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Marcellus"/>
      <p:regular r:id="rId27"/>
    </p:embeddedFont>
    <p:embeddedFont>
      <p:font typeface="Lato"/>
      <p:regular r:id="rId28"/>
      <p:bold r:id="rId29"/>
      <p:italic r:id="rId30"/>
      <p:boldItalic r:id="rId31"/>
    </p:embeddedFont>
    <p:embeddedFont>
      <p:font typeface="Inter"/>
      <p:regular r:id="rId32"/>
      <p:bold r:id="rId33"/>
    </p:embeddedFont>
    <p:embeddedFont>
      <p:font typeface="Rajdhani"/>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nTafwdzGl6c3jn8ek1+tHI74B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33" Type="http://schemas.openxmlformats.org/officeDocument/2006/relationships/font" Target="fonts/Inter-bold.fntdata"/><Relationship Id="rId32" Type="http://schemas.openxmlformats.org/officeDocument/2006/relationships/font" Target="fonts/Inter-regular.fntdata"/><Relationship Id="rId35" Type="http://customschemas.google.com/relationships/presentationmetadata" Target="metadata"/><Relationship Id="rId34" Type="http://schemas.openxmlformats.org/officeDocument/2006/relationships/font" Target="fonts/Rajdhani-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font" Target="fonts/Marcellus-regular.fntdata"/><Relationship Id="rId29" Type="http://schemas.openxmlformats.org/officeDocument/2006/relationships/font" Target="fonts/Lato-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1" name="Google Shape;107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2" name="Google Shape;107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png"/><Relationship Id="rId10" Type="http://schemas.openxmlformats.org/officeDocument/2006/relationships/image" Target="../media/image70.png"/><Relationship Id="rId9" Type="http://schemas.openxmlformats.org/officeDocument/2006/relationships/image" Target="../media/image83.png"/><Relationship Id="rId5" Type="http://schemas.openxmlformats.org/officeDocument/2006/relationships/image" Target="../media/image62.png"/><Relationship Id="rId6" Type="http://schemas.openxmlformats.org/officeDocument/2006/relationships/image" Target="../media/image40.png"/><Relationship Id="rId7" Type="http://schemas.openxmlformats.org/officeDocument/2006/relationships/image" Target="../media/image37.png"/><Relationship Id="rId8"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65.png"/><Relationship Id="rId7"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58.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93.png"/><Relationship Id="rId22" Type="http://schemas.openxmlformats.org/officeDocument/2006/relationships/image" Target="../media/image98.png"/><Relationship Id="rId21" Type="http://schemas.openxmlformats.org/officeDocument/2006/relationships/image" Target="../media/image87.png"/><Relationship Id="rId24" Type="http://schemas.openxmlformats.org/officeDocument/2006/relationships/image" Target="../media/image79.png"/><Relationship Id="rId23" Type="http://schemas.openxmlformats.org/officeDocument/2006/relationships/image" Target="../media/image10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6.png"/><Relationship Id="rId4" Type="http://schemas.openxmlformats.org/officeDocument/2006/relationships/image" Target="../media/image1.png"/><Relationship Id="rId9" Type="http://schemas.openxmlformats.org/officeDocument/2006/relationships/image" Target="../media/image59.png"/><Relationship Id="rId26" Type="http://schemas.openxmlformats.org/officeDocument/2006/relationships/image" Target="../media/image90.png"/><Relationship Id="rId25" Type="http://schemas.openxmlformats.org/officeDocument/2006/relationships/image" Target="../media/image69.png"/><Relationship Id="rId28" Type="http://schemas.openxmlformats.org/officeDocument/2006/relationships/image" Target="../media/image80.png"/><Relationship Id="rId27" Type="http://schemas.openxmlformats.org/officeDocument/2006/relationships/image" Target="../media/image100.png"/><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image" Target="../media/image51.png"/><Relationship Id="rId8" Type="http://schemas.openxmlformats.org/officeDocument/2006/relationships/image" Target="../media/image55.png"/><Relationship Id="rId11" Type="http://schemas.openxmlformats.org/officeDocument/2006/relationships/image" Target="../media/image54.png"/><Relationship Id="rId10" Type="http://schemas.openxmlformats.org/officeDocument/2006/relationships/image" Target="../media/image57.png"/><Relationship Id="rId13" Type="http://schemas.openxmlformats.org/officeDocument/2006/relationships/image" Target="../media/image60.png"/><Relationship Id="rId12" Type="http://schemas.openxmlformats.org/officeDocument/2006/relationships/image" Target="../media/image74.png"/><Relationship Id="rId15" Type="http://schemas.openxmlformats.org/officeDocument/2006/relationships/image" Target="../media/image84.png"/><Relationship Id="rId14" Type="http://schemas.openxmlformats.org/officeDocument/2006/relationships/image" Target="../media/image63.png"/><Relationship Id="rId17" Type="http://schemas.openxmlformats.org/officeDocument/2006/relationships/image" Target="../media/image68.png"/><Relationship Id="rId16" Type="http://schemas.openxmlformats.org/officeDocument/2006/relationships/image" Target="../media/image67.png"/><Relationship Id="rId19" Type="http://schemas.openxmlformats.org/officeDocument/2006/relationships/image" Target="../media/image75.png"/><Relationship Id="rId18"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2.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107.png"/><Relationship Id="rId7" Type="http://schemas.openxmlformats.org/officeDocument/2006/relationships/image" Target="../media/image8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2.png"/><Relationship Id="rId4" Type="http://schemas.openxmlformats.org/officeDocument/2006/relationships/image" Target="../media/image1.png"/><Relationship Id="rId5" Type="http://schemas.openxmlformats.org/officeDocument/2006/relationships/image" Target="../media/image89.png"/><Relationship Id="rId6" Type="http://schemas.openxmlformats.org/officeDocument/2006/relationships/image" Target="../media/image9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14.png"/><Relationship Id="rId6" Type="http://schemas.openxmlformats.org/officeDocument/2006/relationships/image" Target="../media/image9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2.png"/><Relationship Id="rId4" Type="http://schemas.openxmlformats.org/officeDocument/2006/relationships/image" Target="../media/image1.png"/><Relationship Id="rId5" Type="http://schemas.openxmlformats.org/officeDocument/2006/relationships/image" Target="../media/image1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8.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106.png"/><Relationship Id="rId7" Type="http://schemas.openxmlformats.org/officeDocument/2006/relationships/image" Target="../media/image111.png"/><Relationship Id="rId8" Type="http://schemas.openxmlformats.org/officeDocument/2006/relationships/image" Target="../media/image108.png"/></Relationships>
</file>

<file path=ppt/slides/_rels/slide21.xml.rels><?xml version="1.0" encoding="UTF-8" standalone="yes"?><Relationships xmlns="http://schemas.openxmlformats.org/package/2006/relationships"><Relationship Id="rId190" Type="http://schemas.openxmlformats.org/officeDocument/2006/relationships/image" Target="../media/image298.png"/><Relationship Id="rId194" Type="http://schemas.openxmlformats.org/officeDocument/2006/relationships/image" Target="../media/image295.png"/><Relationship Id="rId193" Type="http://schemas.openxmlformats.org/officeDocument/2006/relationships/image" Target="../media/image345.png"/><Relationship Id="rId192" Type="http://schemas.openxmlformats.org/officeDocument/2006/relationships/image" Target="../media/image290.png"/><Relationship Id="rId191" Type="http://schemas.openxmlformats.org/officeDocument/2006/relationships/image" Target="../media/image297.png"/><Relationship Id="rId187" Type="http://schemas.openxmlformats.org/officeDocument/2006/relationships/image" Target="../media/image285.png"/><Relationship Id="rId186" Type="http://schemas.openxmlformats.org/officeDocument/2006/relationships/image" Target="../media/image289.png"/><Relationship Id="rId185" Type="http://schemas.openxmlformats.org/officeDocument/2006/relationships/image" Target="../media/image291.png"/><Relationship Id="rId184" Type="http://schemas.openxmlformats.org/officeDocument/2006/relationships/image" Target="../media/image287.png"/><Relationship Id="rId189" Type="http://schemas.openxmlformats.org/officeDocument/2006/relationships/image" Target="../media/image293.png"/><Relationship Id="rId188" Type="http://schemas.openxmlformats.org/officeDocument/2006/relationships/image" Target="../media/image296.png"/><Relationship Id="rId183" Type="http://schemas.openxmlformats.org/officeDocument/2006/relationships/image" Target="../media/image286.png"/><Relationship Id="rId182" Type="http://schemas.openxmlformats.org/officeDocument/2006/relationships/image" Target="../media/image283.png"/><Relationship Id="rId181" Type="http://schemas.openxmlformats.org/officeDocument/2006/relationships/image" Target="../media/image288.png"/><Relationship Id="rId180" Type="http://schemas.openxmlformats.org/officeDocument/2006/relationships/image" Target="../media/image282.png"/><Relationship Id="rId176" Type="http://schemas.openxmlformats.org/officeDocument/2006/relationships/image" Target="../media/image284.png"/><Relationship Id="rId297" Type="http://schemas.openxmlformats.org/officeDocument/2006/relationships/image" Target="../media/image405.png"/><Relationship Id="rId175" Type="http://schemas.openxmlformats.org/officeDocument/2006/relationships/image" Target="../media/image280.png"/><Relationship Id="rId296" Type="http://schemas.openxmlformats.org/officeDocument/2006/relationships/image" Target="../media/image403.png"/><Relationship Id="rId174" Type="http://schemas.openxmlformats.org/officeDocument/2006/relationships/image" Target="../media/image279.png"/><Relationship Id="rId295" Type="http://schemas.openxmlformats.org/officeDocument/2006/relationships/image" Target="../media/image395.png"/><Relationship Id="rId173" Type="http://schemas.openxmlformats.org/officeDocument/2006/relationships/image" Target="../media/image272.png"/><Relationship Id="rId294" Type="http://schemas.openxmlformats.org/officeDocument/2006/relationships/image" Target="../media/image424.png"/><Relationship Id="rId179" Type="http://schemas.openxmlformats.org/officeDocument/2006/relationships/image" Target="../media/image281.png"/><Relationship Id="rId178" Type="http://schemas.openxmlformats.org/officeDocument/2006/relationships/image" Target="../media/image278.png"/><Relationship Id="rId299" Type="http://schemas.openxmlformats.org/officeDocument/2006/relationships/image" Target="../media/image399.png"/><Relationship Id="rId177" Type="http://schemas.openxmlformats.org/officeDocument/2006/relationships/image" Target="../media/image273.png"/><Relationship Id="rId298" Type="http://schemas.openxmlformats.org/officeDocument/2006/relationships/image" Target="../media/image396.png"/><Relationship Id="rId198" Type="http://schemas.openxmlformats.org/officeDocument/2006/relationships/image" Target="../media/image301.png"/><Relationship Id="rId197" Type="http://schemas.openxmlformats.org/officeDocument/2006/relationships/image" Target="../media/image294.png"/><Relationship Id="rId196" Type="http://schemas.openxmlformats.org/officeDocument/2006/relationships/image" Target="../media/image299.png"/><Relationship Id="rId195" Type="http://schemas.openxmlformats.org/officeDocument/2006/relationships/image" Target="../media/image292.png"/><Relationship Id="rId199" Type="http://schemas.openxmlformats.org/officeDocument/2006/relationships/image" Target="../media/image300.png"/><Relationship Id="rId150" Type="http://schemas.openxmlformats.org/officeDocument/2006/relationships/image" Target="../media/image247.png"/><Relationship Id="rId271" Type="http://schemas.openxmlformats.org/officeDocument/2006/relationships/image" Target="../media/image370.png"/><Relationship Id="rId392" Type="http://schemas.openxmlformats.org/officeDocument/2006/relationships/image" Target="../media/image490.png"/><Relationship Id="rId270" Type="http://schemas.openxmlformats.org/officeDocument/2006/relationships/image" Target="../media/image365.png"/><Relationship Id="rId391" Type="http://schemas.openxmlformats.org/officeDocument/2006/relationships/image" Target="../media/image493.png"/><Relationship Id="rId390" Type="http://schemas.openxmlformats.org/officeDocument/2006/relationships/image" Target="../media/image494.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2.png"/><Relationship Id="rId149" Type="http://schemas.openxmlformats.org/officeDocument/2006/relationships/image" Target="../media/image241.png"/><Relationship Id="rId4" Type="http://schemas.openxmlformats.org/officeDocument/2006/relationships/image" Target="../media/image1.png"/><Relationship Id="rId148" Type="http://schemas.openxmlformats.org/officeDocument/2006/relationships/image" Target="../media/image238.png"/><Relationship Id="rId269" Type="http://schemas.openxmlformats.org/officeDocument/2006/relationships/image" Target="../media/image381.png"/><Relationship Id="rId9" Type="http://schemas.openxmlformats.org/officeDocument/2006/relationships/image" Target="../media/image112.png"/><Relationship Id="rId143" Type="http://schemas.openxmlformats.org/officeDocument/2006/relationships/image" Target="../media/image276.png"/><Relationship Id="rId264" Type="http://schemas.openxmlformats.org/officeDocument/2006/relationships/image" Target="../media/image366.png"/><Relationship Id="rId385" Type="http://schemas.openxmlformats.org/officeDocument/2006/relationships/image" Target="../media/image487.png"/><Relationship Id="rId142" Type="http://schemas.openxmlformats.org/officeDocument/2006/relationships/image" Target="../media/image270.png"/><Relationship Id="rId263" Type="http://schemas.openxmlformats.org/officeDocument/2006/relationships/image" Target="../media/image363.png"/><Relationship Id="rId384" Type="http://schemas.openxmlformats.org/officeDocument/2006/relationships/image" Target="../media/image520.png"/><Relationship Id="rId141" Type="http://schemas.openxmlformats.org/officeDocument/2006/relationships/image" Target="../media/image240.png"/><Relationship Id="rId262" Type="http://schemas.openxmlformats.org/officeDocument/2006/relationships/image" Target="../media/image368.png"/><Relationship Id="rId383" Type="http://schemas.openxmlformats.org/officeDocument/2006/relationships/image" Target="../media/image485.png"/><Relationship Id="rId140" Type="http://schemas.openxmlformats.org/officeDocument/2006/relationships/image" Target="../media/image235.png"/><Relationship Id="rId261" Type="http://schemas.openxmlformats.org/officeDocument/2006/relationships/image" Target="../media/image361.png"/><Relationship Id="rId382" Type="http://schemas.openxmlformats.org/officeDocument/2006/relationships/image" Target="../media/image481.png"/><Relationship Id="rId5" Type="http://schemas.openxmlformats.org/officeDocument/2006/relationships/image" Target="../media/image161.png"/><Relationship Id="rId147" Type="http://schemas.openxmlformats.org/officeDocument/2006/relationships/image" Target="../media/image239.png"/><Relationship Id="rId268" Type="http://schemas.openxmlformats.org/officeDocument/2006/relationships/image" Target="../media/image417.png"/><Relationship Id="rId389" Type="http://schemas.openxmlformats.org/officeDocument/2006/relationships/image" Target="../media/image486.png"/><Relationship Id="rId6" Type="http://schemas.openxmlformats.org/officeDocument/2006/relationships/image" Target="../media/image102.png"/><Relationship Id="rId146" Type="http://schemas.openxmlformats.org/officeDocument/2006/relationships/image" Target="../media/image248.png"/><Relationship Id="rId267" Type="http://schemas.openxmlformats.org/officeDocument/2006/relationships/image" Target="../media/image372.png"/><Relationship Id="rId388" Type="http://schemas.openxmlformats.org/officeDocument/2006/relationships/image" Target="../media/image497.png"/><Relationship Id="rId7" Type="http://schemas.openxmlformats.org/officeDocument/2006/relationships/image" Target="../media/image103.png"/><Relationship Id="rId145" Type="http://schemas.openxmlformats.org/officeDocument/2006/relationships/image" Target="../media/image237.png"/><Relationship Id="rId266" Type="http://schemas.openxmlformats.org/officeDocument/2006/relationships/image" Target="../media/image364.png"/><Relationship Id="rId387" Type="http://schemas.openxmlformats.org/officeDocument/2006/relationships/image" Target="../media/image483.png"/><Relationship Id="rId8" Type="http://schemas.openxmlformats.org/officeDocument/2006/relationships/image" Target="../media/image160.png"/><Relationship Id="rId144" Type="http://schemas.openxmlformats.org/officeDocument/2006/relationships/image" Target="../media/image271.png"/><Relationship Id="rId265" Type="http://schemas.openxmlformats.org/officeDocument/2006/relationships/image" Target="../media/image383.png"/><Relationship Id="rId386" Type="http://schemas.openxmlformats.org/officeDocument/2006/relationships/image" Target="../media/image488.png"/><Relationship Id="rId260" Type="http://schemas.openxmlformats.org/officeDocument/2006/relationships/image" Target="../media/image362.png"/><Relationship Id="rId381" Type="http://schemas.openxmlformats.org/officeDocument/2006/relationships/image" Target="../media/image543.png"/><Relationship Id="rId380" Type="http://schemas.openxmlformats.org/officeDocument/2006/relationships/image" Target="../media/image512.png"/><Relationship Id="rId139" Type="http://schemas.openxmlformats.org/officeDocument/2006/relationships/image" Target="../media/image229.png"/><Relationship Id="rId138" Type="http://schemas.openxmlformats.org/officeDocument/2006/relationships/image" Target="../media/image236.png"/><Relationship Id="rId259" Type="http://schemas.openxmlformats.org/officeDocument/2006/relationships/image" Target="../media/image375.png"/><Relationship Id="rId137" Type="http://schemas.openxmlformats.org/officeDocument/2006/relationships/image" Target="../media/image234.png"/><Relationship Id="rId258" Type="http://schemas.openxmlformats.org/officeDocument/2006/relationships/image" Target="../media/image355.png"/><Relationship Id="rId379" Type="http://schemas.openxmlformats.org/officeDocument/2006/relationships/image" Target="../media/image480.png"/><Relationship Id="rId132" Type="http://schemas.openxmlformats.org/officeDocument/2006/relationships/image" Target="../media/image228.png"/><Relationship Id="rId253" Type="http://schemas.openxmlformats.org/officeDocument/2006/relationships/image" Target="../media/image350.png"/><Relationship Id="rId374" Type="http://schemas.openxmlformats.org/officeDocument/2006/relationships/image" Target="../media/image471.png"/><Relationship Id="rId495" Type="http://schemas.openxmlformats.org/officeDocument/2006/relationships/image" Target="../media/image597.png"/><Relationship Id="rId131" Type="http://schemas.openxmlformats.org/officeDocument/2006/relationships/image" Target="../media/image268.png"/><Relationship Id="rId252" Type="http://schemas.openxmlformats.org/officeDocument/2006/relationships/image" Target="../media/image360.png"/><Relationship Id="rId373" Type="http://schemas.openxmlformats.org/officeDocument/2006/relationships/image" Target="../media/image473.png"/><Relationship Id="rId494" Type="http://schemas.openxmlformats.org/officeDocument/2006/relationships/image" Target="../media/image593.png"/><Relationship Id="rId130" Type="http://schemas.openxmlformats.org/officeDocument/2006/relationships/image" Target="../media/image225.png"/><Relationship Id="rId251" Type="http://schemas.openxmlformats.org/officeDocument/2006/relationships/image" Target="../media/image349.png"/><Relationship Id="rId372" Type="http://schemas.openxmlformats.org/officeDocument/2006/relationships/image" Target="../media/image470.png"/><Relationship Id="rId493" Type="http://schemas.openxmlformats.org/officeDocument/2006/relationships/image" Target="../media/image612.png"/><Relationship Id="rId250" Type="http://schemas.openxmlformats.org/officeDocument/2006/relationships/image" Target="../media/image356.png"/><Relationship Id="rId371" Type="http://schemas.openxmlformats.org/officeDocument/2006/relationships/image" Target="../media/image474.png"/><Relationship Id="rId492" Type="http://schemas.openxmlformats.org/officeDocument/2006/relationships/image" Target="../media/image591.png"/><Relationship Id="rId136" Type="http://schemas.openxmlformats.org/officeDocument/2006/relationships/image" Target="../media/image231.png"/><Relationship Id="rId257" Type="http://schemas.openxmlformats.org/officeDocument/2006/relationships/image" Target="../media/image369.png"/><Relationship Id="rId378" Type="http://schemas.openxmlformats.org/officeDocument/2006/relationships/image" Target="../media/image479.png"/><Relationship Id="rId499" Type="http://schemas.openxmlformats.org/officeDocument/2006/relationships/image" Target="../media/image600.png"/><Relationship Id="rId135" Type="http://schemas.openxmlformats.org/officeDocument/2006/relationships/image" Target="../media/image232.png"/><Relationship Id="rId256" Type="http://schemas.openxmlformats.org/officeDocument/2006/relationships/image" Target="../media/image353.png"/><Relationship Id="rId377" Type="http://schemas.openxmlformats.org/officeDocument/2006/relationships/image" Target="../media/image477.png"/><Relationship Id="rId498" Type="http://schemas.openxmlformats.org/officeDocument/2006/relationships/image" Target="../media/image598.png"/><Relationship Id="rId134" Type="http://schemas.openxmlformats.org/officeDocument/2006/relationships/image" Target="../media/image242.png"/><Relationship Id="rId255" Type="http://schemas.openxmlformats.org/officeDocument/2006/relationships/image" Target="../media/image352.png"/><Relationship Id="rId376" Type="http://schemas.openxmlformats.org/officeDocument/2006/relationships/image" Target="../media/image472.png"/><Relationship Id="rId497" Type="http://schemas.openxmlformats.org/officeDocument/2006/relationships/image" Target="../media/image601.png"/><Relationship Id="rId133" Type="http://schemas.openxmlformats.org/officeDocument/2006/relationships/image" Target="../media/image258.png"/><Relationship Id="rId254" Type="http://schemas.openxmlformats.org/officeDocument/2006/relationships/image" Target="../media/image351.png"/><Relationship Id="rId375" Type="http://schemas.openxmlformats.org/officeDocument/2006/relationships/image" Target="../media/image504.png"/><Relationship Id="rId496" Type="http://schemas.openxmlformats.org/officeDocument/2006/relationships/image" Target="../media/image595.png"/><Relationship Id="rId172" Type="http://schemas.openxmlformats.org/officeDocument/2006/relationships/image" Target="../media/image302.png"/><Relationship Id="rId293" Type="http://schemas.openxmlformats.org/officeDocument/2006/relationships/image" Target="../media/image392.png"/><Relationship Id="rId171" Type="http://schemas.openxmlformats.org/officeDocument/2006/relationships/image" Target="../media/image265.png"/><Relationship Id="rId292" Type="http://schemas.openxmlformats.org/officeDocument/2006/relationships/image" Target="../media/image440.png"/><Relationship Id="rId170" Type="http://schemas.openxmlformats.org/officeDocument/2006/relationships/image" Target="../media/image277.png"/><Relationship Id="rId291" Type="http://schemas.openxmlformats.org/officeDocument/2006/relationships/image" Target="../media/image385.png"/><Relationship Id="rId290" Type="http://schemas.openxmlformats.org/officeDocument/2006/relationships/image" Target="../media/image394.png"/><Relationship Id="rId165" Type="http://schemas.openxmlformats.org/officeDocument/2006/relationships/image" Target="../media/image266.png"/><Relationship Id="rId286" Type="http://schemas.openxmlformats.org/officeDocument/2006/relationships/image" Target="../media/image382.png"/><Relationship Id="rId164" Type="http://schemas.openxmlformats.org/officeDocument/2006/relationships/image" Target="../media/image260.png"/><Relationship Id="rId285" Type="http://schemas.openxmlformats.org/officeDocument/2006/relationships/image" Target="../media/image387.png"/><Relationship Id="rId163" Type="http://schemas.openxmlformats.org/officeDocument/2006/relationships/image" Target="../media/image321.png"/><Relationship Id="rId284" Type="http://schemas.openxmlformats.org/officeDocument/2006/relationships/image" Target="../media/image418.png"/><Relationship Id="rId162" Type="http://schemas.openxmlformats.org/officeDocument/2006/relationships/image" Target="../media/image261.png"/><Relationship Id="rId283" Type="http://schemas.openxmlformats.org/officeDocument/2006/relationships/image" Target="../media/image428.png"/><Relationship Id="rId169" Type="http://schemas.openxmlformats.org/officeDocument/2006/relationships/image" Target="../media/image269.png"/><Relationship Id="rId168" Type="http://schemas.openxmlformats.org/officeDocument/2006/relationships/image" Target="../media/image275.png"/><Relationship Id="rId289" Type="http://schemas.openxmlformats.org/officeDocument/2006/relationships/image" Target="../media/image389.png"/><Relationship Id="rId167" Type="http://schemas.openxmlformats.org/officeDocument/2006/relationships/image" Target="../media/image262.png"/><Relationship Id="rId288" Type="http://schemas.openxmlformats.org/officeDocument/2006/relationships/image" Target="../media/image393.png"/><Relationship Id="rId166" Type="http://schemas.openxmlformats.org/officeDocument/2006/relationships/image" Target="../media/image263.png"/><Relationship Id="rId287" Type="http://schemas.openxmlformats.org/officeDocument/2006/relationships/image" Target="../media/image390.png"/><Relationship Id="rId161" Type="http://schemas.openxmlformats.org/officeDocument/2006/relationships/image" Target="../media/image264.png"/><Relationship Id="rId282" Type="http://schemas.openxmlformats.org/officeDocument/2006/relationships/image" Target="../media/image380.png"/><Relationship Id="rId160" Type="http://schemas.openxmlformats.org/officeDocument/2006/relationships/image" Target="../media/image259.png"/><Relationship Id="rId281" Type="http://schemas.openxmlformats.org/officeDocument/2006/relationships/image" Target="../media/image386.png"/><Relationship Id="rId280" Type="http://schemas.openxmlformats.org/officeDocument/2006/relationships/image" Target="../media/image379.png"/><Relationship Id="rId159" Type="http://schemas.openxmlformats.org/officeDocument/2006/relationships/image" Target="../media/image274.png"/><Relationship Id="rId154" Type="http://schemas.openxmlformats.org/officeDocument/2006/relationships/image" Target="../media/image246.png"/><Relationship Id="rId275" Type="http://schemas.openxmlformats.org/officeDocument/2006/relationships/image" Target="../media/image371.png"/><Relationship Id="rId396" Type="http://schemas.openxmlformats.org/officeDocument/2006/relationships/image" Target="../media/image492.png"/><Relationship Id="rId153" Type="http://schemas.openxmlformats.org/officeDocument/2006/relationships/image" Target="../media/image245.png"/><Relationship Id="rId274" Type="http://schemas.openxmlformats.org/officeDocument/2006/relationships/image" Target="../media/image374.png"/><Relationship Id="rId395" Type="http://schemas.openxmlformats.org/officeDocument/2006/relationships/image" Target="../media/image535.png"/><Relationship Id="rId152" Type="http://schemas.openxmlformats.org/officeDocument/2006/relationships/image" Target="../media/image244.png"/><Relationship Id="rId273" Type="http://schemas.openxmlformats.org/officeDocument/2006/relationships/image" Target="../media/image414.png"/><Relationship Id="rId394" Type="http://schemas.openxmlformats.org/officeDocument/2006/relationships/image" Target="../media/image491.png"/><Relationship Id="rId151" Type="http://schemas.openxmlformats.org/officeDocument/2006/relationships/image" Target="../media/image249.png"/><Relationship Id="rId272" Type="http://schemas.openxmlformats.org/officeDocument/2006/relationships/image" Target="../media/image367.png"/><Relationship Id="rId393" Type="http://schemas.openxmlformats.org/officeDocument/2006/relationships/image" Target="../media/image533.png"/><Relationship Id="rId158" Type="http://schemas.openxmlformats.org/officeDocument/2006/relationships/image" Target="../media/image256.png"/><Relationship Id="rId279" Type="http://schemas.openxmlformats.org/officeDocument/2006/relationships/image" Target="../media/image384.png"/><Relationship Id="rId157" Type="http://schemas.openxmlformats.org/officeDocument/2006/relationships/image" Target="../media/image326.png"/><Relationship Id="rId278" Type="http://schemas.openxmlformats.org/officeDocument/2006/relationships/image" Target="../media/image376.png"/><Relationship Id="rId399" Type="http://schemas.openxmlformats.org/officeDocument/2006/relationships/image" Target="../media/image495.png"/><Relationship Id="rId156" Type="http://schemas.openxmlformats.org/officeDocument/2006/relationships/image" Target="../media/image251.png"/><Relationship Id="rId277" Type="http://schemas.openxmlformats.org/officeDocument/2006/relationships/image" Target="../media/image377.png"/><Relationship Id="rId398" Type="http://schemas.openxmlformats.org/officeDocument/2006/relationships/image" Target="../media/image501.png"/><Relationship Id="rId155" Type="http://schemas.openxmlformats.org/officeDocument/2006/relationships/image" Target="../media/image254.png"/><Relationship Id="rId276" Type="http://schemas.openxmlformats.org/officeDocument/2006/relationships/image" Target="../media/image378.png"/><Relationship Id="rId397" Type="http://schemas.openxmlformats.org/officeDocument/2006/relationships/image" Target="../media/image499.png"/><Relationship Id="rId40" Type="http://schemas.openxmlformats.org/officeDocument/2006/relationships/image" Target="../media/image146.png"/><Relationship Id="rId42" Type="http://schemas.openxmlformats.org/officeDocument/2006/relationships/image" Target="../media/image138.png"/><Relationship Id="rId41" Type="http://schemas.openxmlformats.org/officeDocument/2006/relationships/image" Target="../media/image140.png"/><Relationship Id="rId44" Type="http://schemas.openxmlformats.org/officeDocument/2006/relationships/image" Target="../media/image145.png"/><Relationship Id="rId43" Type="http://schemas.openxmlformats.org/officeDocument/2006/relationships/image" Target="../media/image143.png"/><Relationship Id="rId46" Type="http://schemas.openxmlformats.org/officeDocument/2006/relationships/image" Target="../media/image157.png"/><Relationship Id="rId45" Type="http://schemas.openxmlformats.org/officeDocument/2006/relationships/image" Target="../media/image159.png"/><Relationship Id="rId509" Type="http://schemas.openxmlformats.org/officeDocument/2006/relationships/image" Target="../media/image620.png"/><Relationship Id="rId508" Type="http://schemas.openxmlformats.org/officeDocument/2006/relationships/image" Target="../media/image610.png"/><Relationship Id="rId503" Type="http://schemas.openxmlformats.org/officeDocument/2006/relationships/image" Target="../media/image604.png"/><Relationship Id="rId502" Type="http://schemas.openxmlformats.org/officeDocument/2006/relationships/image" Target="../media/image605.png"/><Relationship Id="rId501" Type="http://schemas.openxmlformats.org/officeDocument/2006/relationships/image" Target="../media/image599.png"/><Relationship Id="rId500" Type="http://schemas.openxmlformats.org/officeDocument/2006/relationships/image" Target="../media/image608.png"/><Relationship Id="rId507" Type="http://schemas.openxmlformats.org/officeDocument/2006/relationships/image" Target="../media/image609.png"/><Relationship Id="rId506" Type="http://schemas.openxmlformats.org/officeDocument/2006/relationships/image" Target="../media/image643.png"/><Relationship Id="rId505" Type="http://schemas.openxmlformats.org/officeDocument/2006/relationships/image" Target="../media/image611.png"/><Relationship Id="rId504" Type="http://schemas.openxmlformats.org/officeDocument/2006/relationships/image" Target="../media/image602.png"/><Relationship Id="rId48" Type="http://schemas.openxmlformats.org/officeDocument/2006/relationships/image" Target="../media/image148.png"/><Relationship Id="rId47" Type="http://schemas.openxmlformats.org/officeDocument/2006/relationships/image" Target="../media/image166.png"/><Relationship Id="rId49" Type="http://schemas.openxmlformats.org/officeDocument/2006/relationships/image" Target="../media/image149.png"/><Relationship Id="rId31" Type="http://schemas.openxmlformats.org/officeDocument/2006/relationships/image" Target="../media/image142.png"/><Relationship Id="rId30" Type="http://schemas.openxmlformats.org/officeDocument/2006/relationships/image" Target="../media/image129.png"/><Relationship Id="rId33" Type="http://schemas.openxmlformats.org/officeDocument/2006/relationships/image" Target="../media/image134.png"/><Relationship Id="rId32" Type="http://schemas.openxmlformats.org/officeDocument/2006/relationships/image" Target="../media/image139.png"/><Relationship Id="rId35" Type="http://schemas.openxmlformats.org/officeDocument/2006/relationships/image" Target="../media/image136.png"/><Relationship Id="rId34" Type="http://schemas.openxmlformats.org/officeDocument/2006/relationships/image" Target="../media/image131.png"/><Relationship Id="rId37" Type="http://schemas.openxmlformats.org/officeDocument/2006/relationships/image" Target="../media/image144.png"/><Relationship Id="rId36" Type="http://schemas.openxmlformats.org/officeDocument/2006/relationships/image" Target="../media/image183.png"/><Relationship Id="rId39" Type="http://schemas.openxmlformats.org/officeDocument/2006/relationships/image" Target="../media/image137.png"/><Relationship Id="rId38" Type="http://schemas.openxmlformats.org/officeDocument/2006/relationships/image" Target="../media/image132.png"/><Relationship Id="rId20" Type="http://schemas.openxmlformats.org/officeDocument/2006/relationships/image" Target="../media/image122.png"/><Relationship Id="rId22" Type="http://schemas.openxmlformats.org/officeDocument/2006/relationships/image" Target="../media/image120.png"/><Relationship Id="rId21" Type="http://schemas.openxmlformats.org/officeDocument/2006/relationships/image" Target="../media/image125.png"/><Relationship Id="rId24" Type="http://schemas.openxmlformats.org/officeDocument/2006/relationships/image" Target="../media/image113.png"/><Relationship Id="rId23" Type="http://schemas.openxmlformats.org/officeDocument/2006/relationships/image" Target="../media/image121.png"/><Relationship Id="rId409" Type="http://schemas.openxmlformats.org/officeDocument/2006/relationships/image" Target="../media/image509.png"/><Relationship Id="rId404" Type="http://schemas.openxmlformats.org/officeDocument/2006/relationships/image" Target="../media/image511.png"/><Relationship Id="rId525" Type="http://schemas.openxmlformats.org/officeDocument/2006/relationships/image" Target="../media/image626.png"/><Relationship Id="rId403" Type="http://schemas.openxmlformats.org/officeDocument/2006/relationships/image" Target="../media/image502.png"/><Relationship Id="rId524" Type="http://schemas.openxmlformats.org/officeDocument/2006/relationships/image" Target="../media/image633.png"/><Relationship Id="rId402" Type="http://schemas.openxmlformats.org/officeDocument/2006/relationships/image" Target="../media/image500.png"/><Relationship Id="rId523" Type="http://schemas.openxmlformats.org/officeDocument/2006/relationships/image" Target="../media/image624.png"/><Relationship Id="rId401" Type="http://schemas.openxmlformats.org/officeDocument/2006/relationships/image" Target="../media/image503.png"/><Relationship Id="rId522" Type="http://schemas.openxmlformats.org/officeDocument/2006/relationships/image" Target="../media/image623.png"/><Relationship Id="rId408" Type="http://schemas.openxmlformats.org/officeDocument/2006/relationships/image" Target="../media/image508.png"/><Relationship Id="rId529" Type="http://schemas.openxmlformats.org/officeDocument/2006/relationships/image" Target="../media/image627.png"/><Relationship Id="rId407" Type="http://schemas.openxmlformats.org/officeDocument/2006/relationships/image" Target="../media/image505.png"/><Relationship Id="rId528" Type="http://schemas.openxmlformats.org/officeDocument/2006/relationships/image" Target="../media/image644.png"/><Relationship Id="rId406" Type="http://schemas.openxmlformats.org/officeDocument/2006/relationships/image" Target="../media/image510.png"/><Relationship Id="rId527" Type="http://schemas.openxmlformats.org/officeDocument/2006/relationships/image" Target="../media/image631.png"/><Relationship Id="rId405" Type="http://schemas.openxmlformats.org/officeDocument/2006/relationships/image" Target="../media/image506.png"/><Relationship Id="rId526" Type="http://schemas.openxmlformats.org/officeDocument/2006/relationships/image" Target="../media/image629.png"/><Relationship Id="rId26" Type="http://schemas.openxmlformats.org/officeDocument/2006/relationships/image" Target="../media/image133.png"/><Relationship Id="rId25" Type="http://schemas.openxmlformats.org/officeDocument/2006/relationships/image" Target="../media/image128.png"/><Relationship Id="rId28" Type="http://schemas.openxmlformats.org/officeDocument/2006/relationships/image" Target="../media/image141.png"/><Relationship Id="rId27" Type="http://schemas.openxmlformats.org/officeDocument/2006/relationships/image" Target="../media/image151.png"/><Relationship Id="rId400" Type="http://schemas.openxmlformats.org/officeDocument/2006/relationships/image" Target="../media/image496.png"/><Relationship Id="rId521" Type="http://schemas.openxmlformats.org/officeDocument/2006/relationships/image" Target="../media/image619.png"/><Relationship Id="rId29" Type="http://schemas.openxmlformats.org/officeDocument/2006/relationships/image" Target="../media/image135.png"/><Relationship Id="rId520" Type="http://schemas.openxmlformats.org/officeDocument/2006/relationships/image" Target="../media/image641.png"/><Relationship Id="rId11" Type="http://schemas.openxmlformats.org/officeDocument/2006/relationships/image" Target="../media/image117.png"/><Relationship Id="rId10" Type="http://schemas.openxmlformats.org/officeDocument/2006/relationships/image" Target="../media/image116.png"/><Relationship Id="rId13" Type="http://schemas.openxmlformats.org/officeDocument/2006/relationships/image" Target="../media/image115.png"/><Relationship Id="rId12" Type="http://schemas.openxmlformats.org/officeDocument/2006/relationships/image" Target="../media/image118.png"/><Relationship Id="rId519" Type="http://schemas.openxmlformats.org/officeDocument/2006/relationships/image" Target="../media/image614.png"/><Relationship Id="rId514" Type="http://schemas.openxmlformats.org/officeDocument/2006/relationships/image" Target="../media/image616.png"/><Relationship Id="rId513" Type="http://schemas.openxmlformats.org/officeDocument/2006/relationships/image" Target="../media/image622.png"/><Relationship Id="rId512" Type="http://schemas.openxmlformats.org/officeDocument/2006/relationships/image" Target="../media/image615.png"/><Relationship Id="rId511" Type="http://schemas.openxmlformats.org/officeDocument/2006/relationships/image" Target="../media/image606.png"/><Relationship Id="rId518" Type="http://schemas.openxmlformats.org/officeDocument/2006/relationships/image" Target="../media/image618.png"/><Relationship Id="rId517" Type="http://schemas.openxmlformats.org/officeDocument/2006/relationships/image" Target="../media/image617.png"/><Relationship Id="rId516" Type="http://schemas.openxmlformats.org/officeDocument/2006/relationships/image" Target="../media/image621.png"/><Relationship Id="rId515" Type="http://schemas.openxmlformats.org/officeDocument/2006/relationships/image" Target="../media/image646.png"/><Relationship Id="rId15" Type="http://schemas.openxmlformats.org/officeDocument/2006/relationships/image" Target="../media/image123.png"/><Relationship Id="rId14" Type="http://schemas.openxmlformats.org/officeDocument/2006/relationships/image" Target="../media/image127.png"/><Relationship Id="rId17" Type="http://schemas.openxmlformats.org/officeDocument/2006/relationships/image" Target="../media/image119.png"/><Relationship Id="rId16" Type="http://schemas.openxmlformats.org/officeDocument/2006/relationships/image" Target="../media/image124.png"/><Relationship Id="rId19" Type="http://schemas.openxmlformats.org/officeDocument/2006/relationships/image" Target="../media/image126.png"/><Relationship Id="rId510" Type="http://schemas.openxmlformats.org/officeDocument/2006/relationships/image" Target="../media/image607.png"/><Relationship Id="rId18" Type="http://schemas.openxmlformats.org/officeDocument/2006/relationships/image" Target="../media/image130.png"/><Relationship Id="rId84" Type="http://schemas.openxmlformats.org/officeDocument/2006/relationships/image" Target="../media/image182.png"/><Relationship Id="rId83" Type="http://schemas.openxmlformats.org/officeDocument/2006/relationships/image" Target="../media/image184.png"/><Relationship Id="rId86" Type="http://schemas.openxmlformats.org/officeDocument/2006/relationships/image" Target="../media/image192.png"/><Relationship Id="rId85" Type="http://schemas.openxmlformats.org/officeDocument/2006/relationships/image" Target="../media/image188.png"/><Relationship Id="rId88" Type="http://schemas.openxmlformats.org/officeDocument/2006/relationships/image" Target="../media/image191.png"/><Relationship Id="rId87" Type="http://schemas.openxmlformats.org/officeDocument/2006/relationships/image" Target="../media/image185.png"/><Relationship Id="rId89" Type="http://schemas.openxmlformats.org/officeDocument/2006/relationships/image" Target="../media/image203.png"/><Relationship Id="rId80" Type="http://schemas.openxmlformats.org/officeDocument/2006/relationships/image" Target="../media/image187.png"/><Relationship Id="rId82" Type="http://schemas.openxmlformats.org/officeDocument/2006/relationships/image" Target="../media/image177.png"/><Relationship Id="rId81" Type="http://schemas.openxmlformats.org/officeDocument/2006/relationships/image" Target="../media/image175.png"/><Relationship Id="rId73" Type="http://schemas.openxmlformats.org/officeDocument/2006/relationships/image" Target="../media/image176.png"/><Relationship Id="rId72" Type="http://schemas.openxmlformats.org/officeDocument/2006/relationships/image" Target="../media/image186.png"/><Relationship Id="rId75" Type="http://schemas.openxmlformats.org/officeDocument/2006/relationships/image" Target="../media/image174.png"/><Relationship Id="rId74" Type="http://schemas.openxmlformats.org/officeDocument/2006/relationships/image" Target="../media/image181.png"/><Relationship Id="rId77" Type="http://schemas.openxmlformats.org/officeDocument/2006/relationships/image" Target="../media/image172.png"/><Relationship Id="rId76" Type="http://schemas.openxmlformats.org/officeDocument/2006/relationships/image" Target="../media/image180.png"/><Relationship Id="rId79" Type="http://schemas.openxmlformats.org/officeDocument/2006/relationships/image" Target="../media/image190.png"/><Relationship Id="rId78" Type="http://schemas.openxmlformats.org/officeDocument/2006/relationships/image" Target="../media/image179.png"/><Relationship Id="rId71" Type="http://schemas.openxmlformats.org/officeDocument/2006/relationships/image" Target="../media/image170.png"/><Relationship Id="rId70" Type="http://schemas.openxmlformats.org/officeDocument/2006/relationships/image" Target="../media/image189.png"/><Relationship Id="rId62" Type="http://schemas.openxmlformats.org/officeDocument/2006/relationships/image" Target="../media/image163.png"/><Relationship Id="rId61" Type="http://schemas.openxmlformats.org/officeDocument/2006/relationships/image" Target="../media/image158.png"/><Relationship Id="rId64" Type="http://schemas.openxmlformats.org/officeDocument/2006/relationships/image" Target="../media/image167.png"/><Relationship Id="rId63" Type="http://schemas.openxmlformats.org/officeDocument/2006/relationships/image" Target="../media/image173.png"/><Relationship Id="rId66" Type="http://schemas.openxmlformats.org/officeDocument/2006/relationships/image" Target="../media/image171.png"/><Relationship Id="rId65" Type="http://schemas.openxmlformats.org/officeDocument/2006/relationships/image" Target="../media/image164.png"/><Relationship Id="rId68" Type="http://schemas.openxmlformats.org/officeDocument/2006/relationships/image" Target="../media/image169.png"/><Relationship Id="rId67" Type="http://schemas.openxmlformats.org/officeDocument/2006/relationships/image" Target="../media/image165.png"/><Relationship Id="rId60" Type="http://schemas.openxmlformats.org/officeDocument/2006/relationships/image" Target="../media/image154.png"/><Relationship Id="rId69" Type="http://schemas.openxmlformats.org/officeDocument/2006/relationships/image" Target="../media/image168.png"/><Relationship Id="rId51" Type="http://schemas.openxmlformats.org/officeDocument/2006/relationships/image" Target="../media/image147.png"/><Relationship Id="rId50" Type="http://schemas.openxmlformats.org/officeDocument/2006/relationships/image" Target="../media/image178.png"/><Relationship Id="rId53" Type="http://schemas.openxmlformats.org/officeDocument/2006/relationships/image" Target="../media/image207.png"/><Relationship Id="rId52" Type="http://schemas.openxmlformats.org/officeDocument/2006/relationships/image" Target="../media/image150.png"/><Relationship Id="rId55" Type="http://schemas.openxmlformats.org/officeDocument/2006/relationships/image" Target="../media/image152.png"/><Relationship Id="rId54" Type="http://schemas.openxmlformats.org/officeDocument/2006/relationships/image" Target="../media/image250.png"/><Relationship Id="rId57" Type="http://schemas.openxmlformats.org/officeDocument/2006/relationships/image" Target="../media/image155.png"/><Relationship Id="rId56" Type="http://schemas.openxmlformats.org/officeDocument/2006/relationships/image" Target="../media/image153.png"/><Relationship Id="rId59" Type="http://schemas.openxmlformats.org/officeDocument/2006/relationships/image" Target="../media/image156.png"/><Relationship Id="rId58" Type="http://schemas.openxmlformats.org/officeDocument/2006/relationships/image" Target="../media/image162.png"/><Relationship Id="rId107" Type="http://schemas.openxmlformats.org/officeDocument/2006/relationships/image" Target="../media/image218.png"/><Relationship Id="rId228" Type="http://schemas.openxmlformats.org/officeDocument/2006/relationships/image" Target="../media/image328.png"/><Relationship Id="rId349" Type="http://schemas.openxmlformats.org/officeDocument/2006/relationships/image" Target="../media/image484.png"/><Relationship Id="rId106" Type="http://schemas.openxmlformats.org/officeDocument/2006/relationships/image" Target="../media/image257.png"/><Relationship Id="rId227" Type="http://schemas.openxmlformats.org/officeDocument/2006/relationships/image" Target="../media/image330.png"/><Relationship Id="rId348" Type="http://schemas.openxmlformats.org/officeDocument/2006/relationships/image" Target="../media/image489.png"/><Relationship Id="rId469" Type="http://schemas.openxmlformats.org/officeDocument/2006/relationships/image" Target="../media/image568.png"/><Relationship Id="rId105" Type="http://schemas.openxmlformats.org/officeDocument/2006/relationships/image" Target="../media/image201.png"/><Relationship Id="rId226" Type="http://schemas.openxmlformats.org/officeDocument/2006/relationships/image" Target="../media/image329.png"/><Relationship Id="rId347" Type="http://schemas.openxmlformats.org/officeDocument/2006/relationships/image" Target="../media/image452.png"/><Relationship Id="rId468" Type="http://schemas.openxmlformats.org/officeDocument/2006/relationships/image" Target="../media/image566.png"/><Relationship Id="rId104" Type="http://schemas.openxmlformats.org/officeDocument/2006/relationships/image" Target="../media/image252.png"/><Relationship Id="rId225" Type="http://schemas.openxmlformats.org/officeDocument/2006/relationships/image" Target="../media/image373.png"/><Relationship Id="rId346" Type="http://schemas.openxmlformats.org/officeDocument/2006/relationships/image" Target="../media/image445.png"/><Relationship Id="rId467" Type="http://schemas.openxmlformats.org/officeDocument/2006/relationships/image" Target="../media/image625.png"/><Relationship Id="rId109" Type="http://schemas.openxmlformats.org/officeDocument/2006/relationships/image" Target="../media/image217.png"/><Relationship Id="rId108" Type="http://schemas.openxmlformats.org/officeDocument/2006/relationships/image" Target="../media/image202.png"/><Relationship Id="rId229" Type="http://schemas.openxmlformats.org/officeDocument/2006/relationships/image" Target="../media/image333.png"/><Relationship Id="rId220" Type="http://schemas.openxmlformats.org/officeDocument/2006/relationships/image" Target="../media/image320.png"/><Relationship Id="rId341" Type="http://schemas.openxmlformats.org/officeDocument/2006/relationships/image" Target="../media/image450.png"/><Relationship Id="rId462" Type="http://schemas.openxmlformats.org/officeDocument/2006/relationships/image" Target="../media/image564.png"/><Relationship Id="rId340" Type="http://schemas.openxmlformats.org/officeDocument/2006/relationships/image" Target="../media/image432.png"/><Relationship Id="rId461" Type="http://schemas.openxmlformats.org/officeDocument/2006/relationships/image" Target="../media/image577.png"/><Relationship Id="rId460" Type="http://schemas.openxmlformats.org/officeDocument/2006/relationships/image" Target="../media/image557.png"/><Relationship Id="rId103" Type="http://schemas.openxmlformats.org/officeDocument/2006/relationships/image" Target="../media/image204.png"/><Relationship Id="rId224" Type="http://schemas.openxmlformats.org/officeDocument/2006/relationships/image" Target="../media/image323.png"/><Relationship Id="rId345" Type="http://schemas.openxmlformats.org/officeDocument/2006/relationships/image" Target="../media/image478.png"/><Relationship Id="rId466" Type="http://schemas.openxmlformats.org/officeDocument/2006/relationships/image" Target="../media/image580.png"/><Relationship Id="rId102" Type="http://schemas.openxmlformats.org/officeDocument/2006/relationships/image" Target="../media/image200.png"/><Relationship Id="rId223" Type="http://schemas.openxmlformats.org/officeDocument/2006/relationships/image" Target="../media/image391.png"/><Relationship Id="rId344" Type="http://schemas.openxmlformats.org/officeDocument/2006/relationships/image" Target="../media/image460.png"/><Relationship Id="rId465" Type="http://schemas.openxmlformats.org/officeDocument/2006/relationships/image" Target="../media/image565.png"/><Relationship Id="rId101" Type="http://schemas.openxmlformats.org/officeDocument/2006/relationships/image" Target="../media/image196.png"/><Relationship Id="rId222" Type="http://schemas.openxmlformats.org/officeDocument/2006/relationships/image" Target="../media/image325.png"/><Relationship Id="rId343" Type="http://schemas.openxmlformats.org/officeDocument/2006/relationships/image" Target="../media/image441.png"/><Relationship Id="rId464" Type="http://schemas.openxmlformats.org/officeDocument/2006/relationships/image" Target="../media/image567.png"/><Relationship Id="rId100" Type="http://schemas.openxmlformats.org/officeDocument/2006/relationships/image" Target="../media/image206.png"/><Relationship Id="rId221" Type="http://schemas.openxmlformats.org/officeDocument/2006/relationships/image" Target="../media/image322.png"/><Relationship Id="rId342" Type="http://schemas.openxmlformats.org/officeDocument/2006/relationships/image" Target="../media/image443.png"/><Relationship Id="rId463" Type="http://schemas.openxmlformats.org/officeDocument/2006/relationships/image" Target="../media/image562.png"/><Relationship Id="rId217" Type="http://schemas.openxmlformats.org/officeDocument/2006/relationships/image" Target="../media/image313.png"/><Relationship Id="rId338" Type="http://schemas.openxmlformats.org/officeDocument/2006/relationships/image" Target="../media/image436.png"/><Relationship Id="rId459" Type="http://schemas.openxmlformats.org/officeDocument/2006/relationships/image" Target="../media/image554.png"/><Relationship Id="rId216" Type="http://schemas.openxmlformats.org/officeDocument/2006/relationships/image" Target="../media/image312.png"/><Relationship Id="rId337" Type="http://schemas.openxmlformats.org/officeDocument/2006/relationships/image" Target="../media/image442.png"/><Relationship Id="rId458" Type="http://schemas.openxmlformats.org/officeDocument/2006/relationships/image" Target="../media/image561.png"/><Relationship Id="rId215" Type="http://schemas.openxmlformats.org/officeDocument/2006/relationships/image" Target="../media/image314.png"/><Relationship Id="rId336" Type="http://schemas.openxmlformats.org/officeDocument/2006/relationships/image" Target="../media/image476.png"/><Relationship Id="rId457" Type="http://schemas.openxmlformats.org/officeDocument/2006/relationships/image" Target="../media/image558.png"/><Relationship Id="rId214" Type="http://schemas.openxmlformats.org/officeDocument/2006/relationships/image" Target="../media/image319.png"/><Relationship Id="rId335" Type="http://schemas.openxmlformats.org/officeDocument/2006/relationships/image" Target="../media/image437.png"/><Relationship Id="rId456" Type="http://schemas.openxmlformats.org/officeDocument/2006/relationships/image" Target="../media/image560.png"/><Relationship Id="rId219" Type="http://schemas.openxmlformats.org/officeDocument/2006/relationships/image" Target="../media/image318.png"/><Relationship Id="rId218" Type="http://schemas.openxmlformats.org/officeDocument/2006/relationships/image" Target="../media/image315.png"/><Relationship Id="rId339" Type="http://schemas.openxmlformats.org/officeDocument/2006/relationships/image" Target="../media/image434.png"/><Relationship Id="rId330" Type="http://schemas.openxmlformats.org/officeDocument/2006/relationships/image" Target="../media/image431.png"/><Relationship Id="rId451" Type="http://schemas.openxmlformats.org/officeDocument/2006/relationships/image" Target="../media/image549.png"/><Relationship Id="rId450" Type="http://schemas.openxmlformats.org/officeDocument/2006/relationships/image" Target="../media/image548.png"/><Relationship Id="rId213" Type="http://schemas.openxmlformats.org/officeDocument/2006/relationships/image" Target="../media/image316.png"/><Relationship Id="rId334" Type="http://schemas.openxmlformats.org/officeDocument/2006/relationships/image" Target="../media/image435.png"/><Relationship Id="rId455" Type="http://schemas.openxmlformats.org/officeDocument/2006/relationships/image" Target="../media/image556.png"/><Relationship Id="rId212" Type="http://schemas.openxmlformats.org/officeDocument/2006/relationships/image" Target="../media/image311.png"/><Relationship Id="rId333" Type="http://schemas.openxmlformats.org/officeDocument/2006/relationships/image" Target="../media/image430.png"/><Relationship Id="rId454" Type="http://schemas.openxmlformats.org/officeDocument/2006/relationships/image" Target="../media/image551.png"/><Relationship Id="rId211" Type="http://schemas.openxmlformats.org/officeDocument/2006/relationships/image" Target="../media/image307.png"/><Relationship Id="rId332" Type="http://schemas.openxmlformats.org/officeDocument/2006/relationships/image" Target="../media/image438.png"/><Relationship Id="rId453" Type="http://schemas.openxmlformats.org/officeDocument/2006/relationships/image" Target="../media/image563.png"/><Relationship Id="rId210" Type="http://schemas.openxmlformats.org/officeDocument/2006/relationships/image" Target="../media/image308.png"/><Relationship Id="rId331" Type="http://schemas.openxmlformats.org/officeDocument/2006/relationships/image" Target="../media/image433.png"/><Relationship Id="rId452" Type="http://schemas.openxmlformats.org/officeDocument/2006/relationships/image" Target="../media/image552.png"/><Relationship Id="rId370" Type="http://schemas.openxmlformats.org/officeDocument/2006/relationships/image" Target="../media/image469.png"/><Relationship Id="rId491" Type="http://schemas.openxmlformats.org/officeDocument/2006/relationships/image" Target="../media/image590.png"/><Relationship Id="rId490" Type="http://schemas.openxmlformats.org/officeDocument/2006/relationships/image" Target="../media/image603.png"/><Relationship Id="rId129" Type="http://schemas.openxmlformats.org/officeDocument/2006/relationships/image" Target="../media/image267.png"/><Relationship Id="rId128" Type="http://schemas.openxmlformats.org/officeDocument/2006/relationships/image" Target="../media/image224.png"/><Relationship Id="rId249" Type="http://schemas.openxmlformats.org/officeDocument/2006/relationships/image" Target="../media/image346.png"/><Relationship Id="rId127" Type="http://schemas.openxmlformats.org/officeDocument/2006/relationships/image" Target="../media/image223.png"/><Relationship Id="rId248" Type="http://schemas.openxmlformats.org/officeDocument/2006/relationships/image" Target="../media/image357.png"/><Relationship Id="rId369" Type="http://schemas.openxmlformats.org/officeDocument/2006/relationships/image" Target="../media/image475.png"/><Relationship Id="rId126" Type="http://schemas.openxmlformats.org/officeDocument/2006/relationships/image" Target="../media/image222.png"/><Relationship Id="rId247" Type="http://schemas.openxmlformats.org/officeDocument/2006/relationships/image" Target="../media/image347.png"/><Relationship Id="rId368" Type="http://schemas.openxmlformats.org/officeDocument/2006/relationships/image" Target="../media/image467.png"/><Relationship Id="rId489" Type="http://schemas.openxmlformats.org/officeDocument/2006/relationships/image" Target="../media/image632.png"/><Relationship Id="rId121" Type="http://schemas.openxmlformats.org/officeDocument/2006/relationships/image" Target="../media/image220.png"/><Relationship Id="rId242" Type="http://schemas.openxmlformats.org/officeDocument/2006/relationships/image" Target="../media/image388.png"/><Relationship Id="rId363" Type="http://schemas.openxmlformats.org/officeDocument/2006/relationships/image" Target="../media/image462.png"/><Relationship Id="rId484" Type="http://schemas.openxmlformats.org/officeDocument/2006/relationships/image" Target="../media/image589.png"/><Relationship Id="rId120" Type="http://schemas.openxmlformats.org/officeDocument/2006/relationships/image" Target="../media/image226.png"/><Relationship Id="rId241" Type="http://schemas.openxmlformats.org/officeDocument/2006/relationships/image" Target="../media/image348.png"/><Relationship Id="rId362" Type="http://schemas.openxmlformats.org/officeDocument/2006/relationships/image" Target="../media/image465.png"/><Relationship Id="rId483" Type="http://schemas.openxmlformats.org/officeDocument/2006/relationships/image" Target="../media/image584.png"/><Relationship Id="rId240" Type="http://schemas.openxmlformats.org/officeDocument/2006/relationships/image" Target="../media/image340.png"/><Relationship Id="rId361" Type="http://schemas.openxmlformats.org/officeDocument/2006/relationships/image" Target="../media/image461.png"/><Relationship Id="rId482" Type="http://schemas.openxmlformats.org/officeDocument/2006/relationships/image" Target="../media/image581.png"/><Relationship Id="rId360" Type="http://schemas.openxmlformats.org/officeDocument/2006/relationships/image" Target="../media/image455.png"/><Relationship Id="rId481" Type="http://schemas.openxmlformats.org/officeDocument/2006/relationships/image" Target="../media/image588.png"/><Relationship Id="rId125" Type="http://schemas.openxmlformats.org/officeDocument/2006/relationships/image" Target="../media/image230.png"/><Relationship Id="rId246" Type="http://schemas.openxmlformats.org/officeDocument/2006/relationships/image" Target="../media/image342.png"/><Relationship Id="rId367" Type="http://schemas.openxmlformats.org/officeDocument/2006/relationships/image" Target="../media/image464.png"/><Relationship Id="rId488" Type="http://schemas.openxmlformats.org/officeDocument/2006/relationships/image" Target="../media/image596.png"/><Relationship Id="rId124" Type="http://schemas.openxmlformats.org/officeDocument/2006/relationships/image" Target="../media/image227.png"/><Relationship Id="rId245" Type="http://schemas.openxmlformats.org/officeDocument/2006/relationships/image" Target="../media/image341.png"/><Relationship Id="rId366" Type="http://schemas.openxmlformats.org/officeDocument/2006/relationships/image" Target="../media/image468.png"/><Relationship Id="rId487" Type="http://schemas.openxmlformats.org/officeDocument/2006/relationships/image" Target="../media/image592.png"/><Relationship Id="rId123" Type="http://schemas.openxmlformats.org/officeDocument/2006/relationships/image" Target="../media/image221.png"/><Relationship Id="rId244" Type="http://schemas.openxmlformats.org/officeDocument/2006/relationships/image" Target="../media/image344.png"/><Relationship Id="rId365" Type="http://schemas.openxmlformats.org/officeDocument/2006/relationships/image" Target="../media/image498.png"/><Relationship Id="rId486" Type="http://schemas.openxmlformats.org/officeDocument/2006/relationships/image" Target="../media/image594.png"/><Relationship Id="rId122" Type="http://schemas.openxmlformats.org/officeDocument/2006/relationships/image" Target="../media/image233.png"/><Relationship Id="rId243" Type="http://schemas.openxmlformats.org/officeDocument/2006/relationships/image" Target="../media/image354.png"/><Relationship Id="rId364" Type="http://schemas.openxmlformats.org/officeDocument/2006/relationships/image" Target="../media/image463.png"/><Relationship Id="rId485" Type="http://schemas.openxmlformats.org/officeDocument/2006/relationships/image" Target="../media/image586.png"/><Relationship Id="rId95" Type="http://schemas.openxmlformats.org/officeDocument/2006/relationships/image" Target="../media/image197.png"/><Relationship Id="rId94" Type="http://schemas.openxmlformats.org/officeDocument/2006/relationships/image" Target="../media/image211.png"/><Relationship Id="rId97" Type="http://schemas.openxmlformats.org/officeDocument/2006/relationships/image" Target="../media/image198.png"/><Relationship Id="rId96" Type="http://schemas.openxmlformats.org/officeDocument/2006/relationships/image" Target="../media/image210.png"/><Relationship Id="rId99" Type="http://schemas.openxmlformats.org/officeDocument/2006/relationships/image" Target="../media/image199.png"/><Relationship Id="rId480" Type="http://schemas.openxmlformats.org/officeDocument/2006/relationships/image" Target="../media/image585.png"/><Relationship Id="rId98" Type="http://schemas.openxmlformats.org/officeDocument/2006/relationships/image" Target="../media/image205.png"/><Relationship Id="rId91" Type="http://schemas.openxmlformats.org/officeDocument/2006/relationships/image" Target="../media/image195.png"/><Relationship Id="rId90" Type="http://schemas.openxmlformats.org/officeDocument/2006/relationships/image" Target="../media/image215.png"/><Relationship Id="rId93" Type="http://schemas.openxmlformats.org/officeDocument/2006/relationships/image" Target="../media/image193.png"/><Relationship Id="rId92" Type="http://schemas.openxmlformats.org/officeDocument/2006/relationships/image" Target="../media/image194.png"/><Relationship Id="rId118" Type="http://schemas.openxmlformats.org/officeDocument/2006/relationships/image" Target="../media/image255.png"/><Relationship Id="rId239" Type="http://schemas.openxmlformats.org/officeDocument/2006/relationships/image" Target="../media/image343.png"/><Relationship Id="rId117" Type="http://schemas.openxmlformats.org/officeDocument/2006/relationships/image" Target="../media/image214.png"/><Relationship Id="rId238" Type="http://schemas.openxmlformats.org/officeDocument/2006/relationships/image" Target="../media/image334.png"/><Relationship Id="rId359" Type="http://schemas.openxmlformats.org/officeDocument/2006/relationships/image" Target="../media/image466.png"/><Relationship Id="rId116" Type="http://schemas.openxmlformats.org/officeDocument/2006/relationships/image" Target="../media/image253.png"/><Relationship Id="rId237" Type="http://schemas.openxmlformats.org/officeDocument/2006/relationships/image" Target="../media/image339.png"/><Relationship Id="rId358" Type="http://schemas.openxmlformats.org/officeDocument/2006/relationships/image" Target="../media/image449.png"/><Relationship Id="rId479" Type="http://schemas.openxmlformats.org/officeDocument/2006/relationships/image" Target="../media/image587.png"/><Relationship Id="rId115" Type="http://schemas.openxmlformats.org/officeDocument/2006/relationships/image" Target="../media/image216.png"/><Relationship Id="rId236" Type="http://schemas.openxmlformats.org/officeDocument/2006/relationships/image" Target="../media/image359.png"/><Relationship Id="rId357" Type="http://schemas.openxmlformats.org/officeDocument/2006/relationships/image" Target="../media/image453.png"/><Relationship Id="rId478" Type="http://schemas.openxmlformats.org/officeDocument/2006/relationships/image" Target="../media/image579.png"/><Relationship Id="rId119" Type="http://schemas.openxmlformats.org/officeDocument/2006/relationships/image" Target="../media/image243.png"/><Relationship Id="rId110" Type="http://schemas.openxmlformats.org/officeDocument/2006/relationships/image" Target="../media/image212.png"/><Relationship Id="rId231" Type="http://schemas.openxmlformats.org/officeDocument/2006/relationships/image" Target="../media/image336.png"/><Relationship Id="rId352" Type="http://schemas.openxmlformats.org/officeDocument/2006/relationships/image" Target="../media/image447.png"/><Relationship Id="rId473" Type="http://schemas.openxmlformats.org/officeDocument/2006/relationships/image" Target="../media/image572.png"/><Relationship Id="rId230" Type="http://schemas.openxmlformats.org/officeDocument/2006/relationships/image" Target="../media/image332.png"/><Relationship Id="rId351" Type="http://schemas.openxmlformats.org/officeDocument/2006/relationships/image" Target="../media/image446.png"/><Relationship Id="rId472" Type="http://schemas.openxmlformats.org/officeDocument/2006/relationships/image" Target="../media/image574.png"/><Relationship Id="rId350" Type="http://schemas.openxmlformats.org/officeDocument/2006/relationships/image" Target="../media/image454.png"/><Relationship Id="rId471" Type="http://schemas.openxmlformats.org/officeDocument/2006/relationships/image" Target="../media/image569.png"/><Relationship Id="rId470" Type="http://schemas.openxmlformats.org/officeDocument/2006/relationships/image" Target="../media/image573.png"/><Relationship Id="rId114" Type="http://schemas.openxmlformats.org/officeDocument/2006/relationships/image" Target="../media/image213.png"/><Relationship Id="rId235" Type="http://schemas.openxmlformats.org/officeDocument/2006/relationships/image" Target="../media/image338.png"/><Relationship Id="rId356" Type="http://schemas.openxmlformats.org/officeDocument/2006/relationships/image" Target="../media/image451.png"/><Relationship Id="rId477" Type="http://schemas.openxmlformats.org/officeDocument/2006/relationships/image" Target="../media/image575.png"/><Relationship Id="rId113" Type="http://schemas.openxmlformats.org/officeDocument/2006/relationships/image" Target="../media/image219.png"/><Relationship Id="rId234" Type="http://schemas.openxmlformats.org/officeDocument/2006/relationships/image" Target="../media/image335.png"/><Relationship Id="rId355" Type="http://schemas.openxmlformats.org/officeDocument/2006/relationships/image" Target="../media/image482.png"/><Relationship Id="rId476" Type="http://schemas.openxmlformats.org/officeDocument/2006/relationships/image" Target="../media/image578.png"/><Relationship Id="rId112" Type="http://schemas.openxmlformats.org/officeDocument/2006/relationships/image" Target="../media/image208.png"/><Relationship Id="rId233" Type="http://schemas.openxmlformats.org/officeDocument/2006/relationships/image" Target="../media/image331.png"/><Relationship Id="rId354" Type="http://schemas.openxmlformats.org/officeDocument/2006/relationships/image" Target="../media/image448.png"/><Relationship Id="rId475" Type="http://schemas.openxmlformats.org/officeDocument/2006/relationships/image" Target="../media/image582.png"/><Relationship Id="rId111" Type="http://schemas.openxmlformats.org/officeDocument/2006/relationships/image" Target="../media/image209.png"/><Relationship Id="rId232" Type="http://schemas.openxmlformats.org/officeDocument/2006/relationships/image" Target="../media/image337.png"/><Relationship Id="rId353" Type="http://schemas.openxmlformats.org/officeDocument/2006/relationships/image" Target="../media/image456.png"/><Relationship Id="rId474" Type="http://schemas.openxmlformats.org/officeDocument/2006/relationships/image" Target="../media/image570.png"/><Relationship Id="rId305" Type="http://schemas.openxmlformats.org/officeDocument/2006/relationships/image" Target="../media/image400.png"/><Relationship Id="rId426" Type="http://schemas.openxmlformats.org/officeDocument/2006/relationships/image" Target="../media/image522.png"/><Relationship Id="rId304" Type="http://schemas.openxmlformats.org/officeDocument/2006/relationships/image" Target="../media/image444.png"/><Relationship Id="rId425" Type="http://schemas.openxmlformats.org/officeDocument/2006/relationships/image" Target="../media/image523.png"/><Relationship Id="rId303" Type="http://schemas.openxmlformats.org/officeDocument/2006/relationships/image" Target="../media/image416.png"/><Relationship Id="rId424" Type="http://schemas.openxmlformats.org/officeDocument/2006/relationships/image" Target="../media/image521.png"/><Relationship Id="rId302" Type="http://schemas.openxmlformats.org/officeDocument/2006/relationships/image" Target="../media/image404.png"/><Relationship Id="rId423" Type="http://schemas.openxmlformats.org/officeDocument/2006/relationships/image" Target="../media/image537.png"/><Relationship Id="rId309" Type="http://schemas.openxmlformats.org/officeDocument/2006/relationships/image" Target="../media/image410.png"/><Relationship Id="rId308" Type="http://schemas.openxmlformats.org/officeDocument/2006/relationships/image" Target="../media/image407.png"/><Relationship Id="rId429" Type="http://schemas.openxmlformats.org/officeDocument/2006/relationships/image" Target="../media/image530.png"/><Relationship Id="rId307" Type="http://schemas.openxmlformats.org/officeDocument/2006/relationships/image" Target="../media/image439.png"/><Relationship Id="rId428" Type="http://schemas.openxmlformats.org/officeDocument/2006/relationships/image" Target="../media/image524.png"/><Relationship Id="rId306" Type="http://schemas.openxmlformats.org/officeDocument/2006/relationships/image" Target="../media/image401.png"/><Relationship Id="rId427" Type="http://schemas.openxmlformats.org/officeDocument/2006/relationships/image" Target="../media/image525.png"/><Relationship Id="rId301" Type="http://schemas.openxmlformats.org/officeDocument/2006/relationships/image" Target="../media/image397.png"/><Relationship Id="rId422" Type="http://schemas.openxmlformats.org/officeDocument/2006/relationships/image" Target="../media/image518.png"/><Relationship Id="rId300" Type="http://schemas.openxmlformats.org/officeDocument/2006/relationships/image" Target="../media/image398.png"/><Relationship Id="rId421" Type="http://schemas.openxmlformats.org/officeDocument/2006/relationships/image" Target="../media/image519.png"/><Relationship Id="rId420" Type="http://schemas.openxmlformats.org/officeDocument/2006/relationships/image" Target="../media/image515.png"/><Relationship Id="rId415" Type="http://schemas.openxmlformats.org/officeDocument/2006/relationships/image" Target="../media/image516.png"/><Relationship Id="rId536" Type="http://schemas.openxmlformats.org/officeDocument/2006/relationships/image" Target="../media/image638.png"/><Relationship Id="rId414" Type="http://schemas.openxmlformats.org/officeDocument/2006/relationships/image" Target="../media/image576.png"/><Relationship Id="rId535" Type="http://schemas.openxmlformats.org/officeDocument/2006/relationships/image" Target="../media/image635.png"/><Relationship Id="rId413" Type="http://schemas.openxmlformats.org/officeDocument/2006/relationships/image" Target="../media/image514.png"/><Relationship Id="rId534" Type="http://schemas.openxmlformats.org/officeDocument/2006/relationships/image" Target="../media/image640.png"/><Relationship Id="rId412" Type="http://schemas.openxmlformats.org/officeDocument/2006/relationships/image" Target="../media/image507.png"/><Relationship Id="rId533" Type="http://schemas.openxmlformats.org/officeDocument/2006/relationships/image" Target="../media/image630.png"/><Relationship Id="rId419" Type="http://schemas.openxmlformats.org/officeDocument/2006/relationships/image" Target="../media/image517.png"/><Relationship Id="rId418" Type="http://schemas.openxmlformats.org/officeDocument/2006/relationships/image" Target="../media/image532.png"/><Relationship Id="rId417" Type="http://schemas.openxmlformats.org/officeDocument/2006/relationships/image" Target="../media/image513.png"/><Relationship Id="rId416" Type="http://schemas.openxmlformats.org/officeDocument/2006/relationships/image" Target="../media/image555.png"/><Relationship Id="rId537" Type="http://schemas.openxmlformats.org/officeDocument/2006/relationships/image" Target="../media/image637.png"/><Relationship Id="rId411" Type="http://schemas.openxmlformats.org/officeDocument/2006/relationships/image" Target="../media/image613.png"/><Relationship Id="rId532" Type="http://schemas.openxmlformats.org/officeDocument/2006/relationships/image" Target="../media/image642.png"/><Relationship Id="rId410" Type="http://schemas.openxmlformats.org/officeDocument/2006/relationships/image" Target="../media/image544.png"/><Relationship Id="rId531" Type="http://schemas.openxmlformats.org/officeDocument/2006/relationships/image" Target="../media/image645.png"/><Relationship Id="rId530" Type="http://schemas.openxmlformats.org/officeDocument/2006/relationships/image" Target="../media/image628.png"/><Relationship Id="rId206" Type="http://schemas.openxmlformats.org/officeDocument/2006/relationships/image" Target="../media/image317.png"/><Relationship Id="rId327" Type="http://schemas.openxmlformats.org/officeDocument/2006/relationships/image" Target="../media/image425.png"/><Relationship Id="rId448" Type="http://schemas.openxmlformats.org/officeDocument/2006/relationships/image" Target="../media/image545.png"/><Relationship Id="rId205" Type="http://schemas.openxmlformats.org/officeDocument/2006/relationships/image" Target="../media/image327.png"/><Relationship Id="rId326" Type="http://schemas.openxmlformats.org/officeDocument/2006/relationships/image" Target="../media/image422.png"/><Relationship Id="rId447" Type="http://schemas.openxmlformats.org/officeDocument/2006/relationships/image" Target="../media/image546.png"/><Relationship Id="rId204" Type="http://schemas.openxmlformats.org/officeDocument/2006/relationships/image" Target="../media/image305.png"/><Relationship Id="rId325" Type="http://schemas.openxmlformats.org/officeDocument/2006/relationships/image" Target="../media/image423.png"/><Relationship Id="rId446" Type="http://schemas.openxmlformats.org/officeDocument/2006/relationships/image" Target="../media/image547.png"/><Relationship Id="rId203" Type="http://schemas.openxmlformats.org/officeDocument/2006/relationships/image" Target="../media/image304.png"/><Relationship Id="rId324" Type="http://schemas.openxmlformats.org/officeDocument/2006/relationships/image" Target="../media/image419.png"/><Relationship Id="rId445" Type="http://schemas.openxmlformats.org/officeDocument/2006/relationships/image" Target="../media/image553.png"/><Relationship Id="rId209" Type="http://schemas.openxmlformats.org/officeDocument/2006/relationships/image" Target="../media/image310.png"/><Relationship Id="rId208" Type="http://schemas.openxmlformats.org/officeDocument/2006/relationships/image" Target="../media/image358.png"/><Relationship Id="rId329" Type="http://schemas.openxmlformats.org/officeDocument/2006/relationships/image" Target="../media/image457.png"/><Relationship Id="rId207" Type="http://schemas.openxmlformats.org/officeDocument/2006/relationships/image" Target="../media/image309.png"/><Relationship Id="rId328" Type="http://schemas.openxmlformats.org/officeDocument/2006/relationships/image" Target="../media/image429.png"/><Relationship Id="rId449" Type="http://schemas.openxmlformats.org/officeDocument/2006/relationships/image" Target="../media/image550.png"/><Relationship Id="rId440" Type="http://schemas.openxmlformats.org/officeDocument/2006/relationships/image" Target="../media/image536.png"/><Relationship Id="rId202" Type="http://schemas.openxmlformats.org/officeDocument/2006/relationships/image" Target="../media/image306.png"/><Relationship Id="rId323" Type="http://schemas.openxmlformats.org/officeDocument/2006/relationships/image" Target="../media/image421.png"/><Relationship Id="rId444" Type="http://schemas.openxmlformats.org/officeDocument/2006/relationships/image" Target="../media/image542.png"/><Relationship Id="rId201" Type="http://schemas.openxmlformats.org/officeDocument/2006/relationships/image" Target="../media/image303.png"/><Relationship Id="rId322" Type="http://schemas.openxmlformats.org/officeDocument/2006/relationships/image" Target="../media/image427.png"/><Relationship Id="rId443" Type="http://schemas.openxmlformats.org/officeDocument/2006/relationships/image" Target="../media/image540.png"/><Relationship Id="rId200" Type="http://schemas.openxmlformats.org/officeDocument/2006/relationships/image" Target="../media/image324.png"/><Relationship Id="rId321" Type="http://schemas.openxmlformats.org/officeDocument/2006/relationships/image" Target="../media/image415.png"/><Relationship Id="rId442" Type="http://schemas.openxmlformats.org/officeDocument/2006/relationships/image" Target="../media/image539.png"/><Relationship Id="rId320" Type="http://schemas.openxmlformats.org/officeDocument/2006/relationships/image" Target="../media/image420.png"/><Relationship Id="rId441" Type="http://schemas.openxmlformats.org/officeDocument/2006/relationships/image" Target="../media/image538.png"/><Relationship Id="rId316" Type="http://schemas.openxmlformats.org/officeDocument/2006/relationships/image" Target="../media/image411.png"/><Relationship Id="rId437" Type="http://schemas.openxmlformats.org/officeDocument/2006/relationships/image" Target="../media/image571.png"/><Relationship Id="rId315" Type="http://schemas.openxmlformats.org/officeDocument/2006/relationships/image" Target="../media/image409.png"/><Relationship Id="rId436" Type="http://schemas.openxmlformats.org/officeDocument/2006/relationships/image" Target="../media/image583.png"/><Relationship Id="rId314" Type="http://schemas.openxmlformats.org/officeDocument/2006/relationships/image" Target="../media/image459.png"/><Relationship Id="rId435" Type="http://schemas.openxmlformats.org/officeDocument/2006/relationships/image" Target="../media/image527.png"/><Relationship Id="rId313" Type="http://schemas.openxmlformats.org/officeDocument/2006/relationships/image" Target="../media/image408.png"/><Relationship Id="rId434" Type="http://schemas.openxmlformats.org/officeDocument/2006/relationships/image" Target="../media/image529.png"/><Relationship Id="rId319" Type="http://schemas.openxmlformats.org/officeDocument/2006/relationships/image" Target="../media/image412.png"/><Relationship Id="rId318" Type="http://schemas.openxmlformats.org/officeDocument/2006/relationships/image" Target="../media/image426.png"/><Relationship Id="rId439" Type="http://schemas.openxmlformats.org/officeDocument/2006/relationships/image" Target="../media/image541.png"/><Relationship Id="rId317" Type="http://schemas.openxmlformats.org/officeDocument/2006/relationships/image" Target="../media/image413.png"/><Relationship Id="rId438" Type="http://schemas.openxmlformats.org/officeDocument/2006/relationships/image" Target="../media/image534.png"/><Relationship Id="rId312" Type="http://schemas.openxmlformats.org/officeDocument/2006/relationships/image" Target="../media/image402.png"/><Relationship Id="rId433" Type="http://schemas.openxmlformats.org/officeDocument/2006/relationships/image" Target="../media/image528.png"/><Relationship Id="rId311" Type="http://schemas.openxmlformats.org/officeDocument/2006/relationships/image" Target="../media/image406.png"/><Relationship Id="rId432" Type="http://schemas.openxmlformats.org/officeDocument/2006/relationships/image" Target="../media/image531.png"/><Relationship Id="rId310" Type="http://schemas.openxmlformats.org/officeDocument/2006/relationships/image" Target="../media/image458.png"/><Relationship Id="rId431" Type="http://schemas.openxmlformats.org/officeDocument/2006/relationships/image" Target="../media/image526.png"/><Relationship Id="rId430" Type="http://schemas.openxmlformats.org/officeDocument/2006/relationships/image" Target="../media/image55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8.png"/><Relationship Id="rId5" Type="http://schemas.openxmlformats.org/officeDocument/2006/relationships/image" Target="../media/image1.png"/><Relationship Id="rId6" Type="http://schemas.openxmlformats.org/officeDocument/2006/relationships/hyperlink" Target="https://unsplash.com/" TargetMode="External"/><Relationship Id="rId7" Type="http://schemas.openxmlformats.org/officeDocument/2006/relationships/image" Target="../media/image6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2.png"/><Relationship Id="rId4" Type="http://schemas.openxmlformats.org/officeDocument/2006/relationships/image" Target="../media/image13.png"/><Relationship Id="rId5" Type="http://schemas.openxmlformats.org/officeDocument/2006/relationships/image" Target="../media/image36.png"/><Relationship Id="rId6" Type="http://schemas.openxmlformats.org/officeDocument/2006/relationships/image" Target="../media/image1.png"/><Relationship Id="rId7" Type="http://schemas.openxmlformats.org/officeDocument/2006/relationships/image" Target="../media/image14.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33.png"/><Relationship Id="rId6" Type="http://schemas.openxmlformats.org/officeDocument/2006/relationships/image" Target="../media/image7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8.png"/><Relationship Id="rId5" Type="http://schemas.openxmlformats.org/officeDocument/2006/relationships/image" Target="../media/image1.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2.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1.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5" name="Shape 15"/>
        <p:cNvGrpSpPr/>
        <p:nvPr/>
      </p:nvGrpSpPr>
      <p:grpSpPr>
        <a:xfrm>
          <a:off x="0" y="0"/>
          <a:ext cx="0" cy="0"/>
          <a:chOff x="0" y="0"/>
          <a:chExt cx="0" cy="0"/>
        </a:xfrm>
      </p:grpSpPr>
      <p:pic>
        <p:nvPicPr>
          <p:cNvPr descr=" " id="16" name="Google Shape;16;p1"/>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17" name="Google Shape;17;p1"/>
          <p:cNvPicPr preferRelativeResize="0"/>
          <p:nvPr/>
        </p:nvPicPr>
        <p:blipFill rotWithShape="1">
          <a:blip r:embed="rId4">
            <a:alphaModFix/>
          </a:blip>
          <a:srcRect b="0" l="0" r="0" t="0"/>
          <a:stretch/>
        </p:blipFill>
        <p:spPr>
          <a:xfrm>
            <a:off x="15775372" y="0"/>
            <a:ext cx="8611676" cy="8369298"/>
          </a:xfrm>
          <a:prstGeom prst="rect">
            <a:avLst/>
          </a:prstGeom>
          <a:noFill/>
          <a:ln>
            <a:noFill/>
          </a:ln>
        </p:spPr>
      </p:pic>
      <p:sp>
        <p:nvSpPr>
          <p:cNvPr id="18" name="Google Shape;18;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 name="Google Shape;19;p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0" name="Google Shape;20;p1"/>
          <p:cNvPicPr preferRelativeResize="0"/>
          <p:nvPr/>
        </p:nvPicPr>
        <p:blipFill rotWithShape="1">
          <a:blip r:embed="rId6">
            <a:alphaModFix/>
          </a:blip>
          <a:srcRect b="0" l="0" r="0" t="0"/>
          <a:stretch/>
        </p:blipFill>
        <p:spPr>
          <a:xfrm>
            <a:off x="4686886" y="4025900"/>
            <a:ext cx="15023910" cy="9689281"/>
          </a:xfrm>
          <a:prstGeom prst="rect">
            <a:avLst/>
          </a:prstGeom>
          <a:noFill/>
          <a:ln>
            <a:noFill/>
          </a:ln>
        </p:spPr>
      </p:pic>
      <p:sp>
        <p:nvSpPr>
          <p:cNvPr id="21" name="Google Shape;21;p1"/>
          <p:cNvSpPr/>
          <p:nvPr/>
        </p:nvSpPr>
        <p:spPr>
          <a:xfrm>
            <a:off x="5762287" y="2032000"/>
            <a:ext cx="12862474" cy="2586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Nervous System</a:t>
            </a:r>
            <a:endParaRPr b="0" i="0" sz="12800" u="none" cap="none" strike="noStrike">
              <a:solidFill>
                <a:schemeClr val="dk1"/>
              </a:solidFill>
              <a:latin typeface="Calibri"/>
              <a:ea typeface="Calibri"/>
              <a:cs typeface="Calibri"/>
              <a:sym typeface="Calibri"/>
            </a:endParaRPr>
          </a:p>
        </p:txBody>
      </p:sp>
      <p:sp>
        <p:nvSpPr>
          <p:cNvPr id="22" name="Google Shape;22;p1"/>
          <p:cNvSpPr/>
          <p:nvPr/>
        </p:nvSpPr>
        <p:spPr>
          <a:xfrm>
            <a:off x="6706438" y="812800"/>
            <a:ext cx="11257840" cy="13123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Rajdhani"/>
              <a:buNone/>
            </a:pPr>
            <a:r>
              <a:rPr b="1" i="0" lang="en-US" sz="6400" u="none" cap="none" strike="noStrike">
                <a:solidFill>
                  <a:srgbClr val="0E0E0E"/>
                </a:solidFill>
                <a:latin typeface="Rajdhani"/>
                <a:ea typeface="Rajdhani"/>
                <a:cs typeface="Rajdhani"/>
                <a:sym typeface="Rajdhani"/>
              </a:rPr>
              <a:t>FREE PRESENTATION TEMPLATE</a:t>
            </a:r>
            <a:endParaRPr b="0" i="0" sz="6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202" name="Shape 202"/>
        <p:cNvGrpSpPr/>
        <p:nvPr/>
      </p:nvGrpSpPr>
      <p:grpSpPr>
        <a:xfrm>
          <a:off x="0" y="0"/>
          <a:ext cx="0" cy="0"/>
          <a:chOff x="0" y="0"/>
          <a:chExt cx="0" cy="0"/>
        </a:xfrm>
      </p:grpSpPr>
      <p:pic>
        <p:nvPicPr>
          <p:cNvPr descr=" " id="203" name="Google Shape;203;p10"/>
          <p:cNvPicPr preferRelativeResize="0"/>
          <p:nvPr/>
        </p:nvPicPr>
        <p:blipFill rotWithShape="1">
          <a:blip r:embed="rId3">
            <a:alphaModFix/>
          </a:blip>
          <a:srcRect b="0" l="0" r="0" t="0"/>
          <a:stretch/>
        </p:blipFill>
        <p:spPr>
          <a:xfrm>
            <a:off x="0" y="2374900"/>
            <a:ext cx="18621848" cy="11341100"/>
          </a:xfrm>
          <a:prstGeom prst="rect">
            <a:avLst/>
          </a:prstGeom>
          <a:noFill/>
          <a:ln>
            <a:noFill/>
          </a:ln>
        </p:spPr>
      </p:pic>
      <p:sp>
        <p:nvSpPr>
          <p:cNvPr id="204" name="Google Shape;204;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5" name="Google Shape;205;p1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06" name="Google Shape;206;p10"/>
          <p:cNvPicPr preferRelativeResize="0"/>
          <p:nvPr/>
        </p:nvPicPr>
        <p:blipFill rotWithShape="1">
          <a:blip r:embed="rId5">
            <a:alphaModFix/>
          </a:blip>
          <a:srcRect b="0" l="0" r="0" t="0"/>
          <a:stretch/>
        </p:blipFill>
        <p:spPr>
          <a:xfrm>
            <a:off x="381048" y="2146300"/>
            <a:ext cx="23637654" cy="9144000"/>
          </a:xfrm>
          <a:prstGeom prst="rect">
            <a:avLst/>
          </a:prstGeom>
          <a:noFill/>
          <a:ln>
            <a:noFill/>
          </a:ln>
        </p:spPr>
      </p:pic>
      <p:sp>
        <p:nvSpPr>
          <p:cNvPr id="207" name="Google Shape;207;p10"/>
          <p:cNvSpPr/>
          <p:nvPr/>
        </p:nvSpPr>
        <p:spPr>
          <a:xfrm>
            <a:off x="381048" y="3505200"/>
            <a:ext cx="5347368" cy="7785100"/>
          </a:xfrm>
          <a:prstGeom prst="rect">
            <a:avLst/>
          </a:prstGeom>
          <a:solidFill>
            <a:srgbClr val="FCFCFC"/>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p:nvPr/>
        </p:nvSpPr>
        <p:spPr>
          <a:xfrm>
            <a:off x="685886" y="4914900"/>
            <a:ext cx="4737692" cy="60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
          <p:cNvSpPr/>
          <p:nvPr/>
        </p:nvSpPr>
        <p:spPr>
          <a:xfrm>
            <a:off x="685886"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
          <p:cNvSpPr/>
          <p:nvPr/>
        </p:nvSpPr>
        <p:spPr>
          <a:xfrm>
            <a:off x="685886"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
          <p:cNvSpPr/>
          <p:nvPr/>
        </p:nvSpPr>
        <p:spPr>
          <a:xfrm>
            <a:off x="609676" y="49149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Eclipse</a:t>
            </a:r>
            <a:endParaRPr b="0" i="0" sz="3600" u="none" cap="none" strike="noStrike">
              <a:solidFill>
                <a:schemeClr val="dk1"/>
              </a:solidFill>
              <a:latin typeface="Calibri"/>
              <a:ea typeface="Calibri"/>
              <a:cs typeface="Calibri"/>
              <a:sym typeface="Calibri"/>
            </a:endParaRPr>
          </a:p>
        </p:txBody>
      </p:sp>
      <p:sp>
        <p:nvSpPr>
          <p:cNvPr id="212" name="Google Shape;212;p10"/>
          <p:cNvSpPr/>
          <p:nvPr/>
        </p:nvSpPr>
        <p:spPr>
          <a:xfrm>
            <a:off x="618144"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3" name="Google Shape;213;p10"/>
          <p:cNvPicPr preferRelativeResize="0"/>
          <p:nvPr/>
        </p:nvPicPr>
        <p:blipFill rotWithShape="1">
          <a:blip r:embed="rId6">
            <a:alphaModFix/>
          </a:blip>
          <a:srcRect b="0" l="0" r="0" t="0"/>
          <a:stretch/>
        </p:blipFill>
        <p:spPr>
          <a:xfrm>
            <a:off x="2241830" y="7137400"/>
            <a:ext cx="1625803" cy="1625600"/>
          </a:xfrm>
          <a:prstGeom prst="rect">
            <a:avLst/>
          </a:prstGeom>
          <a:noFill/>
          <a:ln>
            <a:noFill/>
          </a:ln>
        </p:spPr>
      </p:pic>
      <p:pic>
        <p:nvPicPr>
          <p:cNvPr descr=" " id="214" name="Google Shape;214;p10"/>
          <p:cNvPicPr preferRelativeResize="0"/>
          <p:nvPr/>
        </p:nvPicPr>
        <p:blipFill rotWithShape="1">
          <a:blip r:embed="rId7">
            <a:alphaModFix/>
          </a:blip>
          <a:srcRect b="0" l="0" r="0" t="0"/>
          <a:stretch/>
        </p:blipFill>
        <p:spPr>
          <a:xfrm>
            <a:off x="2326518" y="7222083"/>
            <a:ext cx="1456422" cy="1456246"/>
          </a:xfrm>
          <a:prstGeom prst="rect">
            <a:avLst/>
          </a:prstGeom>
          <a:noFill/>
          <a:ln>
            <a:noFill/>
          </a:ln>
        </p:spPr>
      </p:pic>
      <p:sp>
        <p:nvSpPr>
          <p:cNvPr id="215" name="Google Shape;215;p10"/>
          <p:cNvSpPr/>
          <p:nvPr/>
        </p:nvSpPr>
        <p:spPr>
          <a:xfrm>
            <a:off x="685886"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
          <p:cNvSpPr/>
          <p:nvPr/>
        </p:nvSpPr>
        <p:spPr>
          <a:xfrm>
            <a:off x="685886"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p:nvPr/>
        </p:nvSpPr>
        <p:spPr>
          <a:xfrm>
            <a:off x="609676" y="91694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Quest</a:t>
            </a:r>
            <a:endParaRPr b="0" i="0" sz="3600" u="none" cap="none" strike="noStrike">
              <a:solidFill>
                <a:schemeClr val="dk1"/>
              </a:solidFill>
              <a:latin typeface="Calibri"/>
              <a:ea typeface="Calibri"/>
              <a:cs typeface="Calibri"/>
              <a:sym typeface="Calibri"/>
            </a:endParaRPr>
          </a:p>
        </p:txBody>
      </p:sp>
      <p:sp>
        <p:nvSpPr>
          <p:cNvPr id="218" name="Google Shape;218;p10"/>
          <p:cNvSpPr/>
          <p:nvPr/>
        </p:nvSpPr>
        <p:spPr>
          <a:xfrm>
            <a:off x="618144" y="99441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Adventurers seek immortal artifact.</a:t>
            </a:r>
            <a:endParaRPr b="0" i="0" sz="3200" u="none" cap="none" strike="noStrike">
              <a:solidFill>
                <a:schemeClr val="dk1"/>
              </a:solidFill>
              <a:latin typeface="Calibri"/>
              <a:ea typeface="Calibri"/>
              <a:cs typeface="Calibri"/>
              <a:sym typeface="Calibri"/>
            </a:endParaRPr>
          </a:p>
        </p:txBody>
      </p:sp>
      <p:sp>
        <p:nvSpPr>
          <p:cNvPr id="219" name="Google Shape;219;p10"/>
          <p:cNvSpPr/>
          <p:nvPr/>
        </p:nvSpPr>
        <p:spPr>
          <a:xfrm>
            <a:off x="6477810" y="3505200"/>
            <a:ext cx="5347368" cy="7785100"/>
          </a:xfrm>
          <a:prstGeom prst="rect">
            <a:avLst/>
          </a:prstGeom>
          <a:solidFill>
            <a:srgbClr val="FCFCFC"/>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p:nvPr/>
        </p:nvSpPr>
        <p:spPr>
          <a:xfrm>
            <a:off x="6782648" y="4914900"/>
            <a:ext cx="4737692" cy="60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p:nvPr/>
        </p:nvSpPr>
        <p:spPr>
          <a:xfrm>
            <a:off x="6782648"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0"/>
          <p:cNvSpPr/>
          <p:nvPr/>
        </p:nvSpPr>
        <p:spPr>
          <a:xfrm>
            <a:off x="6782648"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6706438" y="49149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Eclipse</a:t>
            </a:r>
            <a:endParaRPr b="0" i="0" sz="3600" u="none" cap="none" strike="noStrike">
              <a:solidFill>
                <a:schemeClr val="dk1"/>
              </a:solidFill>
              <a:latin typeface="Calibri"/>
              <a:ea typeface="Calibri"/>
              <a:cs typeface="Calibri"/>
              <a:sym typeface="Calibri"/>
            </a:endParaRPr>
          </a:p>
        </p:txBody>
      </p:sp>
      <p:sp>
        <p:nvSpPr>
          <p:cNvPr id="224" name="Google Shape;224;p10"/>
          <p:cNvSpPr/>
          <p:nvPr/>
        </p:nvSpPr>
        <p:spPr>
          <a:xfrm>
            <a:off x="6714906"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5" name="Google Shape;225;p10"/>
          <p:cNvPicPr preferRelativeResize="0"/>
          <p:nvPr/>
        </p:nvPicPr>
        <p:blipFill rotWithShape="1">
          <a:blip r:embed="rId6">
            <a:alphaModFix/>
          </a:blip>
          <a:srcRect b="0" l="0" r="0" t="0"/>
          <a:stretch/>
        </p:blipFill>
        <p:spPr>
          <a:xfrm>
            <a:off x="8338592" y="7137400"/>
            <a:ext cx="1625803" cy="1625600"/>
          </a:xfrm>
          <a:prstGeom prst="rect">
            <a:avLst/>
          </a:prstGeom>
          <a:noFill/>
          <a:ln>
            <a:noFill/>
          </a:ln>
        </p:spPr>
      </p:pic>
      <p:pic>
        <p:nvPicPr>
          <p:cNvPr descr=" " id="226" name="Google Shape;226;p10"/>
          <p:cNvPicPr preferRelativeResize="0"/>
          <p:nvPr/>
        </p:nvPicPr>
        <p:blipFill rotWithShape="1">
          <a:blip r:embed="rId8">
            <a:alphaModFix/>
          </a:blip>
          <a:srcRect b="0" l="0" r="0" t="0"/>
          <a:stretch/>
        </p:blipFill>
        <p:spPr>
          <a:xfrm>
            <a:off x="8541818" y="7340600"/>
            <a:ext cx="1192256" cy="1190414"/>
          </a:xfrm>
          <a:prstGeom prst="rect">
            <a:avLst/>
          </a:prstGeom>
          <a:noFill/>
          <a:ln>
            <a:noFill/>
          </a:ln>
        </p:spPr>
      </p:pic>
      <p:sp>
        <p:nvSpPr>
          <p:cNvPr id="227" name="Google Shape;227;p10"/>
          <p:cNvSpPr/>
          <p:nvPr/>
        </p:nvSpPr>
        <p:spPr>
          <a:xfrm>
            <a:off x="6782648"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
          <p:cNvSpPr/>
          <p:nvPr/>
        </p:nvSpPr>
        <p:spPr>
          <a:xfrm>
            <a:off x="6782648"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0"/>
          <p:cNvSpPr/>
          <p:nvPr/>
        </p:nvSpPr>
        <p:spPr>
          <a:xfrm>
            <a:off x="6706438" y="91694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Quest</a:t>
            </a:r>
            <a:endParaRPr b="0" i="0" sz="3600" u="none" cap="none" strike="noStrike">
              <a:solidFill>
                <a:schemeClr val="dk1"/>
              </a:solidFill>
              <a:latin typeface="Calibri"/>
              <a:ea typeface="Calibri"/>
              <a:cs typeface="Calibri"/>
              <a:sym typeface="Calibri"/>
            </a:endParaRPr>
          </a:p>
        </p:txBody>
      </p:sp>
      <p:sp>
        <p:nvSpPr>
          <p:cNvPr id="230" name="Google Shape;230;p10"/>
          <p:cNvSpPr/>
          <p:nvPr/>
        </p:nvSpPr>
        <p:spPr>
          <a:xfrm>
            <a:off x="6714906" y="99441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Adventurers seek immortal artifact.</a:t>
            </a:r>
            <a:endParaRPr b="0" i="0" sz="3200" u="none" cap="none" strike="noStrike">
              <a:solidFill>
                <a:schemeClr val="dk1"/>
              </a:solidFill>
              <a:latin typeface="Calibri"/>
              <a:ea typeface="Calibri"/>
              <a:cs typeface="Calibri"/>
              <a:sym typeface="Calibri"/>
            </a:endParaRPr>
          </a:p>
        </p:txBody>
      </p:sp>
      <p:sp>
        <p:nvSpPr>
          <p:cNvPr id="231" name="Google Shape;231;p10"/>
          <p:cNvSpPr/>
          <p:nvPr/>
        </p:nvSpPr>
        <p:spPr>
          <a:xfrm>
            <a:off x="12574572" y="3505200"/>
            <a:ext cx="5347368" cy="7785100"/>
          </a:xfrm>
          <a:prstGeom prst="rect">
            <a:avLst/>
          </a:prstGeom>
          <a:solidFill>
            <a:srgbClr val="FCFCFC"/>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
          <p:cNvSpPr/>
          <p:nvPr/>
        </p:nvSpPr>
        <p:spPr>
          <a:xfrm>
            <a:off x="12879410" y="4914900"/>
            <a:ext cx="4737692" cy="60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
          <p:cNvSpPr/>
          <p:nvPr/>
        </p:nvSpPr>
        <p:spPr>
          <a:xfrm>
            <a:off x="12879410"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
          <p:cNvSpPr/>
          <p:nvPr/>
        </p:nvSpPr>
        <p:spPr>
          <a:xfrm>
            <a:off x="12879410"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
          <p:cNvSpPr/>
          <p:nvPr/>
        </p:nvSpPr>
        <p:spPr>
          <a:xfrm>
            <a:off x="12803200" y="49149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Eclipse</a:t>
            </a:r>
            <a:endParaRPr b="0" i="0" sz="3600" u="none" cap="none" strike="noStrike">
              <a:solidFill>
                <a:schemeClr val="dk1"/>
              </a:solidFill>
              <a:latin typeface="Calibri"/>
              <a:ea typeface="Calibri"/>
              <a:cs typeface="Calibri"/>
              <a:sym typeface="Calibri"/>
            </a:endParaRPr>
          </a:p>
        </p:txBody>
      </p:sp>
      <p:sp>
        <p:nvSpPr>
          <p:cNvPr id="236" name="Google Shape;236;p10"/>
          <p:cNvSpPr/>
          <p:nvPr/>
        </p:nvSpPr>
        <p:spPr>
          <a:xfrm>
            <a:off x="12811668"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7" name="Google Shape;237;p10"/>
          <p:cNvPicPr preferRelativeResize="0"/>
          <p:nvPr/>
        </p:nvPicPr>
        <p:blipFill rotWithShape="1">
          <a:blip r:embed="rId6">
            <a:alphaModFix/>
          </a:blip>
          <a:srcRect b="0" l="0" r="0" t="0"/>
          <a:stretch/>
        </p:blipFill>
        <p:spPr>
          <a:xfrm>
            <a:off x="14435354" y="7137400"/>
            <a:ext cx="1625803" cy="1625600"/>
          </a:xfrm>
          <a:prstGeom prst="rect">
            <a:avLst/>
          </a:prstGeom>
          <a:noFill/>
          <a:ln>
            <a:noFill/>
          </a:ln>
        </p:spPr>
      </p:pic>
      <p:pic>
        <p:nvPicPr>
          <p:cNvPr descr=" " id="238" name="Google Shape;238;p10"/>
          <p:cNvPicPr preferRelativeResize="0"/>
          <p:nvPr/>
        </p:nvPicPr>
        <p:blipFill rotWithShape="1">
          <a:blip r:embed="rId9">
            <a:alphaModFix/>
          </a:blip>
          <a:srcRect b="0" l="0" r="0" t="0"/>
          <a:stretch/>
        </p:blipFill>
        <p:spPr>
          <a:xfrm>
            <a:off x="14536942" y="7142162"/>
            <a:ext cx="1519452" cy="1519262"/>
          </a:xfrm>
          <a:prstGeom prst="rect">
            <a:avLst/>
          </a:prstGeom>
          <a:noFill/>
          <a:ln>
            <a:noFill/>
          </a:ln>
        </p:spPr>
      </p:pic>
      <p:sp>
        <p:nvSpPr>
          <p:cNvPr id="239" name="Google Shape;239;p10"/>
          <p:cNvSpPr/>
          <p:nvPr/>
        </p:nvSpPr>
        <p:spPr>
          <a:xfrm>
            <a:off x="12879410"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a:off x="12879410"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12803200" y="91694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Quest</a:t>
            </a:r>
            <a:endParaRPr b="0" i="0" sz="3600" u="none" cap="none" strike="noStrike">
              <a:solidFill>
                <a:schemeClr val="dk1"/>
              </a:solidFill>
              <a:latin typeface="Calibri"/>
              <a:ea typeface="Calibri"/>
              <a:cs typeface="Calibri"/>
              <a:sym typeface="Calibri"/>
            </a:endParaRPr>
          </a:p>
        </p:txBody>
      </p:sp>
      <p:sp>
        <p:nvSpPr>
          <p:cNvPr id="242" name="Google Shape;242;p10"/>
          <p:cNvSpPr/>
          <p:nvPr/>
        </p:nvSpPr>
        <p:spPr>
          <a:xfrm>
            <a:off x="12811668" y="99441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Adventurers seek immortal artifact.</a:t>
            </a:r>
            <a:endParaRPr b="0" i="0" sz="3200" u="none" cap="none" strike="noStrike">
              <a:solidFill>
                <a:schemeClr val="dk1"/>
              </a:solidFill>
              <a:latin typeface="Calibri"/>
              <a:ea typeface="Calibri"/>
              <a:cs typeface="Calibri"/>
              <a:sym typeface="Calibri"/>
            </a:endParaRPr>
          </a:p>
        </p:txBody>
      </p:sp>
      <p:sp>
        <p:nvSpPr>
          <p:cNvPr id="243" name="Google Shape;243;p10"/>
          <p:cNvSpPr/>
          <p:nvPr/>
        </p:nvSpPr>
        <p:spPr>
          <a:xfrm>
            <a:off x="18671334" y="3505200"/>
            <a:ext cx="5347368" cy="7785100"/>
          </a:xfrm>
          <a:prstGeom prst="rect">
            <a:avLst/>
          </a:prstGeom>
          <a:solidFill>
            <a:srgbClr val="FCFCFC"/>
          </a:solidFill>
          <a:ln cap="flat" cmpd="sng" w="50800">
            <a:solidFill>
              <a:srgbClr val="0E0E0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0"/>
          <p:cNvSpPr/>
          <p:nvPr/>
        </p:nvSpPr>
        <p:spPr>
          <a:xfrm>
            <a:off x="18976172" y="4914900"/>
            <a:ext cx="4737692" cy="607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
          <p:cNvSpPr/>
          <p:nvPr/>
        </p:nvSpPr>
        <p:spPr>
          <a:xfrm>
            <a:off x="18976172"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0"/>
          <p:cNvSpPr/>
          <p:nvPr/>
        </p:nvSpPr>
        <p:spPr>
          <a:xfrm>
            <a:off x="18976172" y="49149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8899962" y="49149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Eclipse</a:t>
            </a:r>
            <a:endParaRPr b="0" i="0" sz="3600" u="none" cap="none" strike="noStrike">
              <a:solidFill>
                <a:schemeClr val="dk1"/>
              </a:solidFill>
              <a:latin typeface="Calibri"/>
              <a:ea typeface="Calibri"/>
              <a:cs typeface="Calibri"/>
              <a:sym typeface="Calibri"/>
            </a:endParaRPr>
          </a:p>
        </p:txBody>
      </p:sp>
      <p:sp>
        <p:nvSpPr>
          <p:cNvPr id="248" name="Google Shape;248;p10"/>
          <p:cNvSpPr/>
          <p:nvPr/>
        </p:nvSpPr>
        <p:spPr>
          <a:xfrm>
            <a:off x="18908430" y="56896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9" name="Google Shape;249;p10"/>
          <p:cNvPicPr preferRelativeResize="0"/>
          <p:nvPr/>
        </p:nvPicPr>
        <p:blipFill rotWithShape="1">
          <a:blip r:embed="rId6">
            <a:alphaModFix/>
          </a:blip>
          <a:srcRect b="0" l="0" r="0" t="0"/>
          <a:stretch/>
        </p:blipFill>
        <p:spPr>
          <a:xfrm>
            <a:off x="20532116" y="7137400"/>
            <a:ext cx="1625803" cy="1625600"/>
          </a:xfrm>
          <a:prstGeom prst="rect">
            <a:avLst/>
          </a:prstGeom>
          <a:noFill/>
          <a:ln>
            <a:noFill/>
          </a:ln>
        </p:spPr>
      </p:pic>
      <p:pic>
        <p:nvPicPr>
          <p:cNvPr descr=" " id="250" name="Google Shape;250;p10"/>
          <p:cNvPicPr preferRelativeResize="0"/>
          <p:nvPr/>
        </p:nvPicPr>
        <p:blipFill rotWithShape="1">
          <a:blip r:embed="rId10">
            <a:alphaModFix/>
          </a:blip>
          <a:srcRect b="0" l="0" r="0" t="0"/>
          <a:stretch/>
        </p:blipFill>
        <p:spPr>
          <a:xfrm>
            <a:off x="20599860" y="7137400"/>
            <a:ext cx="1490319" cy="1625600"/>
          </a:xfrm>
          <a:prstGeom prst="rect">
            <a:avLst/>
          </a:prstGeom>
          <a:noFill/>
          <a:ln>
            <a:noFill/>
          </a:ln>
        </p:spPr>
      </p:pic>
      <p:sp>
        <p:nvSpPr>
          <p:cNvPr id="251" name="Google Shape;251;p10"/>
          <p:cNvSpPr/>
          <p:nvPr/>
        </p:nvSpPr>
        <p:spPr>
          <a:xfrm>
            <a:off x="18976172"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18976172" y="9169400"/>
            <a:ext cx="4737692" cy="181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18899962" y="9169400"/>
            <a:ext cx="4890111"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Quest</a:t>
            </a:r>
            <a:endParaRPr b="0" i="0" sz="3600" u="none" cap="none" strike="noStrike">
              <a:solidFill>
                <a:schemeClr val="dk1"/>
              </a:solidFill>
              <a:latin typeface="Calibri"/>
              <a:ea typeface="Calibri"/>
              <a:cs typeface="Calibri"/>
              <a:sym typeface="Calibri"/>
            </a:endParaRPr>
          </a:p>
        </p:txBody>
      </p:sp>
      <p:sp>
        <p:nvSpPr>
          <p:cNvPr id="254" name="Google Shape;254;p10"/>
          <p:cNvSpPr/>
          <p:nvPr/>
        </p:nvSpPr>
        <p:spPr>
          <a:xfrm>
            <a:off x="18908430" y="9944100"/>
            <a:ext cx="4873176"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Adventurers seek immortal artifact.</a:t>
            </a:r>
            <a:endParaRPr b="0" i="0" sz="3200" u="none" cap="none" strike="noStrike">
              <a:solidFill>
                <a:schemeClr val="dk1"/>
              </a:solidFill>
              <a:latin typeface="Calibri"/>
              <a:ea typeface="Calibri"/>
              <a:cs typeface="Calibri"/>
              <a:sym typeface="Calibri"/>
            </a:endParaRPr>
          </a:p>
        </p:txBody>
      </p:sp>
      <p:sp>
        <p:nvSpPr>
          <p:cNvPr id="255" name="Google Shape;255;p10"/>
          <p:cNvSpPr/>
          <p:nvPr/>
        </p:nvSpPr>
        <p:spPr>
          <a:xfrm>
            <a:off x="1994149" y="2146300"/>
            <a:ext cx="2133867"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2826103" y="2578100"/>
            <a:ext cx="808668"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arcellus"/>
              <a:buNone/>
            </a:pPr>
            <a:r>
              <a:rPr b="0" i="0" lang="en-US" sz="8000" u="none" cap="none" strike="noStrike">
                <a:solidFill>
                  <a:srgbClr val="FFFFFF"/>
                </a:solidFill>
                <a:latin typeface="Marcellus"/>
                <a:ea typeface="Marcellus"/>
                <a:cs typeface="Marcellus"/>
                <a:sym typeface="Marcellus"/>
              </a:rPr>
              <a:t>S</a:t>
            </a:r>
            <a:endParaRPr b="0" i="0" sz="8000" u="none" cap="none" strike="noStrike">
              <a:solidFill>
                <a:schemeClr val="dk1"/>
              </a:solidFill>
              <a:latin typeface="Calibri"/>
              <a:ea typeface="Calibri"/>
              <a:cs typeface="Calibri"/>
              <a:sym typeface="Calibri"/>
            </a:endParaRPr>
          </a:p>
        </p:txBody>
      </p:sp>
      <p:sp>
        <p:nvSpPr>
          <p:cNvPr id="257" name="Google Shape;257;p10"/>
          <p:cNvSpPr/>
          <p:nvPr/>
        </p:nvSpPr>
        <p:spPr>
          <a:xfrm>
            <a:off x="8090911" y="2146300"/>
            <a:ext cx="2133867"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8637080" y="2578100"/>
            <a:ext cx="1380239"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arcellus"/>
              <a:buNone/>
            </a:pPr>
            <a:r>
              <a:rPr b="0" i="0" lang="en-US" sz="8000" u="none" cap="none" strike="noStrike">
                <a:solidFill>
                  <a:srgbClr val="FFFFFF"/>
                </a:solidFill>
                <a:latin typeface="Marcellus"/>
                <a:ea typeface="Marcellus"/>
                <a:cs typeface="Marcellus"/>
                <a:sym typeface="Marcellus"/>
              </a:rPr>
              <a:t>W</a:t>
            </a:r>
            <a:endParaRPr b="0" i="0" sz="8000" u="none" cap="none" strike="noStrike">
              <a:solidFill>
                <a:schemeClr val="dk1"/>
              </a:solidFill>
              <a:latin typeface="Calibri"/>
              <a:ea typeface="Calibri"/>
              <a:cs typeface="Calibri"/>
              <a:sym typeface="Calibri"/>
            </a:endParaRPr>
          </a:p>
        </p:txBody>
      </p:sp>
      <p:sp>
        <p:nvSpPr>
          <p:cNvPr id="259" name="Google Shape;259;p10"/>
          <p:cNvSpPr/>
          <p:nvPr/>
        </p:nvSpPr>
        <p:spPr>
          <a:xfrm>
            <a:off x="14187673" y="2146300"/>
            <a:ext cx="2133867"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0"/>
          <p:cNvSpPr/>
          <p:nvPr/>
        </p:nvSpPr>
        <p:spPr>
          <a:xfrm>
            <a:off x="14841805" y="2578100"/>
            <a:ext cx="1164312"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arcellus"/>
              <a:buNone/>
            </a:pPr>
            <a:r>
              <a:rPr b="0" i="0" lang="en-US" sz="8000" u="none" cap="none" strike="noStrike">
                <a:solidFill>
                  <a:srgbClr val="FFFFFF"/>
                </a:solidFill>
                <a:latin typeface="Marcellus"/>
                <a:ea typeface="Marcellus"/>
                <a:cs typeface="Marcellus"/>
                <a:sym typeface="Marcellus"/>
              </a:rPr>
              <a:t>O</a:t>
            </a:r>
            <a:endParaRPr b="0" i="0" sz="8000" u="none" cap="none" strike="noStrike">
              <a:solidFill>
                <a:schemeClr val="dk1"/>
              </a:solidFill>
              <a:latin typeface="Calibri"/>
              <a:ea typeface="Calibri"/>
              <a:cs typeface="Calibri"/>
              <a:sym typeface="Calibri"/>
            </a:endParaRPr>
          </a:p>
        </p:txBody>
      </p:sp>
      <p:sp>
        <p:nvSpPr>
          <p:cNvPr id="261" name="Google Shape;261;p10"/>
          <p:cNvSpPr/>
          <p:nvPr/>
        </p:nvSpPr>
        <p:spPr>
          <a:xfrm>
            <a:off x="20284435" y="2146300"/>
            <a:ext cx="2133867" cy="2133600"/>
          </a:xfrm>
          <a:prstGeom prst="roundRect">
            <a:avLst>
              <a:gd fmla="val 198429" name="adj"/>
            </a:avLst>
          </a:prstGeom>
          <a:solidFill>
            <a:srgbClr val="1E1E1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21046530" y="2578100"/>
            <a:ext cx="948385"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Marcellus"/>
              <a:buNone/>
            </a:pPr>
            <a:r>
              <a:rPr b="0" i="0" lang="en-US" sz="8000" u="none" cap="none" strike="noStrike">
                <a:solidFill>
                  <a:srgbClr val="FFFFFF"/>
                </a:solidFill>
                <a:latin typeface="Marcellus"/>
                <a:ea typeface="Marcellus"/>
                <a:cs typeface="Marcellus"/>
                <a:sym typeface="Marcellus"/>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267" name="Shape 267"/>
        <p:cNvGrpSpPr/>
        <p:nvPr/>
      </p:nvGrpSpPr>
      <p:grpSpPr>
        <a:xfrm>
          <a:off x="0" y="0"/>
          <a:ext cx="0" cy="0"/>
          <a:chOff x="0" y="0"/>
          <a:chExt cx="0" cy="0"/>
        </a:xfrm>
      </p:grpSpPr>
      <p:pic>
        <p:nvPicPr>
          <p:cNvPr descr=" " id="268" name="Google Shape;268;p11"/>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269" name="Google Shape;269;p11"/>
          <p:cNvPicPr preferRelativeResize="0"/>
          <p:nvPr/>
        </p:nvPicPr>
        <p:blipFill rotWithShape="1">
          <a:blip r:embed="rId4">
            <a:alphaModFix/>
          </a:blip>
          <a:srcRect b="0" l="0" r="0" t="0"/>
          <a:stretch/>
        </p:blipFill>
        <p:spPr>
          <a:xfrm>
            <a:off x="0" y="0"/>
            <a:ext cx="8611676" cy="8369300"/>
          </a:xfrm>
          <a:prstGeom prst="rect">
            <a:avLst/>
          </a:prstGeom>
          <a:noFill/>
          <a:ln>
            <a:noFill/>
          </a:ln>
        </p:spPr>
      </p:pic>
      <p:sp>
        <p:nvSpPr>
          <p:cNvPr id="270" name="Google Shape;270;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1" name="Google Shape;271;p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2" name="Google Shape;272;p11"/>
          <p:cNvPicPr preferRelativeResize="0"/>
          <p:nvPr/>
        </p:nvPicPr>
        <p:blipFill rotWithShape="1">
          <a:blip r:embed="rId6">
            <a:alphaModFix/>
          </a:blip>
          <a:srcRect b="0" l="0" r="0" t="0"/>
          <a:stretch/>
        </p:blipFill>
        <p:spPr>
          <a:xfrm>
            <a:off x="1625803" y="1003300"/>
            <a:ext cx="3972397" cy="11815589"/>
          </a:xfrm>
          <a:prstGeom prst="rect">
            <a:avLst/>
          </a:prstGeom>
          <a:noFill/>
          <a:ln>
            <a:noFill/>
          </a:ln>
        </p:spPr>
      </p:pic>
      <p:pic>
        <p:nvPicPr>
          <p:cNvPr descr=" " id="273" name="Google Shape;273;p11"/>
          <p:cNvPicPr preferRelativeResize="0"/>
          <p:nvPr/>
        </p:nvPicPr>
        <p:blipFill rotWithShape="1">
          <a:blip r:embed="rId7">
            <a:alphaModFix/>
          </a:blip>
          <a:srcRect b="0" l="0" r="0" t="0"/>
          <a:stretch/>
        </p:blipFill>
        <p:spPr>
          <a:xfrm>
            <a:off x="17439280" y="2286000"/>
            <a:ext cx="4977385" cy="10623389"/>
          </a:xfrm>
          <a:prstGeom prst="rect">
            <a:avLst/>
          </a:prstGeom>
          <a:noFill/>
          <a:ln>
            <a:noFill/>
          </a:ln>
        </p:spPr>
      </p:pic>
      <p:sp>
        <p:nvSpPr>
          <p:cNvPr id="274" name="Google Shape;274;p11"/>
          <p:cNvSpPr/>
          <p:nvPr/>
        </p:nvSpPr>
        <p:spPr>
          <a:xfrm>
            <a:off x="7900387" y="1930400"/>
            <a:ext cx="5343134"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Marcellus"/>
              <a:buNone/>
            </a:pPr>
            <a:r>
              <a:rPr b="0" i="0" lang="en-US" sz="8000" u="none" cap="none" strike="noStrike">
                <a:solidFill>
                  <a:srgbClr val="0E0E0E"/>
                </a:solidFill>
                <a:latin typeface="Marcellus"/>
                <a:ea typeface="Marcellus"/>
                <a:cs typeface="Marcellus"/>
                <a:sym typeface="Marcellus"/>
              </a:rPr>
              <a:t>Some Data</a:t>
            </a:r>
            <a:endParaRPr b="0" i="0" sz="8000" u="none" cap="none" strike="noStrike">
              <a:solidFill>
                <a:schemeClr val="dk1"/>
              </a:solidFill>
              <a:latin typeface="Calibri"/>
              <a:ea typeface="Calibri"/>
              <a:cs typeface="Calibri"/>
              <a:sym typeface="Calibri"/>
            </a:endParaRPr>
          </a:p>
        </p:txBody>
      </p:sp>
      <p:sp>
        <p:nvSpPr>
          <p:cNvPr id="275" name="Google Shape;275;p11"/>
          <p:cNvSpPr/>
          <p:nvPr/>
        </p:nvSpPr>
        <p:spPr>
          <a:xfrm>
            <a:off x="7900387" y="5029200"/>
            <a:ext cx="8573572"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7900387" y="5029200"/>
            <a:ext cx="8573572" cy="18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7900387" y="5029200"/>
            <a:ext cx="3734267" cy="1879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8662483" y="5334000"/>
            <a:ext cx="2548785"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70%</a:t>
            </a:r>
            <a:endParaRPr b="0" i="0" sz="8000" u="none" cap="none" strike="noStrike">
              <a:solidFill>
                <a:schemeClr val="dk1"/>
              </a:solidFill>
              <a:latin typeface="Calibri"/>
              <a:ea typeface="Calibri"/>
              <a:cs typeface="Calibri"/>
              <a:sym typeface="Calibri"/>
            </a:endParaRPr>
          </a:p>
        </p:txBody>
      </p:sp>
      <p:sp>
        <p:nvSpPr>
          <p:cNvPr id="279" name="Google Shape;279;p11"/>
          <p:cNvSpPr/>
          <p:nvPr/>
        </p:nvSpPr>
        <p:spPr>
          <a:xfrm>
            <a:off x="11837880" y="5111750"/>
            <a:ext cx="4636079"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11837880" y="5111750"/>
            <a:ext cx="4788498"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Enchanted Creatures</a:t>
            </a:r>
            <a:endParaRPr b="0" i="0" sz="3600" u="none" cap="none" strike="noStrike">
              <a:solidFill>
                <a:schemeClr val="dk1"/>
              </a:solidFill>
              <a:latin typeface="Calibri"/>
              <a:ea typeface="Calibri"/>
              <a:cs typeface="Calibri"/>
              <a:sym typeface="Calibri"/>
            </a:endParaRPr>
          </a:p>
        </p:txBody>
      </p:sp>
      <p:sp>
        <p:nvSpPr>
          <p:cNvPr id="281" name="Google Shape;281;p11"/>
          <p:cNvSpPr/>
          <p:nvPr/>
        </p:nvSpPr>
        <p:spPr>
          <a:xfrm>
            <a:off x="11837880" y="5784850"/>
            <a:ext cx="47715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possess the ability to cast spells.</a:t>
            </a:r>
            <a:endParaRPr b="0" i="0" sz="3200" u="none" cap="none" strike="noStrike">
              <a:solidFill>
                <a:schemeClr val="dk1"/>
              </a:solidFill>
              <a:latin typeface="Calibri"/>
              <a:ea typeface="Calibri"/>
              <a:cs typeface="Calibri"/>
              <a:sym typeface="Calibri"/>
            </a:endParaRPr>
          </a:p>
        </p:txBody>
      </p:sp>
      <p:sp>
        <p:nvSpPr>
          <p:cNvPr id="282" name="Google Shape;282;p11"/>
          <p:cNvSpPr/>
          <p:nvPr/>
        </p:nvSpPr>
        <p:spPr>
          <a:xfrm>
            <a:off x="7900387" y="7518400"/>
            <a:ext cx="8573572" cy="18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7900387" y="7518400"/>
            <a:ext cx="3797775" cy="1879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8662483" y="7823200"/>
            <a:ext cx="2612293"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60%</a:t>
            </a:r>
            <a:endParaRPr b="0" i="0" sz="8000" u="none" cap="none" strike="noStrike">
              <a:solidFill>
                <a:schemeClr val="dk1"/>
              </a:solidFill>
              <a:latin typeface="Calibri"/>
              <a:ea typeface="Calibri"/>
              <a:cs typeface="Calibri"/>
              <a:sym typeface="Calibri"/>
            </a:endParaRPr>
          </a:p>
        </p:txBody>
      </p:sp>
      <p:sp>
        <p:nvSpPr>
          <p:cNvPr id="285" name="Google Shape;285;p11"/>
          <p:cNvSpPr/>
          <p:nvPr/>
        </p:nvSpPr>
        <p:spPr>
          <a:xfrm>
            <a:off x="11901387" y="7575550"/>
            <a:ext cx="4572572" cy="17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11901387" y="7575550"/>
            <a:ext cx="4724991"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Magic-Wielding Individuals</a:t>
            </a:r>
            <a:endParaRPr b="0" i="0" sz="3600" u="none" cap="none" strike="noStrike">
              <a:solidFill>
                <a:schemeClr val="dk1"/>
              </a:solidFill>
              <a:latin typeface="Calibri"/>
              <a:ea typeface="Calibri"/>
              <a:cs typeface="Calibri"/>
              <a:sym typeface="Calibri"/>
            </a:endParaRPr>
          </a:p>
        </p:txBody>
      </p:sp>
      <p:sp>
        <p:nvSpPr>
          <p:cNvPr id="287" name="Google Shape;287;p11"/>
          <p:cNvSpPr/>
          <p:nvPr/>
        </p:nvSpPr>
        <p:spPr>
          <a:xfrm>
            <a:off x="11901387" y="8820150"/>
            <a:ext cx="4708055"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practice the art of illusions.</a:t>
            </a:r>
            <a:endParaRPr b="0" i="0" sz="3200" u="none" cap="none" strike="noStrike">
              <a:solidFill>
                <a:schemeClr val="dk1"/>
              </a:solidFill>
              <a:latin typeface="Calibri"/>
              <a:ea typeface="Calibri"/>
              <a:cs typeface="Calibri"/>
              <a:sym typeface="Calibri"/>
            </a:endParaRPr>
          </a:p>
        </p:txBody>
      </p:sp>
      <p:sp>
        <p:nvSpPr>
          <p:cNvPr id="288" name="Google Shape;288;p11"/>
          <p:cNvSpPr/>
          <p:nvPr/>
        </p:nvSpPr>
        <p:spPr>
          <a:xfrm>
            <a:off x="7900387" y="10007600"/>
            <a:ext cx="8573572" cy="18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1"/>
          <p:cNvSpPr/>
          <p:nvPr/>
        </p:nvSpPr>
        <p:spPr>
          <a:xfrm>
            <a:off x="7900387" y="10007600"/>
            <a:ext cx="3797775" cy="1879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8662483" y="10312400"/>
            <a:ext cx="2612293"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90%</a:t>
            </a:r>
            <a:endParaRPr b="0" i="0" sz="8000" u="none" cap="none" strike="noStrike">
              <a:solidFill>
                <a:schemeClr val="dk1"/>
              </a:solidFill>
              <a:latin typeface="Calibri"/>
              <a:ea typeface="Calibri"/>
              <a:cs typeface="Calibri"/>
              <a:sym typeface="Calibri"/>
            </a:endParaRPr>
          </a:p>
        </p:txBody>
      </p:sp>
      <p:sp>
        <p:nvSpPr>
          <p:cNvPr id="291" name="Google Shape;291;p11"/>
          <p:cNvSpPr/>
          <p:nvPr/>
        </p:nvSpPr>
        <p:spPr>
          <a:xfrm>
            <a:off x="11901387" y="10090150"/>
            <a:ext cx="457257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11901387" y="10090150"/>
            <a:ext cx="472499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Spells Cast</a:t>
            </a:r>
            <a:endParaRPr b="0" i="0" sz="3600" u="none" cap="none" strike="noStrike">
              <a:solidFill>
                <a:schemeClr val="dk1"/>
              </a:solidFill>
              <a:latin typeface="Calibri"/>
              <a:ea typeface="Calibri"/>
              <a:cs typeface="Calibri"/>
              <a:sym typeface="Calibri"/>
            </a:endParaRPr>
          </a:p>
        </p:txBody>
      </p:sp>
      <p:sp>
        <p:nvSpPr>
          <p:cNvPr id="293" name="Google Shape;293;p11"/>
          <p:cNvSpPr/>
          <p:nvPr/>
        </p:nvSpPr>
        <p:spPr>
          <a:xfrm>
            <a:off x="11901387" y="10763250"/>
            <a:ext cx="4708055"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298" name="Shape 298"/>
        <p:cNvGrpSpPr/>
        <p:nvPr/>
      </p:nvGrpSpPr>
      <p:grpSpPr>
        <a:xfrm>
          <a:off x="0" y="0"/>
          <a:ext cx="0" cy="0"/>
          <a:chOff x="0" y="0"/>
          <a:chExt cx="0" cy="0"/>
        </a:xfrm>
      </p:grpSpPr>
      <p:pic>
        <p:nvPicPr>
          <p:cNvPr descr=" " id="299" name="Google Shape;299;p12"/>
          <p:cNvPicPr preferRelativeResize="0"/>
          <p:nvPr/>
        </p:nvPicPr>
        <p:blipFill rotWithShape="1">
          <a:blip r:embed="rId3">
            <a:alphaModFix/>
          </a:blip>
          <a:srcRect b="0" l="0" r="0" t="0"/>
          <a:stretch/>
        </p:blipFill>
        <p:spPr>
          <a:xfrm>
            <a:off x="16359645" y="0"/>
            <a:ext cx="8027403" cy="13716000"/>
          </a:xfrm>
          <a:prstGeom prst="rect">
            <a:avLst/>
          </a:prstGeom>
          <a:noFill/>
          <a:ln>
            <a:noFill/>
          </a:ln>
        </p:spPr>
      </p:pic>
      <p:pic>
        <p:nvPicPr>
          <p:cNvPr descr=" " id="300" name="Google Shape;300;p12"/>
          <p:cNvPicPr preferRelativeResize="0"/>
          <p:nvPr/>
        </p:nvPicPr>
        <p:blipFill rotWithShape="1">
          <a:blip r:embed="rId4">
            <a:alphaModFix/>
          </a:blip>
          <a:srcRect b="0" l="0" r="0" t="0"/>
          <a:stretch/>
        </p:blipFill>
        <p:spPr>
          <a:xfrm>
            <a:off x="0" y="0"/>
            <a:ext cx="7780001" cy="13716000"/>
          </a:xfrm>
          <a:prstGeom prst="rect">
            <a:avLst/>
          </a:prstGeom>
          <a:noFill/>
          <a:ln>
            <a:noFill/>
          </a:ln>
        </p:spPr>
      </p:pic>
      <p:sp>
        <p:nvSpPr>
          <p:cNvPr id="301" name="Google Shape;301;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2" name="Google Shape;302;p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03" name="Google Shape;303;p12"/>
          <p:cNvSpPr/>
          <p:nvPr/>
        </p:nvSpPr>
        <p:spPr>
          <a:xfrm>
            <a:off x="4305838" y="3403600"/>
            <a:ext cx="15762670" cy="651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4305838" y="3403600"/>
            <a:ext cx="15762670" cy="506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7112889" y="3403600"/>
            <a:ext cx="11164695" cy="483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Marcellus"/>
              <a:buNone/>
            </a:pPr>
            <a:r>
              <a:rPr b="0" i="0" lang="en-US" sz="24000" u="none" cap="none" strike="noStrike">
                <a:solidFill>
                  <a:srgbClr val="272727"/>
                </a:solidFill>
                <a:latin typeface="Marcellus"/>
                <a:ea typeface="Marcellus"/>
                <a:cs typeface="Marcellus"/>
                <a:sym typeface="Marcellus"/>
              </a:rPr>
              <a:t>234,567</a:t>
            </a:r>
            <a:endParaRPr b="0" i="0" sz="24000" u="none" cap="none" strike="noStrike">
              <a:solidFill>
                <a:schemeClr val="dk1"/>
              </a:solidFill>
              <a:latin typeface="Calibri"/>
              <a:ea typeface="Calibri"/>
              <a:cs typeface="Calibri"/>
              <a:sym typeface="Calibri"/>
            </a:endParaRPr>
          </a:p>
        </p:txBody>
      </p:sp>
      <p:sp>
        <p:nvSpPr>
          <p:cNvPr id="306" name="Google Shape;306;p12"/>
          <p:cNvSpPr/>
          <p:nvPr/>
        </p:nvSpPr>
        <p:spPr>
          <a:xfrm>
            <a:off x="4170355" y="7429500"/>
            <a:ext cx="16033637" cy="13123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Rajdhani"/>
              <a:buNone/>
            </a:pPr>
            <a:r>
              <a:rPr b="1" i="0" lang="en-US" sz="6400" u="none" cap="none" strike="noStrike">
                <a:solidFill>
                  <a:srgbClr val="0E0E0E"/>
                </a:solidFill>
                <a:latin typeface="Rajdhani"/>
                <a:ea typeface="Rajdhani"/>
                <a:cs typeface="Rajdhani"/>
                <a:sym typeface="Rajdhani"/>
              </a:rPr>
              <a:t>UNICORN SIGHTINGS</a:t>
            </a:r>
            <a:endParaRPr b="0" i="0" sz="6400" u="none" cap="none" strike="noStrike">
              <a:solidFill>
                <a:schemeClr val="dk1"/>
              </a:solidFill>
              <a:latin typeface="Calibri"/>
              <a:ea typeface="Calibri"/>
              <a:cs typeface="Calibri"/>
              <a:sym typeface="Calibri"/>
            </a:endParaRPr>
          </a:p>
        </p:txBody>
      </p:sp>
      <p:sp>
        <p:nvSpPr>
          <p:cNvPr id="307" name="Google Shape;307;p12"/>
          <p:cNvSpPr/>
          <p:nvPr/>
        </p:nvSpPr>
        <p:spPr>
          <a:xfrm>
            <a:off x="7483352" y="8877300"/>
            <a:ext cx="9407642"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312" name="Shape 312"/>
        <p:cNvGrpSpPr/>
        <p:nvPr/>
      </p:nvGrpSpPr>
      <p:grpSpPr>
        <a:xfrm>
          <a:off x="0" y="0"/>
          <a:ext cx="0" cy="0"/>
          <a:chOff x="0" y="0"/>
          <a:chExt cx="0" cy="0"/>
        </a:xfrm>
      </p:grpSpPr>
      <p:pic>
        <p:nvPicPr>
          <p:cNvPr descr=" " id="313" name="Google Shape;313;p13"/>
          <p:cNvPicPr preferRelativeResize="0"/>
          <p:nvPr/>
        </p:nvPicPr>
        <p:blipFill rotWithShape="1">
          <a:blip r:embed="rId3">
            <a:alphaModFix/>
          </a:blip>
          <a:srcRect b="0" l="0" r="0" t="0"/>
          <a:stretch/>
        </p:blipFill>
        <p:spPr>
          <a:xfrm>
            <a:off x="1320965" y="0"/>
            <a:ext cx="23066083" cy="12901042"/>
          </a:xfrm>
          <a:prstGeom prst="rect">
            <a:avLst/>
          </a:prstGeom>
          <a:noFill/>
          <a:ln>
            <a:noFill/>
          </a:ln>
        </p:spPr>
      </p:pic>
      <p:sp>
        <p:nvSpPr>
          <p:cNvPr id="314" name="Google Shape;314;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5" name="Google Shape;315;p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6" name="Google Shape;316;p13"/>
          <p:cNvSpPr/>
          <p:nvPr/>
        </p:nvSpPr>
        <p:spPr>
          <a:xfrm>
            <a:off x="3391324" y="2476500"/>
            <a:ext cx="7874984"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3092837" y="2476500"/>
            <a:ext cx="8471959" cy="26543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3312997" y="2781300"/>
            <a:ext cx="7489703" cy="25865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233 Coins</a:t>
            </a:r>
            <a:endParaRPr b="0" i="0" sz="12800" u="none" cap="none" strike="noStrike">
              <a:solidFill>
                <a:schemeClr val="dk1"/>
              </a:solidFill>
              <a:latin typeface="Calibri"/>
              <a:ea typeface="Calibri"/>
              <a:cs typeface="Calibri"/>
              <a:sym typeface="Calibri"/>
            </a:endParaRPr>
          </a:p>
        </p:txBody>
      </p:sp>
      <p:sp>
        <p:nvSpPr>
          <p:cNvPr id="319" name="Google Shape;319;p13"/>
          <p:cNvSpPr/>
          <p:nvPr/>
        </p:nvSpPr>
        <p:spPr>
          <a:xfrm>
            <a:off x="3391324" y="54356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3323582" y="54356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Treasure Found</a:t>
            </a:r>
            <a:endParaRPr b="0" i="0" sz="3200" u="none" cap="none" strike="noStrike">
              <a:solidFill>
                <a:schemeClr val="dk1"/>
              </a:solidFill>
              <a:latin typeface="Calibri"/>
              <a:ea typeface="Calibri"/>
              <a:cs typeface="Calibri"/>
              <a:sym typeface="Calibri"/>
            </a:endParaRPr>
          </a:p>
        </p:txBody>
      </p:sp>
      <p:sp>
        <p:nvSpPr>
          <p:cNvPr id="321" name="Google Shape;321;p13"/>
          <p:cNvSpPr/>
          <p:nvPr/>
        </p:nvSpPr>
        <p:spPr>
          <a:xfrm>
            <a:off x="3391324" y="7226300"/>
            <a:ext cx="7874984"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2876910" y="7226300"/>
            <a:ext cx="8903813" cy="26543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3097070" y="7531100"/>
            <a:ext cx="7921557" cy="25865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456 Hours</a:t>
            </a:r>
            <a:endParaRPr b="0" i="0" sz="12800" u="none" cap="none" strike="noStrike">
              <a:solidFill>
                <a:schemeClr val="dk1"/>
              </a:solidFill>
              <a:latin typeface="Calibri"/>
              <a:ea typeface="Calibri"/>
              <a:cs typeface="Calibri"/>
              <a:sym typeface="Calibri"/>
            </a:endParaRPr>
          </a:p>
        </p:txBody>
      </p:sp>
      <p:sp>
        <p:nvSpPr>
          <p:cNvPr id="324" name="Google Shape;324;p13"/>
          <p:cNvSpPr/>
          <p:nvPr/>
        </p:nvSpPr>
        <p:spPr>
          <a:xfrm>
            <a:off x="3391324" y="101854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3323582" y="101854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Duration of Spell Casting</a:t>
            </a:r>
            <a:endParaRPr b="0" i="0" sz="3200" u="none" cap="none" strike="noStrike">
              <a:solidFill>
                <a:schemeClr val="dk1"/>
              </a:solidFill>
              <a:latin typeface="Calibri"/>
              <a:ea typeface="Calibri"/>
              <a:cs typeface="Calibri"/>
              <a:sym typeface="Calibri"/>
            </a:endParaRPr>
          </a:p>
        </p:txBody>
      </p:sp>
      <p:sp>
        <p:nvSpPr>
          <p:cNvPr id="326" name="Google Shape;326;p13"/>
          <p:cNvSpPr/>
          <p:nvPr/>
        </p:nvSpPr>
        <p:spPr>
          <a:xfrm>
            <a:off x="13552594" y="2476500"/>
            <a:ext cx="7874984"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15203800" y="2476500"/>
            <a:ext cx="4572572" cy="26543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15423961" y="2781300"/>
            <a:ext cx="3590315" cy="25865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85%</a:t>
            </a:r>
            <a:endParaRPr b="0" i="0" sz="12800" u="none" cap="none" strike="noStrike">
              <a:solidFill>
                <a:schemeClr val="dk1"/>
              </a:solidFill>
              <a:latin typeface="Calibri"/>
              <a:ea typeface="Calibri"/>
              <a:cs typeface="Calibri"/>
              <a:sym typeface="Calibri"/>
            </a:endParaRPr>
          </a:p>
        </p:txBody>
      </p:sp>
      <p:sp>
        <p:nvSpPr>
          <p:cNvPr id="329" name="Google Shape;329;p13"/>
          <p:cNvSpPr/>
          <p:nvPr/>
        </p:nvSpPr>
        <p:spPr>
          <a:xfrm>
            <a:off x="13552594" y="54356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13484852" y="54356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Wished Granted</a:t>
            </a:r>
            <a:endParaRPr b="0" i="0" sz="3200" u="none" cap="none" strike="noStrike">
              <a:solidFill>
                <a:schemeClr val="dk1"/>
              </a:solidFill>
              <a:latin typeface="Calibri"/>
              <a:ea typeface="Calibri"/>
              <a:cs typeface="Calibri"/>
              <a:sym typeface="Calibri"/>
            </a:endParaRPr>
          </a:p>
        </p:txBody>
      </p:sp>
      <p:sp>
        <p:nvSpPr>
          <p:cNvPr id="331" name="Google Shape;331;p13"/>
          <p:cNvSpPr/>
          <p:nvPr/>
        </p:nvSpPr>
        <p:spPr>
          <a:xfrm>
            <a:off x="13552594" y="7226300"/>
            <a:ext cx="7874984" cy="347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14079710" y="7226300"/>
            <a:ext cx="6820752" cy="26543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14299871" y="7531100"/>
            <a:ext cx="5838496" cy="25865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535 Km</a:t>
            </a:r>
            <a:endParaRPr b="0" i="0" sz="12800" u="none" cap="none" strike="noStrike">
              <a:solidFill>
                <a:schemeClr val="dk1"/>
              </a:solidFill>
              <a:latin typeface="Calibri"/>
              <a:ea typeface="Calibri"/>
              <a:cs typeface="Calibri"/>
              <a:sym typeface="Calibri"/>
            </a:endParaRPr>
          </a:p>
        </p:txBody>
      </p:sp>
      <p:sp>
        <p:nvSpPr>
          <p:cNvPr id="334" name="Google Shape;334;p13"/>
          <p:cNvSpPr/>
          <p:nvPr/>
        </p:nvSpPr>
        <p:spPr>
          <a:xfrm>
            <a:off x="13552594" y="10185400"/>
            <a:ext cx="7874984" cy="52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13484852" y="101854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340" name="Shape 340"/>
        <p:cNvGrpSpPr/>
        <p:nvPr/>
      </p:nvGrpSpPr>
      <p:grpSpPr>
        <a:xfrm>
          <a:off x="0" y="0"/>
          <a:ext cx="0" cy="0"/>
          <a:chOff x="0" y="0"/>
          <a:chExt cx="0" cy="0"/>
        </a:xfrm>
      </p:grpSpPr>
      <p:pic>
        <p:nvPicPr>
          <p:cNvPr descr=" " id="341" name="Google Shape;341;p14"/>
          <p:cNvPicPr preferRelativeResize="0"/>
          <p:nvPr/>
        </p:nvPicPr>
        <p:blipFill rotWithShape="1">
          <a:blip r:embed="rId3">
            <a:alphaModFix/>
          </a:blip>
          <a:srcRect b="0" l="0" r="0" t="0"/>
          <a:stretch/>
        </p:blipFill>
        <p:spPr>
          <a:xfrm>
            <a:off x="5765200" y="0"/>
            <a:ext cx="18621848" cy="11341100"/>
          </a:xfrm>
          <a:prstGeom prst="rect">
            <a:avLst/>
          </a:prstGeom>
          <a:noFill/>
          <a:ln>
            <a:noFill/>
          </a:ln>
        </p:spPr>
      </p:pic>
      <p:sp>
        <p:nvSpPr>
          <p:cNvPr id="342" name="Google Shape;342;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3" name="Google Shape;343;p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44" name="Google Shape;344;p14"/>
          <p:cNvSpPr/>
          <p:nvPr/>
        </p:nvSpPr>
        <p:spPr>
          <a:xfrm>
            <a:off x="9361070" y="1143000"/>
            <a:ext cx="6003617"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Some Graph</a:t>
            </a:r>
            <a:endParaRPr b="0" i="0" sz="8000" u="none" cap="none" strike="noStrike">
              <a:solidFill>
                <a:schemeClr val="dk1"/>
              </a:solidFill>
              <a:latin typeface="Calibri"/>
              <a:ea typeface="Calibri"/>
              <a:cs typeface="Calibri"/>
              <a:sym typeface="Calibri"/>
            </a:endParaRPr>
          </a:p>
        </p:txBody>
      </p:sp>
      <p:sp>
        <p:nvSpPr>
          <p:cNvPr id="345" name="Google Shape;345;p14"/>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7" name="Google Shape;347;p14"/>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8" name="Google Shape;348;p14"/>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9" name="Google Shape;349;p14"/>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0" name="Google Shape;350;p14"/>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1" name="Google Shape;351;p14"/>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2" name="Google Shape;352;p14"/>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3" name="Google Shape;353;p14"/>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4" name="Google Shape;354;p14"/>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2185"/>
              <a:buFont typeface="Lato"/>
              <a:buNone/>
            </a:pPr>
            <a:r>
              <a:rPr b="0" i="0" lang="en-US" sz="2185" u="none" cap="none" strike="noStrike">
                <a:solidFill>
                  <a:srgbClr val="1E1E1E"/>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5" name="Google Shape;355;p14"/>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6" name="Google Shape;356;p14"/>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7" name="Google Shape;357;p14"/>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8" name="Google Shape;358;p14"/>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9" name="Google Shape;359;p14"/>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0" name="Google Shape;360;p14"/>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1" name="Google Shape;361;p14"/>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2" name="Google Shape;362;p14"/>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3" name="Google Shape;363;p14"/>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4" name="Google Shape;364;p14"/>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1E1E1E"/>
              </a:buClr>
              <a:buSzPts val="1820"/>
              <a:buFont typeface="Lato"/>
              <a:buNone/>
            </a:pPr>
            <a:r>
              <a:rPr b="0" i="0" lang="en-US" sz="1820" u="none" cap="none" strike="noStrike">
                <a:solidFill>
                  <a:srgbClr val="1E1E1E"/>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5" name="Google Shape;365;p14"/>
          <p:cNvPicPr preferRelativeResize="0"/>
          <p:nvPr/>
        </p:nvPicPr>
        <p:blipFill rotWithShape="1">
          <a:blip r:embed="rId5">
            <a:alphaModFix/>
          </a:blip>
          <a:srcRect b="0" l="0" r="0" t="0"/>
          <a:stretch/>
        </p:blipFill>
        <p:spPr>
          <a:xfrm>
            <a:off x="3368467" y="3771900"/>
            <a:ext cx="8291591" cy="5511006"/>
          </a:xfrm>
          <a:prstGeom prst="rect">
            <a:avLst/>
          </a:prstGeom>
          <a:noFill/>
          <a:ln>
            <a:noFill/>
          </a:ln>
        </p:spPr>
      </p:pic>
      <p:pic>
        <p:nvPicPr>
          <p:cNvPr descr=" " id="366" name="Google Shape;366;p14"/>
          <p:cNvPicPr preferRelativeResize="0"/>
          <p:nvPr/>
        </p:nvPicPr>
        <p:blipFill rotWithShape="1">
          <a:blip r:embed="rId6">
            <a:alphaModFix/>
          </a:blip>
          <a:srcRect b="0" l="0" r="0" t="0"/>
          <a:stretch/>
        </p:blipFill>
        <p:spPr>
          <a:xfrm>
            <a:off x="4512766" y="4185444"/>
            <a:ext cx="11567" cy="5258445"/>
          </a:xfrm>
          <a:prstGeom prst="rect">
            <a:avLst/>
          </a:prstGeom>
          <a:noFill/>
          <a:ln>
            <a:noFill/>
          </a:ln>
        </p:spPr>
      </p:pic>
      <p:pic>
        <p:nvPicPr>
          <p:cNvPr descr=" " id="367" name="Google Shape;367;p14"/>
          <p:cNvPicPr preferRelativeResize="0"/>
          <p:nvPr/>
        </p:nvPicPr>
        <p:blipFill rotWithShape="1">
          <a:blip r:embed="rId7">
            <a:alphaModFix/>
          </a:blip>
          <a:srcRect b="0" l="0" r="0" t="0"/>
          <a:stretch/>
        </p:blipFill>
        <p:spPr>
          <a:xfrm>
            <a:off x="5651279" y="4185444"/>
            <a:ext cx="11567" cy="5258445"/>
          </a:xfrm>
          <a:prstGeom prst="rect">
            <a:avLst/>
          </a:prstGeom>
          <a:noFill/>
          <a:ln>
            <a:noFill/>
          </a:ln>
        </p:spPr>
      </p:pic>
      <p:pic>
        <p:nvPicPr>
          <p:cNvPr descr=" " id="368" name="Google Shape;368;p14"/>
          <p:cNvPicPr preferRelativeResize="0"/>
          <p:nvPr/>
        </p:nvPicPr>
        <p:blipFill rotWithShape="1">
          <a:blip r:embed="rId8">
            <a:alphaModFix/>
          </a:blip>
          <a:srcRect b="0" l="0" r="0" t="0"/>
          <a:stretch/>
        </p:blipFill>
        <p:spPr>
          <a:xfrm>
            <a:off x="6789795" y="4185444"/>
            <a:ext cx="11567" cy="5258445"/>
          </a:xfrm>
          <a:prstGeom prst="rect">
            <a:avLst/>
          </a:prstGeom>
          <a:noFill/>
          <a:ln>
            <a:noFill/>
          </a:ln>
        </p:spPr>
      </p:pic>
      <p:pic>
        <p:nvPicPr>
          <p:cNvPr descr=" " id="369" name="Google Shape;369;p14"/>
          <p:cNvPicPr preferRelativeResize="0"/>
          <p:nvPr/>
        </p:nvPicPr>
        <p:blipFill rotWithShape="1">
          <a:blip r:embed="rId9">
            <a:alphaModFix/>
          </a:blip>
          <a:srcRect b="0" l="0" r="0" t="0"/>
          <a:stretch/>
        </p:blipFill>
        <p:spPr>
          <a:xfrm>
            <a:off x="7928309" y="4185444"/>
            <a:ext cx="11567" cy="5258445"/>
          </a:xfrm>
          <a:prstGeom prst="rect">
            <a:avLst/>
          </a:prstGeom>
          <a:noFill/>
          <a:ln>
            <a:noFill/>
          </a:ln>
        </p:spPr>
      </p:pic>
      <p:pic>
        <p:nvPicPr>
          <p:cNvPr descr=" " id="370" name="Google Shape;370;p14"/>
          <p:cNvPicPr preferRelativeResize="0"/>
          <p:nvPr/>
        </p:nvPicPr>
        <p:blipFill rotWithShape="1">
          <a:blip r:embed="rId10">
            <a:alphaModFix/>
          </a:blip>
          <a:srcRect b="0" l="0" r="0" t="0"/>
          <a:stretch/>
        </p:blipFill>
        <p:spPr>
          <a:xfrm>
            <a:off x="9066828" y="4185444"/>
            <a:ext cx="11567" cy="5258445"/>
          </a:xfrm>
          <a:prstGeom prst="rect">
            <a:avLst/>
          </a:prstGeom>
          <a:noFill/>
          <a:ln>
            <a:noFill/>
          </a:ln>
        </p:spPr>
      </p:pic>
      <p:pic>
        <p:nvPicPr>
          <p:cNvPr descr=" " id="371" name="Google Shape;371;p14"/>
          <p:cNvPicPr preferRelativeResize="0"/>
          <p:nvPr/>
        </p:nvPicPr>
        <p:blipFill rotWithShape="1">
          <a:blip r:embed="rId11">
            <a:alphaModFix/>
          </a:blip>
          <a:srcRect b="0" l="0" r="0" t="0"/>
          <a:stretch/>
        </p:blipFill>
        <p:spPr>
          <a:xfrm>
            <a:off x="10205341" y="4185444"/>
            <a:ext cx="11567" cy="5258445"/>
          </a:xfrm>
          <a:prstGeom prst="rect">
            <a:avLst/>
          </a:prstGeom>
          <a:noFill/>
          <a:ln>
            <a:noFill/>
          </a:ln>
        </p:spPr>
      </p:pic>
      <p:pic>
        <p:nvPicPr>
          <p:cNvPr descr=" " id="372" name="Google Shape;372;p14"/>
          <p:cNvPicPr preferRelativeResize="0"/>
          <p:nvPr/>
        </p:nvPicPr>
        <p:blipFill rotWithShape="1">
          <a:blip r:embed="rId12">
            <a:alphaModFix/>
          </a:blip>
          <a:srcRect b="0" l="0" r="0" t="0"/>
          <a:stretch/>
        </p:blipFill>
        <p:spPr>
          <a:xfrm>
            <a:off x="11343854" y="4185444"/>
            <a:ext cx="11567" cy="5258445"/>
          </a:xfrm>
          <a:prstGeom prst="rect">
            <a:avLst/>
          </a:prstGeom>
          <a:noFill/>
          <a:ln>
            <a:noFill/>
          </a:ln>
        </p:spPr>
      </p:pic>
      <p:pic>
        <p:nvPicPr>
          <p:cNvPr descr=" " id="373" name="Google Shape;373;p14"/>
          <p:cNvPicPr preferRelativeResize="0"/>
          <p:nvPr/>
        </p:nvPicPr>
        <p:blipFill rotWithShape="1">
          <a:blip r:embed="rId13">
            <a:alphaModFix/>
          </a:blip>
          <a:srcRect b="0" l="0" r="0" t="0"/>
          <a:stretch/>
        </p:blipFill>
        <p:spPr>
          <a:xfrm>
            <a:off x="3355539" y="5483845"/>
            <a:ext cx="8050168" cy="2373585"/>
          </a:xfrm>
          <a:prstGeom prst="rect">
            <a:avLst/>
          </a:prstGeom>
          <a:noFill/>
          <a:ln>
            <a:noFill/>
          </a:ln>
        </p:spPr>
      </p:pic>
      <p:pic>
        <p:nvPicPr>
          <p:cNvPr descr=" " id="374" name="Google Shape;374;p14"/>
          <p:cNvPicPr preferRelativeResize="0"/>
          <p:nvPr/>
        </p:nvPicPr>
        <p:blipFill rotWithShape="1">
          <a:blip r:embed="rId14">
            <a:alphaModFix/>
          </a:blip>
          <a:srcRect b="0" l="0" r="0" t="0"/>
          <a:stretch/>
        </p:blipFill>
        <p:spPr>
          <a:xfrm>
            <a:off x="3369143" y="6359525"/>
            <a:ext cx="8044031" cy="2268538"/>
          </a:xfrm>
          <a:prstGeom prst="rect">
            <a:avLst/>
          </a:prstGeom>
          <a:noFill/>
          <a:ln>
            <a:noFill/>
          </a:ln>
        </p:spPr>
      </p:pic>
      <p:pic>
        <p:nvPicPr>
          <p:cNvPr descr=" " id="375" name="Google Shape;375;p14"/>
          <p:cNvPicPr preferRelativeResize="0"/>
          <p:nvPr/>
        </p:nvPicPr>
        <p:blipFill rotWithShape="1">
          <a:blip r:embed="rId15">
            <a:alphaModFix/>
          </a:blip>
          <a:srcRect b="0" l="0" r="0" t="0"/>
          <a:stretch/>
        </p:blipFill>
        <p:spPr>
          <a:xfrm>
            <a:off x="4441751" y="6055643"/>
            <a:ext cx="153591" cy="153566"/>
          </a:xfrm>
          <a:prstGeom prst="rect">
            <a:avLst/>
          </a:prstGeom>
          <a:noFill/>
          <a:ln>
            <a:noFill/>
          </a:ln>
        </p:spPr>
      </p:pic>
      <p:pic>
        <p:nvPicPr>
          <p:cNvPr descr=" " id="376" name="Google Shape;376;p14"/>
          <p:cNvPicPr preferRelativeResize="0"/>
          <p:nvPr/>
        </p:nvPicPr>
        <p:blipFill rotWithShape="1">
          <a:blip r:embed="rId16">
            <a:alphaModFix/>
          </a:blip>
          <a:srcRect b="0" l="0" r="0" t="0"/>
          <a:stretch/>
        </p:blipFill>
        <p:spPr>
          <a:xfrm>
            <a:off x="4441751" y="6981130"/>
            <a:ext cx="153591" cy="153566"/>
          </a:xfrm>
          <a:prstGeom prst="rect">
            <a:avLst/>
          </a:prstGeom>
          <a:noFill/>
          <a:ln>
            <a:noFill/>
          </a:ln>
        </p:spPr>
      </p:pic>
      <p:pic>
        <p:nvPicPr>
          <p:cNvPr descr=" " id="377" name="Google Shape;377;p14"/>
          <p:cNvPicPr preferRelativeResize="0"/>
          <p:nvPr/>
        </p:nvPicPr>
        <p:blipFill rotWithShape="1">
          <a:blip r:embed="rId17">
            <a:alphaModFix/>
          </a:blip>
          <a:srcRect b="0" l="0" r="0" t="0"/>
          <a:stretch/>
        </p:blipFill>
        <p:spPr>
          <a:xfrm>
            <a:off x="5580267" y="5651277"/>
            <a:ext cx="153591" cy="153566"/>
          </a:xfrm>
          <a:prstGeom prst="rect">
            <a:avLst/>
          </a:prstGeom>
          <a:noFill/>
          <a:ln>
            <a:noFill/>
          </a:ln>
        </p:spPr>
      </p:pic>
      <p:pic>
        <p:nvPicPr>
          <p:cNvPr descr=" " id="378" name="Google Shape;378;p14"/>
          <p:cNvPicPr preferRelativeResize="0"/>
          <p:nvPr/>
        </p:nvPicPr>
        <p:blipFill rotWithShape="1">
          <a:blip r:embed="rId18">
            <a:alphaModFix/>
          </a:blip>
          <a:srcRect b="0" l="0" r="0" t="0"/>
          <a:stretch/>
        </p:blipFill>
        <p:spPr>
          <a:xfrm>
            <a:off x="5580267" y="7415510"/>
            <a:ext cx="153591" cy="153566"/>
          </a:xfrm>
          <a:prstGeom prst="rect">
            <a:avLst/>
          </a:prstGeom>
          <a:noFill/>
          <a:ln>
            <a:noFill/>
          </a:ln>
        </p:spPr>
      </p:pic>
      <p:pic>
        <p:nvPicPr>
          <p:cNvPr descr=" " id="379" name="Google Shape;379;p14"/>
          <p:cNvPicPr preferRelativeResize="0"/>
          <p:nvPr/>
        </p:nvPicPr>
        <p:blipFill rotWithShape="1">
          <a:blip r:embed="rId19">
            <a:alphaModFix/>
          </a:blip>
          <a:srcRect b="0" l="0" r="0" t="0"/>
          <a:stretch/>
        </p:blipFill>
        <p:spPr>
          <a:xfrm>
            <a:off x="6718783" y="7732812"/>
            <a:ext cx="153591" cy="153566"/>
          </a:xfrm>
          <a:prstGeom prst="rect">
            <a:avLst/>
          </a:prstGeom>
          <a:noFill/>
          <a:ln>
            <a:noFill/>
          </a:ln>
        </p:spPr>
      </p:pic>
      <p:pic>
        <p:nvPicPr>
          <p:cNvPr descr=" " id="380" name="Google Shape;380;p14"/>
          <p:cNvPicPr preferRelativeResize="0"/>
          <p:nvPr/>
        </p:nvPicPr>
        <p:blipFill rotWithShape="1">
          <a:blip r:embed="rId20">
            <a:alphaModFix/>
          </a:blip>
          <a:srcRect b="0" l="0" r="0" t="0"/>
          <a:stretch/>
        </p:blipFill>
        <p:spPr>
          <a:xfrm>
            <a:off x="6718783" y="6311826"/>
            <a:ext cx="153591" cy="153566"/>
          </a:xfrm>
          <a:prstGeom prst="rect">
            <a:avLst/>
          </a:prstGeom>
          <a:noFill/>
          <a:ln>
            <a:noFill/>
          </a:ln>
        </p:spPr>
      </p:pic>
      <p:pic>
        <p:nvPicPr>
          <p:cNvPr descr=" " id="381" name="Google Shape;381;p14"/>
          <p:cNvPicPr preferRelativeResize="0"/>
          <p:nvPr/>
        </p:nvPicPr>
        <p:blipFill rotWithShape="1">
          <a:blip r:embed="rId21">
            <a:alphaModFix/>
          </a:blip>
          <a:srcRect b="0" l="0" r="0" t="0"/>
          <a:stretch/>
        </p:blipFill>
        <p:spPr>
          <a:xfrm>
            <a:off x="7861923" y="6733232"/>
            <a:ext cx="153591" cy="153566"/>
          </a:xfrm>
          <a:prstGeom prst="rect">
            <a:avLst/>
          </a:prstGeom>
          <a:noFill/>
          <a:ln>
            <a:noFill/>
          </a:ln>
        </p:spPr>
      </p:pic>
      <p:pic>
        <p:nvPicPr>
          <p:cNvPr descr=" " id="382" name="Google Shape;382;p14"/>
          <p:cNvPicPr preferRelativeResize="0"/>
          <p:nvPr/>
        </p:nvPicPr>
        <p:blipFill rotWithShape="1">
          <a:blip r:embed="rId22">
            <a:alphaModFix/>
          </a:blip>
          <a:srcRect b="0" l="0" r="0" t="0"/>
          <a:stretch/>
        </p:blipFill>
        <p:spPr>
          <a:xfrm>
            <a:off x="7861923" y="6420644"/>
            <a:ext cx="153591" cy="153566"/>
          </a:xfrm>
          <a:prstGeom prst="rect">
            <a:avLst/>
          </a:prstGeom>
          <a:noFill/>
          <a:ln>
            <a:noFill/>
          </a:ln>
        </p:spPr>
      </p:pic>
      <p:pic>
        <p:nvPicPr>
          <p:cNvPr descr=" " id="383" name="Google Shape;383;p14"/>
          <p:cNvPicPr preferRelativeResize="0"/>
          <p:nvPr/>
        </p:nvPicPr>
        <p:blipFill rotWithShape="1">
          <a:blip r:embed="rId23">
            <a:alphaModFix/>
          </a:blip>
          <a:srcRect b="0" l="0" r="0" t="0"/>
          <a:stretch/>
        </p:blipFill>
        <p:spPr>
          <a:xfrm>
            <a:off x="8995813" y="7667575"/>
            <a:ext cx="153591" cy="153566"/>
          </a:xfrm>
          <a:prstGeom prst="rect">
            <a:avLst/>
          </a:prstGeom>
          <a:noFill/>
          <a:ln>
            <a:noFill/>
          </a:ln>
        </p:spPr>
      </p:pic>
      <p:pic>
        <p:nvPicPr>
          <p:cNvPr descr=" " id="384" name="Google Shape;384;p14"/>
          <p:cNvPicPr preferRelativeResize="0"/>
          <p:nvPr/>
        </p:nvPicPr>
        <p:blipFill rotWithShape="1">
          <a:blip r:embed="rId24">
            <a:alphaModFix/>
          </a:blip>
          <a:srcRect b="0" l="0" r="0" t="0"/>
          <a:stretch/>
        </p:blipFill>
        <p:spPr>
          <a:xfrm>
            <a:off x="8995813" y="7076877"/>
            <a:ext cx="153591" cy="153566"/>
          </a:xfrm>
          <a:prstGeom prst="rect">
            <a:avLst/>
          </a:prstGeom>
          <a:noFill/>
          <a:ln>
            <a:noFill/>
          </a:ln>
        </p:spPr>
      </p:pic>
      <p:pic>
        <p:nvPicPr>
          <p:cNvPr descr=" " id="385" name="Google Shape;385;p14"/>
          <p:cNvPicPr preferRelativeResize="0"/>
          <p:nvPr/>
        </p:nvPicPr>
        <p:blipFill rotWithShape="1">
          <a:blip r:embed="rId25">
            <a:alphaModFix/>
          </a:blip>
          <a:srcRect b="0" l="0" r="0" t="0"/>
          <a:stretch/>
        </p:blipFill>
        <p:spPr>
          <a:xfrm>
            <a:off x="10138955" y="6972449"/>
            <a:ext cx="153591" cy="153566"/>
          </a:xfrm>
          <a:prstGeom prst="rect">
            <a:avLst/>
          </a:prstGeom>
          <a:noFill/>
          <a:ln>
            <a:noFill/>
          </a:ln>
        </p:spPr>
      </p:pic>
      <p:pic>
        <p:nvPicPr>
          <p:cNvPr descr=" " id="386" name="Google Shape;386;p14"/>
          <p:cNvPicPr preferRelativeResize="0"/>
          <p:nvPr/>
        </p:nvPicPr>
        <p:blipFill rotWithShape="1">
          <a:blip r:embed="rId26">
            <a:alphaModFix/>
          </a:blip>
          <a:srcRect b="0" l="0" r="0" t="0"/>
          <a:stretch/>
        </p:blipFill>
        <p:spPr>
          <a:xfrm>
            <a:off x="10138955" y="6572771"/>
            <a:ext cx="153591" cy="153566"/>
          </a:xfrm>
          <a:prstGeom prst="rect">
            <a:avLst/>
          </a:prstGeom>
          <a:noFill/>
          <a:ln>
            <a:noFill/>
          </a:ln>
        </p:spPr>
      </p:pic>
      <p:sp>
        <p:nvSpPr>
          <p:cNvPr id="387" name="Google Shape;387;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9" name="Google Shape;389;p14"/>
          <p:cNvPicPr preferRelativeResize="0"/>
          <p:nvPr/>
        </p:nvPicPr>
        <p:blipFill rotWithShape="1">
          <a:blip r:embed="rId27">
            <a:alphaModFix/>
          </a:blip>
          <a:srcRect b="0" l="0" r="0" t="0"/>
          <a:stretch/>
        </p:blipFill>
        <p:spPr>
          <a:xfrm>
            <a:off x="14403600" y="4191000"/>
            <a:ext cx="5575997" cy="5575300"/>
          </a:xfrm>
          <a:prstGeom prst="rect">
            <a:avLst/>
          </a:prstGeom>
          <a:noFill/>
          <a:ln>
            <a:noFill/>
          </a:ln>
        </p:spPr>
      </p:pic>
      <p:pic>
        <p:nvPicPr>
          <p:cNvPr descr=" " id="390" name="Google Shape;390;p14"/>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sp>
        <p:nvSpPr>
          <p:cNvPr id="391" name="Google Shape;391;p14"/>
          <p:cNvSpPr/>
          <p:nvPr/>
        </p:nvSpPr>
        <p:spPr>
          <a:xfrm>
            <a:off x="16372346" y="6365379"/>
            <a:ext cx="1651206"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16372346" y="6337300"/>
            <a:ext cx="185443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34.574</a:t>
            </a:r>
            <a:endParaRPr b="0" i="0" sz="4800" u="none" cap="none" strike="noStrike">
              <a:solidFill>
                <a:schemeClr val="dk1"/>
              </a:solidFill>
              <a:latin typeface="Calibri"/>
              <a:ea typeface="Calibri"/>
              <a:cs typeface="Calibri"/>
              <a:sym typeface="Calibri"/>
            </a:endParaRPr>
          </a:p>
        </p:txBody>
      </p:sp>
      <p:sp>
        <p:nvSpPr>
          <p:cNvPr id="393" name="Google Shape;393;p14"/>
          <p:cNvSpPr/>
          <p:nvPr/>
        </p:nvSpPr>
        <p:spPr>
          <a:xfrm>
            <a:off x="16791499" y="7099300"/>
            <a:ext cx="948385"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Total</a:t>
            </a:r>
            <a:endParaRPr b="0" i="0" sz="3200" u="none" cap="none" strike="noStrike">
              <a:solidFill>
                <a:schemeClr val="dk1"/>
              </a:solidFill>
              <a:latin typeface="Calibri"/>
              <a:ea typeface="Calibri"/>
              <a:cs typeface="Calibri"/>
              <a:sym typeface="Calibri"/>
            </a:endParaRPr>
          </a:p>
        </p:txBody>
      </p:sp>
      <p:sp>
        <p:nvSpPr>
          <p:cNvPr id="394" name="Google Shape;394;p14"/>
          <p:cNvSpPr/>
          <p:nvPr/>
        </p:nvSpPr>
        <p:spPr>
          <a:xfrm>
            <a:off x="13260457" y="10515600"/>
            <a:ext cx="7874984"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13260457" y="10515600"/>
            <a:ext cx="7874984"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13158845" y="10515600"/>
            <a:ext cx="8078210"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Treasure Found</a:t>
            </a:r>
            <a:endParaRPr b="0" i="0" sz="4800" u="none" cap="none" strike="noStrike">
              <a:solidFill>
                <a:schemeClr val="dk1"/>
              </a:solidFill>
              <a:latin typeface="Calibri"/>
              <a:ea typeface="Calibri"/>
              <a:cs typeface="Calibri"/>
              <a:sym typeface="Calibri"/>
            </a:endParaRPr>
          </a:p>
        </p:txBody>
      </p:sp>
      <p:sp>
        <p:nvSpPr>
          <p:cNvPr id="397" name="Google Shape;397;p14"/>
          <p:cNvSpPr/>
          <p:nvPr/>
        </p:nvSpPr>
        <p:spPr>
          <a:xfrm>
            <a:off x="13192716" y="11379200"/>
            <a:ext cx="8010468" cy="1176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8" name="Google Shape;398;p14"/>
          <p:cNvSpPr/>
          <p:nvPr/>
        </p:nvSpPr>
        <p:spPr>
          <a:xfrm>
            <a:off x="3251606" y="10515600"/>
            <a:ext cx="7874984"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3251606" y="10515600"/>
            <a:ext cx="7874984"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3149994" y="10515600"/>
            <a:ext cx="8078210"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Spellcasting Progress</a:t>
            </a:r>
            <a:endParaRPr b="0" i="0" sz="4800" u="none" cap="none" strike="noStrike">
              <a:solidFill>
                <a:schemeClr val="dk1"/>
              </a:solidFill>
              <a:latin typeface="Calibri"/>
              <a:ea typeface="Calibri"/>
              <a:cs typeface="Calibri"/>
              <a:sym typeface="Calibri"/>
            </a:endParaRPr>
          </a:p>
        </p:txBody>
      </p:sp>
      <p:sp>
        <p:nvSpPr>
          <p:cNvPr id="401" name="Google Shape;401;p14"/>
          <p:cNvSpPr/>
          <p:nvPr/>
        </p:nvSpPr>
        <p:spPr>
          <a:xfrm>
            <a:off x="3183865" y="11379200"/>
            <a:ext cx="8010468"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06" name="Shape 406"/>
        <p:cNvGrpSpPr/>
        <p:nvPr/>
      </p:nvGrpSpPr>
      <p:grpSpPr>
        <a:xfrm>
          <a:off x="0" y="0"/>
          <a:ext cx="0" cy="0"/>
          <a:chOff x="0" y="0"/>
          <a:chExt cx="0" cy="0"/>
        </a:xfrm>
      </p:grpSpPr>
      <p:pic>
        <p:nvPicPr>
          <p:cNvPr descr=" " id="407" name="Google Shape;407;p15"/>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408" name="Google Shape;408;p15"/>
          <p:cNvPicPr preferRelativeResize="0"/>
          <p:nvPr/>
        </p:nvPicPr>
        <p:blipFill rotWithShape="1">
          <a:blip r:embed="rId4">
            <a:alphaModFix/>
          </a:blip>
          <a:srcRect b="0" l="0" r="0" t="0"/>
          <a:stretch/>
        </p:blipFill>
        <p:spPr>
          <a:xfrm>
            <a:off x="0" y="0"/>
            <a:ext cx="8611676" cy="8369300"/>
          </a:xfrm>
          <a:prstGeom prst="rect">
            <a:avLst/>
          </a:prstGeom>
          <a:noFill/>
          <a:ln>
            <a:noFill/>
          </a:ln>
        </p:spPr>
      </p:pic>
      <p:sp>
        <p:nvSpPr>
          <p:cNvPr id="409" name="Google Shape;409;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0" name="Google Shape;410;p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1" name="Google Shape;411;p15"/>
          <p:cNvSpPr/>
          <p:nvPr/>
        </p:nvSpPr>
        <p:spPr>
          <a:xfrm>
            <a:off x="13450981" y="5753100"/>
            <a:ext cx="873869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13450981" y="5753100"/>
            <a:ext cx="873869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13450981" y="5753100"/>
            <a:ext cx="894191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A web application</a:t>
            </a:r>
            <a:endParaRPr b="0" i="0" sz="4800" u="none" cap="none" strike="noStrike">
              <a:solidFill>
                <a:schemeClr val="dk1"/>
              </a:solidFill>
              <a:latin typeface="Calibri"/>
              <a:ea typeface="Calibri"/>
              <a:cs typeface="Calibri"/>
              <a:sym typeface="Calibri"/>
            </a:endParaRPr>
          </a:p>
        </p:txBody>
      </p:sp>
      <p:sp>
        <p:nvSpPr>
          <p:cNvPr id="414" name="Google Shape;414;p15"/>
          <p:cNvSpPr/>
          <p:nvPr/>
        </p:nvSpPr>
        <p:spPr>
          <a:xfrm>
            <a:off x="13450981" y="6718300"/>
            <a:ext cx="8874176"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5" name="Google Shape;415;p15"/>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16" name="Google Shape;416;p15"/>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17" name="Google Shape;417;p15"/>
          <p:cNvSpPr/>
          <p:nvPr/>
        </p:nvSpPr>
        <p:spPr>
          <a:xfrm>
            <a:off x="7633654" y="1219200"/>
            <a:ext cx="9458449"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22" name="Shape 422"/>
        <p:cNvGrpSpPr/>
        <p:nvPr/>
      </p:nvGrpSpPr>
      <p:grpSpPr>
        <a:xfrm>
          <a:off x="0" y="0"/>
          <a:ext cx="0" cy="0"/>
          <a:chOff x="0" y="0"/>
          <a:chExt cx="0" cy="0"/>
        </a:xfrm>
      </p:grpSpPr>
      <p:pic>
        <p:nvPicPr>
          <p:cNvPr descr=" " id="423" name="Google Shape;423;p16"/>
          <p:cNvPicPr preferRelativeResize="0"/>
          <p:nvPr/>
        </p:nvPicPr>
        <p:blipFill rotWithShape="1">
          <a:blip r:embed="rId3">
            <a:alphaModFix/>
          </a:blip>
          <a:srcRect b="0" l="0" r="0" t="0"/>
          <a:stretch/>
        </p:blipFill>
        <p:spPr>
          <a:xfrm>
            <a:off x="1320965" y="0"/>
            <a:ext cx="23066083" cy="12901067"/>
          </a:xfrm>
          <a:prstGeom prst="rect">
            <a:avLst/>
          </a:prstGeom>
          <a:noFill/>
          <a:ln>
            <a:noFill/>
          </a:ln>
        </p:spPr>
      </p:pic>
      <p:sp>
        <p:nvSpPr>
          <p:cNvPr id="424" name="Google Shape;424;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5" name="Google Shape;425;p1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26" name="Google Shape;426;p16"/>
          <p:cNvSpPr/>
          <p:nvPr/>
        </p:nvSpPr>
        <p:spPr>
          <a:xfrm>
            <a:off x="2946768" y="4660900"/>
            <a:ext cx="873869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p:nvPr/>
        </p:nvSpPr>
        <p:spPr>
          <a:xfrm>
            <a:off x="2946768" y="4660900"/>
            <a:ext cx="873869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2946768" y="4660900"/>
            <a:ext cx="894191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An mobile app</a:t>
            </a:r>
            <a:endParaRPr b="0" i="0" sz="4800" u="none" cap="none" strike="noStrike">
              <a:solidFill>
                <a:schemeClr val="dk1"/>
              </a:solidFill>
              <a:latin typeface="Calibri"/>
              <a:ea typeface="Calibri"/>
              <a:cs typeface="Calibri"/>
              <a:sym typeface="Calibri"/>
            </a:endParaRPr>
          </a:p>
        </p:txBody>
      </p:sp>
      <p:sp>
        <p:nvSpPr>
          <p:cNvPr id="429" name="Google Shape;429;p16"/>
          <p:cNvSpPr/>
          <p:nvPr/>
        </p:nvSpPr>
        <p:spPr>
          <a:xfrm>
            <a:off x="2946768" y="5626100"/>
            <a:ext cx="8874176"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0" name="Google Shape;430;p16"/>
          <p:cNvSpPr/>
          <p:nvPr/>
        </p:nvSpPr>
        <p:spPr>
          <a:xfrm>
            <a:off x="2946768" y="7658100"/>
            <a:ext cx="9090103" cy="35517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Live your fantasy dreams</a:t>
            </a:r>
            <a:endParaRPr b="0" i="0" sz="3200" u="none" cap="none" strike="noStrike">
              <a:solidFill>
                <a:schemeClr val="dk1"/>
              </a:solidFill>
              <a:latin typeface="Calibri"/>
              <a:ea typeface="Calibri"/>
              <a:cs typeface="Calibri"/>
              <a:sym typeface="Calibri"/>
            </a:endParaRPr>
          </a:p>
        </p:txBody>
      </p:sp>
      <p:sp>
        <p:nvSpPr>
          <p:cNvPr id="431" name="Google Shape;431;p16"/>
          <p:cNvSpPr/>
          <p:nvPr/>
        </p:nvSpPr>
        <p:spPr>
          <a:xfrm>
            <a:off x="2895962" y="1854200"/>
            <a:ext cx="10233246"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The Future of Fantasy</a:t>
            </a:r>
            <a:endParaRPr b="0" i="0" sz="8000" u="none" cap="none" strike="noStrike">
              <a:solidFill>
                <a:schemeClr val="dk1"/>
              </a:solidFill>
              <a:latin typeface="Calibri"/>
              <a:ea typeface="Calibri"/>
              <a:cs typeface="Calibri"/>
              <a:sym typeface="Calibri"/>
            </a:endParaRPr>
          </a:p>
        </p:txBody>
      </p:sp>
      <p:pic>
        <p:nvPicPr>
          <p:cNvPr descr=" " id="432" name="Google Shape;432;p16"/>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 " id="433" name="Google Shape;433;p16"/>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38" name="Shape 438"/>
        <p:cNvGrpSpPr/>
        <p:nvPr/>
      </p:nvGrpSpPr>
      <p:grpSpPr>
        <a:xfrm>
          <a:off x="0" y="0"/>
          <a:ext cx="0" cy="0"/>
          <a:chOff x="0" y="0"/>
          <a:chExt cx="0" cy="0"/>
        </a:xfrm>
      </p:grpSpPr>
      <p:pic>
        <p:nvPicPr>
          <p:cNvPr descr=" " id="439" name="Google Shape;439;p17"/>
          <p:cNvPicPr preferRelativeResize="0"/>
          <p:nvPr/>
        </p:nvPicPr>
        <p:blipFill rotWithShape="1">
          <a:blip r:embed="rId3">
            <a:alphaModFix/>
          </a:blip>
          <a:srcRect b="0" l="0" r="0" t="0"/>
          <a:stretch/>
        </p:blipFill>
        <p:spPr>
          <a:xfrm>
            <a:off x="0" y="2374900"/>
            <a:ext cx="18621848" cy="11341100"/>
          </a:xfrm>
          <a:prstGeom prst="rect">
            <a:avLst/>
          </a:prstGeom>
          <a:noFill/>
          <a:ln>
            <a:noFill/>
          </a:ln>
        </p:spPr>
      </p:pic>
      <p:sp>
        <p:nvSpPr>
          <p:cNvPr id="440" name="Google Shape;440;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2" name="Google Shape;442;p17"/>
          <p:cNvSpPr/>
          <p:nvPr/>
        </p:nvSpPr>
        <p:spPr>
          <a:xfrm>
            <a:off x="876410" y="8369300"/>
            <a:ext cx="571571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7"/>
          <p:cNvSpPr/>
          <p:nvPr/>
        </p:nvSpPr>
        <p:spPr>
          <a:xfrm>
            <a:off x="876410" y="8369300"/>
            <a:ext cx="571571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
          <p:cNvSpPr/>
          <p:nvPr/>
        </p:nvSpPr>
        <p:spPr>
          <a:xfrm>
            <a:off x="876410" y="8369300"/>
            <a:ext cx="5918940"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A web application</a:t>
            </a:r>
            <a:endParaRPr b="0" i="0" sz="4800" u="none" cap="none" strike="noStrike">
              <a:solidFill>
                <a:schemeClr val="dk1"/>
              </a:solidFill>
              <a:latin typeface="Calibri"/>
              <a:ea typeface="Calibri"/>
              <a:cs typeface="Calibri"/>
              <a:sym typeface="Calibri"/>
            </a:endParaRPr>
          </a:p>
        </p:txBody>
      </p:sp>
      <p:sp>
        <p:nvSpPr>
          <p:cNvPr id="445" name="Google Shape;445;p17"/>
          <p:cNvSpPr/>
          <p:nvPr/>
        </p:nvSpPr>
        <p:spPr>
          <a:xfrm>
            <a:off x="876410" y="9334500"/>
            <a:ext cx="5851198"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6" name="Google Shape;446;p17"/>
          <p:cNvSpPr/>
          <p:nvPr/>
        </p:nvSpPr>
        <p:spPr>
          <a:xfrm>
            <a:off x="825603" y="1231900"/>
            <a:ext cx="6664100" cy="541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Wonder</a:t>
            </a:r>
            <a:endParaRPr b="0" i="0" sz="8000" u="none" cap="none" strike="noStrike">
              <a:solidFill>
                <a:schemeClr val="dk1"/>
              </a:solidFill>
              <a:latin typeface="Calibri"/>
              <a:ea typeface="Calibri"/>
              <a:cs typeface="Calibri"/>
              <a:sym typeface="Calibri"/>
            </a:endParaRPr>
          </a:p>
        </p:txBody>
      </p:sp>
      <p:sp>
        <p:nvSpPr>
          <p:cNvPr id="447" name="Google Shape;447;p17"/>
          <p:cNvSpPr/>
          <p:nvPr/>
        </p:nvSpPr>
        <p:spPr>
          <a:xfrm>
            <a:off x="18125165" y="4711700"/>
            <a:ext cx="5381239" cy="54313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8" name="Google Shape;448;p17"/>
          <p:cNvPicPr preferRelativeResize="0"/>
          <p:nvPr/>
        </p:nvPicPr>
        <p:blipFill rotWithShape="1">
          <a:blip r:embed="rId5">
            <a:alphaModFix/>
          </a:blip>
          <a:srcRect b="0" l="0" r="0" t="0"/>
          <a:stretch/>
        </p:blipFill>
        <p:spPr>
          <a:xfrm>
            <a:off x="8814902" y="749300"/>
            <a:ext cx="8573572" cy="12331700"/>
          </a:xfrm>
          <a:prstGeom prst="rect">
            <a:avLst/>
          </a:prstGeom>
          <a:noFill/>
          <a:ln>
            <a:noFill/>
          </a:ln>
        </p:spPr>
      </p:pic>
      <p:pic>
        <p:nvPicPr>
          <p:cNvPr descr=" " id="449" name="Google Shape;449;p17"/>
          <p:cNvPicPr preferRelativeResize="0"/>
          <p:nvPr/>
        </p:nvPicPr>
        <p:blipFill rotWithShape="1">
          <a:blip r:embed="rId6">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54" name="Shape 454"/>
        <p:cNvGrpSpPr/>
        <p:nvPr/>
      </p:nvGrpSpPr>
      <p:grpSpPr>
        <a:xfrm>
          <a:off x="0" y="0"/>
          <a:ext cx="0" cy="0"/>
          <a:chOff x="0" y="0"/>
          <a:chExt cx="0" cy="0"/>
        </a:xfrm>
      </p:grpSpPr>
      <p:pic>
        <p:nvPicPr>
          <p:cNvPr descr=" " id="455" name="Google Shape;455;p1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6" name="Google Shape;456;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7" name="Google Shape;457;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8" name="Google Shape;458;p18"/>
          <p:cNvSpPr/>
          <p:nvPr/>
        </p:nvSpPr>
        <p:spPr>
          <a:xfrm>
            <a:off x="1346368" y="12115800"/>
            <a:ext cx="7756436"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63" name="Shape 463"/>
        <p:cNvGrpSpPr/>
        <p:nvPr/>
      </p:nvGrpSpPr>
      <p:grpSpPr>
        <a:xfrm>
          <a:off x="0" y="0"/>
          <a:ext cx="0" cy="0"/>
          <a:chOff x="0" y="0"/>
          <a:chExt cx="0" cy="0"/>
        </a:xfrm>
      </p:grpSpPr>
      <p:pic>
        <p:nvPicPr>
          <p:cNvPr descr=" " id="464" name="Google Shape;464;p19"/>
          <p:cNvPicPr preferRelativeResize="0"/>
          <p:nvPr/>
        </p:nvPicPr>
        <p:blipFill rotWithShape="1">
          <a:blip r:embed="rId3">
            <a:alphaModFix/>
          </a:blip>
          <a:srcRect b="0" l="0" r="0" t="0"/>
          <a:stretch/>
        </p:blipFill>
        <p:spPr>
          <a:xfrm>
            <a:off x="1320965" y="0"/>
            <a:ext cx="23066083" cy="12901067"/>
          </a:xfrm>
          <a:prstGeom prst="rect">
            <a:avLst/>
          </a:prstGeom>
          <a:noFill/>
          <a:ln>
            <a:noFill/>
          </a:ln>
        </p:spPr>
      </p:pic>
      <p:sp>
        <p:nvSpPr>
          <p:cNvPr id="465" name="Google Shape;465;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6" name="Google Shape;466;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467" name="Google Shape;467;p19"/>
          <p:cNvPicPr preferRelativeResize="0"/>
          <p:nvPr/>
        </p:nvPicPr>
        <p:blipFill rotWithShape="1">
          <a:blip r:embed="rId5">
            <a:alphaModFix/>
          </a:blip>
          <a:srcRect b="0" l="0" r="0" t="0"/>
          <a:stretch/>
        </p:blipFill>
        <p:spPr>
          <a:xfrm>
            <a:off x="508063" y="3911600"/>
            <a:ext cx="14479810" cy="7861300"/>
          </a:xfrm>
          <a:prstGeom prst="rect">
            <a:avLst/>
          </a:prstGeom>
          <a:noFill/>
          <a:ln>
            <a:noFill/>
          </a:ln>
        </p:spPr>
      </p:pic>
      <p:sp>
        <p:nvSpPr>
          <p:cNvPr id="468" name="Google Shape;468;p19"/>
          <p:cNvSpPr/>
          <p:nvPr/>
        </p:nvSpPr>
        <p:spPr>
          <a:xfrm>
            <a:off x="6192024" y="1250950"/>
            <a:ext cx="12329008"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Fantasy Realm at a Glance</a:t>
            </a:r>
            <a:endParaRPr b="0" i="0" sz="8000" u="none" cap="none" strike="noStrike">
              <a:solidFill>
                <a:schemeClr val="dk1"/>
              </a:solidFill>
              <a:latin typeface="Calibri"/>
              <a:ea typeface="Calibri"/>
              <a:cs typeface="Calibri"/>
              <a:sym typeface="Calibri"/>
            </a:endParaRPr>
          </a:p>
        </p:txBody>
      </p:sp>
      <p:sp>
        <p:nvSpPr>
          <p:cNvPr id="469" name="Google Shape;469;p19"/>
          <p:cNvSpPr/>
          <p:nvPr/>
        </p:nvSpPr>
        <p:spPr>
          <a:xfrm>
            <a:off x="16118315" y="366395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p:nvPr/>
        </p:nvSpPr>
        <p:spPr>
          <a:xfrm>
            <a:off x="16118315" y="366395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9"/>
          <p:cNvSpPr/>
          <p:nvPr/>
        </p:nvSpPr>
        <p:spPr>
          <a:xfrm>
            <a:off x="16118315" y="366395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The Enchanted Forest</a:t>
            </a:r>
            <a:endParaRPr b="0" i="0" sz="4800" u="none" cap="none" strike="noStrike">
              <a:solidFill>
                <a:schemeClr val="dk1"/>
              </a:solidFill>
              <a:latin typeface="Calibri"/>
              <a:ea typeface="Calibri"/>
              <a:cs typeface="Calibri"/>
              <a:sym typeface="Calibri"/>
            </a:endParaRPr>
          </a:p>
        </p:txBody>
      </p:sp>
      <p:sp>
        <p:nvSpPr>
          <p:cNvPr id="472" name="Google Shape;472;p19"/>
          <p:cNvSpPr/>
          <p:nvPr/>
        </p:nvSpPr>
        <p:spPr>
          <a:xfrm>
            <a:off x="16118315" y="4527550"/>
            <a:ext cx="707055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473" name="Google Shape;473;p19"/>
          <p:cNvSpPr/>
          <p:nvPr/>
        </p:nvSpPr>
        <p:spPr>
          <a:xfrm>
            <a:off x="16118315" y="683260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p:nvPr/>
        </p:nvSpPr>
        <p:spPr>
          <a:xfrm>
            <a:off x="16118315" y="683260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9"/>
          <p:cNvSpPr/>
          <p:nvPr/>
        </p:nvSpPr>
        <p:spPr>
          <a:xfrm>
            <a:off x="16118315" y="683260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The Crystal Caves</a:t>
            </a:r>
            <a:endParaRPr b="0" i="0" sz="4800" u="none" cap="none" strike="noStrike">
              <a:solidFill>
                <a:schemeClr val="dk1"/>
              </a:solidFill>
              <a:latin typeface="Calibri"/>
              <a:ea typeface="Calibri"/>
              <a:cs typeface="Calibri"/>
              <a:sym typeface="Calibri"/>
            </a:endParaRPr>
          </a:p>
        </p:txBody>
      </p:sp>
      <p:sp>
        <p:nvSpPr>
          <p:cNvPr id="476" name="Google Shape;476;p19"/>
          <p:cNvSpPr/>
          <p:nvPr/>
        </p:nvSpPr>
        <p:spPr>
          <a:xfrm>
            <a:off x="16118315" y="7696200"/>
            <a:ext cx="707055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477" name="Google Shape;477;p19"/>
          <p:cNvSpPr/>
          <p:nvPr/>
        </p:nvSpPr>
        <p:spPr>
          <a:xfrm>
            <a:off x="16118315" y="999490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p:nvPr/>
        </p:nvSpPr>
        <p:spPr>
          <a:xfrm>
            <a:off x="16118315" y="9994900"/>
            <a:ext cx="6935067"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p:nvPr/>
        </p:nvSpPr>
        <p:spPr>
          <a:xfrm>
            <a:off x="16118315" y="999490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The Dragon's Lair</a:t>
            </a:r>
            <a:endParaRPr b="0" i="0" sz="4800" u="none" cap="none" strike="noStrike">
              <a:solidFill>
                <a:schemeClr val="dk1"/>
              </a:solidFill>
              <a:latin typeface="Calibri"/>
              <a:ea typeface="Calibri"/>
              <a:cs typeface="Calibri"/>
              <a:sym typeface="Calibri"/>
            </a:endParaRPr>
          </a:p>
        </p:txBody>
      </p:sp>
      <p:sp>
        <p:nvSpPr>
          <p:cNvPr id="480" name="Google Shape;480;p19"/>
          <p:cNvSpPr/>
          <p:nvPr/>
        </p:nvSpPr>
        <p:spPr>
          <a:xfrm>
            <a:off x="16118315" y="10858500"/>
            <a:ext cx="707055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27" name="Shape 27"/>
        <p:cNvGrpSpPr/>
        <p:nvPr/>
      </p:nvGrpSpPr>
      <p:grpSpPr>
        <a:xfrm>
          <a:off x="0" y="0"/>
          <a:ext cx="0" cy="0"/>
          <a:chOff x="0" y="0"/>
          <a:chExt cx="0" cy="0"/>
        </a:xfrm>
      </p:grpSpPr>
      <p:pic>
        <p:nvPicPr>
          <p:cNvPr descr=" " id="28" name="Google Shape;28;p2"/>
          <p:cNvPicPr preferRelativeResize="0"/>
          <p:nvPr/>
        </p:nvPicPr>
        <p:blipFill rotWithShape="1">
          <a:blip r:embed="rId3">
            <a:alphaModFix/>
          </a:blip>
          <a:srcRect b="0" l="0" r="0" t="0"/>
          <a:stretch/>
        </p:blipFill>
        <p:spPr>
          <a:xfrm>
            <a:off x="16359645" y="0"/>
            <a:ext cx="8027403" cy="13716000"/>
          </a:xfrm>
          <a:prstGeom prst="rect">
            <a:avLst/>
          </a:prstGeom>
          <a:noFill/>
          <a:ln>
            <a:noFill/>
          </a:ln>
        </p:spPr>
      </p:pic>
      <p:pic>
        <p:nvPicPr>
          <p:cNvPr descr=" " id="29" name="Google Shape;29;p2"/>
          <p:cNvPicPr preferRelativeResize="0"/>
          <p:nvPr/>
        </p:nvPicPr>
        <p:blipFill rotWithShape="1">
          <a:blip r:embed="rId4">
            <a:alphaModFix/>
          </a:blip>
          <a:srcRect b="0" l="0" r="0" t="0"/>
          <a:stretch/>
        </p:blipFill>
        <p:spPr>
          <a:xfrm>
            <a:off x="0" y="0"/>
            <a:ext cx="7780001" cy="13716000"/>
          </a:xfrm>
          <a:prstGeom prst="rect">
            <a:avLst/>
          </a:prstGeom>
          <a:noFill/>
          <a:ln>
            <a:noFill/>
          </a:ln>
        </p:spPr>
      </p:pic>
      <p:sp>
        <p:nvSpPr>
          <p:cNvPr id="30" name="Google Shape;30;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p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p2"/>
          <p:cNvSpPr/>
          <p:nvPr/>
        </p:nvSpPr>
        <p:spPr>
          <a:xfrm>
            <a:off x="8706938" y="3619500"/>
            <a:ext cx="7527808" cy="2586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Welcome</a:t>
            </a:r>
            <a:endParaRPr b="0" i="0" sz="12800" u="none" cap="none" strike="noStrike">
              <a:solidFill>
                <a:schemeClr val="dk1"/>
              </a:solidFill>
              <a:latin typeface="Calibri"/>
              <a:ea typeface="Calibri"/>
              <a:cs typeface="Calibri"/>
              <a:sym typeface="Calibri"/>
            </a:endParaRPr>
          </a:p>
        </p:txBody>
      </p:sp>
      <p:sp>
        <p:nvSpPr>
          <p:cNvPr id="33" name="Google Shape;33;p2"/>
          <p:cNvSpPr/>
          <p:nvPr/>
        </p:nvSpPr>
        <p:spPr>
          <a:xfrm>
            <a:off x="5000192" y="6921500"/>
            <a:ext cx="14399366" cy="2218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485" name="Shape 485"/>
        <p:cNvGrpSpPr/>
        <p:nvPr/>
      </p:nvGrpSpPr>
      <p:grpSpPr>
        <a:xfrm>
          <a:off x="0" y="0"/>
          <a:ext cx="0" cy="0"/>
          <a:chOff x="0" y="0"/>
          <a:chExt cx="0" cy="0"/>
        </a:xfrm>
      </p:grpSpPr>
      <p:pic>
        <p:nvPicPr>
          <p:cNvPr descr=" " id="486" name="Google Shape;486;p20"/>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487" name="Google Shape;487;p20"/>
          <p:cNvPicPr preferRelativeResize="0"/>
          <p:nvPr/>
        </p:nvPicPr>
        <p:blipFill rotWithShape="1">
          <a:blip r:embed="rId4">
            <a:alphaModFix/>
          </a:blip>
          <a:srcRect b="0" l="0" r="0" t="0"/>
          <a:stretch/>
        </p:blipFill>
        <p:spPr>
          <a:xfrm>
            <a:off x="0" y="0"/>
            <a:ext cx="8611676" cy="8369300"/>
          </a:xfrm>
          <a:prstGeom prst="rect">
            <a:avLst/>
          </a:prstGeom>
          <a:noFill/>
          <a:ln>
            <a:noFill/>
          </a:ln>
        </p:spPr>
      </p:pic>
      <p:sp>
        <p:nvSpPr>
          <p:cNvPr id="488" name="Google Shape;488;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9" name="Google Shape;489;p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90" name="Google Shape;490;p20"/>
          <p:cNvSpPr/>
          <p:nvPr/>
        </p:nvSpPr>
        <p:spPr>
          <a:xfrm>
            <a:off x="9894537" y="1536700"/>
            <a:ext cx="4936684"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Our Team</a:t>
            </a:r>
            <a:endParaRPr b="0" i="0" sz="8000" u="none" cap="none" strike="noStrike">
              <a:solidFill>
                <a:schemeClr val="dk1"/>
              </a:solidFill>
              <a:latin typeface="Calibri"/>
              <a:ea typeface="Calibri"/>
              <a:cs typeface="Calibri"/>
              <a:sym typeface="Calibri"/>
            </a:endParaRPr>
          </a:p>
        </p:txBody>
      </p:sp>
      <p:sp>
        <p:nvSpPr>
          <p:cNvPr id="491" name="Google Shape;491;p20"/>
          <p:cNvSpPr/>
          <p:nvPr/>
        </p:nvSpPr>
        <p:spPr>
          <a:xfrm>
            <a:off x="2070359" y="3943350"/>
            <a:ext cx="6096762"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2" name="Google Shape;492;p20"/>
          <p:cNvPicPr preferRelativeResize="0"/>
          <p:nvPr/>
        </p:nvPicPr>
        <p:blipFill rotWithShape="1">
          <a:blip r:embed="rId6">
            <a:alphaModFix/>
          </a:blip>
          <a:srcRect b="0" l="0" r="0" t="0"/>
          <a:stretch/>
        </p:blipFill>
        <p:spPr>
          <a:xfrm>
            <a:off x="2070359" y="3943350"/>
            <a:ext cx="6096762" cy="6096000"/>
          </a:xfrm>
          <a:prstGeom prst="rect">
            <a:avLst/>
          </a:prstGeom>
          <a:noFill/>
          <a:ln>
            <a:noFill/>
          </a:ln>
        </p:spPr>
      </p:pic>
      <p:sp>
        <p:nvSpPr>
          <p:cNvPr id="493" name="Google Shape;493;p20"/>
          <p:cNvSpPr/>
          <p:nvPr/>
        </p:nvSpPr>
        <p:spPr>
          <a:xfrm>
            <a:off x="2070359"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
          <p:cNvSpPr/>
          <p:nvPr/>
        </p:nvSpPr>
        <p:spPr>
          <a:xfrm>
            <a:off x="2070359"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0"/>
          <p:cNvSpPr/>
          <p:nvPr/>
        </p:nvSpPr>
        <p:spPr>
          <a:xfrm>
            <a:off x="1968746" y="1024255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Eldruin</a:t>
            </a:r>
            <a:endParaRPr b="0" i="0" sz="4800" u="none" cap="none" strike="noStrike">
              <a:solidFill>
                <a:schemeClr val="dk1"/>
              </a:solidFill>
              <a:latin typeface="Calibri"/>
              <a:ea typeface="Calibri"/>
              <a:cs typeface="Calibri"/>
              <a:sym typeface="Calibri"/>
            </a:endParaRPr>
          </a:p>
        </p:txBody>
      </p:sp>
      <p:sp>
        <p:nvSpPr>
          <p:cNvPr id="496" name="Google Shape;496;p20"/>
          <p:cNvSpPr/>
          <p:nvPr/>
        </p:nvSpPr>
        <p:spPr>
          <a:xfrm>
            <a:off x="2002617" y="1115695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Fire Mage</a:t>
            </a:r>
            <a:endParaRPr b="0" i="0" sz="3200" u="none" cap="none" strike="noStrike">
              <a:solidFill>
                <a:schemeClr val="dk1"/>
              </a:solidFill>
              <a:latin typeface="Calibri"/>
              <a:ea typeface="Calibri"/>
              <a:cs typeface="Calibri"/>
              <a:sym typeface="Calibri"/>
            </a:endParaRPr>
          </a:p>
        </p:txBody>
      </p:sp>
      <p:sp>
        <p:nvSpPr>
          <p:cNvPr id="497" name="Google Shape;497;p20"/>
          <p:cNvSpPr/>
          <p:nvPr/>
        </p:nvSpPr>
        <p:spPr>
          <a:xfrm>
            <a:off x="9145143" y="3943350"/>
            <a:ext cx="6096762"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8" name="Google Shape;498;p20"/>
          <p:cNvPicPr preferRelativeResize="0"/>
          <p:nvPr/>
        </p:nvPicPr>
        <p:blipFill rotWithShape="1">
          <a:blip r:embed="rId7">
            <a:alphaModFix/>
          </a:blip>
          <a:srcRect b="0" l="0" r="0" t="0"/>
          <a:stretch/>
        </p:blipFill>
        <p:spPr>
          <a:xfrm>
            <a:off x="9145143" y="3943350"/>
            <a:ext cx="6096762" cy="6096000"/>
          </a:xfrm>
          <a:prstGeom prst="rect">
            <a:avLst/>
          </a:prstGeom>
          <a:noFill/>
          <a:ln>
            <a:noFill/>
          </a:ln>
        </p:spPr>
      </p:pic>
      <p:sp>
        <p:nvSpPr>
          <p:cNvPr id="499" name="Google Shape;499;p20"/>
          <p:cNvSpPr/>
          <p:nvPr/>
        </p:nvSpPr>
        <p:spPr>
          <a:xfrm>
            <a:off x="9145143"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0"/>
          <p:cNvSpPr/>
          <p:nvPr/>
        </p:nvSpPr>
        <p:spPr>
          <a:xfrm>
            <a:off x="9145143"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p:nvPr/>
        </p:nvSpPr>
        <p:spPr>
          <a:xfrm>
            <a:off x="9043530" y="1024255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Elementalen</a:t>
            </a:r>
            <a:endParaRPr b="0" i="0" sz="4800" u="none" cap="none" strike="noStrike">
              <a:solidFill>
                <a:schemeClr val="dk1"/>
              </a:solidFill>
              <a:latin typeface="Calibri"/>
              <a:ea typeface="Calibri"/>
              <a:cs typeface="Calibri"/>
              <a:sym typeface="Calibri"/>
            </a:endParaRPr>
          </a:p>
        </p:txBody>
      </p:sp>
      <p:sp>
        <p:nvSpPr>
          <p:cNvPr id="502" name="Google Shape;502;p20"/>
          <p:cNvSpPr/>
          <p:nvPr/>
        </p:nvSpPr>
        <p:spPr>
          <a:xfrm>
            <a:off x="9077401" y="1115695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Guardian</a:t>
            </a:r>
            <a:endParaRPr b="0" i="0" sz="3200" u="none" cap="none" strike="noStrike">
              <a:solidFill>
                <a:schemeClr val="dk1"/>
              </a:solidFill>
              <a:latin typeface="Calibri"/>
              <a:ea typeface="Calibri"/>
              <a:cs typeface="Calibri"/>
              <a:sym typeface="Calibri"/>
            </a:endParaRPr>
          </a:p>
        </p:txBody>
      </p:sp>
      <p:sp>
        <p:nvSpPr>
          <p:cNvPr id="503" name="Google Shape;503;p20"/>
          <p:cNvSpPr/>
          <p:nvPr/>
        </p:nvSpPr>
        <p:spPr>
          <a:xfrm>
            <a:off x="16219927" y="3943350"/>
            <a:ext cx="6096762" cy="773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4" name="Google Shape;504;p20"/>
          <p:cNvPicPr preferRelativeResize="0"/>
          <p:nvPr/>
        </p:nvPicPr>
        <p:blipFill rotWithShape="1">
          <a:blip r:embed="rId8">
            <a:alphaModFix/>
          </a:blip>
          <a:srcRect b="0" l="0" r="0" t="0"/>
          <a:stretch/>
        </p:blipFill>
        <p:spPr>
          <a:xfrm>
            <a:off x="16219927" y="3943350"/>
            <a:ext cx="6096762" cy="6096000"/>
          </a:xfrm>
          <a:prstGeom prst="rect">
            <a:avLst/>
          </a:prstGeom>
          <a:noFill/>
          <a:ln>
            <a:noFill/>
          </a:ln>
        </p:spPr>
      </p:pic>
      <p:sp>
        <p:nvSpPr>
          <p:cNvPr id="505" name="Google Shape;505;p20"/>
          <p:cNvSpPr/>
          <p:nvPr/>
        </p:nvSpPr>
        <p:spPr>
          <a:xfrm>
            <a:off x="16219927"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p:nvPr/>
        </p:nvSpPr>
        <p:spPr>
          <a:xfrm>
            <a:off x="16219927" y="10242550"/>
            <a:ext cx="6096762" cy="143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p:nvPr/>
        </p:nvSpPr>
        <p:spPr>
          <a:xfrm>
            <a:off x="16118315" y="1024255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Lunaria</a:t>
            </a:r>
            <a:endParaRPr b="0" i="0" sz="4800" u="none" cap="none" strike="noStrike">
              <a:solidFill>
                <a:schemeClr val="dk1"/>
              </a:solidFill>
              <a:latin typeface="Calibri"/>
              <a:ea typeface="Calibri"/>
              <a:cs typeface="Calibri"/>
              <a:sym typeface="Calibri"/>
            </a:endParaRPr>
          </a:p>
        </p:txBody>
      </p:sp>
      <p:sp>
        <p:nvSpPr>
          <p:cNvPr id="508" name="Google Shape;508;p20"/>
          <p:cNvSpPr/>
          <p:nvPr/>
        </p:nvSpPr>
        <p:spPr>
          <a:xfrm>
            <a:off x="16152185" y="11156950"/>
            <a:ext cx="6232246" cy="656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513" name="Shape 513"/>
        <p:cNvGrpSpPr/>
        <p:nvPr/>
      </p:nvGrpSpPr>
      <p:grpSpPr>
        <a:xfrm>
          <a:off x="0" y="0"/>
          <a:ext cx="0" cy="0"/>
          <a:chOff x="0" y="0"/>
          <a:chExt cx="0" cy="0"/>
        </a:xfrm>
      </p:grpSpPr>
      <p:pic>
        <p:nvPicPr>
          <p:cNvPr descr=" " id="514" name="Google Shape;514;p21"/>
          <p:cNvPicPr preferRelativeResize="0"/>
          <p:nvPr/>
        </p:nvPicPr>
        <p:blipFill rotWithShape="1">
          <a:blip r:embed="rId3">
            <a:alphaModFix/>
          </a:blip>
          <a:srcRect b="0" l="0" r="0" t="0"/>
          <a:stretch/>
        </p:blipFill>
        <p:spPr>
          <a:xfrm>
            <a:off x="1320965" y="0"/>
            <a:ext cx="23066083" cy="12901067"/>
          </a:xfrm>
          <a:prstGeom prst="rect">
            <a:avLst/>
          </a:prstGeom>
          <a:noFill/>
          <a:ln>
            <a:noFill/>
          </a:ln>
        </p:spPr>
      </p:pic>
      <p:sp>
        <p:nvSpPr>
          <p:cNvPr id="515" name="Google Shape;515;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6" name="Google Shape;516;p2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517" name="Google Shape;517;p21"/>
          <p:cNvPicPr preferRelativeResize="0"/>
          <p:nvPr/>
        </p:nvPicPr>
        <p:blipFill rotWithShape="1">
          <a:blip r:embed="rId5">
            <a:alphaModFix/>
          </a:blip>
          <a:srcRect b="0" l="0" r="0" t="0"/>
          <a:stretch/>
        </p:blipFill>
        <p:spPr>
          <a:xfrm>
            <a:off x="1117740" y="660400"/>
            <a:ext cx="10300987" cy="12065000"/>
          </a:xfrm>
          <a:prstGeom prst="rect">
            <a:avLst/>
          </a:prstGeom>
          <a:noFill/>
          <a:ln>
            <a:noFill/>
          </a:ln>
        </p:spPr>
      </p:pic>
      <p:pic>
        <p:nvPicPr>
          <p:cNvPr descr=" " id="518" name="Google Shape;518;p21"/>
          <p:cNvPicPr preferRelativeResize="0"/>
          <p:nvPr/>
        </p:nvPicPr>
        <p:blipFill rotWithShape="1">
          <a:blip r:embed="rId6">
            <a:alphaModFix/>
          </a:blip>
          <a:srcRect b="0" l="0" r="0" t="0"/>
          <a:stretch/>
        </p:blipFill>
        <p:spPr>
          <a:xfrm>
            <a:off x="7993023" y="2900784"/>
            <a:ext cx="91773" cy="158626"/>
          </a:xfrm>
          <a:prstGeom prst="rect">
            <a:avLst/>
          </a:prstGeom>
          <a:noFill/>
          <a:ln>
            <a:noFill/>
          </a:ln>
        </p:spPr>
      </p:pic>
      <p:pic>
        <p:nvPicPr>
          <p:cNvPr descr=" " id="519" name="Google Shape;519;p21"/>
          <p:cNvPicPr preferRelativeResize="0"/>
          <p:nvPr/>
        </p:nvPicPr>
        <p:blipFill rotWithShape="1">
          <a:blip r:embed="rId7">
            <a:alphaModFix/>
          </a:blip>
          <a:srcRect b="0" l="0" r="0" t="0"/>
          <a:stretch/>
        </p:blipFill>
        <p:spPr>
          <a:xfrm>
            <a:off x="8109359" y="2900784"/>
            <a:ext cx="94552" cy="157237"/>
          </a:xfrm>
          <a:prstGeom prst="rect">
            <a:avLst/>
          </a:prstGeom>
          <a:noFill/>
          <a:ln>
            <a:noFill/>
          </a:ln>
        </p:spPr>
      </p:pic>
      <p:pic>
        <p:nvPicPr>
          <p:cNvPr descr=" " id="520" name="Google Shape;520;p21"/>
          <p:cNvPicPr preferRelativeResize="0"/>
          <p:nvPr/>
        </p:nvPicPr>
        <p:blipFill rotWithShape="1">
          <a:blip r:embed="rId8">
            <a:alphaModFix/>
          </a:blip>
          <a:srcRect b="0" l="0" r="0" t="0"/>
          <a:stretch/>
        </p:blipFill>
        <p:spPr>
          <a:xfrm>
            <a:off x="8215964" y="2901702"/>
            <a:ext cx="118656" cy="156294"/>
          </a:xfrm>
          <a:prstGeom prst="rect">
            <a:avLst/>
          </a:prstGeom>
          <a:noFill/>
          <a:ln>
            <a:noFill/>
          </a:ln>
        </p:spPr>
      </p:pic>
      <p:pic>
        <p:nvPicPr>
          <p:cNvPr descr=" " id="521" name="Google Shape;521;p21"/>
          <p:cNvPicPr preferRelativeResize="0"/>
          <p:nvPr/>
        </p:nvPicPr>
        <p:blipFill rotWithShape="1">
          <a:blip r:embed="rId9">
            <a:alphaModFix/>
          </a:blip>
          <a:srcRect b="0" l="0" r="0" t="0"/>
          <a:stretch/>
        </p:blipFill>
        <p:spPr>
          <a:xfrm>
            <a:off x="8343889" y="2899842"/>
            <a:ext cx="105446" cy="160486"/>
          </a:xfrm>
          <a:prstGeom prst="rect">
            <a:avLst/>
          </a:prstGeom>
          <a:noFill/>
          <a:ln>
            <a:noFill/>
          </a:ln>
        </p:spPr>
      </p:pic>
      <p:pic>
        <p:nvPicPr>
          <p:cNvPr descr=" " id="522" name="Google Shape;522;p21"/>
          <p:cNvPicPr preferRelativeResize="0"/>
          <p:nvPr/>
        </p:nvPicPr>
        <p:blipFill rotWithShape="1">
          <a:blip r:embed="rId10">
            <a:alphaModFix/>
          </a:blip>
          <a:srcRect b="0" l="0" r="0" t="0"/>
          <a:stretch/>
        </p:blipFill>
        <p:spPr>
          <a:xfrm>
            <a:off x="8472511" y="2901925"/>
            <a:ext cx="104751" cy="156294"/>
          </a:xfrm>
          <a:prstGeom prst="rect">
            <a:avLst/>
          </a:prstGeom>
          <a:noFill/>
          <a:ln>
            <a:noFill/>
          </a:ln>
        </p:spPr>
      </p:pic>
      <p:pic>
        <p:nvPicPr>
          <p:cNvPr descr=" " id="523" name="Google Shape;523;p21"/>
          <p:cNvPicPr preferRelativeResize="0"/>
          <p:nvPr/>
        </p:nvPicPr>
        <p:blipFill rotWithShape="1">
          <a:blip r:embed="rId11">
            <a:alphaModFix/>
          </a:blip>
          <a:srcRect b="0" l="0" r="0" t="0"/>
          <a:stretch/>
        </p:blipFill>
        <p:spPr>
          <a:xfrm>
            <a:off x="8610399" y="2901925"/>
            <a:ext cx="19468" cy="156294"/>
          </a:xfrm>
          <a:prstGeom prst="rect">
            <a:avLst/>
          </a:prstGeom>
          <a:noFill/>
          <a:ln>
            <a:noFill/>
          </a:ln>
        </p:spPr>
      </p:pic>
      <p:pic>
        <p:nvPicPr>
          <p:cNvPr descr=" " id="524" name="Google Shape;524;p21"/>
          <p:cNvPicPr preferRelativeResize="0"/>
          <p:nvPr/>
        </p:nvPicPr>
        <p:blipFill rotWithShape="1">
          <a:blip r:embed="rId12">
            <a:alphaModFix/>
          </a:blip>
          <a:srcRect b="0" l="0" r="0" t="0"/>
          <a:stretch/>
        </p:blipFill>
        <p:spPr>
          <a:xfrm>
            <a:off x="8652346" y="2901702"/>
            <a:ext cx="118656" cy="156294"/>
          </a:xfrm>
          <a:prstGeom prst="rect">
            <a:avLst/>
          </a:prstGeom>
          <a:noFill/>
          <a:ln>
            <a:noFill/>
          </a:ln>
        </p:spPr>
      </p:pic>
      <p:pic>
        <p:nvPicPr>
          <p:cNvPr descr=" " id="525" name="Google Shape;525;p21"/>
          <p:cNvPicPr preferRelativeResize="0"/>
          <p:nvPr/>
        </p:nvPicPr>
        <p:blipFill rotWithShape="1">
          <a:blip r:embed="rId13">
            <a:alphaModFix/>
          </a:blip>
          <a:srcRect b="0" l="0" r="0" t="0"/>
          <a:stretch/>
        </p:blipFill>
        <p:spPr>
          <a:xfrm>
            <a:off x="8792324" y="2901925"/>
            <a:ext cx="79490" cy="156294"/>
          </a:xfrm>
          <a:prstGeom prst="rect">
            <a:avLst/>
          </a:prstGeom>
          <a:noFill/>
          <a:ln>
            <a:noFill/>
          </a:ln>
        </p:spPr>
      </p:pic>
      <p:pic>
        <p:nvPicPr>
          <p:cNvPr descr=" " id="526" name="Google Shape;526;p21"/>
          <p:cNvPicPr preferRelativeResize="0"/>
          <p:nvPr/>
        </p:nvPicPr>
        <p:blipFill rotWithShape="1">
          <a:blip r:embed="rId14">
            <a:alphaModFix/>
          </a:blip>
          <a:srcRect b="0" l="0" r="0" t="0"/>
          <a:stretch/>
        </p:blipFill>
        <p:spPr>
          <a:xfrm>
            <a:off x="8938324" y="2900784"/>
            <a:ext cx="88992" cy="157237"/>
          </a:xfrm>
          <a:prstGeom prst="rect">
            <a:avLst/>
          </a:prstGeom>
          <a:noFill/>
          <a:ln>
            <a:noFill/>
          </a:ln>
        </p:spPr>
      </p:pic>
      <p:pic>
        <p:nvPicPr>
          <p:cNvPr descr=" " id="527" name="Google Shape;527;p21"/>
          <p:cNvPicPr preferRelativeResize="0"/>
          <p:nvPr/>
        </p:nvPicPr>
        <p:blipFill rotWithShape="1">
          <a:blip r:embed="rId15">
            <a:alphaModFix/>
          </a:blip>
          <a:srcRect b="0" l="0" r="0" t="0"/>
          <a:stretch/>
        </p:blipFill>
        <p:spPr>
          <a:xfrm>
            <a:off x="9052114" y="2901925"/>
            <a:ext cx="79490" cy="156294"/>
          </a:xfrm>
          <a:prstGeom prst="rect">
            <a:avLst/>
          </a:prstGeom>
          <a:noFill/>
          <a:ln>
            <a:noFill/>
          </a:ln>
        </p:spPr>
      </p:pic>
      <p:pic>
        <p:nvPicPr>
          <p:cNvPr descr=" " id="528" name="Google Shape;528;p21"/>
          <p:cNvPicPr preferRelativeResize="0"/>
          <p:nvPr/>
        </p:nvPicPr>
        <p:blipFill rotWithShape="1">
          <a:blip r:embed="rId16">
            <a:alphaModFix/>
          </a:blip>
          <a:srcRect b="0" l="0" r="0" t="0"/>
          <a:stretch/>
        </p:blipFill>
        <p:spPr>
          <a:xfrm>
            <a:off x="9153156" y="2901702"/>
            <a:ext cx="80185" cy="156294"/>
          </a:xfrm>
          <a:prstGeom prst="rect">
            <a:avLst/>
          </a:prstGeom>
          <a:noFill/>
          <a:ln>
            <a:noFill/>
          </a:ln>
        </p:spPr>
      </p:pic>
      <p:pic>
        <p:nvPicPr>
          <p:cNvPr descr=" " id="529" name="Google Shape;529;p21"/>
          <p:cNvPicPr preferRelativeResize="0"/>
          <p:nvPr/>
        </p:nvPicPr>
        <p:blipFill rotWithShape="1">
          <a:blip r:embed="rId17">
            <a:alphaModFix/>
          </a:blip>
          <a:srcRect b="0" l="0" r="0" t="0"/>
          <a:stretch/>
        </p:blipFill>
        <p:spPr>
          <a:xfrm>
            <a:off x="9245853" y="2901479"/>
            <a:ext cx="109849" cy="156542"/>
          </a:xfrm>
          <a:prstGeom prst="rect">
            <a:avLst/>
          </a:prstGeom>
          <a:noFill/>
          <a:ln>
            <a:noFill/>
          </a:ln>
        </p:spPr>
      </p:pic>
      <p:pic>
        <p:nvPicPr>
          <p:cNvPr descr=" " id="530" name="Google Shape;530;p21"/>
          <p:cNvPicPr preferRelativeResize="0"/>
          <p:nvPr/>
        </p:nvPicPr>
        <p:blipFill rotWithShape="1">
          <a:blip r:embed="rId18">
            <a:alphaModFix/>
          </a:blip>
          <a:srcRect b="0" l="0" r="0" t="0"/>
          <a:stretch/>
        </p:blipFill>
        <p:spPr>
          <a:xfrm>
            <a:off x="9377024" y="2901925"/>
            <a:ext cx="104056" cy="158626"/>
          </a:xfrm>
          <a:prstGeom prst="rect">
            <a:avLst/>
          </a:prstGeom>
          <a:noFill/>
          <a:ln>
            <a:noFill/>
          </a:ln>
        </p:spPr>
      </p:pic>
      <p:pic>
        <p:nvPicPr>
          <p:cNvPr descr=" " id="531" name="Google Shape;531;p21"/>
          <p:cNvPicPr preferRelativeResize="0"/>
          <p:nvPr/>
        </p:nvPicPr>
        <p:blipFill rotWithShape="1">
          <a:blip r:embed="rId19">
            <a:alphaModFix/>
          </a:blip>
          <a:srcRect b="0" l="0" r="0" t="0"/>
          <a:stretch/>
        </p:blipFill>
        <p:spPr>
          <a:xfrm>
            <a:off x="9506109" y="2899618"/>
            <a:ext cx="87137" cy="160486"/>
          </a:xfrm>
          <a:prstGeom prst="rect">
            <a:avLst/>
          </a:prstGeom>
          <a:noFill/>
          <a:ln>
            <a:noFill/>
          </a:ln>
        </p:spPr>
      </p:pic>
      <p:pic>
        <p:nvPicPr>
          <p:cNvPr descr=" " id="532" name="Google Shape;532;p21"/>
          <p:cNvPicPr preferRelativeResize="0"/>
          <p:nvPr/>
        </p:nvPicPr>
        <p:blipFill rotWithShape="1">
          <a:blip r:embed="rId20">
            <a:alphaModFix/>
          </a:blip>
          <a:srcRect b="0" l="0" r="0" t="0"/>
          <a:stretch/>
        </p:blipFill>
        <p:spPr>
          <a:xfrm>
            <a:off x="6623568" y="3015878"/>
            <a:ext cx="1261510" cy="445864"/>
          </a:xfrm>
          <a:prstGeom prst="rect">
            <a:avLst/>
          </a:prstGeom>
          <a:noFill/>
          <a:ln>
            <a:noFill/>
          </a:ln>
        </p:spPr>
      </p:pic>
      <p:pic>
        <p:nvPicPr>
          <p:cNvPr descr=" " id="533" name="Google Shape;533;p21"/>
          <p:cNvPicPr preferRelativeResize="0"/>
          <p:nvPr/>
        </p:nvPicPr>
        <p:blipFill rotWithShape="1">
          <a:blip r:embed="rId21">
            <a:alphaModFix/>
          </a:blip>
          <a:srcRect b="0" l="0" r="0" t="0"/>
          <a:stretch/>
        </p:blipFill>
        <p:spPr>
          <a:xfrm>
            <a:off x="8286415" y="3554264"/>
            <a:ext cx="87137" cy="160486"/>
          </a:xfrm>
          <a:prstGeom prst="rect">
            <a:avLst/>
          </a:prstGeom>
          <a:noFill/>
          <a:ln>
            <a:noFill/>
          </a:ln>
        </p:spPr>
      </p:pic>
      <p:pic>
        <p:nvPicPr>
          <p:cNvPr descr=" " id="534" name="Google Shape;534;p21"/>
          <p:cNvPicPr preferRelativeResize="0"/>
          <p:nvPr/>
        </p:nvPicPr>
        <p:blipFill rotWithShape="1">
          <a:blip r:embed="rId22">
            <a:alphaModFix/>
          </a:blip>
          <a:srcRect b="0" l="0" r="0" t="0"/>
          <a:stretch/>
        </p:blipFill>
        <p:spPr>
          <a:xfrm>
            <a:off x="8399278" y="3555429"/>
            <a:ext cx="88992" cy="157237"/>
          </a:xfrm>
          <a:prstGeom prst="rect">
            <a:avLst/>
          </a:prstGeom>
          <a:noFill/>
          <a:ln>
            <a:noFill/>
          </a:ln>
        </p:spPr>
      </p:pic>
      <p:pic>
        <p:nvPicPr>
          <p:cNvPr descr=" " id="535" name="Google Shape;535;p21"/>
          <p:cNvPicPr preferRelativeResize="0"/>
          <p:nvPr/>
        </p:nvPicPr>
        <p:blipFill rotWithShape="1">
          <a:blip r:embed="rId23">
            <a:alphaModFix/>
          </a:blip>
          <a:srcRect b="0" l="0" r="0" t="0"/>
          <a:stretch/>
        </p:blipFill>
        <p:spPr>
          <a:xfrm>
            <a:off x="8513298" y="3556595"/>
            <a:ext cx="19468" cy="156294"/>
          </a:xfrm>
          <a:prstGeom prst="rect">
            <a:avLst/>
          </a:prstGeom>
          <a:noFill/>
          <a:ln>
            <a:noFill/>
          </a:ln>
        </p:spPr>
      </p:pic>
      <p:pic>
        <p:nvPicPr>
          <p:cNvPr descr=" " id="536" name="Google Shape;536;p21"/>
          <p:cNvPicPr preferRelativeResize="0"/>
          <p:nvPr/>
        </p:nvPicPr>
        <p:blipFill rotWithShape="1">
          <a:blip r:embed="rId24">
            <a:alphaModFix/>
          </a:blip>
          <a:srcRect b="0" l="0" r="0" t="0"/>
          <a:stretch/>
        </p:blipFill>
        <p:spPr>
          <a:xfrm>
            <a:off x="8565903" y="3556347"/>
            <a:ext cx="106140" cy="156542"/>
          </a:xfrm>
          <a:prstGeom prst="rect">
            <a:avLst/>
          </a:prstGeom>
          <a:noFill/>
          <a:ln>
            <a:noFill/>
          </a:ln>
        </p:spPr>
      </p:pic>
      <p:pic>
        <p:nvPicPr>
          <p:cNvPr descr=" " id="537" name="Google Shape;537;p21"/>
          <p:cNvPicPr preferRelativeResize="0"/>
          <p:nvPr/>
        </p:nvPicPr>
        <p:blipFill rotWithShape="1">
          <a:blip r:embed="rId25">
            <a:alphaModFix/>
          </a:blip>
          <a:srcRect b="0" l="0" r="0" t="0"/>
          <a:stretch/>
        </p:blipFill>
        <p:spPr>
          <a:xfrm>
            <a:off x="8694292" y="3556347"/>
            <a:ext cx="118656" cy="156294"/>
          </a:xfrm>
          <a:prstGeom prst="rect">
            <a:avLst/>
          </a:prstGeom>
          <a:noFill/>
          <a:ln>
            <a:noFill/>
          </a:ln>
        </p:spPr>
      </p:pic>
      <p:pic>
        <p:nvPicPr>
          <p:cNvPr descr=" " id="538" name="Google Shape;538;p21"/>
          <p:cNvPicPr preferRelativeResize="0"/>
          <p:nvPr/>
        </p:nvPicPr>
        <p:blipFill rotWithShape="1">
          <a:blip r:embed="rId26">
            <a:alphaModFix/>
          </a:blip>
          <a:srcRect b="0" l="0" r="0" t="0"/>
          <a:stretch/>
        </p:blipFill>
        <p:spPr>
          <a:xfrm>
            <a:off x="8834500" y="3556595"/>
            <a:ext cx="79490" cy="156294"/>
          </a:xfrm>
          <a:prstGeom prst="rect">
            <a:avLst/>
          </a:prstGeom>
          <a:noFill/>
          <a:ln>
            <a:noFill/>
          </a:ln>
        </p:spPr>
      </p:pic>
      <p:pic>
        <p:nvPicPr>
          <p:cNvPr descr=" " id="539" name="Google Shape;539;p21"/>
          <p:cNvPicPr preferRelativeResize="0"/>
          <p:nvPr/>
        </p:nvPicPr>
        <p:blipFill rotWithShape="1">
          <a:blip r:embed="rId27">
            <a:alphaModFix/>
          </a:blip>
          <a:srcRect b="0" l="0" r="0" t="0"/>
          <a:stretch/>
        </p:blipFill>
        <p:spPr>
          <a:xfrm>
            <a:off x="8972158" y="3554512"/>
            <a:ext cx="105446" cy="160486"/>
          </a:xfrm>
          <a:prstGeom prst="rect">
            <a:avLst/>
          </a:prstGeom>
          <a:noFill/>
          <a:ln>
            <a:noFill/>
          </a:ln>
        </p:spPr>
      </p:pic>
      <p:pic>
        <p:nvPicPr>
          <p:cNvPr descr=" " id="540" name="Google Shape;540;p21"/>
          <p:cNvPicPr preferRelativeResize="0"/>
          <p:nvPr/>
        </p:nvPicPr>
        <p:blipFill rotWithShape="1">
          <a:blip r:embed="rId28">
            <a:alphaModFix/>
          </a:blip>
          <a:srcRect b="0" l="0" r="0" t="0"/>
          <a:stretch/>
        </p:blipFill>
        <p:spPr>
          <a:xfrm>
            <a:off x="9087570" y="3554040"/>
            <a:ext cx="126303" cy="160933"/>
          </a:xfrm>
          <a:prstGeom prst="rect">
            <a:avLst/>
          </a:prstGeom>
          <a:noFill/>
          <a:ln>
            <a:noFill/>
          </a:ln>
        </p:spPr>
      </p:pic>
      <p:pic>
        <p:nvPicPr>
          <p:cNvPr descr=" " id="541" name="Google Shape;541;p21"/>
          <p:cNvPicPr preferRelativeResize="0"/>
          <p:nvPr/>
        </p:nvPicPr>
        <p:blipFill rotWithShape="1">
          <a:blip r:embed="rId29">
            <a:alphaModFix/>
          </a:blip>
          <a:srcRect b="0" l="0" r="0" t="0"/>
          <a:stretch/>
        </p:blipFill>
        <p:spPr>
          <a:xfrm>
            <a:off x="9237974" y="3555429"/>
            <a:ext cx="94552" cy="157237"/>
          </a:xfrm>
          <a:prstGeom prst="rect">
            <a:avLst/>
          </a:prstGeom>
          <a:noFill/>
          <a:ln>
            <a:noFill/>
          </a:ln>
        </p:spPr>
      </p:pic>
      <p:pic>
        <p:nvPicPr>
          <p:cNvPr descr=" " id="542" name="Google Shape;542;p21"/>
          <p:cNvPicPr preferRelativeResize="0"/>
          <p:nvPr/>
        </p:nvPicPr>
        <p:blipFill rotWithShape="1">
          <a:blip r:embed="rId30">
            <a:alphaModFix/>
          </a:blip>
          <a:srcRect b="0" l="0" r="0" t="0"/>
          <a:stretch/>
        </p:blipFill>
        <p:spPr>
          <a:xfrm>
            <a:off x="9354313" y="3555429"/>
            <a:ext cx="114252" cy="158626"/>
          </a:xfrm>
          <a:prstGeom prst="rect">
            <a:avLst/>
          </a:prstGeom>
          <a:noFill/>
          <a:ln>
            <a:noFill/>
          </a:ln>
        </p:spPr>
      </p:pic>
      <p:pic>
        <p:nvPicPr>
          <p:cNvPr descr=" " id="543" name="Google Shape;543;p21"/>
          <p:cNvPicPr preferRelativeResize="0"/>
          <p:nvPr/>
        </p:nvPicPr>
        <p:blipFill rotWithShape="1">
          <a:blip r:embed="rId31">
            <a:alphaModFix/>
          </a:blip>
          <a:srcRect b="0" l="0" r="0" t="0"/>
          <a:stretch/>
        </p:blipFill>
        <p:spPr>
          <a:xfrm>
            <a:off x="6292306" y="3623692"/>
            <a:ext cx="1898773" cy="440531"/>
          </a:xfrm>
          <a:prstGeom prst="rect">
            <a:avLst/>
          </a:prstGeom>
          <a:noFill/>
          <a:ln>
            <a:noFill/>
          </a:ln>
        </p:spPr>
      </p:pic>
      <p:pic>
        <p:nvPicPr>
          <p:cNvPr descr=" " id="544" name="Google Shape;544;p21"/>
          <p:cNvPicPr preferRelativeResize="0"/>
          <p:nvPr/>
        </p:nvPicPr>
        <p:blipFill rotWithShape="1">
          <a:blip r:embed="rId32">
            <a:alphaModFix/>
          </a:blip>
          <a:srcRect b="0" l="0" r="0" t="0"/>
          <a:stretch/>
        </p:blipFill>
        <p:spPr>
          <a:xfrm>
            <a:off x="8684096" y="4049390"/>
            <a:ext cx="147392" cy="156294"/>
          </a:xfrm>
          <a:prstGeom prst="rect">
            <a:avLst/>
          </a:prstGeom>
          <a:noFill/>
          <a:ln>
            <a:noFill/>
          </a:ln>
        </p:spPr>
      </p:pic>
      <p:pic>
        <p:nvPicPr>
          <p:cNvPr descr=" " id="545" name="Google Shape;545;p21"/>
          <p:cNvPicPr preferRelativeResize="0"/>
          <p:nvPr/>
        </p:nvPicPr>
        <p:blipFill rotWithShape="1">
          <a:blip r:embed="rId33">
            <a:alphaModFix/>
          </a:blip>
          <a:srcRect b="0" l="0" r="0" t="0"/>
          <a:stretch/>
        </p:blipFill>
        <p:spPr>
          <a:xfrm>
            <a:off x="8860226" y="4049613"/>
            <a:ext cx="104056" cy="158626"/>
          </a:xfrm>
          <a:prstGeom prst="rect">
            <a:avLst/>
          </a:prstGeom>
          <a:noFill/>
          <a:ln>
            <a:noFill/>
          </a:ln>
        </p:spPr>
      </p:pic>
      <p:pic>
        <p:nvPicPr>
          <p:cNvPr descr=" " id="546" name="Google Shape;546;p21"/>
          <p:cNvPicPr preferRelativeResize="0"/>
          <p:nvPr/>
        </p:nvPicPr>
        <p:blipFill rotWithShape="1">
          <a:blip r:embed="rId34">
            <a:alphaModFix/>
          </a:blip>
          <a:srcRect b="0" l="0" r="0" t="0"/>
          <a:stretch/>
        </p:blipFill>
        <p:spPr>
          <a:xfrm>
            <a:off x="8989310" y="4047282"/>
            <a:ext cx="87137" cy="160486"/>
          </a:xfrm>
          <a:prstGeom prst="rect">
            <a:avLst/>
          </a:prstGeom>
          <a:noFill/>
          <a:ln>
            <a:noFill/>
          </a:ln>
        </p:spPr>
      </p:pic>
      <p:pic>
        <p:nvPicPr>
          <p:cNvPr descr=" " id="547" name="Google Shape;547;p21"/>
          <p:cNvPicPr preferRelativeResize="0"/>
          <p:nvPr/>
        </p:nvPicPr>
        <p:blipFill rotWithShape="1">
          <a:blip r:embed="rId35">
            <a:alphaModFix/>
          </a:blip>
          <a:srcRect b="0" l="0" r="0" t="0"/>
          <a:stretch/>
        </p:blipFill>
        <p:spPr>
          <a:xfrm>
            <a:off x="9093828" y="4047530"/>
            <a:ext cx="105446" cy="160486"/>
          </a:xfrm>
          <a:prstGeom prst="rect">
            <a:avLst/>
          </a:prstGeom>
          <a:noFill/>
          <a:ln>
            <a:noFill/>
          </a:ln>
        </p:spPr>
      </p:pic>
      <p:pic>
        <p:nvPicPr>
          <p:cNvPr descr=" " id="548" name="Google Shape;548;p21"/>
          <p:cNvPicPr preferRelativeResize="0"/>
          <p:nvPr/>
        </p:nvPicPr>
        <p:blipFill rotWithShape="1">
          <a:blip r:embed="rId36">
            <a:alphaModFix/>
          </a:blip>
          <a:srcRect b="0" l="0" r="0" t="0"/>
          <a:stretch/>
        </p:blipFill>
        <p:spPr>
          <a:xfrm>
            <a:off x="9221985" y="4049613"/>
            <a:ext cx="104056" cy="158626"/>
          </a:xfrm>
          <a:prstGeom prst="rect">
            <a:avLst/>
          </a:prstGeom>
          <a:noFill/>
          <a:ln>
            <a:noFill/>
          </a:ln>
        </p:spPr>
      </p:pic>
      <p:pic>
        <p:nvPicPr>
          <p:cNvPr descr=" " id="549" name="Google Shape;549;p21"/>
          <p:cNvPicPr preferRelativeResize="0"/>
          <p:nvPr/>
        </p:nvPicPr>
        <p:blipFill rotWithShape="1">
          <a:blip r:embed="rId37">
            <a:alphaModFix/>
          </a:blip>
          <a:srcRect b="0" l="0" r="0" t="0"/>
          <a:stretch/>
        </p:blipFill>
        <p:spPr>
          <a:xfrm>
            <a:off x="9358716" y="4049613"/>
            <a:ext cx="79490" cy="156294"/>
          </a:xfrm>
          <a:prstGeom prst="rect">
            <a:avLst/>
          </a:prstGeom>
          <a:noFill/>
          <a:ln>
            <a:noFill/>
          </a:ln>
        </p:spPr>
      </p:pic>
      <p:pic>
        <p:nvPicPr>
          <p:cNvPr descr=" " id="550" name="Google Shape;550;p21"/>
          <p:cNvPicPr preferRelativeResize="0"/>
          <p:nvPr/>
        </p:nvPicPr>
        <p:blipFill rotWithShape="1">
          <a:blip r:embed="rId38">
            <a:alphaModFix/>
          </a:blip>
          <a:srcRect b="0" l="0" r="0" t="0"/>
          <a:stretch/>
        </p:blipFill>
        <p:spPr>
          <a:xfrm>
            <a:off x="9441915" y="4047058"/>
            <a:ext cx="126303" cy="160933"/>
          </a:xfrm>
          <a:prstGeom prst="rect">
            <a:avLst/>
          </a:prstGeom>
          <a:noFill/>
          <a:ln>
            <a:noFill/>
          </a:ln>
        </p:spPr>
      </p:pic>
      <p:pic>
        <p:nvPicPr>
          <p:cNvPr descr=" " id="551" name="Google Shape;551;p21"/>
          <p:cNvPicPr preferRelativeResize="0"/>
          <p:nvPr/>
        </p:nvPicPr>
        <p:blipFill rotWithShape="1">
          <a:blip r:embed="rId39">
            <a:alphaModFix/>
          </a:blip>
          <a:srcRect b="0" l="0" r="0" t="0"/>
          <a:stretch/>
        </p:blipFill>
        <p:spPr>
          <a:xfrm>
            <a:off x="9584439" y="4047530"/>
            <a:ext cx="105446" cy="160486"/>
          </a:xfrm>
          <a:prstGeom prst="rect">
            <a:avLst/>
          </a:prstGeom>
          <a:noFill/>
          <a:ln>
            <a:noFill/>
          </a:ln>
        </p:spPr>
      </p:pic>
      <p:pic>
        <p:nvPicPr>
          <p:cNvPr descr=" " id="552" name="Google Shape;552;p21"/>
          <p:cNvPicPr preferRelativeResize="0"/>
          <p:nvPr/>
        </p:nvPicPr>
        <p:blipFill rotWithShape="1">
          <a:blip r:embed="rId40">
            <a:alphaModFix/>
          </a:blip>
          <a:srcRect b="0" l="0" r="0" t="0"/>
          <a:stretch/>
        </p:blipFill>
        <p:spPr>
          <a:xfrm>
            <a:off x="9712596" y="4049613"/>
            <a:ext cx="104056" cy="158626"/>
          </a:xfrm>
          <a:prstGeom prst="rect">
            <a:avLst/>
          </a:prstGeom>
          <a:noFill/>
          <a:ln>
            <a:noFill/>
          </a:ln>
        </p:spPr>
      </p:pic>
      <p:pic>
        <p:nvPicPr>
          <p:cNvPr descr=" " id="553" name="Google Shape;553;p21"/>
          <p:cNvPicPr preferRelativeResize="0"/>
          <p:nvPr/>
        </p:nvPicPr>
        <p:blipFill rotWithShape="1">
          <a:blip r:embed="rId41">
            <a:alphaModFix/>
          </a:blip>
          <a:srcRect b="0" l="0" r="0" t="0"/>
          <a:stretch/>
        </p:blipFill>
        <p:spPr>
          <a:xfrm>
            <a:off x="9833801" y="4049613"/>
            <a:ext cx="103359" cy="156071"/>
          </a:xfrm>
          <a:prstGeom prst="rect">
            <a:avLst/>
          </a:prstGeom>
          <a:noFill/>
          <a:ln>
            <a:noFill/>
          </a:ln>
        </p:spPr>
      </p:pic>
      <p:pic>
        <p:nvPicPr>
          <p:cNvPr descr=" " id="554" name="Google Shape;554;p21"/>
          <p:cNvPicPr preferRelativeResize="0"/>
          <p:nvPr/>
        </p:nvPicPr>
        <p:blipFill rotWithShape="1">
          <a:blip r:embed="rId42">
            <a:alphaModFix/>
          </a:blip>
          <a:srcRect b="0" l="0" r="0" t="0"/>
          <a:stretch/>
        </p:blipFill>
        <p:spPr>
          <a:xfrm>
            <a:off x="9928585" y="4049390"/>
            <a:ext cx="118656" cy="156294"/>
          </a:xfrm>
          <a:prstGeom prst="rect">
            <a:avLst/>
          </a:prstGeom>
          <a:noFill/>
          <a:ln>
            <a:noFill/>
          </a:ln>
        </p:spPr>
      </p:pic>
      <p:pic>
        <p:nvPicPr>
          <p:cNvPr descr=" " id="555" name="Google Shape;555;p21"/>
          <p:cNvPicPr preferRelativeResize="0"/>
          <p:nvPr/>
        </p:nvPicPr>
        <p:blipFill rotWithShape="1">
          <a:blip r:embed="rId43">
            <a:alphaModFix/>
          </a:blip>
          <a:srcRect b="0" l="0" r="0" t="0"/>
          <a:stretch/>
        </p:blipFill>
        <p:spPr>
          <a:xfrm>
            <a:off x="10069025" y="4049390"/>
            <a:ext cx="106140" cy="156542"/>
          </a:xfrm>
          <a:prstGeom prst="rect">
            <a:avLst/>
          </a:prstGeom>
          <a:noFill/>
          <a:ln>
            <a:noFill/>
          </a:ln>
        </p:spPr>
      </p:pic>
      <p:pic>
        <p:nvPicPr>
          <p:cNvPr descr=" " id="556" name="Google Shape;556;p21"/>
          <p:cNvPicPr preferRelativeResize="0"/>
          <p:nvPr/>
        </p:nvPicPr>
        <p:blipFill rotWithShape="1">
          <a:blip r:embed="rId44">
            <a:alphaModFix/>
          </a:blip>
          <a:srcRect b="0" l="0" r="0" t="0"/>
          <a:stretch/>
        </p:blipFill>
        <p:spPr>
          <a:xfrm>
            <a:off x="10208306" y="4049390"/>
            <a:ext cx="80185" cy="156294"/>
          </a:xfrm>
          <a:prstGeom prst="rect">
            <a:avLst/>
          </a:prstGeom>
          <a:noFill/>
          <a:ln>
            <a:noFill/>
          </a:ln>
        </p:spPr>
      </p:pic>
      <p:pic>
        <p:nvPicPr>
          <p:cNvPr descr=" " id="557" name="Google Shape;557;p21"/>
          <p:cNvPicPr preferRelativeResize="0"/>
          <p:nvPr/>
        </p:nvPicPr>
        <p:blipFill rotWithShape="1">
          <a:blip r:embed="rId45">
            <a:alphaModFix/>
          </a:blip>
          <a:srcRect b="0" l="0" r="0" t="0"/>
          <a:stretch/>
        </p:blipFill>
        <p:spPr>
          <a:xfrm>
            <a:off x="10304250" y="4047058"/>
            <a:ext cx="126303" cy="160933"/>
          </a:xfrm>
          <a:prstGeom prst="rect">
            <a:avLst/>
          </a:prstGeom>
          <a:noFill/>
          <a:ln>
            <a:noFill/>
          </a:ln>
        </p:spPr>
      </p:pic>
      <p:pic>
        <p:nvPicPr>
          <p:cNvPr descr=" " id="558" name="Google Shape;558;p21"/>
          <p:cNvPicPr preferRelativeResize="0"/>
          <p:nvPr/>
        </p:nvPicPr>
        <p:blipFill rotWithShape="1">
          <a:blip r:embed="rId46">
            <a:alphaModFix/>
          </a:blip>
          <a:srcRect b="0" l="0" r="0" t="0"/>
          <a:stretch/>
        </p:blipFill>
        <p:spPr>
          <a:xfrm>
            <a:off x="10455118" y="4049613"/>
            <a:ext cx="104056" cy="158626"/>
          </a:xfrm>
          <a:prstGeom prst="rect">
            <a:avLst/>
          </a:prstGeom>
          <a:noFill/>
          <a:ln>
            <a:noFill/>
          </a:ln>
        </p:spPr>
      </p:pic>
      <p:pic>
        <p:nvPicPr>
          <p:cNvPr descr=" " id="559" name="Google Shape;559;p21"/>
          <p:cNvPicPr preferRelativeResize="0"/>
          <p:nvPr/>
        </p:nvPicPr>
        <p:blipFill rotWithShape="1">
          <a:blip r:embed="rId47">
            <a:alphaModFix/>
          </a:blip>
          <a:srcRect b="0" l="0" r="0" t="0"/>
          <a:stretch/>
        </p:blipFill>
        <p:spPr>
          <a:xfrm>
            <a:off x="10584202" y="4047282"/>
            <a:ext cx="87137" cy="160486"/>
          </a:xfrm>
          <a:prstGeom prst="rect">
            <a:avLst/>
          </a:prstGeom>
          <a:noFill/>
          <a:ln>
            <a:noFill/>
          </a:ln>
        </p:spPr>
      </p:pic>
      <p:pic>
        <p:nvPicPr>
          <p:cNvPr descr=" " id="560" name="Google Shape;560;p21"/>
          <p:cNvPicPr preferRelativeResize="0"/>
          <p:nvPr/>
        </p:nvPicPr>
        <p:blipFill rotWithShape="1">
          <a:blip r:embed="rId48">
            <a:alphaModFix/>
          </a:blip>
          <a:srcRect b="0" l="0" r="0" t="0"/>
          <a:stretch/>
        </p:blipFill>
        <p:spPr>
          <a:xfrm>
            <a:off x="10742256" y="4049390"/>
            <a:ext cx="106140" cy="156542"/>
          </a:xfrm>
          <a:prstGeom prst="rect">
            <a:avLst/>
          </a:prstGeom>
          <a:noFill/>
          <a:ln>
            <a:noFill/>
          </a:ln>
        </p:spPr>
      </p:pic>
      <p:pic>
        <p:nvPicPr>
          <p:cNvPr descr=" " id="561" name="Google Shape;561;p21"/>
          <p:cNvPicPr preferRelativeResize="0"/>
          <p:nvPr/>
        </p:nvPicPr>
        <p:blipFill rotWithShape="1">
          <a:blip r:embed="rId49">
            <a:alphaModFix/>
          </a:blip>
          <a:srcRect b="0" l="0" r="0" t="0"/>
          <a:stretch/>
        </p:blipFill>
        <p:spPr>
          <a:xfrm>
            <a:off x="10881536" y="4049390"/>
            <a:ext cx="80185" cy="156294"/>
          </a:xfrm>
          <a:prstGeom prst="rect">
            <a:avLst/>
          </a:prstGeom>
          <a:noFill/>
          <a:ln>
            <a:noFill/>
          </a:ln>
        </p:spPr>
      </p:pic>
      <p:pic>
        <p:nvPicPr>
          <p:cNvPr descr=" " id="562" name="Google Shape;562;p21"/>
          <p:cNvPicPr preferRelativeResize="0"/>
          <p:nvPr/>
        </p:nvPicPr>
        <p:blipFill rotWithShape="1">
          <a:blip r:embed="rId50">
            <a:alphaModFix/>
          </a:blip>
          <a:srcRect b="0" l="0" r="0" t="0"/>
          <a:stretch/>
        </p:blipFill>
        <p:spPr>
          <a:xfrm>
            <a:off x="10985360" y="4048447"/>
            <a:ext cx="94552" cy="157237"/>
          </a:xfrm>
          <a:prstGeom prst="rect">
            <a:avLst/>
          </a:prstGeom>
          <a:noFill/>
          <a:ln>
            <a:noFill/>
          </a:ln>
        </p:spPr>
      </p:pic>
      <p:pic>
        <p:nvPicPr>
          <p:cNvPr descr=" " id="563" name="Google Shape;563;p21"/>
          <p:cNvPicPr preferRelativeResize="0"/>
          <p:nvPr/>
        </p:nvPicPr>
        <p:blipFill rotWithShape="1">
          <a:blip r:embed="rId51">
            <a:alphaModFix/>
          </a:blip>
          <a:srcRect b="0" l="0" r="0" t="0"/>
          <a:stretch/>
        </p:blipFill>
        <p:spPr>
          <a:xfrm>
            <a:off x="11089184" y="4049390"/>
            <a:ext cx="117728" cy="156294"/>
          </a:xfrm>
          <a:prstGeom prst="rect">
            <a:avLst/>
          </a:prstGeom>
          <a:noFill/>
          <a:ln>
            <a:noFill/>
          </a:ln>
        </p:spPr>
      </p:pic>
      <p:pic>
        <p:nvPicPr>
          <p:cNvPr descr=" " id="564" name="Google Shape;564;p21"/>
          <p:cNvPicPr preferRelativeResize="0"/>
          <p:nvPr/>
        </p:nvPicPr>
        <p:blipFill rotWithShape="1">
          <a:blip r:embed="rId52">
            <a:alphaModFix/>
          </a:blip>
          <a:srcRect b="0" l="0" r="0" t="0"/>
          <a:stretch/>
        </p:blipFill>
        <p:spPr>
          <a:xfrm>
            <a:off x="11223828" y="4049390"/>
            <a:ext cx="80185" cy="156294"/>
          </a:xfrm>
          <a:prstGeom prst="rect">
            <a:avLst/>
          </a:prstGeom>
          <a:noFill/>
          <a:ln>
            <a:noFill/>
          </a:ln>
        </p:spPr>
      </p:pic>
      <p:pic>
        <p:nvPicPr>
          <p:cNvPr descr=" " id="565" name="Google Shape;565;p21"/>
          <p:cNvPicPr preferRelativeResize="0"/>
          <p:nvPr/>
        </p:nvPicPr>
        <p:blipFill rotWithShape="1">
          <a:blip r:embed="rId53">
            <a:alphaModFix/>
          </a:blip>
          <a:srcRect b="0" l="0" r="0" t="0"/>
          <a:stretch/>
        </p:blipFill>
        <p:spPr>
          <a:xfrm>
            <a:off x="7481145" y="4129187"/>
            <a:ext cx="1057413" cy="18281"/>
          </a:xfrm>
          <a:prstGeom prst="rect">
            <a:avLst/>
          </a:prstGeom>
          <a:noFill/>
          <a:ln>
            <a:noFill/>
          </a:ln>
        </p:spPr>
      </p:pic>
      <p:pic>
        <p:nvPicPr>
          <p:cNvPr descr=" " id="566" name="Google Shape;566;p21"/>
          <p:cNvPicPr preferRelativeResize="0"/>
          <p:nvPr/>
        </p:nvPicPr>
        <p:blipFill rotWithShape="1">
          <a:blip r:embed="rId54">
            <a:alphaModFix/>
          </a:blip>
          <a:srcRect b="0" l="0" r="0" t="0"/>
          <a:stretch/>
        </p:blipFill>
        <p:spPr>
          <a:xfrm>
            <a:off x="8757791" y="4499248"/>
            <a:ext cx="19468" cy="156294"/>
          </a:xfrm>
          <a:prstGeom prst="rect">
            <a:avLst/>
          </a:prstGeom>
          <a:noFill/>
          <a:ln>
            <a:noFill/>
          </a:ln>
        </p:spPr>
      </p:pic>
      <p:pic>
        <p:nvPicPr>
          <p:cNvPr descr=" " id="567" name="Google Shape;567;p21"/>
          <p:cNvPicPr preferRelativeResize="0"/>
          <p:nvPr/>
        </p:nvPicPr>
        <p:blipFill rotWithShape="1">
          <a:blip r:embed="rId55">
            <a:alphaModFix/>
          </a:blip>
          <a:srcRect b="0" l="0" r="0" t="0"/>
          <a:stretch/>
        </p:blipFill>
        <p:spPr>
          <a:xfrm>
            <a:off x="8810399" y="4499248"/>
            <a:ext cx="106140" cy="156542"/>
          </a:xfrm>
          <a:prstGeom prst="rect">
            <a:avLst/>
          </a:prstGeom>
          <a:noFill/>
          <a:ln>
            <a:noFill/>
          </a:ln>
        </p:spPr>
      </p:pic>
      <p:pic>
        <p:nvPicPr>
          <p:cNvPr descr=" " id="568" name="Google Shape;568;p21"/>
          <p:cNvPicPr preferRelativeResize="0"/>
          <p:nvPr/>
        </p:nvPicPr>
        <p:blipFill rotWithShape="1">
          <a:blip r:embed="rId56">
            <a:alphaModFix/>
          </a:blip>
          <a:srcRect b="0" l="0" r="0" t="0"/>
          <a:stretch/>
        </p:blipFill>
        <p:spPr>
          <a:xfrm>
            <a:off x="8933920" y="4499496"/>
            <a:ext cx="103362" cy="156071"/>
          </a:xfrm>
          <a:prstGeom prst="rect">
            <a:avLst/>
          </a:prstGeom>
          <a:noFill/>
          <a:ln>
            <a:noFill/>
          </a:ln>
        </p:spPr>
      </p:pic>
      <p:pic>
        <p:nvPicPr>
          <p:cNvPr descr=" " id="569" name="Google Shape;569;p21"/>
          <p:cNvPicPr preferRelativeResize="0"/>
          <p:nvPr/>
        </p:nvPicPr>
        <p:blipFill rotWithShape="1">
          <a:blip r:embed="rId57">
            <a:alphaModFix/>
          </a:blip>
          <a:srcRect b="0" l="0" r="0" t="0"/>
          <a:stretch/>
        </p:blipFill>
        <p:spPr>
          <a:xfrm>
            <a:off x="9054892" y="4499248"/>
            <a:ext cx="80185" cy="156294"/>
          </a:xfrm>
          <a:prstGeom prst="rect">
            <a:avLst/>
          </a:prstGeom>
          <a:noFill/>
          <a:ln>
            <a:noFill/>
          </a:ln>
        </p:spPr>
      </p:pic>
      <p:pic>
        <p:nvPicPr>
          <p:cNvPr descr=" " id="570" name="Google Shape;570;p21"/>
          <p:cNvPicPr preferRelativeResize="0"/>
          <p:nvPr/>
        </p:nvPicPr>
        <p:blipFill rotWithShape="1">
          <a:blip r:embed="rId58">
            <a:alphaModFix/>
          </a:blip>
          <a:srcRect b="0" l="0" r="0" t="0"/>
          <a:stretch/>
        </p:blipFill>
        <p:spPr>
          <a:xfrm>
            <a:off x="9158483" y="4498330"/>
            <a:ext cx="94555" cy="157237"/>
          </a:xfrm>
          <a:prstGeom prst="rect">
            <a:avLst/>
          </a:prstGeom>
          <a:noFill/>
          <a:ln>
            <a:noFill/>
          </a:ln>
        </p:spPr>
      </p:pic>
      <p:pic>
        <p:nvPicPr>
          <p:cNvPr descr=" " id="571" name="Google Shape;571;p21"/>
          <p:cNvPicPr preferRelativeResize="0"/>
          <p:nvPr/>
        </p:nvPicPr>
        <p:blipFill rotWithShape="1">
          <a:blip r:embed="rId59">
            <a:alphaModFix/>
          </a:blip>
          <a:srcRect b="0" l="0" r="0" t="0"/>
          <a:stretch/>
        </p:blipFill>
        <p:spPr>
          <a:xfrm>
            <a:off x="9266943" y="4497164"/>
            <a:ext cx="105446" cy="160486"/>
          </a:xfrm>
          <a:prstGeom prst="rect">
            <a:avLst/>
          </a:prstGeom>
          <a:noFill/>
          <a:ln>
            <a:noFill/>
          </a:ln>
        </p:spPr>
      </p:pic>
      <p:pic>
        <p:nvPicPr>
          <p:cNvPr descr=" " id="572" name="Google Shape;572;p21"/>
          <p:cNvPicPr preferRelativeResize="0"/>
          <p:nvPr/>
        </p:nvPicPr>
        <p:blipFill rotWithShape="1">
          <a:blip r:embed="rId60">
            <a:alphaModFix/>
          </a:blip>
          <a:srcRect b="0" l="0" r="0" t="0"/>
          <a:stretch/>
        </p:blipFill>
        <p:spPr>
          <a:xfrm>
            <a:off x="9382352" y="4496941"/>
            <a:ext cx="126303" cy="160933"/>
          </a:xfrm>
          <a:prstGeom prst="rect">
            <a:avLst/>
          </a:prstGeom>
          <a:noFill/>
          <a:ln>
            <a:noFill/>
          </a:ln>
        </p:spPr>
      </p:pic>
      <p:pic>
        <p:nvPicPr>
          <p:cNvPr descr=" " id="573" name="Google Shape;573;p21"/>
          <p:cNvPicPr preferRelativeResize="0"/>
          <p:nvPr/>
        </p:nvPicPr>
        <p:blipFill rotWithShape="1">
          <a:blip r:embed="rId61">
            <a:alphaModFix/>
          </a:blip>
          <a:srcRect b="0" l="0" r="0" t="0"/>
          <a:stretch/>
        </p:blipFill>
        <p:spPr>
          <a:xfrm>
            <a:off x="9525574" y="4497164"/>
            <a:ext cx="87137" cy="160486"/>
          </a:xfrm>
          <a:prstGeom prst="rect">
            <a:avLst/>
          </a:prstGeom>
          <a:noFill/>
          <a:ln>
            <a:noFill/>
          </a:ln>
        </p:spPr>
      </p:pic>
      <p:pic>
        <p:nvPicPr>
          <p:cNvPr descr=" " id="574" name="Google Shape;574;p21"/>
          <p:cNvPicPr preferRelativeResize="0"/>
          <p:nvPr/>
        </p:nvPicPr>
        <p:blipFill rotWithShape="1">
          <a:blip r:embed="rId62">
            <a:alphaModFix/>
          </a:blip>
          <a:srcRect b="0" l="0" r="0" t="0"/>
          <a:stretch/>
        </p:blipFill>
        <p:spPr>
          <a:xfrm>
            <a:off x="9622907" y="4499496"/>
            <a:ext cx="103359" cy="156071"/>
          </a:xfrm>
          <a:prstGeom prst="rect">
            <a:avLst/>
          </a:prstGeom>
          <a:noFill/>
          <a:ln>
            <a:noFill/>
          </a:ln>
        </p:spPr>
      </p:pic>
      <p:pic>
        <p:nvPicPr>
          <p:cNvPr descr=" " id="575" name="Google Shape;575;p21"/>
          <p:cNvPicPr preferRelativeResize="0"/>
          <p:nvPr/>
        </p:nvPicPr>
        <p:blipFill rotWithShape="1">
          <a:blip r:embed="rId63">
            <a:alphaModFix/>
          </a:blip>
          <a:srcRect b="0" l="0" r="0" t="0"/>
          <a:stretch/>
        </p:blipFill>
        <p:spPr>
          <a:xfrm>
            <a:off x="9717462" y="4499248"/>
            <a:ext cx="118656" cy="156294"/>
          </a:xfrm>
          <a:prstGeom prst="rect">
            <a:avLst/>
          </a:prstGeom>
          <a:noFill/>
          <a:ln>
            <a:noFill/>
          </a:ln>
        </p:spPr>
      </p:pic>
      <p:pic>
        <p:nvPicPr>
          <p:cNvPr descr=" " id="576" name="Google Shape;576;p21"/>
          <p:cNvPicPr preferRelativeResize="0"/>
          <p:nvPr/>
        </p:nvPicPr>
        <p:blipFill rotWithShape="1">
          <a:blip r:embed="rId64">
            <a:alphaModFix/>
          </a:blip>
          <a:srcRect b="0" l="0" r="0" t="0"/>
          <a:stretch/>
        </p:blipFill>
        <p:spPr>
          <a:xfrm>
            <a:off x="9857437" y="4499248"/>
            <a:ext cx="79490" cy="156294"/>
          </a:xfrm>
          <a:prstGeom prst="rect">
            <a:avLst/>
          </a:prstGeom>
          <a:noFill/>
          <a:ln>
            <a:noFill/>
          </a:ln>
        </p:spPr>
      </p:pic>
      <p:pic>
        <p:nvPicPr>
          <p:cNvPr descr=" " id="577" name="Google Shape;577;p21"/>
          <p:cNvPicPr preferRelativeResize="0"/>
          <p:nvPr/>
        </p:nvPicPr>
        <p:blipFill rotWithShape="1">
          <a:blip r:embed="rId65">
            <a:alphaModFix/>
          </a:blip>
          <a:srcRect b="0" l="0" r="0" t="0"/>
          <a:stretch/>
        </p:blipFill>
        <p:spPr>
          <a:xfrm>
            <a:off x="10003669" y="4499248"/>
            <a:ext cx="105911" cy="156542"/>
          </a:xfrm>
          <a:prstGeom prst="rect">
            <a:avLst/>
          </a:prstGeom>
          <a:noFill/>
          <a:ln>
            <a:noFill/>
          </a:ln>
        </p:spPr>
      </p:pic>
      <p:pic>
        <p:nvPicPr>
          <p:cNvPr descr=" " id="578" name="Google Shape;578;p21"/>
          <p:cNvPicPr preferRelativeResize="0"/>
          <p:nvPr/>
        </p:nvPicPr>
        <p:blipFill rotWithShape="1">
          <a:blip r:embed="rId66">
            <a:alphaModFix/>
          </a:blip>
          <a:srcRect b="0" l="0" r="0" t="0"/>
          <a:stretch/>
        </p:blipFill>
        <p:spPr>
          <a:xfrm>
            <a:off x="10142720" y="4499248"/>
            <a:ext cx="80185" cy="156294"/>
          </a:xfrm>
          <a:prstGeom prst="rect">
            <a:avLst/>
          </a:prstGeom>
          <a:noFill/>
          <a:ln>
            <a:noFill/>
          </a:ln>
        </p:spPr>
      </p:pic>
      <p:pic>
        <p:nvPicPr>
          <p:cNvPr descr=" " id="579" name="Google Shape;579;p21"/>
          <p:cNvPicPr preferRelativeResize="0"/>
          <p:nvPr/>
        </p:nvPicPr>
        <p:blipFill rotWithShape="1">
          <a:blip r:embed="rId67">
            <a:alphaModFix/>
          </a:blip>
          <a:srcRect b="0" l="0" r="0" t="0"/>
          <a:stretch/>
        </p:blipFill>
        <p:spPr>
          <a:xfrm>
            <a:off x="10246544" y="4498330"/>
            <a:ext cx="94552" cy="157237"/>
          </a:xfrm>
          <a:prstGeom prst="rect">
            <a:avLst/>
          </a:prstGeom>
          <a:noFill/>
          <a:ln>
            <a:noFill/>
          </a:ln>
        </p:spPr>
      </p:pic>
      <p:pic>
        <p:nvPicPr>
          <p:cNvPr descr=" " id="580" name="Google Shape;580;p21"/>
          <p:cNvPicPr preferRelativeResize="0"/>
          <p:nvPr/>
        </p:nvPicPr>
        <p:blipFill rotWithShape="1">
          <a:blip r:embed="rId68">
            <a:alphaModFix/>
          </a:blip>
          <a:srcRect b="0" l="0" r="0" t="0"/>
          <a:stretch/>
        </p:blipFill>
        <p:spPr>
          <a:xfrm>
            <a:off x="10350367" y="4499248"/>
            <a:ext cx="117728" cy="156294"/>
          </a:xfrm>
          <a:prstGeom prst="rect">
            <a:avLst/>
          </a:prstGeom>
          <a:noFill/>
          <a:ln>
            <a:noFill/>
          </a:ln>
        </p:spPr>
      </p:pic>
      <p:pic>
        <p:nvPicPr>
          <p:cNvPr descr=" " id="581" name="Google Shape;581;p21"/>
          <p:cNvPicPr preferRelativeResize="0"/>
          <p:nvPr/>
        </p:nvPicPr>
        <p:blipFill rotWithShape="1">
          <a:blip r:embed="rId69">
            <a:alphaModFix/>
          </a:blip>
          <a:srcRect b="0" l="0" r="0" t="0"/>
          <a:stretch/>
        </p:blipFill>
        <p:spPr>
          <a:xfrm>
            <a:off x="10485244" y="4499248"/>
            <a:ext cx="80185" cy="156294"/>
          </a:xfrm>
          <a:prstGeom prst="rect">
            <a:avLst/>
          </a:prstGeom>
          <a:noFill/>
          <a:ln>
            <a:noFill/>
          </a:ln>
        </p:spPr>
      </p:pic>
      <p:pic>
        <p:nvPicPr>
          <p:cNvPr descr=" " id="582" name="Google Shape;582;p21"/>
          <p:cNvPicPr preferRelativeResize="0"/>
          <p:nvPr/>
        </p:nvPicPr>
        <p:blipFill rotWithShape="1">
          <a:blip r:embed="rId70">
            <a:alphaModFix/>
          </a:blip>
          <a:srcRect b="0" l="0" r="0" t="0"/>
          <a:stretch/>
        </p:blipFill>
        <p:spPr>
          <a:xfrm>
            <a:off x="7000441" y="4572992"/>
            <a:ext cx="1677165" cy="11584"/>
          </a:xfrm>
          <a:prstGeom prst="rect">
            <a:avLst/>
          </a:prstGeom>
          <a:noFill/>
          <a:ln>
            <a:noFill/>
          </a:ln>
        </p:spPr>
      </p:pic>
      <p:pic>
        <p:nvPicPr>
          <p:cNvPr descr=" " id="583" name="Google Shape;583;p21"/>
          <p:cNvPicPr preferRelativeResize="0"/>
          <p:nvPr/>
        </p:nvPicPr>
        <p:blipFill rotWithShape="1">
          <a:blip r:embed="rId71">
            <a:alphaModFix/>
          </a:blip>
          <a:srcRect b="0" l="0" r="0" t="0"/>
          <a:stretch/>
        </p:blipFill>
        <p:spPr>
          <a:xfrm>
            <a:off x="8757329" y="4917132"/>
            <a:ext cx="94555" cy="157237"/>
          </a:xfrm>
          <a:prstGeom prst="rect">
            <a:avLst/>
          </a:prstGeom>
          <a:noFill/>
          <a:ln>
            <a:noFill/>
          </a:ln>
        </p:spPr>
      </p:pic>
      <p:pic>
        <p:nvPicPr>
          <p:cNvPr descr=" " id="584" name="Google Shape;584;p21"/>
          <p:cNvPicPr preferRelativeResize="0"/>
          <p:nvPr/>
        </p:nvPicPr>
        <p:blipFill rotWithShape="1">
          <a:blip r:embed="rId72">
            <a:alphaModFix/>
          </a:blip>
          <a:srcRect b="0" l="0" r="0" t="0"/>
          <a:stretch/>
        </p:blipFill>
        <p:spPr>
          <a:xfrm>
            <a:off x="8863934" y="4918050"/>
            <a:ext cx="118656" cy="156294"/>
          </a:xfrm>
          <a:prstGeom prst="rect">
            <a:avLst/>
          </a:prstGeom>
          <a:noFill/>
          <a:ln>
            <a:noFill/>
          </a:ln>
        </p:spPr>
      </p:pic>
      <p:pic>
        <p:nvPicPr>
          <p:cNvPr descr=" " id="585" name="Google Shape;585;p21"/>
          <p:cNvPicPr preferRelativeResize="0"/>
          <p:nvPr/>
        </p:nvPicPr>
        <p:blipFill rotWithShape="1">
          <a:blip r:embed="rId73">
            <a:alphaModFix/>
          </a:blip>
          <a:srcRect b="0" l="0" r="0" t="0"/>
          <a:stretch/>
        </p:blipFill>
        <p:spPr>
          <a:xfrm>
            <a:off x="9004142" y="4917132"/>
            <a:ext cx="114252" cy="158626"/>
          </a:xfrm>
          <a:prstGeom prst="rect">
            <a:avLst/>
          </a:prstGeom>
          <a:noFill/>
          <a:ln>
            <a:noFill/>
          </a:ln>
        </p:spPr>
      </p:pic>
      <p:pic>
        <p:nvPicPr>
          <p:cNvPr descr=" " id="586" name="Google Shape;586;p21"/>
          <p:cNvPicPr preferRelativeResize="0"/>
          <p:nvPr/>
        </p:nvPicPr>
        <p:blipFill rotWithShape="1">
          <a:blip r:embed="rId74">
            <a:alphaModFix/>
          </a:blip>
          <a:srcRect b="0" l="0" r="0" t="0"/>
          <a:stretch/>
        </p:blipFill>
        <p:spPr>
          <a:xfrm>
            <a:off x="9143189" y="4918050"/>
            <a:ext cx="19468" cy="156294"/>
          </a:xfrm>
          <a:prstGeom prst="rect">
            <a:avLst/>
          </a:prstGeom>
          <a:noFill/>
          <a:ln>
            <a:noFill/>
          </a:ln>
        </p:spPr>
      </p:pic>
      <p:pic>
        <p:nvPicPr>
          <p:cNvPr descr=" " id="587" name="Google Shape;587;p21"/>
          <p:cNvPicPr preferRelativeResize="0"/>
          <p:nvPr/>
        </p:nvPicPr>
        <p:blipFill rotWithShape="1">
          <a:blip r:embed="rId75">
            <a:alphaModFix/>
          </a:blip>
          <a:srcRect b="0" l="0" r="0" t="0"/>
          <a:stretch/>
        </p:blipFill>
        <p:spPr>
          <a:xfrm>
            <a:off x="9185136" y="4918050"/>
            <a:ext cx="118656" cy="156294"/>
          </a:xfrm>
          <a:prstGeom prst="rect">
            <a:avLst/>
          </a:prstGeom>
          <a:noFill/>
          <a:ln>
            <a:noFill/>
          </a:ln>
        </p:spPr>
      </p:pic>
      <p:pic>
        <p:nvPicPr>
          <p:cNvPr descr=" " id="588" name="Google Shape;588;p21"/>
          <p:cNvPicPr preferRelativeResize="0"/>
          <p:nvPr/>
        </p:nvPicPr>
        <p:blipFill rotWithShape="1">
          <a:blip r:embed="rId76">
            <a:alphaModFix/>
          </a:blip>
          <a:srcRect b="0" l="0" r="0" t="0"/>
          <a:stretch/>
        </p:blipFill>
        <p:spPr>
          <a:xfrm>
            <a:off x="9325111" y="4918050"/>
            <a:ext cx="79490" cy="156294"/>
          </a:xfrm>
          <a:prstGeom prst="rect">
            <a:avLst/>
          </a:prstGeom>
          <a:noFill/>
          <a:ln>
            <a:noFill/>
          </a:ln>
        </p:spPr>
      </p:pic>
      <p:pic>
        <p:nvPicPr>
          <p:cNvPr descr=" " id="589" name="Google Shape;589;p21"/>
          <p:cNvPicPr preferRelativeResize="0"/>
          <p:nvPr/>
        </p:nvPicPr>
        <p:blipFill rotWithShape="1">
          <a:blip r:embed="rId77">
            <a:alphaModFix/>
          </a:blip>
          <a:srcRect b="0" l="0" r="0" t="0"/>
          <a:stretch/>
        </p:blipFill>
        <p:spPr>
          <a:xfrm>
            <a:off x="9471347" y="4918050"/>
            <a:ext cx="106140" cy="156542"/>
          </a:xfrm>
          <a:prstGeom prst="rect">
            <a:avLst/>
          </a:prstGeom>
          <a:noFill/>
          <a:ln>
            <a:noFill/>
          </a:ln>
        </p:spPr>
      </p:pic>
      <p:pic>
        <p:nvPicPr>
          <p:cNvPr descr=" " id="590" name="Google Shape;590;p21"/>
          <p:cNvPicPr preferRelativeResize="0"/>
          <p:nvPr/>
        </p:nvPicPr>
        <p:blipFill rotWithShape="1">
          <a:blip r:embed="rId78">
            <a:alphaModFix/>
          </a:blip>
          <a:srcRect b="0" l="0" r="0" t="0"/>
          <a:stretch/>
        </p:blipFill>
        <p:spPr>
          <a:xfrm>
            <a:off x="9610394" y="4918050"/>
            <a:ext cx="80185" cy="156294"/>
          </a:xfrm>
          <a:prstGeom prst="rect">
            <a:avLst/>
          </a:prstGeom>
          <a:noFill/>
          <a:ln>
            <a:noFill/>
          </a:ln>
        </p:spPr>
      </p:pic>
      <p:pic>
        <p:nvPicPr>
          <p:cNvPr descr=" " id="591" name="Google Shape;591;p21"/>
          <p:cNvPicPr preferRelativeResize="0"/>
          <p:nvPr/>
        </p:nvPicPr>
        <p:blipFill rotWithShape="1">
          <a:blip r:embed="rId79">
            <a:alphaModFix/>
          </a:blip>
          <a:srcRect b="0" l="0" r="0" t="0"/>
          <a:stretch/>
        </p:blipFill>
        <p:spPr>
          <a:xfrm>
            <a:off x="9714218" y="4917132"/>
            <a:ext cx="94552" cy="157237"/>
          </a:xfrm>
          <a:prstGeom prst="rect">
            <a:avLst/>
          </a:prstGeom>
          <a:noFill/>
          <a:ln>
            <a:noFill/>
          </a:ln>
        </p:spPr>
      </p:pic>
      <p:pic>
        <p:nvPicPr>
          <p:cNvPr descr=" " id="592" name="Google Shape;592;p21"/>
          <p:cNvPicPr preferRelativeResize="0"/>
          <p:nvPr/>
        </p:nvPicPr>
        <p:blipFill rotWithShape="1">
          <a:blip r:embed="rId80">
            <a:alphaModFix/>
          </a:blip>
          <a:srcRect b="0" l="0" r="0" t="0"/>
          <a:stretch/>
        </p:blipFill>
        <p:spPr>
          <a:xfrm>
            <a:off x="9818042" y="4918050"/>
            <a:ext cx="117728" cy="156294"/>
          </a:xfrm>
          <a:prstGeom prst="rect">
            <a:avLst/>
          </a:prstGeom>
          <a:noFill/>
          <a:ln>
            <a:noFill/>
          </a:ln>
        </p:spPr>
      </p:pic>
      <p:pic>
        <p:nvPicPr>
          <p:cNvPr descr=" " id="593" name="Google Shape;593;p21"/>
          <p:cNvPicPr preferRelativeResize="0"/>
          <p:nvPr/>
        </p:nvPicPr>
        <p:blipFill rotWithShape="1">
          <a:blip r:embed="rId81">
            <a:alphaModFix/>
          </a:blip>
          <a:srcRect b="0" l="0" r="0" t="0"/>
          <a:stretch/>
        </p:blipFill>
        <p:spPr>
          <a:xfrm>
            <a:off x="9952919" y="4918050"/>
            <a:ext cx="80185" cy="156294"/>
          </a:xfrm>
          <a:prstGeom prst="rect">
            <a:avLst/>
          </a:prstGeom>
          <a:noFill/>
          <a:ln>
            <a:noFill/>
          </a:ln>
        </p:spPr>
      </p:pic>
      <p:pic>
        <p:nvPicPr>
          <p:cNvPr descr=" " id="594" name="Google Shape;594;p21"/>
          <p:cNvPicPr preferRelativeResize="0"/>
          <p:nvPr/>
        </p:nvPicPr>
        <p:blipFill rotWithShape="1">
          <a:blip r:embed="rId82">
            <a:alphaModFix/>
          </a:blip>
          <a:srcRect b="0" l="0" r="0" t="0"/>
          <a:stretch/>
        </p:blipFill>
        <p:spPr>
          <a:xfrm>
            <a:off x="7775409" y="4968379"/>
            <a:ext cx="902197" cy="11584"/>
          </a:xfrm>
          <a:prstGeom prst="rect">
            <a:avLst/>
          </a:prstGeom>
          <a:noFill/>
          <a:ln>
            <a:noFill/>
          </a:ln>
        </p:spPr>
      </p:pic>
      <p:pic>
        <p:nvPicPr>
          <p:cNvPr descr=" " id="595" name="Google Shape;595;p21"/>
          <p:cNvPicPr preferRelativeResize="0"/>
          <p:nvPr/>
        </p:nvPicPr>
        <p:blipFill rotWithShape="1">
          <a:blip r:embed="rId83">
            <a:alphaModFix/>
          </a:blip>
          <a:srcRect b="0" l="0" r="0" t="0"/>
          <a:stretch/>
        </p:blipFill>
        <p:spPr>
          <a:xfrm>
            <a:off x="8757559" y="5358904"/>
            <a:ext cx="104056" cy="158626"/>
          </a:xfrm>
          <a:prstGeom prst="rect">
            <a:avLst/>
          </a:prstGeom>
          <a:noFill/>
          <a:ln>
            <a:noFill/>
          </a:ln>
        </p:spPr>
      </p:pic>
      <p:pic>
        <p:nvPicPr>
          <p:cNvPr descr=" " id="596" name="Google Shape;596;p21"/>
          <p:cNvPicPr preferRelativeResize="0"/>
          <p:nvPr/>
        </p:nvPicPr>
        <p:blipFill rotWithShape="1">
          <a:blip r:embed="rId84">
            <a:alphaModFix/>
          </a:blip>
          <a:srcRect b="0" l="0" r="0" t="0"/>
          <a:stretch/>
        </p:blipFill>
        <p:spPr>
          <a:xfrm>
            <a:off x="8894522" y="5358904"/>
            <a:ext cx="79490" cy="156294"/>
          </a:xfrm>
          <a:prstGeom prst="rect">
            <a:avLst/>
          </a:prstGeom>
          <a:noFill/>
          <a:ln>
            <a:noFill/>
          </a:ln>
        </p:spPr>
      </p:pic>
      <p:pic>
        <p:nvPicPr>
          <p:cNvPr descr=" " id="597" name="Google Shape;597;p21"/>
          <p:cNvPicPr preferRelativeResize="0"/>
          <p:nvPr/>
        </p:nvPicPr>
        <p:blipFill rotWithShape="1">
          <a:blip r:embed="rId85">
            <a:alphaModFix/>
          </a:blip>
          <a:srcRect b="0" l="0" r="0" t="0"/>
          <a:stretch/>
        </p:blipFill>
        <p:spPr>
          <a:xfrm>
            <a:off x="8995102" y="5358904"/>
            <a:ext cx="106140" cy="156542"/>
          </a:xfrm>
          <a:prstGeom prst="rect">
            <a:avLst/>
          </a:prstGeom>
          <a:noFill/>
          <a:ln>
            <a:noFill/>
          </a:ln>
        </p:spPr>
      </p:pic>
      <p:pic>
        <p:nvPicPr>
          <p:cNvPr descr=" " id="598" name="Google Shape;598;p21"/>
          <p:cNvPicPr preferRelativeResize="0"/>
          <p:nvPr/>
        </p:nvPicPr>
        <p:blipFill rotWithShape="1">
          <a:blip r:embed="rId86">
            <a:alphaModFix/>
          </a:blip>
          <a:srcRect b="0" l="0" r="0" t="0"/>
          <a:stretch/>
        </p:blipFill>
        <p:spPr>
          <a:xfrm>
            <a:off x="9123259" y="5358904"/>
            <a:ext cx="118423" cy="156294"/>
          </a:xfrm>
          <a:prstGeom prst="rect">
            <a:avLst/>
          </a:prstGeom>
          <a:noFill/>
          <a:ln>
            <a:noFill/>
          </a:ln>
        </p:spPr>
      </p:pic>
      <p:pic>
        <p:nvPicPr>
          <p:cNvPr descr=" " id="599" name="Google Shape;599;p21"/>
          <p:cNvPicPr preferRelativeResize="0"/>
          <p:nvPr/>
        </p:nvPicPr>
        <p:blipFill rotWithShape="1">
          <a:blip r:embed="rId87">
            <a:alphaModFix/>
          </a:blip>
          <a:srcRect b="0" l="0" r="0" t="0"/>
          <a:stretch/>
        </p:blipFill>
        <p:spPr>
          <a:xfrm>
            <a:off x="9263234" y="5357986"/>
            <a:ext cx="94552" cy="157237"/>
          </a:xfrm>
          <a:prstGeom prst="rect">
            <a:avLst/>
          </a:prstGeom>
          <a:noFill/>
          <a:ln>
            <a:noFill/>
          </a:ln>
        </p:spPr>
      </p:pic>
      <p:pic>
        <p:nvPicPr>
          <p:cNvPr descr=" " id="600" name="Google Shape;600;p21"/>
          <p:cNvPicPr preferRelativeResize="0"/>
          <p:nvPr/>
        </p:nvPicPr>
        <p:blipFill rotWithShape="1">
          <a:blip r:embed="rId88">
            <a:alphaModFix/>
          </a:blip>
          <a:srcRect b="0" l="0" r="0" t="0"/>
          <a:stretch/>
        </p:blipFill>
        <p:spPr>
          <a:xfrm>
            <a:off x="9424764" y="5358904"/>
            <a:ext cx="106140" cy="156542"/>
          </a:xfrm>
          <a:prstGeom prst="rect">
            <a:avLst/>
          </a:prstGeom>
          <a:noFill/>
          <a:ln>
            <a:noFill/>
          </a:ln>
        </p:spPr>
      </p:pic>
      <p:pic>
        <p:nvPicPr>
          <p:cNvPr descr=" " id="601" name="Google Shape;601;p21"/>
          <p:cNvPicPr preferRelativeResize="0"/>
          <p:nvPr/>
        </p:nvPicPr>
        <p:blipFill rotWithShape="1">
          <a:blip r:embed="rId89">
            <a:alphaModFix/>
          </a:blip>
          <a:srcRect b="0" l="0" r="0" t="0"/>
          <a:stretch/>
        </p:blipFill>
        <p:spPr>
          <a:xfrm>
            <a:off x="9564044" y="5358904"/>
            <a:ext cx="80185" cy="156294"/>
          </a:xfrm>
          <a:prstGeom prst="rect">
            <a:avLst/>
          </a:prstGeom>
          <a:noFill/>
          <a:ln>
            <a:noFill/>
          </a:ln>
        </p:spPr>
      </p:pic>
      <p:pic>
        <p:nvPicPr>
          <p:cNvPr descr=" " id="602" name="Google Shape;602;p21"/>
          <p:cNvPicPr preferRelativeResize="0"/>
          <p:nvPr/>
        </p:nvPicPr>
        <p:blipFill rotWithShape="1">
          <a:blip r:embed="rId90">
            <a:alphaModFix/>
          </a:blip>
          <a:srcRect b="0" l="0" r="0" t="0"/>
          <a:stretch/>
        </p:blipFill>
        <p:spPr>
          <a:xfrm>
            <a:off x="9667868" y="5357986"/>
            <a:ext cx="94552" cy="157237"/>
          </a:xfrm>
          <a:prstGeom prst="rect">
            <a:avLst/>
          </a:prstGeom>
          <a:noFill/>
          <a:ln>
            <a:noFill/>
          </a:ln>
        </p:spPr>
      </p:pic>
      <p:pic>
        <p:nvPicPr>
          <p:cNvPr descr=" " id="603" name="Google Shape;603;p21"/>
          <p:cNvPicPr preferRelativeResize="0"/>
          <p:nvPr/>
        </p:nvPicPr>
        <p:blipFill rotWithShape="1">
          <a:blip r:embed="rId91">
            <a:alphaModFix/>
          </a:blip>
          <a:srcRect b="0" l="0" r="0" t="0"/>
          <a:stretch/>
        </p:blipFill>
        <p:spPr>
          <a:xfrm>
            <a:off x="9771692" y="5358904"/>
            <a:ext cx="117263" cy="156294"/>
          </a:xfrm>
          <a:prstGeom prst="rect">
            <a:avLst/>
          </a:prstGeom>
          <a:noFill/>
          <a:ln>
            <a:noFill/>
          </a:ln>
        </p:spPr>
      </p:pic>
      <p:pic>
        <p:nvPicPr>
          <p:cNvPr descr=" " id="604" name="Google Shape;604;p21"/>
          <p:cNvPicPr preferRelativeResize="0"/>
          <p:nvPr/>
        </p:nvPicPr>
        <p:blipFill rotWithShape="1">
          <a:blip r:embed="rId92">
            <a:alphaModFix/>
          </a:blip>
          <a:srcRect b="0" l="0" r="0" t="0"/>
          <a:stretch/>
        </p:blipFill>
        <p:spPr>
          <a:xfrm>
            <a:off x="9906336" y="5358904"/>
            <a:ext cx="80185" cy="156294"/>
          </a:xfrm>
          <a:prstGeom prst="rect">
            <a:avLst/>
          </a:prstGeom>
          <a:noFill/>
          <a:ln>
            <a:noFill/>
          </a:ln>
        </p:spPr>
      </p:pic>
      <p:pic>
        <p:nvPicPr>
          <p:cNvPr descr=" " id="605" name="Google Shape;605;p21"/>
          <p:cNvPicPr preferRelativeResize="0"/>
          <p:nvPr/>
        </p:nvPicPr>
        <p:blipFill rotWithShape="1">
          <a:blip r:embed="rId93">
            <a:alphaModFix/>
          </a:blip>
          <a:srcRect b="0" l="0" r="0" t="0"/>
          <a:stretch/>
        </p:blipFill>
        <p:spPr>
          <a:xfrm>
            <a:off x="7579120" y="5407372"/>
            <a:ext cx="1098489" cy="11584"/>
          </a:xfrm>
          <a:prstGeom prst="rect">
            <a:avLst/>
          </a:prstGeom>
          <a:noFill/>
          <a:ln>
            <a:noFill/>
          </a:ln>
        </p:spPr>
      </p:pic>
      <p:pic>
        <p:nvPicPr>
          <p:cNvPr descr=" " id="606" name="Google Shape;606;p21"/>
          <p:cNvPicPr preferRelativeResize="0"/>
          <p:nvPr/>
        </p:nvPicPr>
        <p:blipFill rotWithShape="1">
          <a:blip r:embed="rId94">
            <a:alphaModFix/>
          </a:blip>
          <a:srcRect b="0" l="0" r="0" t="0"/>
          <a:stretch/>
        </p:blipFill>
        <p:spPr>
          <a:xfrm>
            <a:off x="8846321" y="5672410"/>
            <a:ext cx="147392" cy="156294"/>
          </a:xfrm>
          <a:prstGeom prst="rect">
            <a:avLst/>
          </a:prstGeom>
          <a:noFill/>
          <a:ln>
            <a:noFill/>
          </a:ln>
        </p:spPr>
      </p:pic>
      <p:pic>
        <p:nvPicPr>
          <p:cNvPr descr=" " id="607" name="Google Shape;607;p21"/>
          <p:cNvPicPr preferRelativeResize="0"/>
          <p:nvPr/>
        </p:nvPicPr>
        <p:blipFill rotWithShape="1">
          <a:blip r:embed="rId95">
            <a:alphaModFix/>
          </a:blip>
          <a:srcRect b="0" l="0" r="0" t="0"/>
          <a:stretch/>
        </p:blipFill>
        <p:spPr>
          <a:xfrm>
            <a:off x="9022682" y="5672410"/>
            <a:ext cx="80185" cy="156294"/>
          </a:xfrm>
          <a:prstGeom prst="rect">
            <a:avLst/>
          </a:prstGeom>
          <a:noFill/>
          <a:ln>
            <a:noFill/>
          </a:ln>
        </p:spPr>
      </p:pic>
      <p:pic>
        <p:nvPicPr>
          <p:cNvPr descr=" " id="608" name="Google Shape;608;p21"/>
          <p:cNvPicPr preferRelativeResize="0"/>
          <p:nvPr/>
        </p:nvPicPr>
        <p:blipFill rotWithShape="1">
          <a:blip r:embed="rId96">
            <a:alphaModFix/>
          </a:blip>
          <a:srcRect b="0" l="0" r="0" t="0"/>
          <a:stretch/>
        </p:blipFill>
        <p:spPr>
          <a:xfrm>
            <a:off x="9126968" y="5671493"/>
            <a:ext cx="114252" cy="158626"/>
          </a:xfrm>
          <a:prstGeom prst="rect">
            <a:avLst/>
          </a:prstGeom>
          <a:noFill/>
          <a:ln>
            <a:noFill/>
          </a:ln>
        </p:spPr>
      </p:pic>
      <p:pic>
        <p:nvPicPr>
          <p:cNvPr descr=" " id="609" name="Google Shape;609;p21"/>
          <p:cNvPicPr preferRelativeResize="0"/>
          <p:nvPr/>
        </p:nvPicPr>
        <p:blipFill rotWithShape="1">
          <a:blip r:embed="rId97">
            <a:alphaModFix/>
          </a:blip>
          <a:srcRect b="0" l="0" r="0" t="0"/>
          <a:stretch/>
        </p:blipFill>
        <p:spPr>
          <a:xfrm>
            <a:off x="9265786" y="5672410"/>
            <a:ext cx="19468" cy="156294"/>
          </a:xfrm>
          <a:prstGeom prst="rect">
            <a:avLst/>
          </a:prstGeom>
          <a:noFill/>
          <a:ln>
            <a:noFill/>
          </a:ln>
        </p:spPr>
      </p:pic>
      <p:pic>
        <p:nvPicPr>
          <p:cNvPr descr=" " id="610" name="Google Shape;610;p21"/>
          <p:cNvPicPr preferRelativeResize="0"/>
          <p:nvPr/>
        </p:nvPicPr>
        <p:blipFill rotWithShape="1">
          <a:blip r:embed="rId98">
            <a:alphaModFix/>
          </a:blip>
          <a:srcRect b="0" l="0" r="0" t="0"/>
          <a:stretch/>
        </p:blipFill>
        <p:spPr>
          <a:xfrm>
            <a:off x="9307733" y="5672410"/>
            <a:ext cx="118656" cy="156294"/>
          </a:xfrm>
          <a:prstGeom prst="rect">
            <a:avLst/>
          </a:prstGeom>
          <a:noFill/>
          <a:ln>
            <a:noFill/>
          </a:ln>
        </p:spPr>
      </p:pic>
      <p:pic>
        <p:nvPicPr>
          <p:cNvPr descr=" " id="611" name="Google Shape;611;p21"/>
          <p:cNvPicPr preferRelativeResize="0"/>
          <p:nvPr/>
        </p:nvPicPr>
        <p:blipFill rotWithShape="1">
          <a:blip r:embed="rId99">
            <a:alphaModFix/>
          </a:blip>
          <a:srcRect b="0" l="0" r="0" t="0"/>
          <a:stretch/>
        </p:blipFill>
        <p:spPr>
          <a:xfrm>
            <a:off x="9448170" y="5672410"/>
            <a:ext cx="106140" cy="156542"/>
          </a:xfrm>
          <a:prstGeom prst="rect">
            <a:avLst/>
          </a:prstGeom>
          <a:noFill/>
          <a:ln>
            <a:noFill/>
          </a:ln>
        </p:spPr>
      </p:pic>
      <p:pic>
        <p:nvPicPr>
          <p:cNvPr descr=" " id="612" name="Google Shape;612;p21"/>
          <p:cNvPicPr preferRelativeResize="0"/>
          <p:nvPr/>
        </p:nvPicPr>
        <p:blipFill rotWithShape="1">
          <a:blip r:embed="rId100">
            <a:alphaModFix/>
          </a:blip>
          <a:srcRect b="0" l="0" r="0" t="0"/>
          <a:stretch/>
        </p:blipFill>
        <p:spPr>
          <a:xfrm>
            <a:off x="9632411" y="5672410"/>
            <a:ext cx="106140" cy="156542"/>
          </a:xfrm>
          <a:prstGeom prst="rect">
            <a:avLst/>
          </a:prstGeom>
          <a:noFill/>
          <a:ln>
            <a:noFill/>
          </a:ln>
        </p:spPr>
      </p:pic>
      <p:pic>
        <p:nvPicPr>
          <p:cNvPr descr=" " id="613" name="Google Shape;613;p21"/>
          <p:cNvPicPr preferRelativeResize="0"/>
          <p:nvPr/>
        </p:nvPicPr>
        <p:blipFill rotWithShape="1">
          <a:blip r:embed="rId101">
            <a:alphaModFix/>
          </a:blip>
          <a:srcRect b="0" l="0" r="0" t="0"/>
          <a:stretch/>
        </p:blipFill>
        <p:spPr>
          <a:xfrm>
            <a:off x="9771692" y="5672410"/>
            <a:ext cx="80185" cy="156294"/>
          </a:xfrm>
          <a:prstGeom prst="rect">
            <a:avLst/>
          </a:prstGeom>
          <a:noFill/>
          <a:ln>
            <a:noFill/>
          </a:ln>
        </p:spPr>
      </p:pic>
      <p:pic>
        <p:nvPicPr>
          <p:cNvPr descr=" " id="614" name="Google Shape;614;p21"/>
          <p:cNvPicPr preferRelativeResize="0"/>
          <p:nvPr/>
        </p:nvPicPr>
        <p:blipFill rotWithShape="1">
          <a:blip r:embed="rId102">
            <a:alphaModFix/>
          </a:blip>
          <a:srcRect b="0" l="0" r="0" t="0"/>
          <a:stretch/>
        </p:blipFill>
        <p:spPr>
          <a:xfrm>
            <a:off x="9875515" y="5671493"/>
            <a:ext cx="94555" cy="157237"/>
          </a:xfrm>
          <a:prstGeom prst="rect">
            <a:avLst/>
          </a:prstGeom>
          <a:noFill/>
          <a:ln>
            <a:noFill/>
          </a:ln>
        </p:spPr>
      </p:pic>
      <p:pic>
        <p:nvPicPr>
          <p:cNvPr descr=" " id="615" name="Google Shape;615;p21"/>
          <p:cNvPicPr preferRelativeResize="0"/>
          <p:nvPr/>
        </p:nvPicPr>
        <p:blipFill rotWithShape="1">
          <a:blip r:embed="rId103">
            <a:alphaModFix/>
          </a:blip>
          <a:srcRect b="0" l="0" r="0" t="0"/>
          <a:stretch/>
        </p:blipFill>
        <p:spPr>
          <a:xfrm>
            <a:off x="9979339" y="5672410"/>
            <a:ext cx="117728" cy="156294"/>
          </a:xfrm>
          <a:prstGeom prst="rect">
            <a:avLst/>
          </a:prstGeom>
          <a:noFill/>
          <a:ln>
            <a:noFill/>
          </a:ln>
        </p:spPr>
      </p:pic>
      <p:pic>
        <p:nvPicPr>
          <p:cNvPr descr=" " id="616" name="Google Shape;616;p21"/>
          <p:cNvPicPr preferRelativeResize="0"/>
          <p:nvPr/>
        </p:nvPicPr>
        <p:blipFill rotWithShape="1">
          <a:blip r:embed="rId104">
            <a:alphaModFix/>
          </a:blip>
          <a:srcRect b="0" l="0" r="0" t="0"/>
          <a:stretch/>
        </p:blipFill>
        <p:spPr>
          <a:xfrm>
            <a:off x="10114216" y="5672410"/>
            <a:ext cx="80185" cy="156294"/>
          </a:xfrm>
          <a:prstGeom prst="rect">
            <a:avLst/>
          </a:prstGeom>
          <a:noFill/>
          <a:ln>
            <a:noFill/>
          </a:ln>
        </p:spPr>
      </p:pic>
      <p:pic>
        <p:nvPicPr>
          <p:cNvPr descr=" " id="617" name="Google Shape;617;p21"/>
          <p:cNvPicPr preferRelativeResize="0"/>
          <p:nvPr/>
        </p:nvPicPr>
        <p:blipFill rotWithShape="1">
          <a:blip r:embed="rId105">
            <a:alphaModFix/>
          </a:blip>
          <a:srcRect b="0" l="0" r="0" t="0"/>
          <a:stretch/>
        </p:blipFill>
        <p:spPr>
          <a:xfrm>
            <a:off x="7566140" y="5776317"/>
            <a:ext cx="1227123" cy="11584"/>
          </a:xfrm>
          <a:prstGeom prst="rect">
            <a:avLst/>
          </a:prstGeom>
          <a:noFill/>
          <a:ln>
            <a:noFill/>
          </a:ln>
        </p:spPr>
      </p:pic>
      <p:pic>
        <p:nvPicPr>
          <p:cNvPr descr=" " id="618" name="Google Shape;618;p21"/>
          <p:cNvPicPr preferRelativeResize="0"/>
          <p:nvPr/>
        </p:nvPicPr>
        <p:blipFill rotWithShape="1">
          <a:blip r:embed="rId106">
            <a:alphaModFix/>
          </a:blip>
          <a:srcRect b="0" l="0" r="0" t="0"/>
          <a:stretch/>
        </p:blipFill>
        <p:spPr>
          <a:xfrm>
            <a:off x="8699623" y="6097488"/>
            <a:ext cx="79490" cy="156294"/>
          </a:xfrm>
          <a:prstGeom prst="rect">
            <a:avLst/>
          </a:prstGeom>
          <a:noFill/>
          <a:ln>
            <a:noFill/>
          </a:ln>
        </p:spPr>
      </p:pic>
      <p:pic>
        <p:nvPicPr>
          <p:cNvPr descr=" " id="619" name="Google Shape;619;p21"/>
          <p:cNvPicPr preferRelativeResize="0"/>
          <p:nvPr/>
        </p:nvPicPr>
        <p:blipFill rotWithShape="1">
          <a:blip r:embed="rId107">
            <a:alphaModFix/>
          </a:blip>
          <a:srcRect b="0" l="0" r="0" t="0"/>
          <a:stretch/>
        </p:blipFill>
        <p:spPr>
          <a:xfrm>
            <a:off x="8792091" y="6097488"/>
            <a:ext cx="104056" cy="158626"/>
          </a:xfrm>
          <a:prstGeom prst="rect">
            <a:avLst/>
          </a:prstGeom>
          <a:noFill/>
          <a:ln>
            <a:noFill/>
          </a:ln>
        </p:spPr>
      </p:pic>
      <p:pic>
        <p:nvPicPr>
          <p:cNvPr descr=" " id="620" name="Google Shape;620;p21"/>
          <p:cNvPicPr preferRelativeResize="0"/>
          <p:nvPr/>
        </p:nvPicPr>
        <p:blipFill rotWithShape="1">
          <a:blip r:embed="rId108">
            <a:alphaModFix/>
          </a:blip>
          <a:srcRect b="0" l="0" r="0" t="0"/>
          <a:stretch/>
        </p:blipFill>
        <p:spPr>
          <a:xfrm>
            <a:off x="8924186" y="6097265"/>
            <a:ext cx="147392" cy="156294"/>
          </a:xfrm>
          <a:prstGeom prst="rect">
            <a:avLst/>
          </a:prstGeom>
          <a:noFill/>
          <a:ln>
            <a:noFill/>
          </a:ln>
        </p:spPr>
      </p:pic>
      <p:pic>
        <p:nvPicPr>
          <p:cNvPr descr=" " id="621" name="Google Shape;621;p21"/>
          <p:cNvPicPr preferRelativeResize="0"/>
          <p:nvPr/>
        </p:nvPicPr>
        <p:blipFill rotWithShape="1">
          <a:blip r:embed="rId109">
            <a:alphaModFix/>
          </a:blip>
          <a:srcRect b="0" l="0" r="0" t="0"/>
          <a:stretch/>
        </p:blipFill>
        <p:spPr>
          <a:xfrm>
            <a:off x="9100315" y="6096322"/>
            <a:ext cx="91773" cy="158626"/>
          </a:xfrm>
          <a:prstGeom prst="rect">
            <a:avLst/>
          </a:prstGeom>
          <a:noFill/>
          <a:ln>
            <a:noFill/>
          </a:ln>
        </p:spPr>
      </p:pic>
      <p:pic>
        <p:nvPicPr>
          <p:cNvPr descr=" " id="622" name="Google Shape;622;p21"/>
          <p:cNvPicPr preferRelativeResize="0"/>
          <p:nvPr/>
        </p:nvPicPr>
        <p:blipFill rotWithShape="1">
          <a:blip r:embed="rId110">
            <a:alphaModFix/>
          </a:blip>
          <a:srcRect b="0" l="0" r="0" t="0"/>
          <a:stretch/>
        </p:blipFill>
        <p:spPr>
          <a:xfrm>
            <a:off x="9206455" y="6097488"/>
            <a:ext cx="118656" cy="156294"/>
          </a:xfrm>
          <a:prstGeom prst="rect">
            <a:avLst/>
          </a:prstGeom>
          <a:noFill/>
          <a:ln>
            <a:noFill/>
          </a:ln>
        </p:spPr>
      </p:pic>
      <p:pic>
        <p:nvPicPr>
          <p:cNvPr descr=" " id="623" name="Google Shape;623;p21"/>
          <p:cNvPicPr preferRelativeResize="0"/>
          <p:nvPr/>
        </p:nvPicPr>
        <p:blipFill rotWithShape="1">
          <a:blip r:embed="rId111">
            <a:alphaModFix/>
          </a:blip>
          <a:srcRect b="0" l="0" r="0" t="0"/>
          <a:stretch/>
        </p:blipFill>
        <p:spPr>
          <a:xfrm>
            <a:off x="9346433" y="6096322"/>
            <a:ext cx="94552" cy="157237"/>
          </a:xfrm>
          <a:prstGeom prst="rect">
            <a:avLst/>
          </a:prstGeom>
          <a:noFill/>
          <a:ln>
            <a:noFill/>
          </a:ln>
        </p:spPr>
      </p:pic>
      <p:pic>
        <p:nvPicPr>
          <p:cNvPr descr=" " id="624" name="Google Shape;624;p21"/>
          <p:cNvPicPr preferRelativeResize="0"/>
          <p:nvPr/>
        </p:nvPicPr>
        <p:blipFill rotWithShape="1">
          <a:blip r:embed="rId112">
            <a:alphaModFix/>
          </a:blip>
          <a:srcRect b="0" l="0" r="0" t="0"/>
          <a:stretch/>
        </p:blipFill>
        <p:spPr>
          <a:xfrm>
            <a:off x="9507960" y="6096571"/>
            <a:ext cx="88992" cy="157237"/>
          </a:xfrm>
          <a:prstGeom prst="rect">
            <a:avLst/>
          </a:prstGeom>
          <a:noFill/>
          <a:ln>
            <a:noFill/>
          </a:ln>
        </p:spPr>
      </p:pic>
      <p:pic>
        <p:nvPicPr>
          <p:cNvPr descr=" " id="625" name="Google Shape;625;p21"/>
          <p:cNvPicPr preferRelativeResize="0"/>
          <p:nvPr/>
        </p:nvPicPr>
        <p:blipFill rotWithShape="1">
          <a:blip r:embed="rId113">
            <a:alphaModFix/>
          </a:blip>
          <a:srcRect b="0" l="0" r="0" t="0"/>
          <a:stretch/>
        </p:blipFill>
        <p:spPr>
          <a:xfrm>
            <a:off x="9621750" y="6097488"/>
            <a:ext cx="79490" cy="156294"/>
          </a:xfrm>
          <a:prstGeom prst="rect">
            <a:avLst/>
          </a:prstGeom>
          <a:noFill/>
          <a:ln>
            <a:noFill/>
          </a:ln>
        </p:spPr>
      </p:pic>
      <p:pic>
        <p:nvPicPr>
          <p:cNvPr descr=" " id="626" name="Google Shape;626;p21"/>
          <p:cNvPicPr preferRelativeResize="0"/>
          <p:nvPr/>
        </p:nvPicPr>
        <p:blipFill rotWithShape="1">
          <a:blip r:embed="rId114">
            <a:alphaModFix/>
          </a:blip>
          <a:srcRect b="0" l="0" r="0" t="0"/>
          <a:stretch/>
        </p:blipFill>
        <p:spPr>
          <a:xfrm>
            <a:off x="9722560" y="6097265"/>
            <a:ext cx="80185" cy="156294"/>
          </a:xfrm>
          <a:prstGeom prst="rect">
            <a:avLst/>
          </a:prstGeom>
          <a:noFill/>
          <a:ln>
            <a:noFill/>
          </a:ln>
        </p:spPr>
      </p:pic>
      <p:pic>
        <p:nvPicPr>
          <p:cNvPr descr=" " id="627" name="Google Shape;627;p21"/>
          <p:cNvPicPr preferRelativeResize="0"/>
          <p:nvPr/>
        </p:nvPicPr>
        <p:blipFill rotWithShape="1">
          <a:blip r:embed="rId115">
            <a:alphaModFix/>
          </a:blip>
          <a:srcRect b="0" l="0" r="0" t="0"/>
          <a:stretch/>
        </p:blipFill>
        <p:spPr>
          <a:xfrm>
            <a:off x="9815260" y="6097265"/>
            <a:ext cx="109849" cy="156542"/>
          </a:xfrm>
          <a:prstGeom prst="rect">
            <a:avLst/>
          </a:prstGeom>
          <a:noFill/>
          <a:ln>
            <a:noFill/>
          </a:ln>
        </p:spPr>
      </p:pic>
      <p:pic>
        <p:nvPicPr>
          <p:cNvPr descr=" " id="628" name="Google Shape;628;p21"/>
          <p:cNvPicPr preferRelativeResize="0"/>
          <p:nvPr/>
        </p:nvPicPr>
        <p:blipFill rotWithShape="1">
          <a:blip r:embed="rId116">
            <a:alphaModFix/>
          </a:blip>
          <a:srcRect b="0" l="0" r="0" t="0"/>
          <a:stretch/>
        </p:blipFill>
        <p:spPr>
          <a:xfrm>
            <a:off x="9946428" y="6097488"/>
            <a:ext cx="104056" cy="158626"/>
          </a:xfrm>
          <a:prstGeom prst="rect">
            <a:avLst/>
          </a:prstGeom>
          <a:noFill/>
          <a:ln>
            <a:noFill/>
          </a:ln>
        </p:spPr>
      </p:pic>
      <p:pic>
        <p:nvPicPr>
          <p:cNvPr descr=" " id="629" name="Google Shape;629;p21"/>
          <p:cNvPicPr preferRelativeResize="0"/>
          <p:nvPr/>
        </p:nvPicPr>
        <p:blipFill rotWithShape="1">
          <a:blip r:embed="rId117">
            <a:alphaModFix/>
          </a:blip>
          <a:srcRect b="0" l="0" r="0" t="0"/>
          <a:stretch/>
        </p:blipFill>
        <p:spPr>
          <a:xfrm>
            <a:off x="10075745" y="6095405"/>
            <a:ext cx="87137" cy="160486"/>
          </a:xfrm>
          <a:prstGeom prst="rect">
            <a:avLst/>
          </a:prstGeom>
          <a:noFill/>
          <a:ln>
            <a:noFill/>
          </a:ln>
        </p:spPr>
      </p:pic>
      <p:pic>
        <p:nvPicPr>
          <p:cNvPr descr=" " id="630" name="Google Shape;630;p21"/>
          <p:cNvPicPr preferRelativeResize="0"/>
          <p:nvPr/>
        </p:nvPicPr>
        <p:blipFill rotWithShape="1">
          <a:blip r:embed="rId118">
            <a:alphaModFix/>
          </a:blip>
          <a:srcRect b="0" l="0" r="0" t="0"/>
          <a:stretch/>
        </p:blipFill>
        <p:spPr>
          <a:xfrm>
            <a:off x="6614349" y="6159426"/>
            <a:ext cx="2005319" cy="11584"/>
          </a:xfrm>
          <a:prstGeom prst="rect">
            <a:avLst/>
          </a:prstGeom>
          <a:noFill/>
          <a:ln>
            <a:noFill/>
          </a:ln>
        </p:spPr>
      </p:pic>
      <p:pic>
        <p:nvPicPr>
          <p:cNvPr descr=" " id="631" name="Google Shape;631;p21"/>
          <p:cNvPicPr preferRelativeResize="0"/>
          <p:nvPr/>
        </p:nvPicPr>
        <p:blipFill rotWithShape="1">
          <a:blip r:embed="rId119">
            <a:alphaModFix/>
          </a:blip>
          <a:srcRect b="0" l="0" r="0" t="0"/>
          <a:stretch/>
        </p:blipFill>
        <p:spPr>
          <a:xfrm>
            <a:off x="8773088" y="6343079"/>
            <a:ext cx="87137" cy="160486"/>
          </a:xfrm>
          <a:prstGeom prst="rect">
            <a:avLst/>
          </a:prstGeom>
          <a:noFill/>
          <a:ln>
            <a:noFill/>
          </a:ln>
        </p:spPr>
      </p:pic>
      <p:pic>
        <p:nvPicPr>
          <p:cNvPr descr=" " id="632" name="Google Shape;632;p21"/>
          <p:cNvPicPr preferRelativeResize="0"/>
          <p:nvPr/>
        </p:nvPicPr>
        <p:blipFill rotWithShape="1">
          <a:blip r:embed="rId120">
            <a:alphaModFix/>
          </a:blip>
          <a:srcRect b="0" l="0" r="0" t="0"/>
          <a:stretch/>
        </p:blipFill>
        <p:spPr>
          <a:xfrm>
            <a:off x="8875290" y="6345163"/>
            <a:ext cx="118656" cy="156294"/>
          </a:xfrm>
          <a:prstGeom prst="rect">
            <a:avLst/>
          </a:prstGeom>
          <a:noFill/>
          <a:ln>
            <a:noFill/>
          </a:ln>
        </p:spPr>
      </p:pic>
      <p:pic>
        <p:nvPicPr>
          <p:cNvPr descr=" " id="633" name="Google Shape;633;p21"/>
          <p:cNvPicPr preferRelativeResize="0"/>
          <p:nvPr/>
        </p:nvPicPr>
        <p:blipFill rotWithShape="1">
          <a:blip r:embed="rId121">
            <a:alphaModFix/>
          </a:blip>
          <a:srcRect b="0" l="0" r="0" t="0"/>
          <a:stretch/>
        </p:blipFill>
        <p:spPr>
          <a:xfrm>
            <a:off x="9003215" y="6343303"/>
            <a:ext cx="105446" cy="160486"/>
          </a:xfrm>
          <a:prstGeom prst="rect">
            <a:avLst/>
          </a:prstGeom>
          <a:noFill/>
          <a:ln>
            <a:noFill/>
          </a:ln>
        </p:spPr>
      </p:pic>
      <p:pic>
        <p:nvPicPr>
          <p:cNvPr descr=" " id="634" name="Google Shape;634;p21"/>
          <p:cNvPicPr preferRelativeResize="0"/>
          <p:nvPr/>
        </p:nvPicPr>
        <p:blipFill rotWithShape="1">
          <a:blip r:embed="rId122">
            <a:alphaModFix/>
          </a:blip>
          <a:srcRect b="0" l="0" r="0" t="0"/>
          <a:stretch/>
        </p:blipFill>
        <p:spPr>
          <a:xfrm>
            <a:off x="9131372" y="6344245"/>
            <a:ext cx="94322" cy="157237"/>
          </a:xfrm>
          <a:prstGeom prst="rect">
            <a:avLst/>
          </a:prstGeom>
          <a:noFill/>
          <a:ln>
            <a:noFill/>
          </a:ln>
        </p:spPr>
      </p:pic>
      <p:pic>
        <p:nvPicPr>
          <p:cNvPr descr=" " id="635" name="Google Shape;635;p21"/>
          <p:cNvPicPr preferRelativeResize="0"/>
          <p:nvPr/>
        </p:nvPicPr>
        <p:blipFill rotWithShape="1">
          <a:blip r:embed="rId123">
            <a:alphaModFix/>
          </a:blip>
          <a:srcRect b="0" l="0" r="0" t="0"/>
          <a:stretch/>
        </p:blipFill>
        <p:spPr>
          <a:xfrm>
            <a:off x="9237744" y="6345163"/>
            <a:ext cx="118656" cy="156294"/>
          </a:xfrm>
          <a:prstGeom prst="rect">
            <a:avLst/>
          </a:prstGeom>
          <a:noFill/>
          <a:ln>
            <a:noFill/>
          </a:ln>
        </p:spPr>
      </p:pic>
      <p:pic>
        <p:nvPicPr>
          <p:cNvPr descr=" " id="636" name="Google Shape;636;p21"/>
          <p:cNvPicPr preferRelativeResize="0"/>
          <p:nvPr/>
        </p:nvPicPr>
        <p:blipFill rotWithShape="1">
          <a:blip r:embed="rId124">
            <a:alphaModFix/>
          </a:blip>
          <a:srcRect b="0" l="0" r="0" t="0"/>
          <a:stretch/>
        </p:blipFill>
        <p:spPr>
          <a:xfrm>
            <a:off x="9377719" y="6345386"/>
            <a:ext cx="79490" cy="156294"/>
          </a:xfrm>
          <a:prstGeom prst="rect">
            <a:avLst/>
          </a:prstGeom>
          <a:noFill/>
          <a:ln>
            <a:noFill/>
          </a:ln>
        </p:spPr>
      </p:pic>
      <p:pic>
        <p:nvPicPr>
          <p:cNvPr descr=" " id="637" name="Google Shape;637;p21"/>
          <p:cNvPicPr preferRelativeResize="0"/>
          <p:nvPr/>
        </p:nvPicPr>
        <p:blipFill rotWithShape="1">
          <a:blip r:embed="rId125">
            <a:alphaModFix/>
          </a:blip>
          <a:srcRect b="0" l="0" r="0" t="0"/>
          <a:stretch/>
        </p:blipFill>
        <p:spPr>
          <a:xfrm>
            <a:off x="9523955" y="6344245"/>
            <a:ext cx="88992" cy="157237"/>
          </a:xfrm>
          <a:prstGeom prst="rect">
            <a:avLst/>
          </a:prstGeom>
          <a:noFill/>
          <a:ln>
            <a:noFill/>
          </a:ln>
        </p:spPr>
      </p:pic>
      <p:pic>
        <p:nvPicPr>
          <p:cNvPr descr=" " id="638" name="Google Shape;638;p21"/>
          <p:cNvPicPr preferRelativeResize="0"/>
          <p:nvPr/>
        </p:nvPicPr>
        <p:blipFill rotWithShape="1">
          <a:blip r:embed="rId126">
            <a:alphaModFix/>
          </a:blip>
          <a:srcRect b="0" l="0" r="0" t="0"/>
          <a:stretch/>
        </p:blipFill>
        <p:spPr>
          <a:xfrm>
            <a:off x="9637742" y="6345386"/>
            <a:ext cx="79490" cy="156294"/>
          </a:xfrm>
          <a:prstGeom prst="rect">
            <a:avLst/>
          </a:prstGeom>
          <a:noFill/>
          <a:ln>
            <a:noFill/>
          </a:ln>
        </p:spPr>
      </p:pic>
      <p:pic>
        <p:nvPicPr>
          <p:cNvPr descr=" " id="639" name="Google Shape;639;p21"/>
          <p:cNvPicPr preferRelativeResize="0"/>
          <p:nvPr/>
        </p:nvPicPr>
        <p:blipFill rotWithShape="1">
          <a:blip r:embed="rId127">
            <a:alphaModFix/>
          </a:blip>
          <a:srcRect b="0" l="0" r="0" t="0"/>
          <a:stretch/>
        </p:blipFill>
        <p:spPr>
          <a:xfrm>
            <a:off x="9738551" y="6345163"/>
            <a:ext cx="80185" cy="156294"/>
          </a:xfrm>
          <a:prstGeom prst="rect">
            <a:avLst/>
          </a:prstGeom>
          <a:noFill/>
          <a:ln>
            <a:noFill/>
          </a:ln>
        </p:spPr>
      </p:pic>
      <p:pic>
        <p:nvPicPr>
          <p:cNvPr descr=" " id="640" name="Google Shape;640;p21"/>
          <p:cNvPicPr preferRelativeResize="0"/>
          <p:nvPr/>
        </p:nvPicPr>
        <p:blipFill rotWithShape="1">
          <a:blip r:embed="rId128">
            <a:alphaModFix/>
          </a:blip>
          <a:srcRect b="0" l="0" r="0" t="0"/>
          <a:stretch/>
        </p:blipFill>
        <p:spPr>
          <a:xfrm>
            <a:off x="9831252" y="6344940"/>
            <a:ext cx="109849" cy="156542"/>
          </a:xfrm>
          <a:prstGeom prst="rect">
            <a:avLst/>
          </a:prstGeom>
          <a:noFill/>
          <a:ln>
            <a:noFill/>
          </a:ln>
        </p:spPr>
      </p:pic>
      <p:pic>
        <p:nvPicPr>
          <p:cNvPr descr=" " id="641" name="Google Shape;641;p21"/>
          <p:cNvPicPr preferRelativeResize="0"/>
          <p:nvPr/>
        </p:nvPicPr>
        <p:blipFill rotWithShape="1">
          <a:blip r:embed="rId129">
            <a:alphaModFix/>
          </a:blip>
          <a:srcRect b="0" l="0" r="0" t="0"/>
          <a:stretch/>
        </p:blipFill>
        <p:spPr>
          <a:xfrm>
            <a:off x="9962420" y="6345386"/>
            <a:ext cx="104056" cy="158626"/>
          </a:xfrm>
          <a:prstGeom prst="rect">
            <a:avLst/>
          </a:prstGeom>
          <a:noFill/>
          <a:ln>
            <a:noFill/>
          </a:ln>
        </p:spPr>
      </p:pic>
      <p:pic>
        <p:nvPicPr>
          <p:cNvPr descr=" " id="642" name="Google Shape;642;p21"/>
          <p:cNvPicPr preferRelativeResize="0"/>
          <p:nvPr/>
        </p:nvPicPr>
        <p:blipFill rotWithShape="1">
          <a:blip r:embed="rId130">
            <a:alphaModFix/>
          </a:blip>
          <a:srcRect b="0" l="0" r="0" t="0"/>
          <a:stretch/>
        </p:blipFill>
        <p:spPr>
          <a:xfrm>
            <a:off x="10091504" y="6343079"/>
            <a:ext cx="87137" cy="160486"/>
          </a:xfrm>
          <a:prstGeom prst="rect">
            <a:avLst/>
          </a:prstGeom>
          <a:noFill/>
          <a:ln>
            <a:noFill/>
          </a:ln>
        </p:spPr>
      </p:pic>
      <p:pic>
        <p:nvPicPr>
          <p:cNvPr descr=" " id="643" name="Google Shape;643;p21"/>
          <p:cNvPicPr preferRelativeResize="0"/>
          <p:nvPr/>
        </p:nvPicPr>
        <p:blipFill rotWithShape="1">
          <a:blip r:embed="rId131">
            <a:alphaModFix/>
          </a:blip>
          <a:srcRect b="0" l="0" r="0" t="0"/>
          <a:stretch/>
        </p:blipFill>
        <p:spPr>
          <a:xfrm>
            <a:off x="6589553" y="6435601"/>
            <a:ext cx="2088053" cy="11584"/>
          </a:xfrm>
          <a:prstGeom prst="rect">
            <a:avLst/>
          </a:prstGeom>
          <a:noFill/>
          <a:ln>
            <a:noFill/>
          </a:ln>
        </p:spPr>
      </p:pic>
      <p:pic>
        <p:nvPicPr>
          <p:cNvPr descr=" " id="644" name="Google Shape;644;p21"/>
          <p:cNvPicPr preferRelativeResize="0"/>
          <p:nvPr/>
        </p:nvPicPr>
        <p:blipFill rotWithShape="1">
          <a:blip r:embed="rId132">
            <a:alphaModFix/>
          </a:blip>
          <a:srcRect b="0" l="0" r="0" t="0"/>
          <a:stretch/>
        </p:blipFill>
        <p:spPr>
          <a:xfrm>
            <a:off x="9093596" y="6763965"/>
            <a:ext cx="79490" cy="156294"/>
          </a:xfrm>
          <a:prstGeom prst="rect">
            <a:avLst/>
          </a:prstGeom>
          <a:noFill/>
          <a:ln>
            <a:noFill/>
          </a:ln>
        </p:spPr>
      </p:pic>
      <p:pic>
        <p:nvPicPr>
          <p:cNvPr descr=" " id="645" name="Google Shape;645;p21"/>
          <p:cNvPicPr preferRelativeResize="0"/>
          <p:nvPr/>
        </p:nvPicPr>
        <p:blipFill rotWithShape="1">
          <a:blip r:embed="rId133">
            <a:alphaModFix/>
          </a:blip>
          <a:srcRect b="0" l="0" r="0" t="0"/>
          <a:stretch/>
        </p:blipFill>
        <p:spPr>
          <a:xfrm>
            <a:off x="9183976" y="6763965"/>
            <a:ext cx="118656" cy="156294"/>
          </a:xfrm>
          <a:prstGeom prst="rect">
            <a:avLst/>
          </a:prstGeom>
          <a:noFill/>
          <a:ln>
            <a:noFill/>
          </a:ln>
        </p:spPr>
      </p:pic>
      <p:pic>
        <p:nvPicPr>
          <p:cNvPr descr=" " id="646" name="Google Shape;646;p21"/>
          <p:cNvPicPr preferRelativeResize="0"/>
          <p:nvPr/>
        </p:nvPicPr>
        <p:blipFill rotWithShape="1">
          <a:blip r:embed="rId134">
            <a:alphaModFix/>
          </a:blip>
          <a:srcRect b="0" l="0" r="0" t="0"/>
          <a:stretch/>
        </p:blipFill>
        <p:spPr>
          <a:xfrm>
            <a:off x="9291971" y="6763965"/>
            <a:ext cx="103359" cy="156071"/>
          </a:xfrm>
          <a:prstGeom prst="rect">
            <a:avLst/>
          </a:prstGeom>
          <a:noFill/>
          <a:ln>
            <a:noFill/>
          </a:ln>
        </p:spPr>
      </p:pic>
      <p:pic>
        <p:nvPicPr>
          <p:cNvPr descr=" " id="647" name="Google Shape;647;p21"/>
          <p:cNvPicPr preferRelativeResize="0"/>
          <p:nvPr/>
        </p:nvPicPr>
        <p:blipFill rotWithShape="1">
          <a:blip r:embed="rId135">
            <a:alphaModFix/>
          </a:blip>
          <a:srcRect b="0" l="0" r="0" t="0"/>
          <a:stretch/>
        </p:blipFill>
        <p:spPr>
          <a:xfrm>
            <a:off x="9412943" y="6763965"/>
            <a:ext cx="80185" cy="156294"/>
          </a:xfrm>
          <a:prstGeom prst="rect">
            <a:avLst/>
          </a:prstGeom>
          <a:noFill/>
          <a:ln>
            <a:noFill/>
          </a:ln>
        </p:spPr>
      </p:pic>
      <p:pic>
        <p:nvPicPr>
          <p:cNvPr descr=" " id="648" name="Google Shape;648;p21"/>
          <p:cNvPicPr preferRelativeResize="0"/>
          <p:nvPr/>
        </p:nvPicPr>
        <p:blipFill rotWithShape="1">
          <a:blip r:embed="rId136">
            <a:alphaModFix/>
          </a:blip>
          <a:srcRect b="0" l="0" r="0" t="0"/>
          <a:stretch/>
        </p:blipFill>
        <p:spPr>
          <a:xfrm>
            <a:off x="9516767" y="6762824"/>
            <a:ext cx="94552" cy="157237"/>
          </a:xfrm>
          <a:prstGeom prst="rect">
            <a:avLst/>
          </a:prstGeom>
          <a:noFill/>
          <a:ln>
            <a:noFill/>
          </a:ln>
        </p:spPr>
      </p:pic>
      <p:pic>
        <p:nvPicPr>
          <p:cNvPr descr=" " id="649" name="Google Shape;649;p21"/>
          <p:cNvPicPr preferRelativeResize="0"/>
          <p:nvPr/>
        </p:nvPicPr>
        <p:blipFill rotWithShape="1">
          <a:blip r:embed="rId137">
            <a:alphaModFix/>
          </a:blip>
          <a:srcRect b="0" l="0" r="0" t="0"/>
          <a:stretch/>
        </p:blipFill>
        <p:spPr>
          <a:xfrm>
            <a:off x="9623372" y="6763965"/>
            <a:ext cx="118656" cy="156294"/>
          </a:xfrm>
          <a:prstGeom prst="rect">
            <a:avLst/>
          </a:prstGeom>
          <a:noFill/>
          <a:ln>
            <a:noFill/>
          </a:ln>
        </p:spPr>
      </p:pic>
      <p:pic>
        <p:nvPicPr>
          <p:cNvPr descr=" " id="650" name="Google Shape;650;p21"/>
          <p:cNvPicPr preferRelativeResize="0"/>
          <p:nvPr/>
        </p:nvPicPr>
        <p:blipFill rotWithShape="1">
          <a:blip r:embed="rId138">
            <a:alphaModFix/>
          </a:blip>
          <a:srcRect b="0" l="0" r="0" t="0"/>
          <a:stretch/>
        </p:blipFill>
        <p:spPr>
          <a:xfrm>
            <a:off x="9763347" y="6763965"/>
            <a:ext cx="79490" cy="156294"/>
          </a:xfrm>
          <a:prstGeom prst="rect">
            <a:avLst/>
          </a:prstGeom>
          <a:noFill/>
          <a:ln>
            <a:noFill/>
          </a:ln>
        </p:spPr>
      </p:pic>
      <p:pic>
        <p:nvPicPr>
          <p:cNvPr descr=" " id="651" name="Google Shape;651;p21"/>
          <p:cNvPicPr preferRelativeResize="0"/>
          <p:nvPr/>
        </p:nvPicPr>
        <p:blipFill rotWithShape="1">
          <a:blip r:embed="rId139">
            <a:alphaModFix/>
          </a:blip>
          <a:srcRect b="0" l="0" r="0" t="0"/>
          <a:stretch/>
        </p:blipFill>
        <p:spPr>
          <a:xfrm>
            <a:off x="9901005" y="6761882"/>
            <a:ext cx="105446" cy="160486"/>
          </a:xfrm>
          <a:prstGeom prst="rect">
            <a:avLst/>
          </a:prstGeom>
          <a:noFill/>
          <a:ln>
            <a:noFill/>
          </a:ln>
        </p:spPr>
      </p:pic>
      <p:pic>
        <p:nvPicPr>
          <p:cNvPr descr=" " id="652" name="Google Shape;652;p21"/>
          <p:cNvPicPr preferRelativeResize="0"/>
          <p:nvPr/>
        </p:nvPicPr>
        <p:blipFill rotWithShape="1">
          <a:blip r:embed="rId140">
            <a:alphaModFix/>
          </a:blip>
          <a:srcRect b="0" l="0" r="0" t="0"/>
          <a:stretch/>
        </p:blipFill>
        <p:spPr>
          <a:xfrm>
            <a:off x="10029395" y="6763965"/>
            <a:ext cx="104056" cy="158626"/>
          </a:xfrm>
          <a:prstGeom prst="rect">
            <a:avLst/>
          </a:prstGeom>
          <a:noFill/>
          <a:ln>
            <a:noFill/>
          </a:ln>
        </p:spPr>
      </p:pic>
      <p:pic>
        <p:nvPicPr>
          <p:cNvPr descr=" " id="653" name="Google Shape;653;p21"/>
          <p:cNvPicPr preferRelativeResize="0"/>
          <p:nvPr/>
        </p:nvPicPr>
        <p:blipFill rotWithShape="1">
          <a:blip r:embed="rId141">
            <a:alphaModFix/>
          </a:blip>
          <a:srcRect b="0" l="0" r="0" t="0"/>
          <a:stretch/>
        </p:blipFill>
        <p:spPr>
          <a:xfrm>
            <a:off x="10150600" y="6763965"/>
            <a:ext cx="103362" cy="156071"/>
          </a:xfrm>
          <a:prstGeom prst="rect">
            <a:avLst/>
          </a:prstGeom>
          <a:noFill/>
          <a:ln>
            <a:noFill/>
          </a:ln>
        </p:spPr>
      </p:pic>
      <p:pic>
        <p:nvPicPr>
          <p:cNvPr descr=" " id="654" name="Google Shape;654;p21"/>
          <p:cNvPicPr preferRelativeResize="0"/>
          <p:nvPr/>
        </p:nvPicPr>
        <p:blipFill rotWithShape="1">
          <a:blip r:embed="rId142">
            <a:alphaModFix/>
          </a:blip>
          <a:srcRect b="0" l="0" r="0" t="0"/>
          <a:stretch/>
        </p:blipFill>
        <p:spPr>
          <a:xfrm>
            <a:off x="10245384" y="6763965"/>
            <a:ext cx="118656" cy="156294"/>
          </a:xfrm>
          <a:prstGeom prst="rect">
            <a:avLst/>
          </a:prstGeom>
          <a:noFill/>
          <a:ln>
            <a:noFill/>
          </a:ln>
        </p:spPr>
      </p:pic>
      <p:pic>
        <p:nvPicPr>
          <p:cNvPr descr=" " id="655" name="Google Shape;655;p21"/>
          <p:cNvPicPr preferRelativeResize="0"/>
          <p:nvPr/>
        </p:nvPicPr>
        <p:blipFill rotWithShape="1">
          <a:blip r:embed="rId143">
            <a:alphaModFix/>
          </a:blip>
          <a:srcRect b="0" l="0" r="0" t="0"/>
          <a:stretch/>
        </p:blipFill>
        <p:spPr>
          <a:xfrm>
            <a:off x="10385591" y="6763965"/>
            <a:ext cx="106140" cy="156542"/>
          </a:xfrm>
          <a:prstGeom prst="rect">
            <a:avLst/>
          </a:prstGeom>
          <a:noFill/>
          <a:ln>
            <a:noFill/>
          </a:ln>
        </p:spPr>
      </p:pic>
      <p:pic>
        <p:nvPicPr>
          <p:cNvPr descr=" " id="656" name="Google Shape;656;p21"/>
          <p:cNvPicPr preferRelativeResize="0"/>
          <p:nvPr/>
        </p:nvPicPr>
        <p:blipFill rotWithShape="1">
          <a:blip r:embed="rId144">
            <a:alphaModFix/>
          </a:blip>
          <a:srcRect b="0" l="0" r="0" t="0"/>
          <a:stretch/>
        </p:blipFill>
        <p:spPr>
          <a:xfrm>
            <a:off x="10524875" y="6763965"/>
            <a:ext cx="80185" cy="156294"/>
          </a:xfrm>
          <a:prstGeom prst="rect">
            <a:avLst/>
          </a:prstGeom>
          <a:noFill/>
          <a:ln>
            <a:noFill/>
          </a:ln>
        </p:spPr>
      </p:pic>
      <p:pic>
        <p:nvPicPr>
          <p:cNvPr descr=" " id="657" name="Google Shape;657;p21"/>
          <p:cNvPicPr preferRelativeResize="0"/>
          <p:nvPr/>
        </p:nvPicPr>
        <p:blipFill rotWithShape="1">
          <a:blip r:embed="rId145">
            <a:alphaModFix/>
          </a:blip>
          <a:srcRect b="0" l="0" r="0" t="0"/>
          <a:stretch/>
        </p:blipFill>
        <p:spPr>
          <a:xfrm>
            <a:off x="10620819" y="6761659"/>
            <a:ext cx="126303" cy="160933"/>
          </a:xfrm>
          <a:prstGeom prst="rect">
            <a:avLst/>
          </a:prstGeom>
          <a:noFill/>
          <a:ln>
            <a:noFill/>
          </a:ln>
        </p:spPr>
      </p:pic>
      <p:pic>
        <p:nvPicPr>
          <p:cNvPr descr=" " id="658" name="Google Shape;658;p21"/>
          <p:cNvPicPr preferRelativeResize="0"/>
          <p:nvPr/>
        </p:nvPicPr>
        <p:blipFill rotWithShape="1">
          <a:blip r:embed="rId146">
            <a:alphaModFix/>
          </a:blip>
          <a:srcRect b="0" l="0" r="0" t="0"/>
          <a:stretch/>
        </p:blipFill>
        <p:spPr>
          <a:xfrm>
            <a:off x="10771684" y="6763965"/>
            <a:ext cx="104056" cy="158626"/>
          </a:xfrm>
          <a:prstGeom prst="rect">
            <a:avLst/>
          </a:prstGeom>
          <a:noFill/>
          <a:ln>
            <a:noFill/>
          </a:ln>
        </p:spPr>
      </p:pic>
      <p:pic>
        <p:nvPicPr>
          <p:cNvPr descr=" " id="659" name="Google Shape;659;p21"/>
          <p:cNvPicPr preferRelativeResize="0"/>
          <p:nvPr/>
        </p:nvPicPr>
        <p:blipFill rotWithShape="1">
          <a:blip r:embed="rId147">
            <a:alphaModFix/>
          </a:blip>
          <a:srcRect b="0" l="0" r="0" t="0"/>
          <a:stretch/>
        </p:blipFill>
        <p:spPr>
          <a:xfrm>
            <a:off x="10900768" y="6761882"/>
            <a:ext cx="87137" cy="160486"/>
          </a:xfrm>
          <a:prstGeom prst="rect">
            <a:avLst/>
          </a:prstGeom>
          <a:noFill/>
          <a:ln>
            <a:noFill/>
          </a:ln>
        </p:spPr>
      </p:pic>
      <p:pic>
        <p:nvPicPr>
          <p:cNvPr descr=" " id="660" name="Google Shape;660;p21"/>
          <p:cNvPicPr preferRelativeResize="0"/>
          <p:nvPr/>
        </p:nvPicPr>
        <p:blipFill rotWithShape="1">
          <a:blip r:embed="rId148">
            <a:alphaModFix/>
          </a:blip>
          <a:srcRect b="0" l="0" r="0" t="0"/>
          <a:stretch/>
        </p:blipFill>
        <p:spPr>
          <a:xfrm>
            <a:off x="9093828" y="7042249"/>
            <a:ext cx="106140" cy="156542"/>
          </a:xfrm>
          <a:prstGeom prst="rect">
            <a:avLst/>
          </a:prstGeom>
          <a:noFill/>
          <a:ln>
            <a:noFill/>
          </a:ln>
        </p:spPr>
      </p:pic>
      <p:pic>
        <p:nvPicPr>
          <p:cNvPr descr=" " id="661" name="Google Shape;661;p21"/>
          <p:cNvPicPr preferRelativeResize="0"/>
          <p:nvPr/>
        </p:nvPicPr>
        <p:blipFill rotWithShape="1">
          <a:blip r:embed="rId149">
            <a:alphaModFix/>
          </a:blip>
          <a:srcRect b="0" l="0" r="0" t="0"/>
          <a:stretch/>
        </p:blipFill>
        <p:spPr>
          <a:xfrm>
            <a:off x="9233108" y="7042249"/>
            <a:ext cx="80185" cy="156294"/>
          </a:xfrm>
          <a:prstGeom prst="rect">
            <a:avLst/>
          </a:prstGeom>
          <a:noFill/>
          <a:ln>
            <a:noFill/>
          </a:ln>
        </p:spPr>
      </p:pic>
      <p:pic>
        <p:nvPicPr>
          <p:cNvPr descr=" " id="662" name="Google Shape;662;p21"/>
          <p:cNvPicPr preferRelativeResize="0"/>
          <p:nvPr/>
        </p:nvPicPr>
        <p:blipFill rotWithShape="1">
          <a:blip r:embed="rId150">
            <a:alphaModFix/>
          </a:blip>
          <a:srcRect b="0" l="0" r="0" t="0"/>
          <a:stretch/>
        </p:blipFill>
        <p:spPr>
          <a:xfrm>
            <a:off x="9336699" y="7041108"/>
            <a:ext cx="94555" cy="157237"/>
          </a:xfrm>
          <a:prstGeom prst="rect">
            <a:avLst/>
          </a:prstGeom>
          <a:noFill/>
          <a:ln>
            <a:noFill/>
          </a:ln>
        </p:spPr>
      </p:pic>
      <p:pic>
        <p:nvPicPr>
          <p:cNvPr descr=" " id="663" name="Google Shape;663;p21"/>
          <p:cNvPicPr preferRelativeResize="0"/>
          <p:nvPr/>
        </p:nvPicPr>
        <p:blipFill rotWithShape="1">
          <a:blip r:embed="rId151">
            <a:alphaModFix/>
          </a:blip>
          <a:srcRect b="0" l="0" r="0" t="0"/>
          <a:stretch/>
        </p:blipFill>
        <p:spPr>
          <a:xfrm>
            <a:off x="9440756" y="7042249"/>
            <a:ext cx="117728" cy="156542"/>
          </a:xfrm>
          <a:prstGeom prst="rect">
            <a:avLst/>
          </a:prstGeom>
          <a:noFill/>
          <a:ln>
            <a:noFill/>
          </a:ln>
        </p:spPr>
      </p:pic>
      <p:pic>
        <p:nvPicPr>
          <p:cNvPr descr=" " id="664" name="Google Shape;664;p21"/>
          <p:cNvPicPr preferRelativeResize="0"/>
          <p:nvPr/>
        </p:nvPicPr>
        <p:blipFill rotWithShape="1">
          <a:blip r:embed="rId152">
            <a:alphaModFix/>
          </a:blip>
          <a:srcRect b="0" l="0" r="0" t="0"/>
          <a:stretch/>
        </p:blipFill>
        <p:spPr>
          <a:xfrm>
            <a:off x="9575400" y="7042249"/>
            <a:ext cx="80185" cy="156294"/>
          </a:xfrm>
          <a:prstGeom prst="rect">
            <a:avLst/>
          </a:prstGeom>
          <a:noFill/>
          <a:ln>
            <a:noFill/>
          </a:ln>
        </p:spPr>
      </p:pic>
      <p:pic>
        <p:nvPicPr>
          <p:cNvPr descr=" " id="665" name="Google Shape;665;p21"/>
          <p:cNvPicPr preferRelativeResize="0"/>
          <p:nvPr/>
        </p:nvPicPr>
        <p:blipFill rotWithShape="1">
          <a:blip r:embed="rId153">
            <a:alphaModFix/>
          </a:blip>
          <a:srcRect b="0" l="0" r="0" t="0"/>
          <a:stretch/>
        </p:blipFill>
        <p:spPr>
          <a:xfrm>
            <a:off x="9716767" y="7039942"/>
            <a:ext cx="126303" cy="160933"/>
          </a:xfrm>
          <a:prstGeom prst="rect">
            <a:avLst/>
          </a:prstGeom>
          <a:noFill/>
          <a:ln>
            <a:noFill/>
          </a:ln>
        </p:spPr>
      </p:pic>
      <p:pic>
        <p:nvPicPr>
          <p:cNvPr descr=" " id="666" name="Google Shape;666;p21"/>
          <p:cNvPicPr preferRelativeResize="0"/>
          <p:nvPr/>
        </p:nvPicPr>
        <p:blipFill rotWithShape="1">
          <a:blip r:embed="rId154">
            <a:alphaModFix/>
          </a:blip>
          <a:srcRect b="0" l="0" r="0" t="0"/>
          <a:stretch/>
        </p:blipFill>
        <p:spPr>
          <a:xfrm>
            <a:off x="9867636" y="7042249"/>
            <a:ext cx="76709" cy="156294"/>
          </a:xfrm>
          <a:prstGeom prst="rect">
            <a:avLst/>
          </a:prstGeom>
          <a:noFill/>
          <a:ln>
            <a:noFill/>
          </a:ln>
        </p:spPr>
      </p:pic>
      <p:pic>
        <p:nvPicPr>
          <p:cNvPr descr=" " id="667" name="Google Shape;667;p21"/>
          <p:cNvPicPr preferRelativeResize="0"/>
          <p:nvPr/>
        </p:nvPicPr>
        <p:blipFill rotWithShape="1">
          <a:blip r:embed="rId155">
            <a:alphaModFix/>
          </a:blip>
          <a:srcRect b="0" l="0" r="0" t="0"/>
          <a:stretch/>
        </p:blipFill>
        <p:spPr>
          <a:xfrm>
            <a:off x="9991157" y="7042249"/>
            <a:ext cx="103359" cy="156071"/>
          </a:xfrm>
          <a:prstGeom prst="rect">
            <a:avLst/>
          </a:prstGeom>
          <a:noFill/>
          <a:ln>
            <a:noFill/>
          </a:ln>
        </p:spPr>
      </p:pic>
      <p:pic>
        <p:nvPicPr>
          <p:cNvPr descr=" " id="668" name="Google Shape;668;p21"/>
          <p:cNvPicPr preferRelativeResize="0"/>
          <p:nvPr/>
        </p:nvPicPr>
        <p:blipFill rotWithShape="1">
          <a:blip r:embed="rId156">
            <a:alphaModFix/>
          </a:blip>
          <a:srcRect b="0" l="0" r="0" t="0"/>
          <a:stretch/>
        </p:blipFill>
        <p:spPr>
          <a:xfrm>
            <a:off x="10112129" y="7042249"/>
            <a:ext cx="104751" cy="156294"/>
          </a:xfrm>
          <a:prstGeom prst="rect">
            <a:avLst/>
          </a:prstGeom>
          <a:noFill/>
          <a:ln>
            <a:noFill/>
          </a:ln>
        </p:spPr>
      </p:pic>
      <p:pic>
        <p:nvPicPr>
          <p:cNvPr descr=" " id="669" name="Google Shape;669;p21"/>
          <p:cNvPicPr preferRelativeResize="0"/>
          <p:nvPr/>
        </p:nvPicPr>
        <p:blipFill rotWithShape="1">
          <a:blip r:embed="rId157">
            <a:alphaModFix/>
          </a:blip>
          <a:srcRect b="0" l="0" r="0" t="0"/>
          <a:stretch/>
        </p:blipFill>
        <p:spPr>
          <a:xfrm>
            <a:off x="10250252" y="7042249"/>
            <a:ext cx="80185" cy="156294"/>
          </a:xfrm>
          <a:prstGeom prst="rect">
            <a:avLst/>
          </a:prstGeom>
          <a:noFill/>
          <a:ln>
            <a:noFill/>
          </a:ln>
        </p:spPr>
      </p:pic>
      <p:pic>
        <p:nvPicPr>
          <p:cNvPr descr=" " id="670" name="Google Shape;670;p21"/>
          <p:cNvPicPr preferRelativeResize="0"/>
          <p:nvPr/>
        </p:nvPicPr>
        <p:blipFill rotWithShape="1">
          <a:blip r:embed="rId158">
            <a:alphaModFix/>
          </a:blip>
          <a:srcRect b="0" l="0" r="0" t="0"/>
          <a:stretch/>
        </p:blipFill>
        <p:spPr>
          <a:xfrm>
            <a:off x="10375163" y="7042249"/>
            <a:ext cx="103362" cy="156071"/>
          </a:xfrm>
          <a:prstGeom prst="rect">
            <a:avLst/>
          </a:prstGeom>
          <a:noFill/>
          <a:ln>
            <a:noFill/>
          </a:ln>
        </p:spPr>
      </p:pic>
      <p:pic>
        <p:nvPicPr>
          <p:cNvPr descr=" " id="671" name="Google Shape;671;p21"/>
          <p:cNvPicPr preferRelativeResize="0"/>
          <p:nvPr/>
        </p:nvPicPr>
        <p:blipFill rotWithShape="1">
          <a:blip r:embed="rId159">
            <a:alphaModFix/>
          </a:blip>
          <a:srcRect b="0" l="0" r="0" t="0"/>
          <a:stretch/>
        </p:blipFill>
        <p:spPr>
          <a:xfrm>
            <a:off x="10495905" y="7042249"/>
            <a:ext cx="104751" cy="156294"/>
          </a:xfrm>
          <a:prstGeom prst="rect">
            <a:avLst/>
          </a:prstGeom>
          <a:noFill/>
          <a:ln>
            <a:noFill/>
          </a:ln>
        </p:spPr>
      </p:pic>
      <p:pic>
        <p:nvPicPr>
          <p:cNvPr descr=" " id="672" name="Google Shape;672;p21"/>
          <p:cNvPicPr preferRelativeResize="0"/>
          <p:nvPr/>
        </p:nvPicPr>
        <p:blipFill rotWithShape="1">
          <a:blip r:embed="rId160">
            <a:alphaModFix/>
          </a:blip>
          <a:srcRect b="0" l="0" r="0" t="0"/>
          <a:stretch/>
        </p:blipFill>
        <p:spPr>
          <a:xfrm>
            <a:off x="10634026" y="7042249"/>
            <a:ext cx="19468" cy="156294"/>
          </a:xfrm>
          <a:prstGeom prst="rect">
            <a:avLst/>
          </a:prstGeom>
          <a:noFill/>
          <a:ln>
            <a:noFill/>
          </a:ln>
        </p:spPr>
      </p:pic>
      <p:pic>
        <p:nvPicPr>
          <p:cNvPr descr=" " id="673" name="Google Shape;673;p21"/>
          <p:cNvPicPr preferRelativeResize="0"/>
          <p:nvPr/>
        </p:nvPicPr>
        <p:blipFill rotWithShape="1">
          <a:blip r:embed="rId161">
            <a:alphaModFix/>
          </a:blip>
          <a:srcRect b="0" l="0" r="0" t="0"/>
          <a:stretch/>
        </p:blipFill>
        <p:spPr>
          <a:xfrm>
            <a:off x="10678060" y="7040637"/>
            <a:ext cx="114714" cy="159321"/>
          </a:xfrm>
          <a:prstGeom prst="rect">
            <a:avLst/>
          </a:prstGeom>
          <a:noFill/>
          <a:ln>
            <a:noFill/>
          </a:ln>
        </p:spPr>
      </p:pic>
      <p:pic>
        <p:nvPicPr>
          <p:cNvPr descr=" " id="674" name="Google Shape;674;p21"/>
          <p:cNvPicPr preferRelativeResize="0"/>
          <p:nvPr/>
        </p:nvPicPr>
        <p:blipFill rotWithShape="1">
          <a:blip r:embed="rId162">
            <a:alphaModFix/>
          </a:blip>
          <a:srcRect b="0" l="0" r="0" t="0"/>
          <a:stretch/>
        </p:blipFill>
        <p:spPr>
          <a:xfrm>
            <a:off x="10821743" y="7042249"/>
            <a:ext cx="104751" cy="156294"/>
          </a:xfrm>
          <a:prstGeom prst="rect">
            <a:avLst/>
          </a:prstGeom>
          <a:noFill/>
          <a:ln>
            <a:noFill/>
          </a:ln>
        </p:spPr>
      </p:pic>
      <p:pic>
        <p:nvPicPr>
          <p:cNvPr descr=" " id="675" name="Google Shape;675;p21"/>
          <p:cNvPicPr preferRelativeResize="0"/>
          <p:nvPr/>
        </p:nvPicPr>
        <p:blipFill rotWithShape="1">
          <a:blip r:embed="rId163">
            <a:alphaModFix/>
          </a:blip>
          <a:srcRect b="0" l="0" r="0" t="0"/>
          <a:stretch/>
        </p:blipFill>
        <p:spPr>
          <a:xfrm>
            <a:off x="7115621" y="6939756"/>
            <a:ext cx="1874845" cy="11584"/>
          </a:xfrm>
          <a:prstGeom prst="rect">
            <a:avLst/>
          </a:prstGeom>
          <a:noFill/>
          <a:ln>
            <a:noFill/>
          </a:ln>
        </p:spPr>
      </p:pic>
      <p:pic>
        <p:nvPicPr>
          <p:cNvPr descr=" " id="676" name="Google Shape;676;p21"/>
          <p:cNvPicPr preferRelativeResize="0"/>
          <p:nvPr/>
        </p:nvPicPr>
        <p:blipFill rotWithShape="1">
          <a:blip r:embed="rId164">
            <a:alphaModFix/>
          </a:blip>
          <a:srcRect b="0" l="0" r="0" t="0"/>
          <a:stretch/>
        </p:blipFill>
        <p:spPr>
          <a:xfrm>
            <a:off x="9093828" y="7674868"/>
            <a:ext cx="76709" cy="156294"/>
          </a:xfrm>
          <a:prstGeom prst="rect">
            <a:avLst/>
          </a:prstGeom>
          <a:noFill/>
          <a:ln>
            <a:noFill/>
          </a:ln>
        </p:spPr>
      </p:pic>
      <p:pic>
        <p:nvPicPr>
          <p:cNvPr descr=" " id="677" name="Google Shape;677;p21"/>
          <p:cNvPicPr preferRelativeResize="0"/>
          <p:nvPr/>
        </p:nvPicPr>
        <p:blipFill rotWithShape="1">
          <a:blip r:embed="rId165">
            <a:alphaModFix/>
          </a:blip>
          <a:srcRect b="0" l="0" r="0" t="0"/>
          <a:stretch/>
        </p:blipFill>
        <p:spPr>
          <a:xfrm>
            <a:off x="9196725" y="7674868"/>
            <a:ext cx="19468" cy="156294"/>
          </a:xfrm>
          <a:prstGeom prst="rect">
            <a:avLst/>
          </a:prstGeom>
          <a:noFill/>
          <a:ln>
            <a:noFill/>
          </a:ln>
        </p:spPr>
      </p:pic>
      <p:pic>
        <p:nvPicPr>
          <p:cNvPr descr=" " id="678" name="Google Shape;678;p21"/>
          <p:cNvPicPr preferRelativeResize="0"/>
          <p:nvPr/>
        </p:nvPicPr>
        <p:blipFill rotWithShape="1">
          <a:blip r:embed="rId166">
            <a:alphaModFix/>
          </a:blip>
          <a:srcRect b="0" l="0" r="0" t="0"/>
          <a:stretch/>
        </p:blipFill>
        <p:spPr>
          <a:xfrm>
            <a:off x="9249333" y="7674868"/>
            <a:ext cx="106140" cy="156542"/>
          </a:xfrm>
          <a:prstGeom prst="rect">
            <a:avLst/>
          </a:prstGeom>
          <a:noFill/>
          <a:ln>
            <a:noFill/>
          </a:ln>
        </p:spPr>
      </p:pic>
      <p:pic>
        <p:nvPicPr>
          <p:cNvPr descr=" " id="679" name="Google Shape;679;p21"/>
          <p:cNvPicPr preferRelativeResize="0"/>
          <p:nvPr/>
        </p:nvPicPr>
        <p:blipFill rotWithShape="1">
          <a:blip r:embed="rId167">
            <a:alphaModFix/>
          </a:blip>
          <a:srcRect b="0" l="0" r="0" t="0"/>
          <a:stretch/>
        </p:blipFill>
        <p:spPr>
          <a:xfrm>
            <a:off x="9380039" y="7673256"/>
            <a:ext cx="114714" cy="159321"/>
          </a:xfrm>
          <a:prstGeom prst="rect">
            <a:avLst/>
          </a:prstGeom>
          <a:noFill/>
          <a:ln>
            <a:noFill/>
          </a:ln>
        </p:spPr>
      </p:pic>
      <p:pic>
        <p:nvPicPr>
          <p:cNvPr descr=" " id="680" name="Google Shape;680;p21"/>
          <p:cNvPicPr preferRelativeResize="0"/>
          <p:nvPr/>
        </p:nvPicPr>
        <p:blipFill rotWithShape="1">
          <a:blip r:embed="rId168">
            <a:alphaModFix/>
          </a:blip>
          <a:srcRect b="0" l="0" r="0" t="0"/>
          <a:stretch/>
        </p:blipFill>
        <p:spPr>
          <a:xfrm>
            <a:off x="9523722" y="7674868"/>
            <a:ext cx="80185" cy="156294"/>
          </a:xfrm>
          <a:prstGeom prst="rect">
            <a:avLst/>
          </a:prstGeom>
          <a:noFill/>
          <a:ln>
            <a:noFill/>
          </a:ln>
        </p:spPr>
      </p:pic>
      <p:pic>
        <p:nvPicPr>
          <p:cNvPr descr=" " id="681" name="Google Shape;681;p21"/>
          <p:cNvPicPr preferRelativeResize="0"/>
          <p:nvPr/>
        </p:nvPicPr>
        <p:blipFill rotWithShape="1">
          <a:blip r:embed="rId169">
            <a:alphaModFix/>
          </a:blip>
          <a:srcRect b="0" l="0" r="0" t="0"/>
          <a:stretch/>
        </p:blipFill>
        <p:spPr>
          <a:xfrm>
            <a:off x="9627313" y="7673950"/>
            <a:ext cx="94552" cy="157237"/>
          </a:xfrm>
          <a:prstGeom prst="rect">
            <a:avLst/>
          </a:prstGeom>
          <a:noFill/>
          <a:ln>
            <a:noFill/>
          </a:ln>
        </p:spPr>
      </p:pic>
      <p:pic>
        <p:nvPicPr>
          <p:cNvPr descr=" " id="682" name="Google Shape;682;p21"/>
          <p:cNvPicPr preferRelativeResize="0"/>
          <p:nvPr/>
        </p:nvPicPr>
        <p:blipFill rotWithShape="1">
          <a:blip r:embed="rId170">
            <a:alphaModFix/>
          </a:blip>
          <a:srcRect b="0" l="0" r="0" t="0"/>
          <a:stretch/>
        </p:blipFill>
        <p:spPr>
          <a:xfrm>
            <a:off x="9789073" y="7674868"/>
            <a:ext cx="106140" cy="156542"/>
          </a:xfrm>
          <a:prstGeom prst="rect">
            <a:avLst/>
          </a:prstGeom>
          <a:noFill/>
          <a:ln>
            <a:noFill/>
          </a:ln>
        </p:spPr>
      </p:pic>
      <p:pic>
        <p:nvPicPr>
          <p:cNvPr descr=" " id="683" name="Google Shape;683;p21"/>
          <p:cNvPicPr preferRelativeResize="0"/>
          <p:nvPr/>
        </p:nvPicPr>
        <p:blipFill rotWithShape="1">
          <a:blip r:embed="rId171">
            <a:alphaModFix/>
          </a:blip>
          <a:srcRect b="0" l="0" r="0" t="0"/>
          <a:stretch/>
        </p:blipFill>
        <p:spPr>
          <a:xfrm>
            <a:off x="9928123" y="7674868"/>
            <a:ext cx="80185" cy="156294"/>
          </a:xfrm>
          <a:prstGeom prst="rect">
            <a:avLst/>
          </a:prstGeom>
          <a:noFill/>
          <a:ln>
            <a:noFill/>
          </a:ln>
        </p:spPr>
      </p:pic>
      <p:pic>
        <p:nvPicPr>
          <p:cNvPr descr=" " id="684" name="Google Shape;684;p21"/>
          <p:cNvPicPr preferRelativeResize="0"/>
          <p:nvPr/>
        </p:nvPicPr>
        <p:blipFill rotWithShape="1">
          <a:blip r:embed="rId172">
            <a:alphaModFix/>
          </a:blip>
          <a:srcRect b="0" l="0" r="0" t="0"/>
          <a:stretch/>
        </p:blipFill>
        <p:spPr>
          <a:xfrm>
            <a:off x="10031947" y="7673950"/>
            <a:ext cx="94555" cy="157237"/>
          </a:xfrm>
          <a:prstGeom prst="rect">
            <a:avLst/>
          </a:prstGeom>
          <a:noFill/>
          <a:ln>
            <a:noFill/>
          </a:ln>
        </p:spPr>
      </p:pic>
      <p:pic>
        <p:nvPicPr>
          <p:cNvPr descr=" " id="685" name="Google Shape;685;p21"/>
          <p:cNvPicPr preferRelativeResize="0"/>
          <p:nvPr/>
        </p:nvPicPr>
        <p:blipFill rotWithShape="1">
          <a:blip r:embed="rId173">
            <a:alphaModFix/>
          </a:blip>
          <a:srcRect b="0" l="0" r="0" t="0"/>
          <a:stretch/>
        </p:blipFill>
        <p:spPr>
          <a:xfrm>
            <a:off x="10135771" y="7674868"/>
            <a:ext cx="117728" cy="156542"/>
          </a:xfrm>
          <a:prstGeom prst="rect">
            <a:avLst/>
          </a:prstGeom>
          <a:noFill/>
          <a:ln>
            <a:noFill/>
          </a:ln>
        </p:spPr>
      </p:pic>
      <p:pic>
        <p:nvPicPr>
          <p:cNvPr descr=" " id="686" name="Google Shape;686;p21"/>
          <p:cNvPicPr preferRelativeResize="0"/>
          <p:nvPr/>
        </p:nvPicPr>
        <p:blipFill rotWithShape="1">
          <a:blip r:embed="rId174">
            <a:alphaModFix/>
          </a:blip>
          <a:srcRect b="0" l="0" r="0" t="0"/>
          <a:stretch/>
        </p:blipFill>
        <p:spPr>
          <a:xfrm>
            <a:off x="10270648" y="7674868"/>
            <a:ext cx="80185" cy="156294"/>
          </a:xfrm>
          <a:prstGeom prst="rect">
            <a:avLst/>
          </a:prstGeom>
          <a:noFill/>
          <a:ln>
            <a:noFill/>
          </a:ln>
        </p:spPr>
      </p:pic>
      <p:pic>
        <p:nvPicPr>
          <p:cNvPr descr=" " id="687" name="Google Shape;687;p21"/>
          <p:cNvPicPr preferRelativeResize="0"/>
          <p:nvPr/>
        </p:nvPicPr>
        <p:blipFill rotWithShape="1">
          <a:blip r:embed="rId175">
            <a:alphaModFix/>
          </a:blip>
          <a:srcRect b="0" l="0" r="0" t="0"/>
          <a:stretch/>
        </p:blipFill>
        <p:spPr>
          <a:xfrm>
            <a:off x="10367054" y="7672784"/>
            <a:ext cx="87137" cy="160462"/>
          </a:xfrm>
          <a:prstGeom prst="rect">
            <a:avLst/>
          </a:prstGeom>
          <a:noFill/>
          <a:ln>
            <a:noFill/>
          </a:ln>
        </p:spPr>
      </p:pic>
      <p:pic>
        <p:nvPicPr>
          <p:cNvPr descr=" " id="688" name="Google Shape;688;p21"/>
          <p:cNvPicPr preferRelativeResize="0"/>
          <p:nvPr/>
        </p:nvPicPr>
        <p:blipFill rotWithShape="1">
          <a:blip r:embed="rId176">
            <a:alphaModFix/>
          </a:blip>
          <a:srcRect b="0" l="0" r="0" t="0"/>
          <a:stretch/>
        </p:blipFill>
        <p:spPr>
          <a:xfrm>
            <a:off x="7961042" y="7808913"/>
            <a:ext cx="1029427" cy="11584"/>
          </a:xfrm>
          <a:prstGeom prst="rect">
            <a:avLst/>
          </a:prstGeom>
          <a:noFill/>
          <a:ln>
            <a:noFill/>
          </a:ln>
        </p:spPr>
      </p:pic>
      <p:pic>
        <p:nvPicPr>
          <p:cNvPr descr=" " id="689" name="Google Shape;689;p21"/>
          <p:cNvPicPr preferRelativeResize="0"/>
          <p:nvPr/>
        </p:nvPicPr>
        <p:blipFill rotWithShape="1">
          <a:blip r:embed="rId177">
            <a:alphaModFix/>
          </a:blip>
          <a:srcRect b="0" l="0" r="0" t="0"/>
          <a:stretch/>
        </p:blipFill>
        <p:spPr>
          <a:xfrm>
            <a:off x="9155472" y="8233048"/>
            <a:ext cx="87137" cy="160486"/>
          </a:xfrm>
          <a:prstGeom prst="rect">
            <a:avLst/>
          </a:prstGeom>
          <a:noFill/>
          <a:ln>
            <a:noFill/>
          </a:ln>
        </p:spPr>
      </p:pic>
      <p:pic>
        <p:nvPicPr>
          <p:cNvPr descr=" " id="690" name="Google Shape;690;p21"/>
          <p:cNvPicPr preferRelativeResize="0"/>
          <p:nvPr/>
        </p:nvPicPr>
        <p:blipFill rotWithShape="1">
          <a:blip r:embed="rId178">
            <a:alphaModFix/>
          </a:blip>
          <a:srcRect b="0" l="0" r="0" t="0"/>
          <a:stretch/>
        </p:blipFill>
        <p:spPr>
          <a:xfrm>
            <a:off x="9259991" y="8233271"/>
            <a:ext cx="105446" cy="160486"/>
          </a:xfrm>
          <a:prstGeom prst="rect">
            <a:avLst/>
          </a:prstGeom>
          <a:noFill/>
          <a:ln>
            <a:noFill/>
          </a:ln>
        </p:spPr>
      </p:pic>
      <p:pic>
        <p:nvPicPr>
          <p:cNvPr descr=" " id="691" name="Google Shape;691;p21"/>
          <p:cNvPicPr preferRelativeResize="0"/>
          <p:nvPr/>
        </p:nvPicPr>
        <p:blipFill rotWithShape="1">
          <a:blip r:embed="rId179">
            <a:alphaModFix/>
          </a:blip>
          <a:srcRect b="0" l="0" r="0" t="0"/>
          <a:stretch/>
        </p:blipFill>
        <p:spPr>
          <a:xfrm>
            <a:off x="9388380" y="8235379"/>
            <a:ext cx="19468" cy="156294"/>
          </a:xfrm>
          <a:prstGeom prst="rect">
            <a:avLst/>
          </a:prstGeom>
          <a:noFill/>
          <a:ln>
            <a:noFill/>
          </a:ln>
        </p:spPr>
      </p:pic>
      <p:pic>
        <p:nvPicPr>
          <p:cNvPr descr=" " id="692" name="Google Shape;692;p21"/>
          <p:cNvPicPr preferRelativeResize="0"/>
          <p:nvPr/>
        </p:nvPicPr>
        <p:blipFill rotWithShape="1">
          <a:blip r:embed="rId180">
            <a:alphaModFix/>
          </a:blip>
          <a:srcRect b="0" l="0" r="0" t="0"/>
          <a:stretch/>
        </p:blipFill>
        <p:spPr>
          <a:xfrm>
            <a:off x="9430327" y="8235131"/>
            <a:ext cx="118656" cy="156294"/>
          </a:xfrm>
          <a:prstGeom prst="rect">
            <a:avLst/>
          </a:prstGeom>
          <a:noFill/>
          <a:ln>
            <a:noFill/>
          </a:ln>
        </p:spPr>
      </p:pic>
      <p:pic>
        <p:nvPicPr>
          <p:cNvPr descr=" " id="693" name="Google Shape;693;p21"/>
          <p:cNvPicPr preferRelativeResize="0"/>
          <p:nvPr/>
        </p:nvPicPr>
        <p:blipFill rotWithShape="1">
          <a:blip r:embed="rId181">
            <a:alphaModFix/>
          </a:blip>
          <a:srcRect b="0" l="0" r="0" t="0"/>
          <a:stretch/>
        </p:blipFill>
        <p:spPr>
          <a:xfrm>
            <a:off x="9538322" y="8235379"/>
            <a:ext cx="103359" cy="156071"/>
          </a:xfrm>
          <a:prstGeom prst="rect">
            <a:avLst/>
          </a:prstGeom>
          <a:noFill/>
          <a:ln>
            <a:noFill/>
          </a:ln>
        </p:spPr>
      </p:pic>
      <p:pic>
        <p:nvPicPr>
          <p:cNvPr descr=" " id="694" name="Google Shape;694;p21"/>
          <p:cNvPicPr preferRelativeResize="0"/>
          <p:nvPr/>
        </p:nvPicPr>
        <p:blipFill rotWithShape="1">
          <a:blip r:embed="rId182">
            <a:alphaModFix/>
          </a:blip>
          <a:srcRect b="0" l="0" r="0" t="0"/>
          <a:stretch/>
        </p:blipFill>
        <p:spPr>
          <a:xfrm>
            <a:off x="9659061" y="8235379"/>
            <a:ext cx="19468" cy="156294"/>
          </a:xfrm>
          <a:prstGeom prst="rect">
            <a:avLst/>
          </a:prstGeom>
          <a:noFill/>
          <a:ln>
            <a:noFill/>
          </a:ln>
        </p:spPr>
      </p:pic>
      <p:pic>
        <p:nvPicPr>
          <p:cNvPr descr=" " id="695" name="Google Shape;695;p21"/>
          <p:cNvPicPr preferRelativeResize="0"/>
          <p:nvPr/>
        </p:nvPicPr>
        <p:blipFill rotWithShape="1">
          <a:blip r:embed="rId183">
            <a:alphaModFix/>
          </a:blip>
          <a:srcRect b="0" l="0" r="0" t="0"/>
          <a:stretch/>
        </p:blipFill>
        <p:spPr>
          <a:xfrm>
            <a:off x="9703328" y="8233271"/>
            <a:ext cx="105446" cy="160486"/>
          </a:xfrm>
          <a:prstGeom prst="rect">
            <a:avLst/>
          </a:prstGeom>
          <a:noFill/>
          <a:ln>
            <a:noFill/>
          </a:ln>
        </p:spPr>
      </p:pic>
      <p:pic>
        <p:nvPicPr>
          <p:cNvPr descr=" " id="696" name="Google Shape;696;p21"/>
          <p:cNvPicPr preferRelativeResize="0"/>
          <p:nvPr/>
        </p:nvPicPr>
        <p:blipFill rotWithShape="1">
          <a:blip r:embed="rId184">
            <a:alphaModFix/>
          </a:blip>
          <a:srcRect b="0" l="0" r="0" t="0"/>
          <a:stretch/>
        </p:blipFill>
        <p:spPr>
          <a:xfrm>
            <a:off x="9876905" y="8235131"/>
            <a:ext cx="106140" cy="156542"/>
          </a:xfrm>
          <a:prstGeom prst="rect">
            <a:avLst/>
          </a:prstGeom>
          <a:noFill/>
          <a:ln>
            <a:noFill/>
          </a:ln>
        </p:spPr>
      </p:pic>
      <p:pic>
        <p:nvPicPr>
          <p:cNvPr descr=" " id="697" name="Google Shape;697;p21"/>
          <p:cNvPicPr preferRelativeResize="0"/>
          <p:nvPr/>
        </p:nvPicPr>
        <p:blipFill rotWithShape="1">
          <a:blip r:embed="rId185">
            <a:alphaModFix/>
          </a:blip>
          <a:srcRect b="0" l="0" r="0" t="0"/>
          <a:stretch/>
        </p:blipFill>
        <p:spPr>
          <a:xfrm>
            <a:off x="10016188" y="8235131"/>
            <a:ext cx="80185" cy="156294"/>
          </a:xfrm>
          <a:prstGeom prst="rect">
            <a:avLst/>
          </a:prstGeom>
          <a:noFill/>
          <a:ln>
            <a:noFill/>
          </a:ln>
        </p:spPr>
      </p:pic>
      <p:pic>
        <p:nvPicPr>
          <p:cNvPr descr=" " id="698" name="Google Shape;698;p21"/>
          <p:cNvPicPr preferRelativeResize="0"/>
          <p:nvPr/>
        </p:nvPicPr>
        <p:blipFill rotWithShape="1">
          <a:blip r:embed="rId186">
            <a:alphaModFix/>
          </a:blip>
          <a:srcRect b="0" l="0" r="0" t="0"/>
          <a:stretch/>
        </p:blipFill>
        <p:spPr>
          <a:xfrm>
            <a:off x="10120008" y="8234214"/>
            <a:ext cx="94552" cy="157237"/>
          </a:xfrm>
          <a:prstGeom prst="rect">
            <a:avLst/>
          </a:prstGeom>
          <a:noFill/>
          <a:ln>
            <a:noFill/>
          </a:ln>
        </p:spPr>
      </p:pic>
      <p:pic>
        <p:nvPicPr>
          <p:cNvPr descr=" " id="699" name="Google Shape;699;p21"/>
          <p:cNvPicPr preferRelativeResize="0"/>
          <p:nvPr/>
        </p:nvPicPr>
        <p:blipFill rotWithShape="1">
          <a:blip r:embed="rId187">
            <a:alphaModFix/>
          </a:blip>
          <a:srcRect b="0" l="0" r="0" t="0"/>
          <a:stretch/>
        </p:blipFill>
        <p:spPr>
          <a:xfrm>
            <a:off x="10223832" y="8235131"/>
            <a:ext cx="117728" cy="156542"/>
          </a:xfrm>
          <a:prstGeom prst="rect">
            <a:avLst/>
          </a:prstGeom>
          <a:noFill/>
          <a:ln>
            <a:noFill/>
          </a:ln>
        </p:spPr>
      </p:pic>
      <p:pic>
        <p:nvPicPr>
          <p:cNvPr descr=" " id="700" name="Google Shape;700;p21"/>
          <p:cNvPicPr preferRelativeResize="0"/>
          <p:nvPr/>
        </p:nvPicPr>
        <p:blipFill rotWithShape="1">
          <a:blip r:embed="rId188">
            <a:alphaModFix/>
          </a:blip>
          <a:srcRect b="0" l="0" r="0" t="0"/>
          <a:stretch/>
        </p:blipFill>
        <p:spPr>
          <a:xfrm>
            <a:off x="10358712" y="8235131"/>
            <a:ext cx="80185" cy="156294"/>
          </a:xfrm>
          <a:prstGeom prst="rect">
            <a:avLst/>
          </a:prstGeom>
          <a:noFill/>
          <a:ln>
            <a:noFill/>
          </a:ln>
        </p:spPr>
      </p:pic>
      <p:pic>
        <p:nvPicPr>
          <p:cNvPr descr=" " id="701" name="Google Shape;701;p21"/>
          <p:cNvPicPr preferRelativeResize="0"/>
          <p:nvPr/>
        </p:nvPicPr>
        <p:blipFill rotWithShape="1">
          <a:blip r:embed="rId189">
            <a:alphaModFix/>
          </a:blip>
          <a:srcRect b="0" l="0" r="0" t="0"/>
          <a:stretch/>
        </p:blipFill>
        <p:spPr>
          <a:xfrm>
            <a:off x="6827327" y="8292877"/>
            <a:ext cx="2163140" cy="11584"/>
          </a:xfrm>
          <a:prstGeom prst="rect">
            <a:avLst/>
          </a:prstGeom>
          <a:noFill/>
          <a:ln>
            <a:noFill/>
          </a:ln>
        </p:spPr>
      </p:pic>
      <p:pic>
        <p:nvPicPr>
          <p:cNvPr descr=" " id="702" name="Google Shape;702;p21"/>
          <p:cNvPicPr preferRelativeResize="0"/>
          <p:nvPr/>
        </p:nvPicPr>
        <p:blipFill rotWithShape="1">
          <a:blip r:embed="rId190">
            <a:alphaModFix/>
          </a:blip>
          <a:srcRect b="0" l="0" r="0" t="0"/>
          <a:stretch/>
        </p:blipFill>
        <p:spPr>
          <a:xfrm>
            <a:off x="8923259" y="9229973"/>
            <a:ext cx="105446" cy="160462"/>
          </a:xfrm>
          <a:prstGeom prst="rect">
            <a:avLst/>
          </a:prstGeom>
          <a:noFill/>
          <a:ln>
            <a:noFill/>
          </a:ln>
        </p:spPr>
      </p:pic>
      <p:pic>
        <p:nvPicPr>
          <p:cNvPr descr=" " id="703" name="Google Shape;703;p21"/>
          <p:cNvPicPr preferRelativeResize="0"/>
          <p:nvPr/>
        </p:nvPicPr>
        <p:blipFill rotWithShape="1">
          <a:blip r:embed="rId191">
            <a:alphaModFix/>
          </a:blip>
          <a:srcRect b="0" l="0" r="0" t="0"/>
          <a:stretch/>
        </p:blipFill>
        <p:spPr>
          <a:xfrm>
            <a:off x="9038671" y="9229750"/>
            <a:ext cx="126303" cy="160933"/>
          </a:xfrm>
          <a:prstGeom prst="rect">
            <a:avLst/>
          </a:prstGeom>
          <a:noFill/>
          <a:ln>
            <a:noFill/>
          </a:ln>
        </p:spPr>
      </p:pic>
      <p:pic>
        <p:nvPicPr>
          <p:cNvPr descr=" " id="704" name="Google Shape;704;p21"/>
          <p:cNvPicPr preferRelativeResize="0"/>
          <p:nvPr/>
        </p:nvPicPr>
        <p:blipFill rotWithShape="1">
          <a:blip r:embed="rId192">
            <a:alphaModFix/>
          </a:blip>
          <a:srcRect b="0" l="0" r="0" t="0"/>
          <a:stretch/>
        </p:blipFill>
        <p:spPr>
          <a:xfrm>
            <a:off x="9185366" y="9232057"/>
            <a:ext cx="147392" cy="156294"/>
          </a:xfrm>
          <a:prstGeom prst="rect">
            <a:avLst/>
          </a:prstGeom>
          <a:noFill/>
          <a:ln>
            <a:noFill/>
          </a:ln>
        </p:spPr>
      </p:pic>
      <p:pic>
        <p:nvPicPr>
          <p:cNvPr descr=" " id="705" name="Google Shape;705;p21"/>
          <p:cNvPicPr preferRelativeResize="0"/>
          <p:nvPr/>
        </p:nvPicPr>
        <p:blipFill rotWithShape="1">
          <a:blip r:embed="rId193">
            <a:alphaModFix/>
          </a:blip>
          <a:srcRect b="0" l="0" r="0" t="0"/>
          <a:stretch/>
        </p:blipFill>
        <p:spPr>
          <a:xfrm>
            <a:off x="9357557" y="9232057"/>
            <a:ext cx="147392" cy="156294"/>
          </a:xfrm>
          <a:prstGeom prst="rect">
            <a:avLst/>
          </a:prstGeom>
          <a:noFill/>
          <a:ln>
            <a:noFill/>
          </a:ln>
        </p:spPr>
      </p:pic>
      <p:pic>
        <p:nvPicPr>
          <p:cNvPr descr=" " id="706" name="Google Shape;706;p21"/>
          <p:cNvPicPr preferRelativeResize="0"/>
          <p:nvPr/>
        </p:nvPicPr>
        <p:blipFill rotWithShape="1">
          <a:blip r:embed="rId194">
            <a:alphaModFix/>
          </a:blip>
          <a:srcRect b="0" l="0" r="0" t="0"/>
          <a:stretch/>
        </p:blipFill>
        <p:spPr>
          <a:xfrm>
            <a:off x="9525574" y="9229750"/>
            <a:ext cx="126303" cy="160933"/>
          </a:xfrm>
          <a:prstGeom prst="rect">
            <a:avLst/>
          </a:prstGeom>
          <a:noFill/>
          <a:ln>
            <a:noFill/>
          </a:ln>
        </p:spPr>
      </p:pic>
      <p:pic>
        <p:nvPicPr>
          <p:cNvPr descr=" " id="707" name="Google Shape;707;p21"/>
          <p:cNvPicPr preferRelativeResize="0"/>
          <p:nvPr/>
        </p:nvPicPr>
        <p:blipFill rotWithShape="1">
          <a:blip r:embed="rId195">
            <a:alphaModFix/>
          </a:blip>
          <a:srcRect b="0" l="0" r="0" t="0"/>
          <a:stretch/>
        </p:blipFill>
        <p:spPr>
          <a:xfrm>
            <a:off x="9676442" y="9232057"/>
            <a:ext cx="106140" cy="156542"/>
          </a:xfrm>
          <a:prstGeom prst="rect">
            <a:avLst/>
          </a:prstGeom>
          <a:noFill/>
          <a:ln>
            <a:noFill/>
          </a:ln>
        </p:spPr>
      </p:pic>
      <p:pic>
        <p:nvPicPr>
          <p:cNvPr descr=" " id="708" name="Google Shape;708;p21"/>
          <p:cNvPicPr preferRelativeResize="0"/>
          <p:nvPr/>
        </p:nvPicPr>
        <p:blipFill rotWithShape="1">
          <a:blip r:embed="rId196">
            <a:alphaModFix/>
          </a:blip>
          <a:srcRect b="0" l="0" r="0" t="0"/>
          <a:stretch/>
        </p:blipFill>
        <p:spPr>
          <a:xfrm>
            <a:off x="9860913" y="9231139"/>
            <a:ext cx="88992" cy="157237"/>
          </a:xfrm>
          <a:prstGeom prst="rect">
            <a:avLst/>
          </a:prstGeom>
          <a:noFill/>
          <a:ln>
            <a:noFill/>
          </a:ln>
        </p:spPr>
      </p:pic>
      <p:pic>
        <p:nvPicPr>
          <p:cNvPr descr=" " id="709" name="Google Shape;709;p21"/>
          <p:cNvPicPr preferRelativeResize="0"/>
          <p:nvPr/>
        </p:nvPicPr>
        <p:blipFill rotWithShape="1">
          <a:blip r:embed="rId197">
            <a:alphaModFix/>
          </a:blip>
          <a:srcRect b="0" l="0" r="0" t="0"/>
          <a:stretch/>
        </p:blipFill>
        <p:spPr>
          <a:xfrm>
            <a:off x="9974933" y="9232057"/>
            <a:ext cx="80185" cy="156294"/>
          </a:xfrm>
          <a:prstGeom prst="rect">
            <a:avLst/>
          </a:prstGeom>
          <a:noFill/>
          <a:ln>
            <a:noFill/>
          </a:ln>
        </p:spPr>
      </p:pic>
      <p:pic>
        <p:nvPicPr>
          <p:cNvPr descr=" " id="710" name="Google Shape;710;p21"/>
          <p:cNvPicPr preferRelativeResize="0"/>
          <p:nvPr/>
        </p:nvPicPr>
        <p:blipFill rotWithShape="1">
          <a:blip r:embed="rId198">
            <a:alphaModFix/>
          </a:blip>
          <a:srcRect b="0" l="0" r="0" t="0"/>
          <a:stretch/>
        </p:blipFill>
        <p:spPr>
          <a:xfrm>
            <a:off x="10078756" y="9231139"/>
            <a:ext cx="94552" cy="157237"/>
          </a:xfrm>
          <a:prstGeom prst="rect">
            <a:avLst/>
          </a:prstGeom>
          <a:noFill/>
          <a:ln>
            <a:noFill/>
          </a:ln>
        </p:spPr>
      </p:pic>
      <p:pic>
        <p:nvPicPr>
          <p:cNvPr descr=" " id="711" name="Google Shape;711;p21"/>
          <p:cNvPicPr preferRelativeResize="0"/>
          <p:nvPr/>
        </p:nvPicPr>
        <p:blipFill rotWithShape="1">
          <a:blip r:embed="rId199">
            <a:alphaModFix/>
          </a:blip>
          <a:srcRect b="0" l="0" r="0" t="0"/>
          <a:stretch/>
        </p:blipFill>
        <p:spPr>
          <a:xfrm>
            <a:off x="10187216" y="9229750"/>
            <a:ext cx="126303" cy="160933"/>
          </a:xfrm>
          <a:prstGeom prst="rect">
            <a:avLst/>
          </a:prstGeom>
          <a:noFill/>
          <a:ln>
            <a:noFill/>
          </a:ln>
        </p:spPr>
      </p:pic>
      <p:pic>
        <p:nvPicPr>
          <p:cNvPr descr=" " id="712" name="Google Shape;712;p21"/>
          <p:cNvPicPr preferRelativeResize="0"/>
          <p:nvPr/>
        </p:nvPicPr>
        <p:blipFill rotWithShape="1">
          <a:blip r:embed="rId200">
            <a:alphaModFix/>
          </a:blip>
          <a:srcRect b="0" l="0" r="0" t="0"/>
          <a:stretch/>
        </p:blipFill>
        <p:spPr>
          <a:xfrm>
            <a:off x="10338084" y="9232057"/>
            <a:ext cx="106140" cy="156542"/>
          </a:xfrm>
          <a:prstGeom prst="rect">
            <a:avLst/>
          </a:prstGeom>
          <a:noFill/>
          <a:ln>
            <a:noFill/>
          </a:ln>
        </p:spPr>
      </p:pic>
      <p:pic>
        <p:nvPicPr>
          <p:cNvPr descr=" " id="713" name="Google Shape;713;p21"/>
          <p:cNvPicPr preferRelativeResize="0"/>
          <p:nvPr/>
        </p:nvPicPr>
        <p:blipFill rotWithShape="1">
          <a:blip r:embed="rId201">
            <a:alphaModFix/>
          </a:blip>
          <a:srcRect b="0" l="0" r="0" t="0"/>
          <a:stretch/>
        </p:blipFill>
        <p:spPr>
          <a:xfrm>
            <a:off x="10477365" y="9232057"/>
            <a:ext cx="80185" cy="156294"/>
          </a:xfrm>
          <a:prstGeom prst="rect">
            <a:avLst/>
          </a:prstGeom>
          <a:noFill/>
          <a:ln>
            <a:noFill/>
          </a:ln>
        </p:spPr>
      </p:pic>
      <p:pic>
        <p:nvPicPr>
          <p:cNvPr descr=" " id="714" name="Google Shape;714;p21"/>
          <p:cNvPicPr preferRelativeResize="0"/>
          <p:nvPr/>
        </p:nvPicPr>
        <p:blipFill rotWithShape="1">
          <a:blip r:embed="rId202">
            <a:alphaModFix/>
          </a:blip>
          <a:srcRect b="0" l="0" r="0" t="0"/>
          <a:stretch/>
        </p:blipFill>
        <p:spPr>
          <a:xfrm>
            <a:off x="10570760" y="9232057"/>
            <a:ext cx="118656" cy="156294"/>
          </a:xfrm>
          <a:prstGeom prst="rect">
            <a:avLst/>
          </a:prstGeom>
          <a:noFill/>
          <a:ln>
            <a:noFill/>
          </a:ln>
        </p:spPr>
      </p:pic>
      <p:pic>
        <p:nvPicPr>
          <p:cNvPr descr=" " id="715" name="Google Shape;715;p21"/>
          <p:cNvPicPr preferRelativeResize="0"/>
          <p:nvPr/>
        </p:nvPicPr>
        <p:blipFill rotWithShape="1">
          <a:blip r:embed="rId203">
            <a:alphaModFix/>
          </a:blip>
          <a:srcRect b="0" l="0" r="0" t="0"/>
          <a:stretch/>
        </p:blipFill>
        <p:spPr>
          <a:xfrm>
            <a:off x="10710967" y="9232057"/>
            <a:ext cx="79490" cy="156294"/>
          </a:xfrm>
          <a:prstGeom prst="rect">
            <a:avLst/>
          </a:prstGeom>
          <a:noFill/>
          <a:ln>
            <a:noFill/>
          </a:ln>
        </p:spPr>
      </p:pic>
      <p:pic>
        <p:nvPicPr>
          <p:cNvPr descr=" " id="716" name="Google Shape;716;p21"/>
          <p:cNvPicPr preferRelativeResize="0"/>
          <p:nvPr/>
        </p:nvPicPr>
        <p:blipFill rotWithShape="1">
          <a:blip r:embed="rId204">
            <a:alphaModFix/>
          </a:blip>
          <a:srcRect b="0" l="0" r="0" t="0"/>
          <a:stretch/>
        </p:blipFill>
        <p:spPr>
          <a:xfrm>
            <a:off x="10856967" y="9232057"/>
            <a:ext cx="106140" cy="156542"/>
          </a:xfrm>
          <a:prstGeom prst="rect">
            <a:avLst/>
          </a:prstGeom>
          <a:noFill/>
          <a:ln>
            <a:noFill/>
          </a:ln>
        </p:spPr>
      </p:pic>
      <p:pic>
        <p:nvPicPr>
          <p:cNvPr descr=" " id="717" name="Google Shape;717;p21"/>
          <p:cNvPicPr preferRelativeResize="0"/>
          <p:nvPr/>
        </p:nvPicPr>
        <p:blipFill rotWithShape="1">
          <a:blip r:embed="rId205">
            <a:alphaModFix/>
          </a:blip>
          <a:srcRect b="0" l="0" r="0" t="0"/>
          <a:stretch/>
        </p:blipFill>
        <p:spPr>
          <a:xfrm>
            <a:off x="10996251" y="9232057"/>
            <a:ext cx="80185" cy="156294"/>
          </a:xfrm>
          <a:prstGeom prst="rect">
            <a:avLst/>
          </a:prstGeom>
          <a:noFill/>
          <a:ln>
            <a:noFill/>
          </a:ln>
        </p:spPr>
      </p:pic>
      <p:pic>
        <p:nvPicPr>
          <p:cNvPr descr=" " id="718" name="Google Shape;718;p21"/>
          <p:cNvPicPr preferRelativeResize="0"/>
          <p:nvPr/>
        </p:nvPicPr>
        <p:blipFill rotWithShape="1">
          <a:blip r:embed="rId206">
            <a:alphaModFix/>
          </a:blip>
          <a:srcRect b="0" l="0" r="0" t="0"/>
          <a:stretch/>
        </p:blipFill>
        <p:spPr>
          <a:xfrm>
            <a:off x="11100071" y="9231139"/>
            <a:ext cx="94555" cy="157237"/>
          </a:xfrm>
          <a:prstGeom prst="rect">
            <a:avLst/>
          </a:prstGeom>
          <a:noFill/>
          <a:ln>
            <a:noFill/>
          </a:ln>
        </p:spPr>
      </p:pic>
      <p:pic>
        <p:nvPicPr>
          <p:cNvPr descr=" " id="719" name="Google Shape;719;p21"/>
          <p:cNvPicPr preferRelativeResize="0"/>
          <p:nvPr/>
        </p:nvPicPr>
        <p:blipFill rotWithShape="1">
          <a:blip r:embed="rId207">
            <a:alphaModFix/>
          </a:blip>
          <a:srcRect b="0" l="0" r="0" t="0"/>
          <a:stretch/>
        </p:blipFill>
        <p:spPr>
          <a:xfrm>
            <a:off x="11203895" y="9232057"/>
            <a:ext cx="117728" cy="156542"/>
          </a:xfrm>
          <a:prstGeom prst="rect">
            <a:avLst/>
          </a:prstGeom>
          <a:noFill/>
          <a:ln>
            <a:noFill/>
          </a:ln>
        </p:spPr>
      </p:pic>
      <p:pic>
        <p:nvPicPr>
          <p:cNvPr descr=" " id="720" name="Google Shape;720;p21"/>
          <p:cNvPicPr preferRelativeResize="0"/>
          <p:nvPr/>
        </p:nvPicPr>
        <p:blipFill rotWithShape="1">
          <a:blip r:embed="rId208">
            <a:alphaModFix/>
          </a:blip>
          <a:srcRect b="0" l="0" r="0" t="0"/>
          <a:stretch/>
        </p:blipFill>
        <p:spPr>
          <a:xfrm>
            <a:off x="11338542" y="9232057"/>
            <a:ext cx="80185" cy="156294"/>
          </a:xfrm>
          <a:prstGeom prst="rect">
            <a:avLst/>
          </a:prstGeom>
          <a:noFill/>
          <a:ln>
            <a:noFill/>
          </a:ln>
        </p:spPr>
      </p:pic>
      <p:pic>
        <p:nvPicPr>
          <p:cNvPr descr=" " id="721" name="Google Shape;721;p21"/>
          <p:cNvPicPr preferRelativeResize="0"/>
          <p:nvPr/>
        </p:nvPicPr>
        <p:blipFill rotWithShape="1">
          <a:blip r:embed="rId209">
            <a:alphaModFix/>
          </a:blip>
          <a:srcRect b="0" l="0" r="0" t="0"/>
          <a:stretch/>
        </p:blipFill>
        <p:spPr>
          <a:xfrm>
            <a:off x="6824545" y="9330630"/>
            <a:ext cx="1922368" cy="11584"/>
          </a:xfrm>
          <a:prstGeom prst="rect">
            <a:avLst/>
          </a:prstGeom>
          <a:noFill/>
          <a:ln>
            <a:noFill/>
          </a:ln>
        </p:spPr>
      </p:pic>
      <p:pic>
        <p:nvPicPr>
          <p:cNvPr descr=" " id="722" name="Google Shape;722;p21"/>
          <p:cNvPicPr preferRelativeResize="0"/>
          <p:nvPr/>
        </p:nvPicPr>
        <p:blipFill rotWithShape="1">
          <a:blip r:embed="rId210">
            <a:alphaModFix/>
          </a:blip>
          <a:srcRect b="0" l="0" r="0" t="0"/>
          <a:stretch/>
        </p:blipFill>
        <p:spPr>
          <a:xfrm>
            <a:off x="8484096" y="9974138"/>
            <a:ext cx="87370" cy="160462"/>
          </a:xfrm>
          <a:prstGeom prst="rect">
            <a:avLst/>
          </a:prstGeom>
          <a:noFill/>
          <a:ln>
            <a:noFill/>
          </a:ln>
        </p:spPr>
      </p:pic>
      <p:pic>
        <p:nvPicPr>
          <p:cNvPr descr=" " id="723" name="Google Shape;723;p21"/>
          <p:cNvPicPr preferRelativeResize="0"/>
          <p:nvPr/>
        </p:nvPicPr>
        <p:blipFill rotWithShape="1">
          <a:blip r:embed="rId211">
            <a:alphaModFix/>
          </a:blip>
          <a:srcRect b="0" l="0" r="0" t="0"/>
          <a:stretch/>
        </p:blipFill>
        <p:spPr>
          <a:xfrm>
            <a:off x="8586527" y="9976247"/>
            <a:ext cx="118656" cy="156294"/>
          </a:xfrm>
          <a:prstGeom prst="rect">
            <a:avLst/>
          </a:prstGeom>
          <a:noFill/>
          <a:ln>
            <a:noFill/>
          </a:ln>
        </p:spPr>
      </p:pic>
      <p:pic>
        <p:nvPicPr>
          <p:cNvPr descr=" " id="724" name="Google Shape;724;p21"/>
          <p:cNvPicPr preferRelativeResize="0"/>
          <p:nvPr/>
        </p:nvPicPr>
        <p:blipFill rotWithShape="1">
          <a:blip r:embed="rId212">
            <a:alphaModFix/>
          </a:blip>
          <a:srcRect b="0" l="0" r="0" t="0"/>
          <a:stretch/>
        </p:blipFill>
        <p:spPr>
          <a:xfrm>
            <a:off x="8726735" y="9975304"/>
            <a:ext cx="88992" cy="157237"/>
          </a:xfrm>
          <a:prstGeom prst="rect">
            <a:avLst/>
          </a:prstGeom>
          <a:noFill/>
          <a:ln>
            <a:noFill/>
          </a:ln>
        </p:spPr>
      </p:pic>
      <p:pic>
        <p:nvPicPr>
          <p:cNvPr descr=" " id="725" name="Google Shape;725;p21"/>
          <p:cNvPicPr preferRelativeResize="0"/>
          <p:nvPr/>
        </p:nvPicPr>
        <p:blipFill rotWithShape="1">
          <a:blip r:embed="rId213">
            <a:alphaModFix/>
          </a:blip>
          <a:srcRect b="0" l="0" r="0" t="0"/>
          <a:stretch/>
        </p:blipFill>
        <p:spPr>
          <a:xfrm>
            <a:off x="8840758" y="9976470"/>
            <a:ext cx="104751" cy="156294"/>
          </a:xfrm>
          <a:prstGeom prst="rect">
            <a:avLst/>
          </a:prstGeom>
          <a:noFill/>
          <a:ln>
            <a:noFill/>
          </a:ln>
        </p:spPr>
      </p:pic>
      <p:pic>
        <p:nvPicPr>
          <p:cNvPr descr=" " id="726" name="Google Shape;726;p21"/>
          <p:cNvPicPr preferRelativeResize="0"/>
          <p:nvPr/>
        </p:nvPicPr>
        <p:blipFill rotWithShape="1">
          <a:blip r:embed="rId214">
            <a:alphaModFix/>
          </a:blip>
          <a:srcRect b="0" l="0" r="0" t="0"/>
          <a:stretch/>
        </p:blipFill>
        <p:spPr>
          <a:xfrm>
            <a:off x="8978878" y="9976247"/>
            <a:ext cx="80185" cy="156294"/>
          </a:xfrm>
          <a:prstGeom prst="rect">
            <a:avLst/>
          </a:prstGeom>
          <a:noFill/>
          <a:ln>
            <a:noFill/>
          </a:ln>
        </p:spPr>
      </p:pic>
      <p:pic>
        <p:nvPicPr>
          <p:cNvPr descr=" " id="727" name="Google Shape;727;p21"/>
          <p:cNvPicPr preferRelativeResize="0"/>
          <p:nvPr/>
        </p:nvPicPr>
        <p:blipFill rotWithShape="1">
          <a:blip r:embed="rId215">
            <a:alphaModFix/>
          </a:blip>
          <a:srcRect b="0" l="0" r="0" t="0"/>
          <a:stretch/>
        </p:blipFill>
        <p:spPr>
          <a:xfrm>
            <a:off x="9083164" y="9976247"/>
            <a:ext cx="106140" cy="156542"/>
          </a:xfrm>
          <a:prstGeom prst="rect">
            <a:avLst/>
          </a:prstGeom>
          <a:noFill/>
          <a:ln>
            <a:noFill/>
          </a:ln>
        </p:spPr>
      </p:pic>
      <p:pic>
        <p:nvPicPr>
          <p:cNvPr descr=" " id="728" name="Google Shape;728;p21"/>
          <p:cNvPicPr preferRelativeResize="0"/>
          <p:nvPr/>
        </p:nvPicPr>
        <p:blipFill rotWithShape="1">
          <a:blip r:embed="rId216">
            <a:alphaModFix/>
          </a:blip>
          <a:srcRect b="0" l="0" r="0" t="0"/>
          <a:stretch/>
        </p:blipFill>
        <p:spPr>
          <a:xfrm>
            <a:off x="9213873" y="9973915"/>
            <a:ext cx="126303" cy="160933"/>
          </a:xfrm>
          <a:prstGeom prst="rect">
            <a:avLst/>
          </a:prstGeom>
          <a:noFill/>
          <a:ln>
            <a:noFill/>
          </a:ln>
        </p:spPr>
      </p:pic>
      <p:pic>
        <p:nvPicPr>
          <p:cNvPr descr=" " id="729" name="Google Shape;729;p21"/>
          <p:cNvPicPr preferRelativeResize="0"/>
          <p:nvPr/>
        </p:nvPicPr>
        <p:blipFill rotWithShape="1">
          <a:blip r:embed="rId217">
            <a:alphaModFix/>
          </a:blip>
          <a:srcRect b="0" l="0" r="0" t="0"/>
          <a:stretch/>
        </p:blipFill>
        <p:spPr>
          <a:xfrm>
            <a:off x="9364738" y="9976470"/>
            <a:ext cx="104056" cy="158626"/>
          </a:xfrm>
          <a:prstGeom prst="rect">
            <a:avLst/>
          </a:prstGeom>
          <a:noFill/>
          <a:ln>
            <a:noFill/>
          </a:ln>
        </p:spPr>
      </p:pic>
      <p:pic>
        <p:nvPicPr>
          <p:cNvPr descr=" " id="730" name="Google Shape;730;p21"/>
          <p:cNvPicPr preferRelativeResize="0"/>
          <p:nvPr/>
        </p:nvPicPr>
        <p:blipFill rotWithShape="1">
          <a:blip r:embed="rId218">
            <a:alphaModFix/>
          </a:blip>
          <a:srcRect b="0" l="0" r="0" t="0"/>
          <a:stretch/>
        </p:blipFill>
        <p:spPr>
          <a:xfrm>
            <a:off x="9493593" y="9974138"/>
            <a:ext cx="87370" cy="160462"/>
          </a:xfrm>
          <a:prstGeom prst="rect">
            <a:avLst/>
          </a:prstGeom>
          <a:noFill/>
          <a:ln>
            <a:noFill/>
          </a:ln>
        </p:spPr>
      </p:pic>
      <p:pic>
        <p:nvPicPr>
          <p:cNvPr descr=" " id="731" name="Google Shape;731;p21"/>
          <p:cNvPicPr preferRelativeResize="0"/>
          <p:nvPr/>
        </p:nvPicPr>
        <p:blipFill rotWithShape="1">
          <a:blip r:embed="rId219">
            <a:alphaModFix/>
          </a:blip>
          <a:srcRect b="0" l="0" r="0" t="0"/>
          <a:stretch/>
        </p:blipFill>
        <p:spPr>
          <a:xfrm>
            <a:off x="9652109" y="9976247"/>
            <a:ext cx="106140" cy="156542"/>
          </a:xfrm>
          <a:prstGeom prst="rect">
            <a:avLst/>
          </a:prstGeom>
          <a:noFill/>
          <a:ln>
            <a:noFill/>
          </a:ln>
        </p:spPr>
      </p:pic>
      <p:pic>
        <p:nvPicPr>
          <p:cNvPr descr=" " id="732" name="Google Shape;732;p21"/>
          <p:cNvPicPr preferRelativeResize="0"/>
          <p:nvPr/>
        </p:nvPicPr>
        <p:blipFill rotWithShape="1">
          <a:blip r:embed="rId220">
            <a:alphaModFix/>
          </a:blip>
          <a:srcRect b="0" l="0" r="0" t="0"/>
          <a:stretch/>
        </p:blipFill>
        <p:spPr>
          <a:xfrm>
            <a:off x="9791389" y="9976247"/>
            <a:ext cx="80185" cy="156294"/>
          </a:xfrm>
          <a:prstGeom prst="rect">
            <a:avLst/>
          </a:prstGeom>
          <a:noFill/>
          <a:ln>
            <a:noFill/>
          </a:ln>
        </p:spPr>
      </p:pic>
      <p:pic>
        <p:nvPicPr>
          <p:cNvPr descr=" " id="733" name="Google Shape;733;p21"/>
          <p:cNvPicPr preferRelativeResize="0"/>
          <p:nvPr/>
        </p:nvPicPr>
        <p:blipFill rotWithShape="1">
          <a:blip r:embed="rId221">
            <a:alphaModFix/>
          </a:blip>
          <a:srcRect b="0" l="0" r="0" t="0"/>
          <a:stretch/>
        </p:blipFill>
        <p:spPr>
          <a:xfrm>
            <a:off x="9894980" y="9975304"/>
            <a:ext cx="94555" cy="157237"/>
          </a:xfrm>
          <a:prstGeom prst="rect">
            <a:avLst/>
          </a:prstGeom>
          <a:noFill/>
          <a:ln>
            <a:noFill/>
          </a:ln>
        </p:spPr>
      </p:pic>
      <p:pic>
        <p:nvPicPr>
          <p:cNvPr descr=" " id="734" name="Google Shape;734;p21"/>
          <p:cNvPicPr preferRelativeResize="0"/>
          <p:nvPr/>
        </p:nvPicPr>
        <p:blipFill rotWithShape="1">
          <a:blip r:embed="rId222">
            <a:alphaModFix/>
          </a:blip>
          <a:srcRect b="0" l="0" r="0" t="0"/>
          <a:stretch/>
        </p:blipFill>
        <p:spPr>
          <a:xfrm>
            <a:off x="9999036" y="9976247"/>
            <a:ext cx="117728" cy="156542"/>
          </a:xfrm>
          <a:prstGeom prst="rect">
            <a:avLst/>
          </a:prstGeom>
          <a:noFill/>
          <a:ln>
            <a:noFill/>
          </a:ln>
        </p:spPr>
      </p:pic>
      <p:pic>
        <p:nvPicPr>
          <p:cNvPr descr=" " id="735" name="Google Shape;735;p21"/>
          <p:cNvPicPr preferRelativeResize="0"/>
          <p:nvPr/>
        </p:nvPicPr>
        <p:blipFill rotWithShape="1">
          <a:blip r:embed="rId223">
            <a:alphaModFix/>
          </a:blip>
          <a:srcRect b="0" l="0" r="0" t="0"/>
          <a:stretch/>
        </p:blipFill>
        <p:spPr>
          <a:xfrm>
            <a:off x="10133681" y="9976247"/>
            <a:ext cx="80185" cy="156294"/>
          </a:xfrm>
          <a:prstGeom prst="rect">
            <a:avLst/>
          </a:prstGeom>
          <a:noFill/>
          <a:ln>
            <a:noFill/>
          </a:ln>
        </p:spPr>
      </p:pic>
      <p:pic>
        <p:nvPicPr>
          <p:cNvPr descr=" " id="736" name="Google Shape;736;p21"/>
          <p:cNvPicPr preferRelativeResize="0"/>
          <p:nvPr/>
        </p:nvPicPr>
        <p:blipFill rotWithShape="1">
          <a:blip r:embed="rId224">
            <a:alphaModFix/>
          </a:blip>
          <a:srcRect b="0" l="0" r="0" t="0"/>
          <a:stretch/>
        </p:blipFill>
        <p:spPr>
          <a:xfrm>
            <a:off x="6721419" y="10049297"/>
            <a:ext cx="1562215" cy="11584"/>
          </a:xfrm>
          <a:prstGeom prst="rect">
            <a:avLst/>
          </a:prstGeom>
          <a:noFill/>
          <a:ln>
            <a:noFill/>
          </a:ln>
        </p:spPr>
      </p:pic>
      <p:pic>
        <p:nvPicPr>
          <p:cNvPr descr=" " id="737" name="Google Shape;737;p21"/>
          <p:cNvPicPr preferRelativeResize="0"/>
          <p:nvPr/>
        </p:nvPicPr>
        <p:blipFill rotWithShape="1">
          <a:blip r:embed="rId225">
            <a:alphaModFix/>
          </a:blip>
          <a:srcRect b="0" l="0" r="0" t="0"/>
          <a:stretch/>
        </p:blipFill>
        <p:spPr>
          <a:xfrm>
            <a:off x="8186068" y="11470357"/>
            <a:ext cx="103359" cy="156071"/>
          </a:xfrm>
          <a:prstGeom prst="rect">
            <a:avLst/>
          </a:prstGeom>
          <a:noFill/>
          <a:ln>
            <a:noFill/>
          </a:ln>
        </p:spPr>
      </p:pic>
      <p:pic>
        <p:nvPicPr>
          <p:cNvPr descr=" " id="738" name="Google Shape;738;p21"/>
          <p:cNvPicPr preferRelativeResize="0"/>
          <p:nvPr/>
        </p:nvPicPr>
        <p:blipFill rotWithShape="1">
          <a:blip r:embed="rId226">
            <a:alphaModFix/>
          </a:blip>
          <a:srcRect b="0" l="0" r="0" t="0"/>
          <a:stretch/>
        </p:blipFill>
        <p:spPr>
          <a:xfrm>
            <a:off x="8306807" y="11470357"/>
            <a:ext cx="19468" cy="156294"/>
          </a:xfrm>
          <a:prstGeom prst="rect">
            <a:avLst/>
          </a:prstGeom>
          <a:noFill/>
          <a:ln>
            <a:noFill/>
          </a:ln>
        </p:spPr>
      </p:pic>
      <p:pic>
        <p:nvPicPr>
          <p:cNvPr descr=" " id="739" name="Google Shape;739;p21"/>
          <p:cNvPicPr preferRelativeResize="0"/>
          <p:nvPr/>
        </p:nvPicPr>
        <p:blipFill rotWithShape="1">
          <a:blip r:embed="rId227">
            <a:alphaModFix/>
          </a:blip>
          <a:srcRect b="0" l="0" r="0" t="0"/>
          <a:stretch/>
        </p:blipFill>
        <p:spPr>
          <a:xfrm>
            <a:off x="8359415" y="11469191"/>
            <a:ext cx="91773" cy="158626"/>
          </a:xfrm>
          <a:prstGeom prst="rect">
            <a:avLst/>
          </a:prstGeom>
          <a:noFill/>
          <a:ln>
            <a:noFill/>
          </a:ln>
        </p:spPr>
      </p:pic>
      <p:pic>
        <p:nvPicPr>
          <p:cNvPr descr=" " id="740" name="Google Shape;740;p21"/>
          <p:cNvPicPr preferRelativeResize="0"/>
          <p:nvPr/>
        </p:nvPicPr>
        <p:blipFill rotWithShape="1">
          <a:blip r:embed="rId228">
            <a:alphaModFix/>
          </a:blip>
          <a:srcRect b="0" l="0" r="0" t="0"/>
          <a:stretch/>
        </p:blipFill>
        <p:spPr>
          <a:xfrm>
            <a:off x="8476449" y="11470357"/>
            <a:ext cx="19468" cy="156294"/>
          </a:xfrm>
          <a:prstGeom prst="rect">
            <a:avLst/>
          </a:prstGeom>
          <a:noFill/>
          <a:ln>
            <a:noFill/>
          </a:ln>
        </p:spPr>
      </p:pic>
      <p:pic>
        <p:nvPicPr>
          <p:cNvPr descr=" " id="741" name="Google Shape;741;p21"/>
          <p:cNvPicPr preferRelativeResize="0"/>
          <p:nvPr/>
        </p:nvPicPr>
        <p:blipFill rotWithShape="1">
          <a:blip r:embed="rId229">
            <a:alphaModFix/>
          </a:blip>
          <a:srcRect b="0" l="0" r="0" t="0"/>
          <a:stretch/>
        </p:blipFill>
        <p:spPr>
          <a:xfrm>
            <a:off x="8518163" y="11470109"/>
            <a:ext cx="118656" cy="156294"/>
          </a:xfrm>
          <a:prstGeom prst="rect">
            <a:avLst/>
          </a:prstGeom>
          <a:noFill/>
          <a:ln>
            <a:noFill/>
          </a:ln>
        </p:spPr>
      </p:pic>
      <p:pic>
        <p:nvPicPr>
          <p:cNvPr descr=" " id="742" name="Google Shape;742;p21"/>
          <p:cNvPicPr preferRelativeResize="0"/>
          <p:nvPr/>
        </p:nvPicPr>
        <p:blipFill rotWithShape="1">
          <a:blip r:embed="rId230">
            <a:alphaModFix/>
          </a:blip>
          <a:srcRect b="0" l="0" r="0" t="0"/>
          <a:stretch/>
        </p:blipFill>
        <p:spPr>
          <a:xfrm>
            <a:off x="8658371" y="11470357"/>
            <a:ext cx="79490" cy="156294"/>
          </a:xfrm>
          <a:prstGeom prst="rect">
            <a:avLst/>
          </a:prstGeom>
          <a:noFill/>
          <a:ln>
            <a:noFill/>
          </a:ln>
        </p:spPr>
      </p:pic>
      <p:pic>
        <p:nvPicPr>
          <p:cNvPr descr=" " id="743" name="Google Shape;743;p21"/>
          <p:cNvPicPr preferRelativeResize="0"/>
          <p:nvPr/>
        </p:nvPicPr>
        <p:blipFill rotWithShape="1">
          <a:blip r:embed="rId231">
            <a:alphaModFix/>
          </a:blip>
          <a:srcRect b="0" l="0" r="0" t="0"/>
          <a:stretch/>
        </p:blipFill>
        <p:spPr>
          <a:xfrm>
            <a:off x="8804371" y="11470109"/>
            <a:ext cx="106140" cy="156542"/>
          </a:xfrm>
          <a:prstGeom prst="rect">
            <a:avLst/>
          </a:prstGeom>
          <a:noFill/>
          <a:ln>
            <a:noFill/>
          </a:ln>
        </p:spPr>
      </p:pic>
      <p:pic>
        <p:nvPicPr>
          <p:cNvPr descr=" " id="744" name="Google Shape;744;p21"/>
          <p:cNvPicPr preferRelativeResize="0"/>
          <p:nvPr/>
        </p:nvPicPr>
        <p:blipFill rotWithShape="1">
          <a:blip r:embed="rId232">
            <a:alphaModFix/>
          </a:blip>
          <a:srcRect b="0" l="0" r="0" t="0"/>
          <a:stretch/>
        </p:blipFill>
        <p:spPr>
          <a:xfrm>
            <a:off x="8943654" y="11470109"/>
            <a:ext cx="80185" cy="156294"/>
          </a:xfrm>
          <a:prstGeom prst="rect">
            <a:avLst/>
          </a:prstGeom>
          <a:noFill/>
          <a:ln>
            <a:noFill/>
          </a:ln>
        </p:spPr>
      </p:pic>
      <p:pic>
        <p:nvPicPr>
          <p:cNvPr descr=" " id="745" name="Google Shape;745;p21"/>
          <p:cNvPicPr preferRelativeResize="0"/>
          <p:nvPr/>
        </p:nvPicPr>
        <p:blipFill rotWithShape="1">
          <a:blip r:embed="rId233">
            <a:alphaModFix/>
          </a:blip>
          <a:srcRect b="0" l="0" r="0" t="0"/>
          <a:stretch/>
        </p:blipFill>
        <p:spPr>
          <a:xfrm>
            <a:off x="9047245" y="11469191"/>
            <a:ext cx="94552" cy="157237"/>
          </a:xfrm>
          <a:prstGeom prst="rect">
            <a:avLst/>
          </a:prstGeom>
          <a:noFill/>
          <a:ln>
            <a:noFill/>
          </a:ln>
        </p:spPr>
      </p:pic>
      <p:pic>
        <p:nvPicPr>
          <p:cNvPr descr=" " id="746" name="Google Shape;746;p21"/>
          <p:cNvPicPr preferRelativeResize="0"/>
          <p:nvPr/>
        </p:nvPicPr>
        <p:blipFill rotWithShape="1">
          <a:blip r:embed="rId234">
            <a:alphaModFix/>
          </a:blip>
          <a:srcRect b="0" l="0" r="0" t="0"/>
          <a:stretch/>
        </p:blipFill>
        <p:spPr>
          <a:xfrm>
            <a:off x="9151298" y="11470109"/>
            <a:ext cx="117728" cy="156542"/>
          </a:xfrm>
          <a:prstGeom prst="rect">
            <a:avLst/>
          </a:prstGeom>
          <a:noFill/>
          <a:ln>
            <a:noFill/>
          </a:ln>
        </p:spPr>
      </p:pic>
      <p:pic>
        <p:nvPicPr>
          <p:cNvPr descr=" " id="747" name="Google Shape;747;p21"/>
          <p:cNvPicPr preferRelativeResize="0"/>
          <p:nvPr/>
        </p:nvPicPr>
        <p:blipFill rotWithShape="1">
          <a:blip r:embed="rId235">
            <a:alphaModFix/>
          </a:blip>
          <a:srcRect b="0" l="0" r="0" t="0"/>
          <a:stretch/>
        </p:blipFill>
        <p:spPr>
          <a:xfrm>
            <a:off x="9285946" y="11470109"/>
            <a:ext cx="80185" cy="156294"/>
          </a:xfrm>
          <a:prstGeom prst="rect">
            <a:avLst/>
          </a:prstGeom>
          <a:noFill/>
          <a:ln>
            <a:noFill/>
          </a:ln>
        </p:spPr>
      </p:pic>
      <p:pic>
        <p:nvPicPr>
          <p:cNvPr descr=" " id="748" name="Google Shape;748;p21"/>
          <p:cNvPicPr preferRelativeResize="0"/>
          <p:nvPr/>
        </p:nvPicPr>
        <p:blipFill rotWithShape="1">
          <a:blip r:embed="rId236">
            <a:alphaModFix/>
          </a:blip>
          <a:srcRect b="0" l="0" r="0" t="0"/>
          <a:stretch/>
        </p:blipFill>
        <p:spPr>
          <a:xfrm>
            <a:off x="6999979" y="11554073"/>
            <a:ext cx="1134178" cy="11584"/>
          </a:xfrm>
          <a:prstGeom prst="rect">
            <a:avLst/>
          </a:prstGeom>
          <a:noFill/>
          <a:ln>
            <a:noFill/>
          </a:ln>
        </p:spPr>
      </p:pic>
      <p:pic>
        <p:nvPicPr>
          <p:cNvPr descr=" " id="749" name="Google Shape;749;p21"/>
          <p:cNvPicPr preferRelativeResize="0"/>
          <p:nvPr/>
        </p:nvPicPr>
        <p:blipFill rotWithShape="1">
          <a:blip r:embed="rId237">
            <a:alphaModFix/>
          </a:blip>
          <a:srcRect b="0" l="0" r="0" t="0"/>
          <a:stretch/>
        </p:blipFill>
        <p:spPr>
          <a:xfrm>
            <a:off x="8278768" y="12347649"/>
            <a:ext cx="103359" cy="156071"/>
          </a:xfrm>
          <a:prstGeom prst="rect">
            <a:avLst/>
          </a:prstGeom>
          <a:noFill/>
          <a:ln>
            <a:noFill/>
          </a:ln>
        </p:spPr>
      </p:pic>
      <p:pic>
        <p:nvPicPr>
          <p:cNvPr descr=" " id="750" name="Google Shape;750;p21"/>
          <p:cNvPicPr preferRelativeResize="0"/>
          <p:nvPr/>
        </p:nvPicPr>
        <p:blipFill rotWithShape="1">
          <a:blip r:embed="rId238">
            <a:alphaModFix/>
          </a:blip>
          <a:srcRect b="0" l="0" r="0" t="0"/>
          <a:stretch/>
        </p:blipFill>
        <p:spPr>
          <a:xfrm>
            <a:off x="8384679" y="12345318"/>
            <a:ext cx="126303" cy="160933"/>
          </a:xfrm>
          <a:prstGeom prst="rect">
            <a:avLst/>
          </a:prstGeom>
          <a:noFill/>
          <a:ln>
            <a:noFill/>
          </a:ln>
        </p:spPr>
      </p:pic>
      <p:pic>
        <p:nvPicPr>
          <p:cNvPr descr=" " id="751" name="Google Shape;751;p21"/>
          <p:cNvPicPr preferRelativeResize="0"/>
          <p:nvPr/>
        </p:nvPicPr>
        <p:blipFill rotWithShape="1">
          <a:blip r:embed="rId239">
            <a:alphaModFix/>
          </a:blip>
          <a:srcRect b="0" l="0" r="0" t="0"/>
          <a:stretch/>
        </p:blipFill>
        <p:spPr>
          <a:xfrm>
            <a:off x="8535777" y="12347401"/>
            <a:ext cx="80185" cy="156294"/>
          </a:xfrm>
          <a:prstGeom prst="rect">
            <a:avLst/>
          </a:prstGeom>
          <a:noFill/>
          <a:ln>
            <a:noFill/>
          </a:ln>
        </p:spPr>
      </p:pic>
      <p:pic>
        <p:nvPicPr>
          <p:cNvPr descr=" " id="752" name="Google Shape;752;p21"/>
          <p:cNvPicPr preferRelativeResize="0"/>
          <p:nvPr/>
        </p:nvPicPr>
        <p:blipFill rotWithShape="1">
          <a:blip r:embed="rId240">
            <a:alphaModFix/>
          </a:blip>
          <a:srcRect b="0" l="0" r="0" t="0"/>
          <a:stretch/>
        </p:blipFill>
        <p:spPr>
          <a:xfrm>
            <a:off x="8685256" y="12347649"/>
            <a:ext cx="106140" cy="156542"/>
          </a:xfrm>
          <a:prstGeom prst="rect">
            <a:avLst/>
          </a:prstGeom>
          <a:noFill/>
          <a:ln>
            <a:noFill/>
          </a:ln>
        </p:spPr>
      </p:pic>
      <p:pic>
        <p:nvPicPr>
          <p:cNvPr descr=" " id="753" name="Google Shape;753;p21"/>
          <p:cNvPicPr preferRelativeResize="0"/>
          <p:nvPr/>
        </p:nvPicPr>
        <p:blipFill rotWithShape="1">
          <a:blip r:embed="rId241">
            <a:alphaModFix/>
          </a:blip>
          <a:srcRect b="0" l="0" r="0" t="0"/>
          <a:stretch/>
        </p:blipFill>
        <p:spPr>
          <a:xfrm>
            <a:off x="8824536" y="12347401"/>
            <a:ext cx="80185" cy="156294"/>
          </a:xfrm>
          <a:prstGeom prst="rect">
            <a:avLst/>
          </a:prstGeom>
          <a:noFill/>
          <a:ln>
            <a:noFill/>
          </a:ln>
        </p:spPr>
      </p:pic>
      <p:pic>
        <p:nvPicPr>
          <p:cNvPr descr=" " id="754" name="Google Shape;754;p21"/>
          <p:cNvPicPr preferRelativeResize="0"/>
          <p:nvPr/>
        </p:nvPicPr>
        <p:blipFill rotWithShape="1">
          <a:blip r:embed="rId242">
            <a:alphaModFix/>
          </a:blip>
          <a:srcRect b="0" l="0" r="0" t="0"/>
          <a:stretch/>
        </p:blipFill>
        <p:spPr>
          <a:xfrm>
            <a:off x="8928360" y="12346484"/>
            <a:ext cx="94552" cy="157237"/>
          </a:xfrm>
          <a:prstGeom prst="rect">
            <a:avLst/>
          </a:prstGeom>
          <a:noFill/>
          <a:ln>
            <a:noFill/>
          </a:ln>
        </p:spPr>
      </p:pic>
      <p:pic>
        <p:nvPicPr>
          <p:cNvPr descr=" " id="755" name="Google Shape;755;p21"/>
          <p:cNvPicPr preferRelativeResize="0"/>
          <p:nvPr/>
        </p:nvPicPr>
        <p:blipFill rotWithShape="1">
          <a:blip r:embed="rId243">
            <a:alphaModFix/>
          </a:blip>
          <a:srcRect b="0" l="0" r="0" t="0"/>
          <a:stretch/>
        </p:blipFill>
        <p:spPr>
          <a:xfrm>
            <a:off x="9032184" y="12347649"/>
            <a:ext cx="117728" cy="156542"/>
          </a:xfrm>
          <a:prstGeom prst="rect">
            <a:avLst/>
          </a:prstGeom>
          <a:noFill/>
          <a:ln>
            <a:noFill/>
          </a:ln>
        </p:spPr>
      </p:pic>
      <p:pic>
        <p:nvPicPr>
          <p:cNvPr descr=" " id="756" name="Google Shape;756;p21"/>
          <p:cNvPicPr preferRelativeResize="0"/>
          <p:nvPr/>
        </p:nvPicPr>
        <p:blipFill rotWithShape="1">
          <a:blip r:embed="rId244">
            <a:alphaModFix/>
          </a:blip>
          <a:srcRect b="0" l="0" r="0" t="0"/>
          <a:stretch/>
        </p:blipFill>
        <p:spPr>
          <a:xfrm>
            <a:off x="9167061" y="12347401"/>
            <a:ext cx="80185" cy="156294"/>
          </a:xfrm>
          <a:prstGeom prst="rect">
            <a:avLst/>
          </a:prstGeom>
          <a:noFill/>
          <a:ln>
            <a:noFill/>
          </a:ln>
        </p:spPr>
      </p:pic>
      <p:pic>
        <p:nvPicPr>
          <p:cNvPr descr=" " id="757" name="Google Shape;757;p21"/>
          <p:cNvPicPr preferRelativeResize="0"/>
          <p:nvPr/>
        </p:nvPicPr>
        <p:blipFill rotWithShape="1">
          <a:blip r:embed="rId245">
            <a:alphaModFix/>
          </a:blip>
          <a:srcRect b="0" l="0" r="0" t="0"/>
          <a:stretch/>
        </p:blipFill>
        <p:spPr>
          <a:xfrm>
            <a:off x="9263467" y="12345541"/>
            <a:ext cx="87137" cy="160462"/>
          </a:xfrm>
          <a:prstGeom prst="rect">
            <a:avLst/>
          </a:prstGeom>
          <a:noFill/>
          <a:ln>
            <a:noFill/>
          </a:ln>
        </p:spPr>
      </p:pic>
      <p:pic>
        <p:nvPicPr>
          <p:cNvPr descr=" " id="758" name="Google Shape;758;p21"/>
          <p:cNvPicPr preferRelativeResize="0"/>
          <p:nvPr/>
        </p:nvPicPr>
        <p:blipFill rotWithShape="1">
          <a:blip r:embed="rId246">
            <a:alphaModFix/>
          </a:blip>
          <a:srcRect b="0" l="0" r="0" t="0"/>
          <a:stretch/>
        </p:blipFill>
        <p:spPr>
          <a:xfrm>
            <a:off x="7314927" y="12481917"/>
            <a:ext cx="870679" cy="11584"/>
          </a:xfrm>
          <a:prstGeom prst="rect">
            <a:avLst/>
          </a:prstGeom>
          <a:noFill/>
          <a:ln>
            <a:noFill/>
          </a:ln>
        </p:spPr>
      </p:pic>
      <p:pic>
        <p:nvPicPr>
          <p:cNvPr descr=" " id="759" name="Google Shape;759;p21"/>
          <p:cNvPicPr preferRelativeResize="0"/>
          <p:nvPr/>
        </p:nvPicPr>
        <p:blipFill rotWithShape="1">
          <a:blip r:embed="rId247">
            <a:alphaModFix/>
          </a:blip>
          <a:srcRect b="0" l="0" r="0" t="0"/>
          <a:stretch/>
        </p:blipFill>
        <p:spPr>
          <a:xfrm>
            <a:off x="1707309" y="11173544"/>
            <a:ext cx="114252" cy="158626"/>
          </a:xfrm>
          <a:prstGeom prst="rect">
            <a:avLst/>
          </a:prstGeom>
          <a:noFill/>
          <a:ln>
            <a:noFill/>
          </a:ln>
        </p:spPr>
      </p:pic>
      <p:pic>
        <p:nvPicPr>
          <p:cNvPr descr=" " id="760" name="Google Shape;760;p21"/>
          <p:cNvPicPr preferRelativeResize="0"/>
          <p:nvPr/>
        </p:nvPicPr>
        <p:blipFill rotWithShape="1">
          <a:blip r:embed="rId248">
            <a:alphaModFix/>
          </a:blip>
          <a:srcRect b="0" l="0" r="0" t="0"/>
          <a:stretch/>
        </p:blipFill>
        <p:spPr>
          <a:xfrm>
            <a:off x="1846357" y="11174462"/>
            <a:ext cx="80185" cy="156294"/>
          </a:xfrm>
          <a:prstGeom prst="rect">
            <a:avLst/>
          </a:prstGeom>
          <a:noFill/>
          <a:ln>
            <a:noFill/>
          </a:ln>
        </p:spPr>
      </p:pic>
      <p:pic>
        <p:nvPicPr>
          <p:cNvPr descr=" " id="761" name="Google Shape;761;p21"/>
          <p:cNvPicPr preferRelativeResize="0"/>
          <p:nvPr/>
        </p:nvPicPr>
        <p:blipFill rotWithShape="1">
          <a:blip r:embed="rId249">
            <a:alphaModFix/>
          </a:blip>
          <a:srcRect b="0" l="0" r="0" t="0"/>
          <a:stretch/>
        </p:blipFill>
        <p:spPr>
          <a:xfrm>
            <a:off x="1950646" y="11174462"/>
            <a:ext cx="80185" cy="156294"/>
          </a:xfrm>
          <a:prstGeom prst="rect">
            <a:avLst/>
          </a:prstGeom>
          <a:noFill/>
          <a:ln>
            <a:noFill/>
          </a:ln>
        </p:spPr>
      </p:pic>
      <p:pic>
        <p:nvPicPr>
          <p:cNvPr descr=" " id="762" name="Google Shape;762;p21"/>
          <p:cNvPicPr preferRelativeResize="0"/>
          <p:nvPr/>
        </p:nvPicPr>
        <p:blipFill rotWithShape="1">
          <a:blip r:embed="rId250">
            <a:alphaModFix/>
          </a:blip>
          <a:srcRect b="0" l="0" r="0" t="0"/>
          <a:stretch/>
        </p:blipFill>
        <p:spPr>
          <a:xfrm>
            <a:off x="2054931" y="11173544"/>
            <a:ext cx="88992" cy="157237"/>
          </a:xfrm>
          <a:prstGeom prst="rect">
            <a:avLst/>
          </a:prstGeom>
          <a:noFill/>
          <a:ln>
            <a:noFill/>
          </a:ln>
        </p:spPr>
      </p:pic>
      <p:pic>
        <p:nvPicPr>
          <p:cNvPr descr=" " id="763" name="Google Shape;763;p21"/>
          <p:cNvPicPr preferRelativeResize="0"/>
          <p:nvPr/>
        </p:nvPicPr>
        <p:blipFill rotWithShape="1">
          <a:blip r:embed="rId251">
            <a:alphaModFix/>
          </a:blip>
          <a:srcRect b="0" l="0" r="0" t="0"/>
          <a:stretch/>
        </p:blipFill>
        <p:spPr>
          <a:xfrm>
            <a:off x="2214145" y="11174462"/>
            <a:ext cx="76709" cy="156294"/>
          </a:xfrm>
          <a:prstGeom prst="rect">
            <a:avLst/>
          </a:prstGeom>
          <a:noFill/>
          <a:ln>
            <a:noFill/>
          </a:ln>
        </p:spPr>
      </p:pic>
      <p:pic>
        <p:nvPicPr>
          <p:cNvPr descr=" " id="764" name="Google Shape;764;p21"/>
          <p:cNvPicPr preferRelativeResize="0"/>
          <p:nvPr/>
        </p:nvPicPr>
        <p:blipFill rotWithShape="1">
          <a:blip r:embed="rId252">
            <a:alphaModFix/>
          </a:blip>
          <a:srcRect b="0" l="0" r="0" t="0"/>
          <a:stretch/>
        </p:blipFill>
        <p:spPr>
          <a:xfrm>
            <a:off x="2317271" y="11174462"/>
            <a:ext cx="19468" cy="156294"/>
          </a:xfrm>
          <a:prstGeom prst="rect">
            <a:avLst/>
          </a:prstGeom>
          <a:noFill/>
          <a:ln>
            <a:noFill/>
          </a:ln>
        </p:spPr>
      </p:pic>
      <p:pic>
        <p:nvPicPr>
          <p:cNvPr descr=" " id="765" name="Google Shape;765;p21"/>
          <p:cNvPicPr preferRelativeResize="0"/>
          <p:nvPr/>
        </p:nvPicPr>
        <p:blipFill rotWithShape="1">
          <a:blip r:embed="rId253">
            <a:alphaModFix/>
          </a:blip>
          <a:srcRect b="0" l="0" r="0" t="0"/>
          <a:stretch/>
        </p:blipFill>
        <p:spPr>
          <a:xfrm>
            <a:off x="2369879" y="11173544"/>
            <a:ext cx="91773" cy="158626"/>
          </a:xfrm>
          <a:prstGeom prst="rect">
            <a:avLst/>
          </a:prstGeom>
          <a:noFill/>
          <a:ln>
            <a:noFill/>
          </a:ln>
        </p:spPr>
      </p:pic>
      <p:pic>
        <p:nvPicPr>
          <p:cNvPr descr=" " id="766" name="Google Shape;766;p21"/>
          <p:cNvPicPr preferRelativeResize="0"/>
          <p:nvPr/>
        </p:nvPicPr>
        <p:blipFill rotWithShape="1">
          <a:blip r:embed="rId254">
            <a:alphaModFix/>
          </a:blip>
          <a:srcRect b="0" l="0" r="0" t="0"/>
          <a:stretch/>
        </p:blipFill>
        <p:spPr>
          <a:xfrm>
            <a:off x="2486913" y="11174462"/>
            <a:ext cx="104056" cy="158626"/>
          </a:xfrm>
          <a:prstGeom prst="rect">
            <a:avLst/>
          </a:prstGeom>
          <a:noFill/>
          <a:ln>
            <a:noFill/>
          </a:ln>
        </p:spPr>
      </p:pic>
      <p:pic>
        <p:nvPicPr>
          <p:cNvPr descr=" " id="767" name="Google Shape;767;p21"/>
          <p:cNvPicPr preferRelativeResize="0"/>
          <p:nvPr/>
        </p:nvPicPr>
        <p:blipFill rotWithShape="1">
          <a:blip r:embed="rId255">
            <a:alphaModFix/>
          </a:blip>
          <a:srcRect b="0" l="0" r="0" t="0"/>
          <a:stretch/>
        </p:blipFill>
        <p:spPr>
          <a:xfrm>
            <a:off x="2623644" y="11174462"/>
            <a:ext cx="79490" cy="156294"/>
          </a:xfrm>
          <a:prstGeom prst="rect">
            <a:avLst/>
          </a:prstGeom>
          <a:noFill/>
          <a:ln>
            <a:noFill/>
          </a:ln>
        </p:spPr>
      </p:pic>
      <p:pic>
        <p:nvPicPr>
          <p:cNvPr descr=" " id="768" name="Google Shape;768;p21"/>
          <p:cNvPicPr preferRelativeResize="0"/>
          <p:nvPr/>
        </p:nvPicPr>
        <p:blipFill rotWithShape="1">
          <a:blip r:embed="rId256">
            <a:alphaModFix/>
          </a:blip>
          <a:srcRect b="0" l="0" r="0" t="0"/>
          <a:stretch/>
        </p:blipFill>
        <p:spPr>
          <a:xfrm>
            <a:off x="2714025" y="11174462"/>
            <a:ext cx="118656" cy="156294"/>
          </a:xfrm>
          <a:prstGeom prst="rect">
            <a:avLst/>
          </a:prstGeom>
          <a:noFill/>
          <a:ln>
            <a:noFill/>
          </a:ln>
        </p:spPr>
      </p:pic>
      <p:pic>
        <p:nvPicPr>
          <p:cNvPr descr=" " id="769" name="Google Shape;769;p21"/>
          <p:cNvPicPr preferRelativeResize="0"/>
          <p:nvPr/>
        </p:nvPicPr>
        <p:blipFill rotWithShape="1">
          <a:blip r:embed="rId257">
            <a:alphaModFix/>
          </a:blip>
          <a:srcRect b="0" l="0" r="0" t="0"/>
          <a:stretch/>
        </p:blipFill>
        <p:spPr>
          <a:xfrm>
            <a:off x="2854232" y="11173544"/>
            <a:ext cx="94322" cy="157237"/>
          </a:xfrm>
          <a:prstGeom prst="rect">
            <a:avLst/>
          </a:prstGeom>
          <a:noFill/>
          <a:ln>
            <a:noFill/>
          </a:ln>
        </p:spPr>
      </p:pic>
      <p:pic>
        <p:nvPicPr>
          <p:cNvPr descr=" " id="770" name="Google Shape;770;p21"/>
          <p:cNvPicPr preferRelativeResize="0"/>
          <p:nvPr/>
        </p:nvPicPr>
        <p:blipFill rotWithShape="1">
          <a:blip r:embed="rId258">
            <a:alphaModFix/>
          </a:blip>
          <a:srcRect b="0" l="0" r="0" t="0"/>
          <a:stretch/>
        </p:blipFill>
        <p:spPr>
          <a:xfrm>
            <a:off x="3015529" y="11174462"/>
            <a:ext cx="106140" cy="156542"/>
          </a:xfrm>
          <a:prstGeom prst="rect">
            <a:avLst/>
          </a:prstGeom>
          <a:noFill/>
          <a:ln>
            <a:noFill/>
          </a:ln>
        </p:spPr>
      </p:pic>
      <p:pic>
        <p:nvPicPr>
          <p:cNvPr descr=" " id="771" name="Google Shape;771;p21"/>
          <p:cNvPicPr preferRelativeResize="0"/>
          <p:nvPr/>
        </p:nvPicPr>
        <p:blipFill rotWithShape="1">
          <a:blip r:embed="rId259">
            <a:alphaModFix/>
          </a:blip>
          <a:srcRect b="0" l="0" r="0" t="0"/>
          <a:stretch/>
        </p:blipFill>
        <p:spPr>
          <a:xfrm>
            <a:off x="3154810" y="11174462"/>
            <a:ext cx="80185" cy="156294"/>
          </a:xfrm>
          <a:prstGeom prst="rect">
            <a:avLst/>
          </a:prstGeom>
          <a:noFill/>
          <a:ln>
            <a:noFill/>
          </a:ln>
        </p:spPr>
      </p:pic>
      <p:pic>
        <p:nvPicPr>
          <p:cNvPr descr=" " id="772" name="Google Shape;772;p21"/>
          <p:cNvPicPr preferRelativeResize="0"/>
          <p:nvPr/>
        </p:nvPicPr>
        <p:blipFill rotWithShape="1">
          <a:blip r:embed="rId260">
            <a:alphaModFix/>
          </a:blip>
          <a:srcRect b="0" l="0" r="0" t="0"/>
          <a:stretch/>
        </p:blipFill>
        <p:spPr>
          <a:xfrm>
            <a:off x="3258633" y="11173544"/>
            <a:ext cx="94322" cy="157237"/>
          </a:xfrm>
          <a:prstGeom prst="rect">
            <a:avLst/>
          </a:prstGeom>
          <a:noFill/>
          <a:ln>
            <a:noFill/>
          </a:ln>
        </p:spPr>
      </p:pic>
      <p:pic>
        <p:nvPicPr>
          <p:cNvPr descr=" " id="773" name="Google Shape;773;p21"/>
          <p:cNvPicPr preferRelativeResize="0"/>
          <p:nvPr/>
        </p:nvPicPr>
        <p:blipFill rotWithShape="1">
          <a:blip r:embed="rId261">
            <a:alphaModFix/>
          </a:blip>
          <a:srcRect b="0" l="0" r="0" t="0"/>
          <a:stretch/>
        </p:blipFill>
        <p:spPr>
          <a:xfrm>
            <a:off x="3362457" y="11174462"/>
            <a:ext cx="117728" cy="156542"/>
          </a:xfrm>
          <a:prstGeom prst="rect">
            <a:avLst/>
          </a:prstGeom>
          <a:noFill/>
          <a:ln>
            <a:noFill/>
          </a:ln>
        </p:spPr>
      </p:pic>
      <p:pic>
        <p:nvPicPr>
          <p:cNvPr descr=" " id="774" name="Google Shape;774;p21"/>
          <p:cNvPicPr preferRelativeResize="0"/>
          <p:nvPr/>
        </p:nvPicPr>
        <p:blipFill rotWithShape="1">
          <a:blip r:embed="rId262">
            <a:alphaModFix/>
          </a:blip>
          <a:srcRect b="0" l="0" r="0" t="0"/>
          <a:stretch/>
        </p:blipFill>
        <p:spPr>
          <a:xfrm>
            <a:off x="3497101" y="11174462"/>
            <a:ext cx="80185" cy="156294"/>
          </a:xfrm>
          <a:prstGeom prst="rect">
            <a:avLst/>
          </a:prstGeom>
          <a:noFill/>
          <a:ln>
            <a:noFill/>
          </a:ln>
        </p:spPr>
      </p:pic>
      <p:pic>
        <p:nvPicPr>
          <p:cNvPr descr=" " id="775" name="Google Shape;775;p21"/>
          <p:cNvPicPr preferRelativeResize="0"/>
          <p:nvPr/>
        </p:nvPicPr>
        <p:blipFill rotWithShape="1">
          <a:blip r:embed="rId263">
            <a:alphaModFix/>
          </a:blip>
          <a:srcRect b="0" l="0" r="0" t="0"/>
          <a:stretch/>
        </p:blipFill>
        <p:spPr>
          <a:xfrm>
            <a:off x="3660253" y="11235209"/>
            <a:ext cx="1495705" cy="11584"/>
          </a:xfrm>
          <a:prstGeom prst="rect">
            <a:avLst/>
          </a:prstGeom>
          <a:noFill/>
          <a:ln>
            <a:noFill/>
          </a:ln>
        </p:spPr>
      </p:pic>
      <p:pic>
        <p:nvPicPr>
          <p:cNvPr descr=" " id="776" name="Google Shape;776;p21"/>
          <p:cNvPicPr preferRelativeResize="0"/>
          <p:nvPr/>
        </p:nvPicPr>
        <p:blipFill rotWithShape="1">
          <a:blip r:embed="rId264">
            <a:alphaModFix/>
          </a:blip>
          <a:srcRect b="0" l="0" r="0" t="0"/>
          <a:stretch/>
        </p:blipFill>
        <p:spPr>
          <a:xfrm>
            <a:off x="2400932" y="10118849"/>
            <a:ext cx="87370" cy="160486"/>
          </a:xfrm>
          <a:prstGeom prst="rect">
            <a:avLst/>
          </a:prstGeom>
          <a:noFill/>
          <a:ln>
            <a:noFill/>
          </a:ln>
        </p:spPr>
      </p:pic>
      <p:pic>
        <p:nvPicPr>
          <p:cNvPr descr=" " id="777" name="Google Shape;777;p21"/>
          <p:cNvPicPr preferRelativeResize="0"/>
          <p:nvPr/>
        </p:nvPicPr>
        <p:blipFill rotWithShape="1">
          <a:blip r:embed="rId265">
            <a:alphaModFix/>
          </a:blip>
          <a:srcRect b="0" l="0" r="0" t="0"/>
          <a:stretch/>
        </p:blipFill>
        <p:spPr>
          <a:xfrm>
            <a:off x="2514257" y="10120933"/>
            <a:ext cx="104056" cy="158626"/>
          </a:xfrm>
          <a:prstGeom prst="rect">
            <a:avLst/>
          </a:prstGeom>
          <a:noFill/>
          <a:ln>
            <a:noFill/>
          </a:ln>
        </p:spPr>
      </p:pic>
      <p:pic>
        <p:nvPicPr>
          <p:cNvPr descr=" " id="778" name="Google Shape;778;p21"/>
          <p:cNvPicPr preferRelativeResize="0"/>
          <p:nvPr/>
        </p:nvPicPr>
        <p:blipFill rotWithShape="1">
          <a:blip r:embed="rId266">
            <a:alphaModFix/>
          </a:blip>
          <a:srcRect b="0" l="0" r="0" t="0"/>
          <a:stretch/>
        </p:blipFill>
        <p:spPr>
          <a:xfrm>
            <a:off x="2650988" y="10120015"/>
            <a:ext cx="88992" cy="157237"/>
          </a:xfrm>
          <a:prstGeom prst="rect">
            <a:avLst/>
          </a:prstGeom>
          <a:noFill/>
          <a:ln>
            <a:noFill/>
          </a:ln>
        </p:spPr>
      </p:pic>
      <p:pic>
        <p:nvPicPr>
          <p:cNvPr descr=" " id="779" name="Google Shape;779;p21"/>
          <p:cNvPicPr preferRelativeResize="0"/>
          <p:nvPr/>
        </p:nvPicPr>
        <p:blipFill rotWithShape="1">
          <a:blip r:embed="rId267">
            <a:alphaModFix/>
          </a:blip>
          <a:srcRect b="0" l="0" r="0" t="0"/>
          <a:stretch/>
        </p:blipFill>
        <p:spPr>
          <a:xfrm>
            <a:off x="2765240" y="10120933"/>
            <a:ext cx="80185" cy="156294"/>
          </a:xfrm>
          <a:prstGeom prst="rect">
            <a:avLst/>
          </a:prstGeom>
          <a:noFill/>
          <a:ln>
            <a:noFill/>
          </a:ln>
        </p:spPr>
      </p:pic>
      <p:pic>
        <p:nvPicPr>
          <p:cNvPr descr=" " id="780" name="Google Shape;780;p21"/>
          <p:cNvPicPr preferRelativeResize="0"/>
          <p:nvPr/>
        </p:nvPicPr>
        <p:blipFill rotWithShape="1">
          <a:blip r:embed="rId268">
            <a:alphaModFix/>
          </a:blip>
          <a:srcRect b="0" l="0" r="0" t="0"/>
          <a:stretch/>
        </p:blipFill>
        <p:spPr>
          <a:xfrm>
            <a:off x="2869064" y="10120015"/>
            <a:ext cx="94322" cy="157237"/>
          </a:xfrm>
          <a:prstGeom prst="rect">
            <a:avLst/>
          </a:prstGeom>
          <a:noFill/>
          <a:ln>
            <a:noFill/>
          </a:ln>
        </p:spPr>
      </p:pic>
      <p:pic>
        <p:nvPicPr>
          <p:cNvPr descr=" " id="781" name="Google Shape;781;p21"/>
          <p:cNvPicPr preferRelativeResize="0"/>
          <p:nvPr/>
        </p:nvPicPr>
        <p:blipFill rotWithShape="1">
          <a:blip r:embed="rId269">
            <a:alphaModFix/>
          </a:blip>
          <a:srcRect b="0" l="0" r="0" t="0"/>
          <a:stretch/>
        </p:blipFill>
        <p:spPr>
          <a:xfrm>
            <a:off x="2985171" y="10120933"/>
            <a:ext cx="76709" cy="156294"/>
          </a:xfrm>
          <a:prstGeom prst="rect">
            <a:avLst/>
          </a:prstGeom>
          <a:noFill/>
          <a:ln>
            <a:noFill/>
          </a:ln>
        </p:spPr>
      </p:pic>
      <p:pic>
        <p:nvPicPr>
          <p:cNvPr descr=" " id="782" name="Google Shape;782;p21"/>
          <p:cNvPicPr preferRelativeResize="0"/>
          <p:nvPr/>
        </p:nvPicPr>
        <p:blipFill rotWithShape="1">
          <a:blip r:embed="rId270">
            <a:alphaModFix/>
          </a:blip>
          <a:srcRect b="0" l="0" r="0" t="0"/>
          <a:stretch/>
        </p:blipFill>
        <p:spPr>
          <a:xfrm>
            <a:off x="3088064" y="10120933"/>
            <a:ext cx="19468" cy="156294"/>
          </a:xfrm>
          <a:prstGeom prst="rect">
            <a:avLst/>
          </a:prstGeom>
          <a:noFill/>
          <a:ln>
            <a:noFill/>
          </a:ln>
        </p:spPr>
      </p:pic>
      <p:pic>
        <p:nvPicPr>
          <p:cNvPr descr=" " id="783" name="Google Shape;783;p21"/>
          <p:cNvPicPr preferRelativeResize="0"/>
          <p:nvPr/>
        </p:nvPicPr>
        <p:blipFill rotWithShape="1">
          <a:blip r:embed="rId271">
            <a:alphaModFix/>
          </a:blip>
          <a:srcRect b="0" l="0" r="0" t="0"/>
          <a:stretch/>
        </p:blipFill>
        <p:spPr>
          <a:xfrm>
            <a:off x="3132331" y="10118849"/>
            <a:ext cx="105446" cy="160486"/>
          </a:xfrm>
          <a:prstGeom prst="rect">
            <a:avLst/>
          </a:prstGeom>
          <a:noFill/>
          <a:ln>
            <a:noFill/>
          </a:ln>
        </p:spPr>
      </p:pic>
      <p:pic>
        <p:nvPicPr>
          <p:cNvPr descr=" " id="784" name="Google Shape;784;p21"/>
          <p:cNvPicPr preferRelativeResize="0"/>
          <p:nvPr/>
        </p:nvPicPr>
        <p:blipFill rotWithShape="1">
          <a:blip r:embed="rId272">
            <a:alphaModFix/>
          </a:blip>
          <a:srcRect b="0" l="0" r="0" t="0"/>
          <a:stretch/>
        </p:blipFill>
        <p:spPr>
          <a:xfrm>
            <a:off x="3260717" y="10120933"/>
            <a:ext cx="19468" cy="156294"/>
          </a:xfrm>
          <a:prstGeom prst="rect">
            <a:avLst/>
          </a:prstGeom>
          <a:noFill/>
          <a:ln>
            <a:noFill/>
          </a:ln>
        </p:spPr>
      </p:pic>
      <p:pic>
        <p:nvPicPr>
          <p:cNvPr descr=" " id="785" name="Google Shape;785;p21"/>
          <p:cNvPicPr preferRelativeResize="0"/>
          <p:nvPr/>
        </p:nvPicPr>
        <p:blipFill rotWithShape="1">
          <a:blip r:embed="rId273">
            <a:alphaModFix/>
          </a:blip>
          <a:srcRect b="0" l="0" r="0" t="0"/>
          <a:stretch/>
        </p:blipFill>
        <p:spPr>
          <a:xfrm>
            <a:off x="3302664" y="10120933"/>
            <a:ext cx="118656" cy="156294"/>
          </a:xfrm>
          <a:prstGeom prst="rect">
            <a:avLst/>
          </a:prstGeom>
          <a:noFill/>
          <a:ln>
            <a:noFill/>
          </a:ln>
        </p:spPr>
      </p:pic>
      <p:pic>
        <p:nvPicPr>
          <p:cNvPr descr=" " id="786" name="Google Shape;786;p21"/>
          <p:cNvPicPr preferRelativeResize="0"/>
          <p:nvPr/>
        </p:nvPicPr>
        <p:blipFill rotWithShape="1">
          <a:blip r:embed="rId274">
            <a:alphaModFix/>
          </a:blip>
          <a:srcRect b="0" l="0" r="0" t="0"/>
          <a:stretch/>
        </p:blipFill>
        <p:spPr>
          <a:xfrm>
            <a:off x="3442642" y="10120933"/>
            <a:ext cx="79490" cy="156294"/>
          </a:xfrm>
          <a:prstGeom prst="rect">
            <a:avLst/>
          </a:prstGeom>
          <a:noFill/>
          <a:ln>
            <a:noFill/>
          </a:ln>
        </p:spPr>
      </p:pic>
      <p:pic>
        <p:nvPicPr>
          <p:cNvPr descr=" " id="787" name="Google Shape;787;p21"/>
          <p:cNvPicPr preferRelativeResize="0"/>
          <p:nvPr/>
        </p:nvPicPr>
        <p:blipFill rotWithShape="1">
          <a:blip r:embed="rId275">
            <a:alphaModFix/>
          </a:blip>
          <a:srcRect b="0" l="0" r="0" t="0"/>
          <a:stretch/>
        </p:blipFill>
        <p:spPr>
          <a:xfrm>
            <a:off x="1961536" y="10398299"/>
            <a:ext cx="88992" cy="157237"/>
          </a:xfrm>
          <a:prstGeom prst="rect">
            <a:avLst/>
          </a:prstGeom>
          <a:noFill/>
          <a:ln>
            <a:noFill/>
          </a:ln>
        </p:spPr>
      </p:pic>
      <p:pic>
        <p:nvPicPr>
          <p:cNvPr descr=" " id="788" name="Google Shape;788;p21"/>
          <p:cNvPicPr preferRelativeResize="0"/>
          <p:nvPr/>
        </p:nvPicPr>
        <p:blipFill rotWithShape="1">
          <a:blip r:embed="rId276">
            <a:alphaModFix/>
          </a:blip>
          <a:srcRect b="0" l="0" r="0" t="0"/>
          <a:stretch/>
        </p:blipFill>
        <p:spPr>
          <a:xfrm>
            <a:off x="2075556" y="10399216"/>
            <a:ext cx="80185" cy="156294"/>
          </a:xfrm>
          <a:prstGeom prst="rect">
            <a:avLst/>
          </a:prstGeom>
          <a:noFill/>
          <a:ln>
            <a:noFill/>
          </a:ln>
        </p:spPr>
      </p:pic>
      <p:pic>
        <p:nvPicPr>
          <p:cNvPr descr=" " id="789" name="Google Shape;789;p21"/>
          <p:cNvPicPr preferRelativeResize="0"/>
          <p:nvPr/>
        </p:nvPicPr>
        <p:blipFill rotWithShape="1">
          <a:blip r:embed="rId277">
            <a:alphaModFix/>
          </a:blip>
          <a:srcRect b="0" l="0" r="0" t="0"/>
          <a:stretch/>
        </p:blipFill>
        <p:spPr>
          <a:xfrm>
            <a:off x="2179612" y="10398299"/>
            <a:ext cx="94322" cy="157237"/>
          </a:xfrm>
          <a:prstGeom prst="rect">
            <a:avLst/>
          </a:prstGeom>
          <a:noFill/>
          <a:ln>
            <a:noFill/>
          </a:ln>
        </p:spPr>
      </p:pic>
      <p:pic>
        <p:nvPicPr>
          <p:cNvPr descr=" " id="790" name="Google Shape;790;p21"/>
          <p:cNvPicPr preferRelativeResize="0"/>
          <p:nvPr/>
        </p:nvPicPr>
        <p:blipFill rotWithShape="1">
          <a:blip r:embed="rId278">
            <a:alphaModFix/>
          </a:blip>
          <a:srcRect b="0" l="0" r="0" t="0"/>
          <a:stretch/>
        </p:blipFill>
        <p:spPr>
          <a:xfrm>
            <a:off x="2287839" y="10396885"/>
            <a:ext cx="126303" cy="160933"/>
          </a:xfrm>
          <a:prstGeom prst="rect">
            <a:avLst/>
          </a:prstGeom>
          <a:noFill/>
          <a:ln>
            <a:noFill/>
          </a:ln>
        </p:spPr>
      </p:pic>
      <p:pic>
        <p:nvPicPr>
          <p:cNvPr descr=" " id="791" name="Google Shape;791;p21"/>
          <p:cNvPicPr preferRelativeResize="0"/>
          <p:nvPr/>
        </p:nvPicPr>
        <p:blipFill rotWithShape="1">
          <a:blip r:embed="rId279">
            <a:alphaModFix/>
          </a:blip>
          <a:srcRect b="0" l="0" r="0" t="0"/>
          <a:stretch/>
        </p:blipFill>
        <p:spPr>
          <a:xfrm>
            <a:off x="2438708" y="10399216"/>
            <a:ext cx="106140" cy="156542"/>
          </a:xfrm>
          <a:prstGeom prst="rect">
            <a:avLst/>
          </a:prstGeom>
          <a:noFill/>
          <a:ln>
            <a:noFill/>
          </a:ln>
        </p:spPr>
      </p:pic>
      <p:pic>
        <p:nvPicPr>
          <p:cNvPr descr=" " id="792" name="Google Shape;792;p21"/>
          <p:cNvPicPr preferRelativeResize="0"/>
          <p:nvPr/>
        </p:nvPicPr>
        <p:blipFill rotWithShape="1">
          <a:blip r:embed="rId280">
            <a:alphaModFix/>
          </a:blip>
          <a:srcRect b="0" l="0" r="0" t="0"/>
          <a:stretch/>
        </p:blipFill>
        <p:spPr>
          <a:xfrm>
            <a:off x="2577756" y="10399216"/>
            <a:ext cx="80418" cy="156294"/>
          </a:xfrm>
          <a:prstGeom prst="rect">
            <a:avLst/>
          </a:prstGeom>
          <a:noFill/>
          <a:ln>
            <a:noFill/>
          </a:ln>
        </p:spPr>
      </p:pic>
      <p:pic>
        <p:nvPicPr>
          <p:cNvPr descr=" " id="793" name="Google Shape;793;p21"/>
          <p:cNvPicPr preferRelativeResize="0"/>
          <p:nvPr/>
        </p:nvPicPr>
        <p:blipFill rotWithShape="1">
          <a:blip r:embed="rId281">
            <a:alphaModFix/>
          </a:blip>
          <a:srcRect b="0" l="0" r="0" t="0"/>
          <a:stretch/>
        </p:blipFill>
        <p:spPr>
          <a:xfrm>
            <a:off x="2671151" y="10399216"/>
            <a:ext cx="118656" cy="156294"/>
          </a:xfrm>
          <a:prstGeom prst="rect">
            <a:avLst/>
          </a:prstGeom>
          <a:noFill/>
          <a:ln>
            <a:noFill/>
          </a:ln>
        </p:spPr>
      </p:pic>
      <p:pic>
        <p:nvPicPr>
          <p:cNvPr descr=" " id="794" name="Google Shape;794;p21"/>
          <p:cNvPicPr preferRelativeResize="0"/>
          <p:nvPr/>
        </p:nvPicPr>
        <p:blipFill rotWithShape="1">
          <a:blip r:embed="rId282">
            <a:alphaModFix/>
          </a:blip>
          <a:srcRect b="0" l="0" r="0" t="0"/>
          <a:stretch/>
        </p:blipFill>
        <p:spPr>
          <a:xfrm>
            <a:off x="2811820" y="10399216"/>
            <a:ext cx="79258" cy="156294"/>
          </a:xfrm>
          <a:prstGeom prst="rect">
            <a:avLst/>
          </a:prstGeom>
          <a:noFill/>
          <a:ln>
            <a:noFill/>
          </a:ln>
        </p:spPr>
      </p:pic>
      <p:pic>
        <p:nvPicPr>
          <p:cNvPr descr=" " id="795" name="Google Shape;795;p21"/>
          <p:cNvPicPr preferRelativeResize="0"/>
          <p:nvPr/>
        </p:nvPicPr>
        <p:blipFill rotWithShape="1">
          <a:blip r:embed="rId283">
            <a:alphaModFix/>
          </a:blip>
          <a:srcRect b="0" l="0" r="0" t="0"/>
          <a:stretch/>
        </p:blipFill>
        <p:spPr>
          <a:xfrm>
            <a:off x="2957591" y="10399216"/>
            <a:ext cx="106140" cy="156542"/>
          </a:xfrm>
          <a:prstGeom prst="rect">
            <a:avLst/>
          </a:prstGeom>
          <a:noFill/>
          <a:ln>
            <a:noFill/>
          </a:ln>
        </p:spPr>
      </p:pic>
      <p:pic>
        <p:nvPicPr>
          <p:cNvPr descr=" " id="796" name="Google Shape;796;p21"/>
          <p:cNvPicPr preferRelativeResize="0"/>
          <p:nvPr/>
        </p:nvPicPr>
        <p:blipFill rotWithShape="1">
          <a:blip r:embed="rId284">
            <a:alphaModFix/>
          </a:blip>
          <a:srcRect b="0" l="0" r="0" t="0"/>
          <a:stretch/>
        </p:blipFill>
        <p:spPr>
          <a:xfrm>
            <a:off x="3096871" y="10399216"/>
            <a:ext cx="80185" cy="156294"/>
          </a:xfrm>
          <a:prstGeom prst="rect">
            <a:avLst/>
          </a:prstGeom>
          <a:noFill/>
          <a:ln>
            <a:noFill/>
          </a:ln>
        </p:spPr>
      </p:pic>
      <p:pic>
        <p:nvPicPr>
          <p:cNvPr descr=" " id="797" name="Google Shape;797;p21"/>
          <p:cNvPicPr preferRelativeResize="0"/>
          <p:nvPr/>
        </p:nvPicPr>
        <p:blipFill rotWithShape="1">
          <a:blip r:embed="rId285">
            <a:alphaModFix/>
          </a:blip>
          <a:srcRect b="0" l="0" r="0" t="0"/>
          <a:stretch/>
        </p:blipFill>
        <p:spPr>
          <a:xfrm>
            <a:off x="3200695" y="10398299"/>
            <a:ext cx="94322" cy="157237"/>
          </a:xfrm>
          <a:prstGeom prst="rect">
            <a:avLst/>
          </a:prstGeom>
          <a:noFill/>
          <a:ln>
            <a:noFill/>
          </a:ln>
        </p:spPr>
      </p:pic>
      <p:pic>
        <p:nvPicPr>
          <p:cNvPr descr=" " id="798" name="Google Shape;798;p21"/>
          <p:cNvPicPr preferRelativeResize="0"/>
          <p:nvPr/>
        </p:nvPicPr>
        <p:blipFill rotWithShape="1">
          <a:blip r:embed="rId286">
            <a:alphaModFix/>
          </a:blip>
          <a:srcRect b="0" l="0" r="0" t="0"/>
          <a:stretch/>
        </p:blipFill>
        <p:spPr>
          <a:xfrm>
            <a:off x="3304518" y="10399216"/>
            <a:ext cx="117728" cy="156542"/>
          </a:xfrm>
          <a:prstGeom prst="rect">
            <a:avLst/>
          </a:prstGeom>
          <a:noFill/>
          <a:ln>
            <a:noFill/>
          </a:ln>
        </p:spPr>
      </p:pic>
      <p:pic>
        <p:nvPicPr>
          <p:cNvPr descr=" " id="799" name="Google Shape;799;p21"/>
          <p:cNvPicPr preferRelativeResize="0"/>
          <p:nvPr/>
        </p:nvPicPr>
        <p:blipFill rotWithShape="1">
          <a:blip r:embed="rId287">
            <a:alphaModFix/>
          </a:blip>
          <a:srcRect b="0" l="0" r="0" t="0"/>
          <a:stretch/>
        </p:blipFill>
        <p:spPr>
          <a:xfrm>
            <a:off x="3439166" y="10399216"/>
            <a:ext cx="80185" cy="156294"/>
          </a:xfrm>
          <a:prstGeom prst="rect">
            <a:avLst/>
          </a:prstGeom>
          <a:noFill/>
          <a:ln>
            <a:noFill/>
          </a:ln>
        </p:spPr>
      </p:pic>
      <p:pic>
        <p:nvPicPr>
          <p:cNvPr descr=" " id="800" name="Google Shape;800;p21"/>
          <p:cNvPicPr preferRelativeResize="0"/>
          <p:nvPr/>
        </p:nvPicPr>
        <p:blipFill rotWithShape="1">
          <a:blip r:embed="rId288">
            <a:alphaModFix/>
          </a:blip>
          <a:srcRect b="0" l="0" r="0" t="0"/>
          <a:stretch/>
        </p:blipFill>
        <p:spPr>
          <a:xfrm>
            <a:off x="3706603" y="10344274"/>
            <a:ext cx="1324674" cy="11584"/>
          </a:xfrm>
          <a:prstGeom prst="rect">
            <a:avLst/>
          </a:prstGeom>
          <a:noFill/>
          <a:ln>
            <a:noFill/>
          </a:ln>
        </p:spPr>
      </p:pic>
      <p:pic>
        <p:nvPicPr>
          <p:cNvPr descr=" " id="801" name="Google Shape;801;p21"/>
          <p:cNvPicPr preferRelativeResize="0"/>
          <p:nvPr/>
        </p:nvPicPr>
        <p:blipFill rotWithShape="1">
          <a:blip r:embed="rId289">
            <a:alphaModFix/>
          </a:blip>
          <a:srcRect b="0" l="0" r="0" t="0"/>
          <a:stretch/>
        </p:blipFill>
        <p:spPr>
          <a:xfrm>
            <a:off x="2480884" y="9717435"/>
            <a:ext cx="105446" cy="160486"/>
          </a:xfrm>
          <a:prstGeom prst="rect">
            <a:avLst/>
          </a:prstGeom>
          <a:noFill/>
          <a:ln>
            <a:noFill/>
          </a:ln>
        </p:spPr>
      </p:pic>
      <p:pic>
        <p:nvPicPr>
          <p:cNvPr descr=" " id="802" name="Google Shape;802;p21"/>
          <p:cNvPicPr preferRelativeResize="0"/>
          <p:nvPr/>
        </p:nvPicPr>
        <p:blipFill rotWithShape="1">
          <a:blip r:embed="rId290">
            <a:alphaModFix/>
          </a:blip>
          <a:srcRect b="0" l="0" r="0" t="0"/>
          <a:stretch/>
        </p:blipFill>
        <p:spPr>
          <a:xfrm>
            <a:off x="2599307" y="9719518"/>
            <a:ext cx="118656" cy="156294"/>
          </a:xfrm>
          <a:prstGeom prst="rect">
            <a:avLst/>
          </a:prstGeom>
          <a:noFill/>
          <a:ln>
            <a:noFill/>
          </a:ln>
        </p:spPr>
      </p:pic>
      <p:pic>
        <p:nvPicPr>
          <p:cNvPr descr=" " id="803" name="Google Shape;803;p21"/>
          <p:cNvPicPr preferRelativeResize="0"/>
          <p:nvPr/>
        </p:nvPicPr>
        <p:blipFill rotWithShape="1">
          <a:blip r:embed="rId291">
            <a:alphaModFix/>
          </a:blip>
          <a:srcRect b="0" l="0" r="0" t="0"/>
          <a:stretch/>
        </p:blipFill>
        <p:spPr>
          <a:xfrm>
            <a:off x="2739515" y="9719518"/>
            <a:ext cx="79490" cy="156294"/>
          </a:xfrm>
          <a:prstGeom prst="rect">
            <a:avLst/>
          </a:prstGeom>
          <a:noFill/>
          <a:ln>
            <a:noFill/>
          </a:ln>
        </p:spPr>
      </p:pic>
      <p:pic>
        <p:nvPicPr>
          <p:cNvPr descr=" " id="804" name="Google Shape;804;p21"/>
          <p:cNvPicPr preferRelativeResize="0"/>
          <p:nvPr/>
        </p:nvPicPr>
        <p:blipFill rotWithShape="1">
          <a:blip r:embed="rId292">
            <a:alphaModFix/>
          </a:blip>
          <a:srcRect b="0" l="0" r="0" t="0"/>
          <a:stretch/>
        </p:blipFill>
        <p:spPr>
          <a:xfrm>
            <a:off x="2840327" y="9719518"/>
            <a:ext cx="76709" cy="156294"/>
          </a:xfrm>
          <a:prstGeom prst="rect">
            <a:avLst/>
          </a:prstGeom>
          <a:noFill/>
          <a:ln>
            <a:noFill/>
          </a:ln>
        </p:spPr>
      </p:pic>
      <p:pic>
        <p:nvPicPr>
          <p:cNvPr descr=" " id="805" name="Google Shape;805;p21"/>
          <p:cNvPicPr preferRelativeResize="0"/>
          <p:nvPr/>
        </p:nvPicPr>
        <p:blipFill rotWithShape="1">
          <a:blip r:embed="rId293">
            <a:alphaModFix/>
          </a:blip>
          <a:srcRect b="0" l="0" r="0" t="0"/>
          <a:stretch/>
        </p:blipFill>
        <p:spPr>
          <a:xfrm>
            <a:off x="2988414" y="9719518"/>
            <a:ext cx="106140" cy="156542"/>
          </a:xfrm>
          <a:prstGeom prst="rect">
            <a:avLst/>
          </a:prstGeom>
          <a:noFill/>
          <a:ln>
            <a:noFill/>
          </a:ln>
        </p:spPr>
      </p:pic>
      <p:pic>
        <p:nvPicPr>
          <p:cNvPr descr=" " id="806" name="Google Shape;806;p21"/>
          <p:cNvPicPr preferRelativeResize="0"/>
          <p:nvPr/>
        </p:nvPicPr>
        <p:blipFill rotWithShape="1">
          <a:blip r:embed="rId294">
            <a:alphaModFix/>
          </a:blip>
          <a:srcRect b="0" l="0" r="0" t="0"/>
          <a:stretch/>
        </p:blipFill>
        <p:spPr>
          <a:xfrm>
            <a:off x="3127695" y="9719518"/>
            <a:ext cx="80185" cy="156294"/>
          </a:xfrm>
          <a:prstGeom prst="rect">
            <a:avLst/>
          </a:prstGeom>
          <a:noFill/>
          <a:ln>
            <a:noFill/>
          </a:ln>
        </p:spPr>
      </p:pic>
      <p:pic>
        <p:nvPicPr>
          <p:cNvPr descr=" " id="807" name="Google Shape;807;p21"/>
          <p:cNvPicPr preferRelativeResize="0"/>
          <p:nvPr/>
        </p:nvPicPr>
        <p:blipFill rotWithShape="1">
          <a:blip r:embed="rId295">
            <a:alphaModFix/>
          </a:blip>
          <a:srcRect b="0" l="0" r="0" t="0"/>
          <a:stretch/>
        </p:blipFill>
        <p:spPr>
          <a:xfrm>
            <a:off x="3231748" y="9718601"/>
            <a:ext cx="94322" cy="157237"/>
          </a:xfrm>
          <a:prstGeom prst="rect">
            <a:avLst/>
          </a:prstGeom>
          <a:noFill/>
          <a:ln>
            <a:noFill/>
          </a:ln>
        </p:spPr>
      </p:pic>
      <p:pic>
        <p:nvPicPr>
          <p:cNvPr descr=" " id="808" name="Google Shape;808;p21"/>
          <p:cNvPicPr preferRelativeResize="0"/>
          <p:nvPr/>
        </p:nvPicPr>
        <p:blipFill rotWithShape="1">
          <a:blip r:embed="rId296">
            <a:alphaModFix/>
          </a:blip>
          <a:srcRect b="0" l="0" r="0" t="0"/>
          <a:stretch/>
        </p:blipFill>
        <p:spPr>
          <a:xfrm>
            <a:off x="3335342" y="9719518"/>
            <a:ext cx="117728" cy="156542"/>
          </a:xfrm>
          <a:prstGeom prst="rect">
            <a:avLst/>
          </a:prstGeom>
          <a:noFill/>
          <a:ln>
            <a:noFill/>
          </a:ln>
        </p:spPr>
      </p:pic>
      <p:pic>
        <p:nvPicPr>
          <p:cNvPr descr=" " id="809" name="Google Shape;809;p21"/>
          <p:cNvPicPr preferRelativeResize="0"/>
          <p:nvPr/>
        </p:nvPicPr>
        <p:blipFill rotWithShape="1">
          <a:blip r:embed="rId297">
            <a:alphaModFix/>
          </a:blip>
          <a:srcRect b="0" l="0" r="0" t="0"/>
          <a:stretch/>
        </p:blipFill>
        <p:spPr>
          <a:xfrm>
            <a:off x="3470219" y="9719518"/>
            <a:ext cx="80185" cy="156294"/>
          </a:xfrm>
          <a:prstGeom prst="rect">
            <a:avLst/>
          </a:prstGeom>
          <a:noFill/>
          <a:ln>
            <a:noFill/>
          </a:ln>
        </p:spPr>
      </p:pic>
      <p:pic>
        <p:nvPicPr>
          <p:cNvPr descr=" " id="810" name="Google Shape;810;p21"/>
          <p:cNvPicPr preferRelativeResize="0"/>
          <p:nvPr/>
        </p:nvPicPr>
        <p:blipFill rotWithShape="1">
          <a:blip r:embed="rId298">
            <a:alphaModFix/>
          </a:blip>
          <a:srcRect b="0" l="0" r="0" t="0"/>
          <a:stretch/>
        </p:blipFill>
        <p:spPr>
          <a:xfrm>
            <a:off x="3660253" y="9775875"/>
            <a:ext cx="1495705" cy="11584"/>
          </a:xfrm>
          <a:prstGeom prst="rect">
            <a:avLst/>
          </a:prstGeom>
          <a:noFill/>
          <a:ln>
            <a:noFill/>
          </a:ln>
        </p:spPr>
      </p:pic>
      <p:pic>
        <p:nvPicPr>
          <p:cNvPr descr=" " id="811" name="Google Shape;811;p21"/>
          <p:cNvPicPr preferRelativeResize="0"/>
          <p:nvPr/>
        </p:nvPicPr>
        <p:blipFill rotWithShape="1">
          <a:blip r:embed="rId299">
            <a:alphaModFix/>
          </a:blip>
          <a:srcRect b="0" l="0" r="0" t="0"/>
          <a:stretch/>
        </p:blipFill>
        <p:spPr>
          <a:xfrm>
            <a:off x="1303832" y="8821390"/>
            <a:ext cx="126303" cy="160933"/>
          </a:xfrm>
          <a:prstGeom prst="rect">
            <a:avLst/>
          </a:prstGeom>
          <a:noFill/>
          <a:ln>
            <a:noFill/>
          </a:ln>
        </p:spPr>
      </p:pic>
      <p:pic>
        <p:nvPicPr>
          <p:cNvPr descr=" " id="812" name="Google Shape;812;p21"/>
          <p:cNvPicPr preferRelativeResize="0"/>
          <p:nvPr/>
        </p:nvPicPr>
        <p:blipFill rotWithShape="1">
          <a:blip r:embed="rId300">
            <a:alphaModFix/>
          </a:blip>
          <a:srcRect b="0" l="0" r="0" t="0"/>
          <a:stretch/>
        </p:blipFill>
        <p:spPr>
          <a:xfrm>
            <a:off x="1454701" y="8822556"/>
            <a:ext cx="91773" cy="158626"/>
          </a:xfrm>
          <a:prstGeom prst="rect">
            <a:avLst/>
          </a:prstGeom>
          <a:noFill/>
          <a:ln>
            <a:noFill/>
          </a:ln>
        </p:spPr>
      </p:pic>
      <p:pic>
        <p:nvPicPr>
          <p:cNvPr descr=" " id="813" name="Google Shape;813;p21"/>
          <p:cNvPicPr preferRelativeResize="0"/>
          <p:nvPr/>
        </p:nvPicPr>
        <p:blipFill rotWithShape="1">
          <a:blip r:embed="rId301">
            <a:alphaModFix/>
          </a:blip>
          <a:srcRect b="0" l="0" r="0" t="0"/>
          <a:stretch/>
        </p:blipFill>
        <p:spPr>
          <a:xfrm>
            <a:off x="1563390" y="8821613"/>
            <a:ext cx="87370" cy="160486"/>
          </a:xfrm>
          <a:prstGeom prst="rect">
            <a:avLst/>
          </a:prstGeom>
          <a:noFill/>
          <a:ln>
            <a:noFill/>
          </a:ln>
        </p:spPr>
      </p:pic>
      <p:pic>
        <p:nvPicPr>
          <p:cNvPr descr=" " id="814" name="Google Shape;814;p21"/>
          <p:cNvPicPr preferRelativeResize="0"/>
          <p:nvPr/>
        </p:nvPicPr>
        <p:blipFill rotWithShape="1">
          <a:blip r:embed="rId302">
            <a:alphaModFix/>
          </a:blip>
          <a:srcRect b="0" l="0" r="0" t="0"/>
          <a:stretch/>
        </p:blipFill>
        <p:spPr>
          <a:xfrm>
            <a:off x="1661188" y="8823697"/>
            <a:ext cx="103359" cy="156071"/>
          </a:xfrm>
          <a:prstGeom prst="rect">
            <a:avLst/>
          </a:prstGeom>
          <a:noFill/>
          <a:ln>
            <a:noFill/>
          </a:ln>
        </p:spPr>
      </p:pic>
      <p:pic>
        <p:nvPicPr>
          <p:cNvPr descr=" " id="815" name="Google Shape;815;p21"/>
          <p:cNvPicPr preferRelativeResize="0"/>
          <p:nvPr/>
        </p:nvPicPr>
        <p:blipFill rotWithShape="1">
          <a:blip r:embed="rId303">
            <a:alphaModFix/>
          </a:blip>
          <a:srcRect b="0" l="0" r="0" t="0"/>
          <a:stretch/>
        </p:blipFill>
        <p:spPr>
          <a:xfrm>
            <a:off x="1781928" y="8822556"/>
            <a:ext cx="94090" cy="157237"/>
          </a:xfrm>
          <a:prstGeom prst="rect">
            <a:avLst/>
          </a:prstGeom>
          <a:noFill/>
          <a:ln>
            <a:noFill/>
          </a:ln>
        </p:spPr>
      </p:pic>
      <p:pic>
        <p:nvPicPr>
          <p:cNvPr descr=" " id="816" name="Google Shape;816;p21"/>
          <p:cNvPicPr preferRelativeResize="0"/>
          <p:nvPr/>
        </p:nvPicPr>
        <p:blipFill rotWithShape="1">
          <a:blip r:embed="rId304">
            <a:alphaModFix/>
          </a:blip>
          <a:srcRect b="0" l="0" r="0" t="0"/>
          <a:stretch/>
        </p:blipFill>
        <p:spPr>
          <a:xfrm>
            <a:off x="1897340" y="8823697"/>
            <a:ext cx="104056" cy="158626"/>
          </a:xfrm>
          <a:prstGeom prst="rect">
            <a:avLst/>
          </a:prstGeom>
          <a:noFill/>
          <a:ln>
            <a:noFill/>
          </a:ln>
        </p:spPr>
      </p:pic>
      <p:pic>
        <p:nvPicPr>
          <p:cNvPr descr=" " id="817" name="Google Shape;817;p21"/>
          <p:cNvPicPr preferRelativeResize="0"/>
          <p:nvPr/>
        </p:nvPicPr>
        <p:blipFill rotWithShape="1">
          <a:blip r:embed="rId305">
            <a:alphaModFix/>
          </a:blip>
          <a:srcRect b="0" l="0" r="0" t="0"/>
          <a:stretch/>
        </p:blipFill>
        <p:spPr>
          <a:xfrm>
            <a:off x="2025730" y="8821613"/>
            <a:ext cx="105446" cy="160486"/>
          </a:xfrm>
          <a:prstGeom prst="rect">
            <a:avLst/>
          </a:prstGeom>
          <a:noFill/>
          <a:ln>
            <a:noFill/>
          </a:ln>
        </p:spPr>
      </p:pic>
      <p:pic>
        <p:nvPicPr>
          <p:cNvPr descr=" " id="818" name="Google Shape;818;p21"/>
          <p:cNvPicPr preferRelativeResize="0"/>
          <p:nvPr/>
        </p:nvPicPr>
        <p:blipFill rotWithShape="1">
          <a:blip r:embed="rId306">
            <a:alphaModFix/>
          </a:blip>
          <a:srcRect b="0" l="0" r="0" t="0"/>
          <a:stretch/>
        </p:blipFill>
        <p:spPr>
          <a:xfrm>
            <a:off x="2143920" y="8823697"/>
            <a:ext cx="103359" cy="156071"/>
          </a:xfrm>
          <a:prstGeom prst="rect">
            <a:avLst/>
          </a:prstGeom>
          <a:noFill/>
          <a:ln>
            <a:noFill/>
          </a:ln>
        </p:spPr>
      </p:pic>
      <p:pic>
        <p:nvPicPr>
          <p:cNvPr descr=" " id="819" name="Google Shape;819;p21"/>
          <p:cNvPicPr preferRelativeResize="0"/>
          <p:nvPr/>
        </p:nvPicPr>
        <p:blipFill rotWithShape="1">
          <a:blip r:embed="rId307">
            <a:alphaModFix/>
          </a:blip>
          <a:srcRect b="0" l="0" r="0" t="0"/>
          <a:stretch/>
        </p:blipFill>
        <p:spPr>
          <a:xfrm>
            <a:off x="2264663" y="8823697"/>
            <a:ext cx="19468" cy="156294"/>
          </a:xfrm>
          <a:prstGeom prst="rect">
            <a:avLst/>
          </a:prstGeom>
          <a:noFill/>
          <a:ln>
            <a:noFill/>
          </a:ln>
        </p:spPr>
      </p:pic>
      <p:pic>
        <p:nvPicPr>
          <p:cNvPr descr=" " id="820" name="Google Shape;820;p21"/>
          <p:cNvPicPr preferRelativeResize="0"/>
          <p:nvPr/>
        </p:nvPicPr>
        <p:blipFill rotWithShape="1">
          <a:blip r:embed="rId308">
            <a:alphaModFix/>
          </a:blip>
          <a:srcRect b="0" l="0" r="0" t="0"/>
          <a:stretch/>
        </p:blipFill>
        <p:spPr>
          <a:xfrm>
            <a:off x="2302436" y="8823474"/>
            <a:ext cx="117728" cy="156542"/>
          </a:xfrm>
          <a:prstGeom prst="rect">
            <a:avLst/>
          </a:prstGeom>
          <a:noFill/>
          <a:ln>
            <a:noFill/>
          </a:ln>
        </p:spPr>
      </p:pic>
      <p:pic>
        <p:nvPicPr>
          <p:cNvPr descr=" " id="821" name="Google Shape;821;p21"/>
          <p:cNvPicPr preferRelativeResize="0"/>
          <p:nvPr/>
        </p:nvPicPr>
        <p:blipFill rotWithShape="1">
          <a:blip r:embed="rId309">
            <a:alphaModFix/>
          </a:blip>
          <a:srcRect b="0" l="0" r="0" t="0"/>
          <a:stretch/>
        </p:blipFill>
        <p:spPr>
          <a:xfrm>
            <a:off x="2437316" y="8823474"/>
            <a:ext cx="80185" cy="156294"/>
          </a:xfrm>
          <a:prstGeom prst="rect">
            <a:avLst/>
          </a:prstGeom>
          <a:noFill/>
          <a:ln>
            <a:noFill/>
          </a:ln>
        </p:spPr>
      </p:pic>
      <p:pic>
        <p:nvPicPr>
          <p:cNvPr descr=" " id="822" name="Google Shape;822;p21"/>
          <p:cNvPicPr preferRelativeResize="0"/>
          <p:nvPr/>
        </p:nvPicPr>
        <p:blipFill rotWithShape="1">
          <a:blip r:embed="rId310">
            <a:alphaModFix/>
          </a:blip>
          <a:srcRect b="0" l="0" r="0" t="0"/>
          <a:stretch/>
        </p:blipFill>
        <p:spPr>
          <a:xfrm>
            <a:off x="2586792" y="8823474"/>
            <a:ext cx="106140" cy="156542"/>
          </a:xfrm>
          <a:prstGeom prst="rect">
            <a:avLst/>
          </a:prstGeom>
          <a:noFill/>
          <a:ln>
            <a:noFill/>
          </a:ln>
        </p:spPr>
      </p:pic>
      <p:pic>
        <p:nvPicPr>
          <p:cNvPr descr=" " id="823" name="Google Shape;823;p21"/>
          <p:cNvPicPr preferRelativeResize="0"/>
          <p:nvPr/>
        </p:nvPicPr>
        <p:blipFill rotWithShape="1">
          <a:blip r:embed="rId311">
            <a:alphaModFix/>
          </a:blip>
          <a:srcRect b="0" l="0" r="0" t="0"/>
          <a:stretch/>
        </p:blipFill>
        <p:spPr>
          <a:xfrm>
            <a:off x="2726072" y="8823474"/>
            <a:ext cx="80185" cy="156294"/>
          </a:xfrm>
          <a:prstGeom prst="rect">
            <a:avLst/>
          </a:prstGeom>
          <a:noFill/>
          <a:ln>
            <a:noFill/>
          </a:ln>
        </p:spPr>
      </p:pic>
      <p:pic>
        <p:nvPicPr>
          <p:cNvPr descr=" " id="824" name="Google Shape;824;p21"/>
          <p:cNvPicPr preferRelativeResize="0"/>
          <p:nvPr/>
        </p:nvPicPr>
        <p:blipFill rotWithShape="1">
          <a:blip r:embed="rId312">
            <a:alphaModFix/>
          </a:blip>
          <a:srcRect b="0" l="0" r="0" t="0"/>
          <a:stretch/>
        </p:blipFill>
        <p:spPr>
          <a:xfrm>
            <a:off x="2829896" y="8822556"/>
            <a:ext cx="94322" cy="157237"/>
          </a:xfrm>
          <a:prstGeom prst="rect">
            <a:avLst/>
          </a:prstGeom>
          <a:noFill/>
          <a:ln>
            <a:noFill/>
          </a:ln>
        </p:spPr>
      </p:pic>
      <p:pic>
        <p:nvPicPr>
          <p:cNvPr descr=" " id="825" name="Google Shape;825;p21"/>
          <p:cNvPicPr preferRelativeResize="0"/>
          <p:nvPr/>
        </p:nvPicPr>
        <p:blipFill rotWithShape="1">
          <a:blip r:embed="rId313">
            <a:alphaModFix/>
          </a:blip>
          <a:srcRect b="0" l="0" r="0" t="0"/>
          <a:stretch/>
        </p:blipFill>
        <p:spPr>
          <a:xfrm>
            <a:off x="2933719" y="8823474"/>
            <a:ext cx="117728" cy="156542"/>
          </a:xfrm>
          <a:prstGeom prst="rect">
            <a:avLst/>
          </a:prstGeom>
          <a:noFill/>
          <a:ln>
            <a:noFill/>
          </a:ln>
        </p:spPr>
      </p:pic>
      <p:pic>
        <p:nvPicPr>
          <p:cNvPr descr=" " id="826" name="Google Shape;826;p21"/>
          <p:cNvPicPr preferRelativeResize="0"/>
          <p:nvPr/>
        </p:nvPicPr>
        <p:blipFill rotWithShape="1">
          <a:blip r:embed="rId314">
            <a:alphaModFix/>
          </a:blip>
          <a:srcRect b="0" l="0" r="0" t="0"/>
          <a:stretch/>
        </p:blipFill>
        <p:spPr>
          <a:xfrm>
            <a:off x="3068364" y="8823474"/>
            <a:ext cx="80185" cy="156294"/>
          </a:xfrm>
          <a:prstGeom prst="rect">
            <a:avLst/>
          </a:prstGeom>
          <a:noFill/>
          <a:ln>
            <a:noFill/>
          </a:ln>
        </p:spPr>
      </p:pic>
      <p:pic>
        <p:nvPicPr>
          <p:cNvPr descr=" " id="827" name="Google Shape;827;p21"/>
          <p:cNvPicPr preferRelativeResize="0"/>
          <p:nvPr/>
        </p:nvPicPr>
        <p:blipFill rotWithShape="1">
          <a:blip r:embed="rId315">
            <a:alphaModFix/>
          </a:blip>
          <a:srcRect b="0" l="0" r="0" t="0"/>
          <a:stretch/>
        </p:blipFill>
        <p:spPr>
          <a:xfrm>
            <a:off x="3277865" y="7777187"/>
            <a:ext cx="2710809" cy="1135782"/>
          </a:xfrm>
          <a:prstGeom prst="rect">
            <a:avLst/>
          </a:prstGeom>
          <a:noFill/>
          <a:ln>
            <a:noFill/>
          </a:ln>
        </p:spPr>
      </p:pic>
      <p:pic>
        <p:nvPicPr>
          <p:cNvPr descr=" " id="828" name="Google Shape;828;p21"/>
          <p:cNvPicPr preferRelativeResize="0"/>
          <p:nvPr/>
        </p:nvPicPr>
        <p:blipFill rotWithShape="1">
          <a:blip r:embed="rId316">
            <a:alphaModFix/>
          </a:blip>
          <a:srcRect b="0" l="0" r="0" t="0"/>
          <a:stretch/>
        </p:blipFill>
        <p:spPr>
          <a:xfrm>
            <a:off x="1223418" y="7867824"/>
            <a:ext cx="126303" cy="160933"/>
          </a:xfrm>
          <a:prstGeom prst="rect">
            <a:avLst/>
          </a:prstGeom>
          <a:noFill/>
          <a:ln>
            <a:noFill/>
          </a:ln>
        </p:spPr>
      </p:pic>
      <p:pic>
        <p:nvPicPr>
          <p:cNvPr descr=" " id="829" name="Google Shape;829;p21"/>
          <p:cNvPicPr preferRelativeResize="0"/>
          <p:nvPr/>
        </p:nvPicPr>
        <p:blipFill rotWithShape="1">
          <a:blip r:embed="rId317">
            <a:alphaModFix/>
          </a:blip>
          <a:srcRect b="0" l="0" r="0" t="0"/>
          <a:stretch/>
        </p:blipFill>
        <p:spPr>
          <a:xfrm>
            <a:off x="1366174" y="7868047"/>
            <a:ext cx="87370" cy="160486"/>
          </a:xfrm>
          <a:prstGeom prst="rect">
            <a:avLst/>
          </a:prstGeom>
          <a:noFill/>
          <a:ln>
            <a:noFill/>
          </a:ln>
        </p:spPr>
      </p:pic>
      <p:pic>
        <p:nvPicPr>
          <p:cNvPr descr=" " id="830" name="Google Shape;830;p21"/>
          <p:cNvPicPr preferRelativeResize="0"/>
          <p:nvPr/>
        </p:nvPicPr>
        <p:blipFill rotWithShape="1">
          <a:blip r:embed="rId318">
            <a:alphaModFix/>
          </a:blip>
          <a:srcRect b="0" l="0" r="0" t="0"/>
          <a:stretch/>
        </p:blipFill>
        <p:spPr>
          <a:xfrm>
            <a:off x="1463740" y="7870379"/>
            <a:ext cx="103359" cy="156071"/>
          </a:xfrm>
          <a:prstGeom prst="rect">
            <a:avLst/>
          </a:prstGeom>
          <a:noFill/>
          <a:ln>
            <a:noFill/>
          </a:ln>
        </p:spPr>
      </p:pic>
      <p:pic>
        <p:nvPicPr>
          <p:cNvPr descr=" " id="831" name="Google Shape;831;p21"/>
          <p:cNvPicPr preferRelativeResize="0"/>
          <p:nvPr/>
        </p:nvPicPr>
        <p:blipFill rotWithShape="1">
          <a:blip r:embed="rId319">
            <a:alphaModFix/>
          </a:blip>
          <a:srcRect b="0" l="0" r="0" t="0"/>
          <a:stretch/>
        </p:blipFill>
        <p:spPr>
          <a:xfrm>
            <a:off x="1584712" y="7870130"/>
            <a:ext cx="80185" cy="156294"/>
          </a:xfrm>
          <a:prstGeom prst="rect">
            <a:avLst/>
          </a:prstGeom>
          <a:noFill/>
          <a:ln>
            <a:noFill/>
          </a:ln>
        </p:spPr>
      </p:pic>
      <p:pic>
        <p:nvPicPr>
          <p:cNvPr descr=" " id="832" name="Google Shape;832;p21"/>
          <p:cNvPicPr preferRelativeResize="0"/>
          <p:nvPr/>
        </p:nvPicPr>
        <p:blipFill rotWithShape="1">
          <a:blip r:embed="rId320">
            <a:alphaModFix/>
          </a:blip>
          <a:srcRect b="0" l="0" r="0" t="0"/>
          <a:stretch/>
        </p:blipFill>
        <p:spPr>
          <a:xfrm>
            <a:off x="1688768" y="7869213"/>
            <a:ext cx="94322" cy="157237"/>
          </a:xfrm>
          <a:prstGeom prst="rect">
            <a:avLst/>
          </a:prstGeom>
          <a:noFill/>
          <a:ln>
            <a:noFill/>
          </a:ln>
        </p:spPr>
      </p:pic>
      <p:pic>
        <p:nvPicPr>
          <p:cNvPr descr=" " id="833" name="Google Shape;833;p21"/>
          <p:cNvPicPr preferRelativeResize="0"/>
          <p:nvPr/>
        </p:nvPicPr>
        <p:blipFill rotWithShape="1">
          <a:blip r:embed="rId321">
            <a:alphaModFix/>
          </a:blip>
          <a:srcRect b="0" l="0" r="0" t="0"/>
          <a:stretch/>
        </p:blipFill>
        <p:spPr>
          <a:xfrm>
            <a:off x="1804875" y="7870130"/>
            <a:ext cx="19468" cy="156294"/>
          </a:xfrm>
          <a:prstGeom prst="rect">
            <a:avLst/>
          </a:prstGeom>
          <a:noFill/>
          <a:ln>
            <a:noFill/>
          </a:ln>
        </p:spPr>
      </p:pic>
      <p:pic>
        <p:nvPicPr>
          <p:cNvPr descr=" " id="834" name="Google Shape;834;p21"/>
          <p:cNvPicPr preferRelativeResize="0"/>
          <p:nvPr/>
        </p:nvPicPr>
        <p:blipFill rotWithShape="1">
          <a:blip r:embed="rId322">
            <a:alphaModFix/>
          </a:blip>
          <a:srcRect b="0" l="0" r="0" t="0"/>
          <a:stretch/>
        </p:blipFill>
        <p:spPr>
          <a:xfrm>
            <a:off x="1849138" y="7867824"/>
            <a:ext cx="126303" cy="160933"/>
          </a:xfrm>
          <a:prstGeom prst="rect">
            <a:avLst/>
          </a:prstGeom>
          <a:noFill/>
          <a:ln>
            <a:noFill/>
          </a:ln>
        </p:spPr>
      </p:pic>
      <p:pic>
        <p:nvPicPr>
          <p:cNvPr descr=" " id="835" name="Google Shape;835;p21"/>
          <p:cNvPicPr preferRelativeResize="0"/>
          <p:nvPr/>
        </p:nvPicPr>
        <p:blipFill rotWithShape="1">
          <a:blip r:embed="rId323">
            <a:alphaModFix/>
          </a:blip>
          <a:srcRect b="0" l="0" r="0" t="0"/>
          <a:stretch/>
        </p:blipFill>
        <p:spPr>
          <a:xfrm>
            <a:off x="1999774" y="7869213"/>
            <a:ext cx="94322" cy="157237"/>
          </a:xfrm>
          <a:prstGeom prst="rect">
            <a:avLst/>
          </a:prstGeom>
          <a:noFill/>
          <a:ln>
            <a:noFill/>
          </a:ln>
        </p:spPr>
      </p:pic>
      <p:pic>
        <p:nvPicPr>
          <p:cNvPr descr=" " id="836" name="Google Shape;836;p21"/>
          <p:cNvPicPr preferRelativeResize="0"/>
          <p:nvPr/>
        </p:nvPicPr>
        <p:blipFill rotWithShape="1">
          <a:blip r:embed="rId324">
            <a:alphaModFix/>
          </a:blip>
          <a:srcRect b="0" l="0" r="0" t="0"/>
          <a:stretch/>
        </p:blipFill>
        <p:spPr>
          <a:xfrm>
            <a:off x="2152727" y="7868047"/>
            <a:ext cx="105446" cy="160486"/>
          </a:xfrm>
          <a:prstGeom prst="rect">
            <a:avLst/>
          </a:prstGeom>
          <a:noFill/>
          <a:ln>
            <a:noFill/>
          </a:ln>
        </p:spPr>
      </p:pic>
      <p:pic>
        <p:nvPicPr>
          <p:cNvPr descr=" " id="837" name="Google Shape;837;p21"/>
          <p:cNvPicPr preferRelativeResize="0"/>
          <p:nvPr/>
        </p:nvPicPr>
        <p:blipFill rotWithShape="1">
          <a:blip r:embed="rId325">
            <a:alphaModFix/>
          </a:blip>
          <a:srcRect b="0" l="0" r="0" t="0"/>
          <a:stretch/>
        </p:blipFill>
        <p:spPr>
          <a:xfrm>
            <a:off x="2281116" y="7870130"/>
            <a:ext cx="104056" cy="158626"/>
          </a:xfrm>
          <a:prstGeom prst="rect">
            <a:avLst/>
          </a:prstGeom>
          <a:noFill/>
          <a:ln>
            <a:noFill/>
          </a:ln>
        </p:spPr>
      </p:pic>
      <p:pic>
        <p:nvPicPr>
          <p:cNvPr descr=" " id="838" name="Google Shape;838;p21"/>
          <p:cNvPicPr preferRelativeResize="0"/>
          <p:nvPr/>
        </p:nvPicPr>
        <p:blipFill rotWithShape="1">
          <a:blip r:embed="rId326">
            <a:alphaModFix/>
          </a:blip>
          <a:srcRect b="0" l="0" r="0" t="0"/>
          <a:stretch/>
        </p:blipFill>
        <p:spPr>
          <a:xfrm>
            <a:off x="2402321" y="7870379"/>
            <a:ext cx="103359" cy="156071"/>
          </a:xfrm>
          <a:prstGeom prst="rect">
            <a:avLst/>
          </a:prstGeom>
          <a:noFill/>
          <a:ln>
            <a:noFill/>
          </a:ln>
        </p:spPr>
      </p:pic>
      <p:pic>
        <p:nvPicPr>
          <p:cNvPr descr=" " id="839" name="Google Shape;839;p21"/>
          <p:cNvPicPr preferRelativeResize="0"/>
          <p:nvPr/>
        </p:nvPicPr>
        <p:blipFill rotWithShape="1">
          <a:blip r:embed="rId327">
            <a:alphaModFix/>
          </a:blip>
          <a:srcRect b="0" l="0" r="0" t="0"/>
          <a:stretch/>
        </p:blipFill>
        <p:spPr>
          <a:xfrm>
            <a:off x="2497105" y="7870130"/>
            <a:ext cx="118656" cy="156294"/>
          </a:xfrm>
          <a:prstGeom prst="rect">
            <a:avLst/>
          </a:prstGeom>
          <a:noFill/>
          <a:ln>
            <a:noFill/>
          </a:ln>
        </p:spPr>
      </p:pic>
      <p:pic>
        <p:nvPicPr>
          <p:cNvPr descr=" " id="840" name="Google Shape;840;p21"/>
          <p:cNvPicPr preferRelativeResize="0"/>
          <p:nvPr/>
        </p:nvPicPr>
        <p:blipFill rotWithShape="1">
          <a:blip r:embed="rId328">
            <a:alphaModFix/>
          </a:blip>
          <a:srcRect b="0" l="0" r="0" t="0"/>
          <a:stretch/>
        </p:blipFill>
        <p:spPr>
          <a:xfrm>
            <a:off x="2637316" y="7870130"/>
            <a:ext cx="106140" cy="156542"/>
          </a:xfrm>
          <a:prstGeom prst="rect">
            <a:avLst/>
          </a:prstGeom>
          <a:noFill/>
          <a:ln>
            <a:noFill/>
          </a:ln>
        </p:spPr>
      </p:pic>
      <p:pic>
        <p:nvPicPr>
          <p:cNvPr descr=" " id="841" name="Google Shape;841;p21"/>
          <p:cNvPicPr preferRelativeResize="0"/>
          <p:nvPr/>
        </p:nvPicPr>
        <p:blipFill rotWithShape="1">
          <a:blip r:embed="rId329">
            <a:alphaModFix/>
          </a:blip>
          <a:srcRect b="0" l="0" r="0" t="0"/>
          <a:stretch/>
        </p:blipFill>
        <p:spPr>
          <a:xfrm>
            <a:off x="2776596" y="7870130"/>
            <a:ext cx="80185" cy="156294"/>
          </a:xfrm>
          <a:prstGeom prst="rect">
            <a:avLst/>
          </a:prstGeom>
          <a:noFill/>
          <a:ln>
            <a:noFill/>
          </a:ln>
        </p:spPr>
      </p:pic>
      <p:pic>
        <p:nvPicPr>
          <p:cNvPr descr=" " id="842" name="Google Shape;842;p21"/>
          <p:cNvPicPr preferRelativeResize="0"/>
          <p:nvPr/>
        </p:nvPicPr>
        <p:blipFill rotWithShape="1">
          <a:blip r:embed="rId330">
            <a:alphaModFix/>
          </a:blip>
          <a:srcRect b="0" l="0" r="0" t="0"/>
          <a:stretch/>
        </p:blipFill>
        <p:spPr>
          <a:xfrm>
            <a:off x="2872540" y="7867824"/>
            <a:ext cx="126303" cy="160933"/>
          </a:xfrm>
          <a:prstGeom prst="rect">
            <a:avLst/>
          </a:prstGeom>
          <a:noFill/>
          <a:ln>
            <a:noFill/>
          </a:ln>
        </p:spPr>
      </p:pic>
      <p:pic>
        <p:nvPicPr>
          <p:cNvPr descr=" " id="843" name="Google Shape;843;p21"/>
          <p:cNvPicPr preferRelativeResize="0"/>
          <p:nvPr/>
        </p:nvPicPr>
        <p:blipFill rotWithShape="1">
          <a:blip r:embed="rId331">
            <a:alphaModFix/>
          </a:blip>
          <a:srcRect b="0" l="0" r="0" t="0"/>
          <a:stretch/>
        </p:blipFill>
        <p:spPr>
          <a:xfrm>
            <a:off x="3023409" y="7870130"/>
            <a:ext cx="104056" cy="158626"/>
          </a:xfrm>
          <a:prstGeom prst="rect">
            <a:avLst/>
          </a:prstGeom>
          <a:noFill/>
          <a:ln>
            <a:noFill/>
          </a:ln>
        </p:spPr>
      </p:pic>
      <p:pic>
        <p:nvPicPr>
          <p:cNvPr descr=" " id="844" name="Google Shape;844;p21"/>
          <p:cNvPicPr preferRelativeResize="0"/>
          <p:nvPr/>
        </p:nvPicPr>
        <p:blipFill rotWithShape="1">
          <a:blip r:embed="rId332">
            <a:alphaModFix/>
          </a:blip>
          <a:srcRect b="0" l="0" r="0" t="0"/>
          <a:stretch/>
        </p:blipFill>
        <p:spPr>
          <a:xfrm>
            <a:off x="3152028" y="7868047"/>
            <a:ext cx="87370" cy="160486"/>
          </a:xfrm>
          <a:prstGeom prst="rect">
            <a:avLst/>
          </a:prstGeom>
          <a:noFill/>
          <a:ln>
            <a:noFill/>
          </a:ln>
        </p:spPr>
      </p:pic>
      <p:pic>
        <p:nvPicPr>
          <p:cNvPr descr=" " id="845" name="Google Shape;845;p21"/>
          <p:cNvPicPr preferRelativeResize="0"/>
          <p:nvPr/>
        </p:nvPicPr>
        <p:blipFill rotWithShape="1">
          <a:blip r:embed="rId333">
            <a:alphaModFix/>
          </a:blip>
          <a:srcRect b="0" l="0" r="0" t="0"/>
          <a:stretch/>
        </p:blipFill>
        <p:spPr>
          <a:xfrm>
            <a:off x="1399547" y="8148414"/>
            <a:ext cx="106140" cy="156542"/>
          </a:xfrm>
          <a:prstGeom prst="rect">
            <a:avLst/>
          </a:prstGeom>
          <a:noFill/>
          <a:ln>
            <a:noFill/>
          </a:ln>
        </p:spPr>
      </p:pic>
      <p:pic>
        <p:nvPicPr>
          <p:cNvPr descr=" " id="846" name="Google Shape;846;p21"/>
          <p:cNvPicPr preferRelativeResize="0"/>
          <p:nvPr/>
        </p:nvPicPr>
        <p:blipFill rotWithShape="1">
          <a:blip r:embed="rId334">
            <a:alphaModFix/>
          </a:blip>
          <a:srcRect b="0" l="0" r="0" t="0"/>
          <a:stretch/>
        </p:blipFill>
        <p:spPr>
          <a:xfrm>
            <a:off x="1538595" y="8148414"/>
            <a:ext cx="80185" cy="156294"/>
          </a:xfrm>
          <a:prstGeom prst="rect">
            <a:avLst/>
          </a:prstGeom>
          <a:noFill/>
          <a:ln>
            <a:noFill/>
          </a:ln>
        </p:spPr>
      </p:pic>
      <p:pic>
        <p:nvPicPr>
          <p:cNvPr descr=" " id="847" name="Google Shape;847;p21"/>
          <p:cNvPicPr preferRelativeResize="0"/>
          <p:nvPr/>
        </p:nvPicPr>
        <p:blipFill rotWithShape="1">
          <a:blip r:embed="rId335">
            <a:alphaModFix/>
          </a:blip>
          <a:srcRect b="0" l="0" r="0" t="0"/>
          <a:stretch/>
        </p:blipFill>
        <p:spPr>
          <a:xfrm>
            <a:off x="1642880" y="8147496"/>
            <a:ext cx="94090" cy="157237"/>
          </a:xfrm>
          <a:prstGeom prst="rect">
            <a:avLst/>
          </a:prstGeom>
          <a:noFill/>
          <a:ln>
            <a:noFill/>
          </a:ln>
        </p:spPr>
      </p:pic>
      <p:pic>
        <p:nvPicPr>
          <p:cNvPr descr=" " id="848" name="Google Shape;848;p21"/>
          <p:cNvPicPr preferRelativeResize="0"/>
          <p:nvPr/>
        </p:nvPicPr>
        <p:blipFill rotWithShape="1">
          <a:blip r:embed="rId336">
            <a:alphaModFix/>
          </a:blip>
          <a:srcRect b="0" l="0" r="0" t="0"/>
          <a:stretch/>
        </p:blipFill>
        <p:spPr>
          <a:xfrm>
            <a:off x="1746474" y="8148414"/>
            <a:ext cx="117728" cy="156542"/>
          </a:xfrm>
          <a:prstGeom prst="rect">
            <a:avLst/>
          </a:prstGeom>
          <a:noFill/>
          <a:ln>
            <a:noFill/>
          </a:ln>
        </p:spPr>
      </p:pic>
      <p:pic>
        <p:nvPicPr>
          <p:cNvPr descr=" " id="849" name="Google Shape;849;p21"/>
          <p:cNvPicPr preferRelativeResize="0"/>
          <p:nvPr/>
        </p:nvPicPr>
        <p:blipFill rotWithShape="1">
          <a:blip r:embed="rId337">
            <a:alphaModFix/>
          </a:blip>
          <a:srcRect b="0" l="0" r="0" t="0"/>
          <a:stretch/>
        </p:blipFill>
        <p:spPr>
          <a:xfrm>
            <a:off x="1881119" y="8148414"/>
            <a:ext cx="80185" cy="156294"/>
          </a:xfrm>
          <a:prstGeom prst="rect">
            <a:avLst/>
          </a:prstGeom>
          <a:noFill/>
          <a:ln>
            <a:noFill/>
          </a:ln>
        </p:spPr>
      </p:pic>
      <p:pic>
        <p:nvPicPr>
          <p:cNvPr descr=" " id="850" name="Google Shape;850;p21"/>
          <p:cNvPicPr preferRelativeResize="0"/>
          <p:nvPr/>
        </p:nvPicPr>
        <p:blipFill rotWithShape="1">
          <a:blip r:embed="rId338">
            <a:alphaModFix/>
          </a:blip>
          <a:srcRect b="0" l="0" r="0" t="0"/>
          <a:stretch/>
        </p:blipFill>
        <p:spPr>
          <a:xfrm>
            <a:off x="2022486" y="8146107"/>
            <a:ext cx="126303" cy="160933"/>
          </a:xfrm>
          <a:prstGeom prst="rect">
            <a:avLst/>
          </a:prstGeom>
          <a:noFill/>
          <a:ln>
            <a:noFill/>
          </a:ln>
        </p:spPr>
      </p:pic>
      <p:pic>
        <p:nvPicPr>
          <p:cNvPr descr=" " id="851" name="Google Shape;851;p21"/>
          <p:cNvPicPr preferRelativeResize="0"/>
          <p:nvPr/>
        </p:nvPicPr>
        <p:blipFill rotWithShape="1">
          <a:blip r:embed="rId339">
            <a:alphaModFix/>
          </a:blip>
          <a:srcRect b="0" l="0" r="0" t="0"/>
          <a:stretch/>
        </p:blipFill>
        <p:spPr>
          <a:xfrm>
            <a:off x="2173354" y="8148414"/>
            <a:ext cx="76709" cy="156294"/>
          </a:xfrm>
          <a:prstGeom prst="rect">
            <a:avLst/>
          </a:prstGeom>
          <a:noFill/>
          <a:ln>
            <a:noFill/>
          </a:ln>
        </p:spPr>
      </p:pic>
      <p:pic>
        <p:nvPicPr>
          <p:cNvPr descr=" " id="852" name="Google Shape;852;p21"/>
          <p:cNvPicPr preferRelativeResize="0"/>
          <p:nvPr/>
        </p:nvPicPr>
        <p:blipFill rotWithShape="1">
          <a:blip r:embed="rId340">
            <a:alphaModFix/>
          </a:blip>
          <a:srcRect b="0" l="0" r="0" t="0"/>
          <a:stretch/>
        </p:blipFill>
        <p:spPr>
          <a:xfrm>
            <a:off x="2296876" y="8148662"/>
            <a:ext cx="103359" cy="156071"/>
          </a:xfrm>
          <a:prstGeom prst="rect">
            <a:avLst/>
          </a:prstGeom>
          <a:noFill/>
          <a:ln>
            <a:noFill/>
          </a:ln>
        </p:spPr>
      </p:pic>
      <p:pic>
        <p:nvPicPr>
          <p:cNvPr descr=" " id="853" name="Google Shape;853;p21"/>
          <p:cNvPicPr preferRelativeResize="0"/>
          <p:nvPr/>
        </p:nvPicPr>
        <p:blipFill rotWithShape="1">
          <a:blip r:embed="rId341">
            <a:alphaModFix/>
          </a:blip>
          <a:srcRect b="0" l="0" r="0" t="0"/>
          <a:stretch/>
        </p:blipFill>
        <p:spPr>
          <a:xfrm>
            <a:off x="2417848" y="8148414"/>
            <a:ext cx="104983" cy="156294"/>
          </a:xfrm>
          <a:prstGeom prst="rect">
            <a:avLst/>
          </a:prstGeom>
          <a:noFill/>
          <a:ln>
            <a:noFill/>
          </a:ln>
        </p:spPr>
      </p:pic>
      <p:pic>
        <p:nvPicPr>
          <p:cNvPr descr=" " id="854" name="Google Shape;854;p21"/>
          <p:cNvPicPr preferRelativeResize="0"/>
          <p:nvPr/>
        </p:nvPicPr>
        <p:blipFill rotWithShape="1">
          <a:blip r:embed="rId342">
            <a:alphaModFix/>
          </a:blip>
          <a:srcRect b="0" l="0" r="0" t="0"/>
          <a:stretch/>
        </p:blipFill>
        <p:spPr>
          <a:xfrm>
            <a:off x="2555971" y="8148414"/>
            <a:ext cx="80185" cy="156294"/>
          </a:xfrm>
          <a:prstGeom prst="rect">
            <a:avLst/>
          </a:prstGeom>
          <a:noFill/>
          <a:ln>
            <a:noFill/>
          </a:ln>
        </p:spPr>
      </p:pic>
      <p:pic>
        <p:nvPicPr>
          <p:cNvPr descr=" " id="855" name="Google Shape;855;p21"/>
          <p:cNvPicPr preferRelativeResize="0"/>
          <p:nvPr/>
        </p:nvPicPr>
        <p:blipFill rotWithShape="1">
          <a:blip r:embed="rId343">
            <a:alphaModFix/>
          </a:blip>
          <a:srcRect b="0" l="0" r="0" t="0"/>
          <a:stretch/>
        </p:blipFill>
        <p:spPr>
          <a:xfrm>
            <a:off x="2680885" y="8148662"/>
            <a:ext cx="103359" cy="156071"/>
          </a:xfrm>
          <a:prstGeom prst="rect">
            <a:avLst/>
          </a:prstGeom>
          <a:noFill/>
          <a:ln>
            <a:noFill/>
          </a:ln>
        </p:spPr>
      </p:pic>
      <p:pic>
        <p:nvPicPr>
          <p:cNvPr descr=" " id="856" name="Google Shape;856;p21"/>
          <p:cNvPicPr preferRelativeResize="0"/>
          <p:nvPr/>
        </p:nvPicPr>
        <p:blipFill rotWithShape="1">
          <a:blip r:embed="rId344">
            <a:alphaModFix/>
          </a:blip>
          <a:srcRect b="0" l="0" r="0" t="0"/>
          <a:stretch/>
        </p:blipFill>
        <p:spPr>
          <a:xfrm>
            <a:off x="2801624" y="8148414"/>
            <a:ext cx="104983" cy="156294"/>
          </a:xfrm>
          <a:prstGeom prst="rect">
            <a:avLst/>
          </a:prstGeom>
          <a:noFill/>
          <a:ln>
            <a:noFill/>
          </a:ln>
        </p:spPr>
      </p:pic>
      <p:pic>
        <p:nvPicPr>
          <p:cNvPr descr=" " id="857" name="Google Shape;857;p21"/>
          <p:cNvPicPr preferRelativeResize="0"/>
          <p:nvPr/>
        </p:nvPicPr>
        <p:blipFill rotWithShape="1">
          <a:blip r:embed="rId345">
            <a:alphaModFix/>
          </a:blip>
          <a:srcRect b="0" l="0" r="0" t="0"/>
          <a:stretch/>
        </p:blipFill>
        <p:spPr>
          <a:xfrm>
            <a:off x="2939748" y="8148414"/>
            <a:ext cx="19468" cy="156294"/>
          </a:xfrm>
          <a:prstGeom prst="rect">
            <a:avLst/>
          </a:prstGeom>
          <a:noFill/>
          <a:ln>
            <a:noFill/>
          </a:ln>
        </p:spPr>
      </p:pic>
      <p:pic>
        <p:nvPicPr>
          <p:cNvPr descr=" " id="858" name="Google Shape;858;p21"/>
          <p:cNvPicPr preferRelativeResize="0"/>
          <p:nvPr/>
        </p:nvPicPr>
        <p:blipFill rotWithShape="1">
          <a:blip r:embed="rId346">
            <a:alphaModFix/>
          </a:blip>
          <a:srcRect b="0" l="0" r="0" t="0"/>
          <a:stretch/>
        </p:blipFill>
        <p:spPr>
          <a:xfrm>
            <a:off x="2983778" y="8147025"/>
            <a:ext cx="114947" cy="159321"/>
          </a:xfrm>
          <a:prstGeom prst="rect">
            <a:avLst/>
          </a:prstGeom>
          <a:noFill/>
          <a:ln>
            <a:noFill/>
          </a:ln>
        </p:spPr>
      </p:pic>
      <p:pic>
        <p:nvPicPr>
          <p:cNvPr descr=" " id="859" name="Google Shape;859;p21"/>
          <p:cNvPicPr preferRelativeResize="0"/>
          <p:nvPr/>
        </p:nvPicPr>
        <p:blipFill rotWithShape="1">
          <a:blip r:embed="rId347">
            <a:alphaModFix/>
          </a:blip>
          <a:srcRect b="0" l="0" r="0" t="0"/>
          <a:stretch/>
        </p:blipFill>
        <p:spPr>
          <a:xfrm>
            <a:off x="3127229" y="8148414"/>
            <a:ext cx="104983" cy="156294"/>
          </a:xfrm>
          <a:prstGeom prst="rect">
            <a:avLst/>
          </a:prstGeom>
          <a:noFill/>
          <a:ln>
            <a:noFill/>
          </a:ln>
        </p:spPr>
      </p:pic>
      <p:pic>
        <p:nvPicPr>
          <p:cNvPr descr=" " id="860" name="Google Shape;860;p21"/>
          <p:cNvPicPr preferRelativeResize="0"/>
          <p:nvPr/>
        </p:nvPicPr>
        <p:blipFill rotWithShape="1">
          <a:blip r:embed="rId348">
            <a:alphaModFix/>
          </a:blip>
          <a:srcRect b="0" l="0" r="0" t="0"/>
          <a:stretch/>
        </p:blipFill>
        <p:spPr>
          <a:xfrm>
            <a:off x="3428505" y="7837884"/>
            <a:ext cx="1975432" cy="268312"/>
          </a:xfrm>
          <a:prstGeom prst="rect">
            <a:avLst/>
          </a:prstGeom>
          <a:noFill/>
          <a:ln>
            <a:noFill/>
          </a:ln>
        </p:spPr>
      </p:pic>
      <p:pic>
        <p:nvPicPr>
          <p:cNvPr descr=" " id="861" name="Google Shape;861;p21"/>
          <p:cNvPicPr preferRelativeResize="0"/>
          <p:nvPr/>
        </p:nvPicPr>
        <p:blipFill rotWithShape="1">
          <a:blip r:embed="rId349">
            <a:alphaModFix/>
          </a:blip>
          <a:srcRect b="0" l="0" r="0" t="0"/>
          <a:stretch/>
        </p:blipFill>
        <p:spPr>
          <a:xfrm>
            <a:off x="1483670" y="7219677"/>
            <a:ext cx="105446" cy="160462"/>
          </a:xfrm>
          <a:prstGeom prst="rect">
            <a:avLst/>
          </a:prstGeom>
          <a:noFill/>
          <a:ln>
            <a:noFill/>
          </a:ln>
        </p:spPr>
      </p:pic>
      <p:pic>
        <p:nvPicPr>
          <p:cNvPr descr=" " id="862" name="Google Shape;862;p21"/>
          <p:cNvPicPr preferRelativeResize="0"/>
          <p:nvPr/>
        </p:nvPicPr>
        <p:blipFill rotWithShape="1">
          <a:blip r:embed="rId350">
            <a:alphaModFix/>
          </a:blip>
          <a:srcRect b="0" l="0" r="0" t="0"/>
          <a:stretch/>
        </p:blipFill>
        <p:spPr>
          <a:xfrm>
            <a:off x="1599312" y="7219206"/>
            <a:ext cx="126303" cy="160933"/>
          </a:xfrm>
          <a:prstGeom prst="rect">
            <a:avLst/>
          </a:prstGeom>
          <a:noFill/>
          <a:ln>
            <a:noFill/>
          </a:ln>
        </p:spPr>
      </p:pic>
      <p:pic>
        <p:nvPicPr>
          <p:cNvPr descr=" " id="863" name="Google Shape;863;p21"/>
          <p:cNvPicPr preferRelativeResize="0"/>
          <p:nvPr/>
        </p:nvPicPr>
        <p:blipFill rotWithShape="1">
          <a:blip r:embed="rId351">
            <a:alphaModFix/>
          </a:blip>
          <a:srcRect b="0" l="0" r="0" t="0"/>
          <a:stretch/>
        </p:blipFill>
        <p:spPr>
          <a:xfrm>
            <a:off x="1741839" y="7219677"/>
            <a:ext cx="105446" cy="160462"/>
          </a:xfrm>
          <a:prstGeom prst="rect">
            <a:avLst/>
          </a:prstGeom>
          <a:noFill/>
          <a:ln>
            <a:noFill/>
          </a:ln>
        </p:spPr>
      </p:pic>
      <p:pic>
        <p:nvPicPr>
          <p:cNvPr descr=" " id="864" name="Google Shape;864;p21"/>
          <p:cNvPicPr preferRelativeResize="0"/>
          <p:nvPr/>
        </p:nvPicPr>
        <p:blipFill rotWithShape="1">
          <a:blip r:embed="rId352">
            <a:alphaModFix/>
          </a:blip>
          <a:srcRect b="0" l="0" r="0" t="0"/>
          <a:stretch/>
        </p:blipFill>
        <p:spPr>
          <a:xfrm>
            <a:off x="1857018" y="7219677"/>
            <a:ext cx="105446" cy="160462"/>
          </a:xfrm>
          <a:prstGeom prst="rect">
            <a:avLst/>
          </a:prstGeom>
          <a:noFill/>
          <a:ln>
            <a:noFill/>
          </a:ln>
        </p:spPr>
      </p:pic>
      <p:pic>
        <p:nvPicPr>
          <p:cNvPr descr=" " id="865" name="Google Shape;865;p21"/>
          <p:cNvPicPr preferRelativeResize="0"/>
          <p:nvPr/>
        </p:nvPicPr>
        <p:blipFill rotWithShape="1">
          <a:blip r:embed="rId353">
            <a:alphaModFix/>
          </a:blip>
          <a:srcRect b="0" l="0" r="0" t="0"/>
          <a:stretch/>
        </p:blipFill>
        <p:spPr>
          <a:xfrm>
            <a:off x="1973354" y="7221761"/>
            <a:ext cx="111703" cy="156071"/>
          </a:xfrm>
          <a:prstGeom prst="rect">
            <a:avLst/>
          </a:prstGeom>
          <a:noFill/>
          <a:ln>
            <a:noFill/>
          </a:ln>
        </p:spPr>
      </p:pic>
      <p:pic>
        <p:nvPicPr>
          <p:cNvPr descr=" " id="866" name="Google Shape;866;p21"/>
          <p:cNvPicPr preferRelativeResize="0"/>
          <p:nvPr/>
        </p:nvPicPr>
        <p:blipFill rotWithShape="1">
          <a:blip r:embed="rId354">
            <a:alphaModFix/>
          </a:blip>
          <a:srcRect b="0" l="0" r="0" t="0"/>
          <a:stretch/>
        </p:blipFill>
        <p:spPr>
          <a:xfrm>
            <a:off x="2085985" y="7220124"/>
            <a:ext cx="114714" cy="159321"/>
          </a:xfrm>
          <a:prstGeom prst="rect">
            <a:avLst/>
          </a:prstGeom>
          <a:noFill/>
          <a:ln>
            <a:noFill/>
          </a:ln>
        </p:spPr>
      </p:pic>
      <p:pic>
        <p:nvPicPr>
          <p:cNvPr descr=" " id="867" name="Google Shape;867;p21"/>
          <p:cNvPicPr preferRelativeResize="0"/>
          <p:nvPr/>
        </p:nvPicPr>
        <p:blipFill rotWithShape="1">
          <a:blip r:embed="rId355">
            <a:alphaModFix/>
          </a:blip>
          <a:srcRect b="0" l="0" r="0" t="0"/>
          <a:stretch/>
        </p:blipFill>
        <p:spPr>
          <a:xfrm>
            <a:off x="2229668" y="7221538"/>
            <a:ext cx="80185" cy="156294"/>
          </a:xfrm>
          <a:prstGeom prst="rect">
            <a:avLst/>
          </a:prstGeom>
          <a:noFill/>
          <a:ln>
            <a:noFill/>
          </a:ln>
        </p:spPr>
      </p:pic>
      <p:pic>
        <p:nvPicPr>
          <p:cNvPr descr=" " id="868" name="Google Shape;868;p21"/>
          <p:cNvPicPr preferRelativeResize="0"/>
          <p:nvPr/>
        </p:nvPicPr>
        <p:blipFill rotWithShape="1">
          <a:blip r:embed="rId356">
            <a:alphaModFix/>
          </a:blip>
          <a:srcRect b="0" l="0" r="0" t="0"/>
          <a:stretch/>
        </p:blipFill>
        <p:spPr>
          <a:xfrm>
            <a:off x="2322831" y="7221538"/>
            <a:ext cx="118656" cy="156294"/>
          </a:xfrm>
          <a:prstGeom prst="rect">
            <a:avLst/>
          </a:prstGeom>
          <a:noFill/>
          <a:ln>
            <a:noFill/>
          </a:ln>
        </p:spPr>
      </p:pic>
      <p:pic>
        <p:nvPicPr>
          <p:cNvPr descr=" " id="869" name="Google Shape;869;p21"/>
          <p:cNvPicPr preferRelativeResize="0"/>
          <p:nvPr/>
        </p:nvPicPr>
        <p:blipFill rotWithShape="1">
          <a:blip r:embed="rId357">
            <a:alphaModFix/>
          </a:blip>
          <a:srcRect b="0" l="0" r="0" t="0"/>
          <a:stretch/>
        </p:blipFill>
        <p:spPr>
          <a:xfrm>
            <a:off x="2463038" y="7221761"/>
            <a:ext cx="79490" cy="156294"/>
          </a:xfrm>
          <a:prstGeom prst="rect">
            <a:avLst/>
          </a:prstGeom>
          <a:noFill/>
          <a:ln>
            <a:noFill/>
          </a:ln>
        </p:spPr>
      </p:pic>
      <p:pic>
        <p:nvPicPr>
          <p:cNvPr descr=" " id="870" name="Google Shape;870;p21"/>
          <p:cNvPicPr preferRelativeResize="0"/>
          <p:nvPr/>
        </p:nvPicPr>
        <p:blipFill rotWithShape="1">
          <a:blip r:embed="rId358">
            <a:alphaModFix/>
          </a:blip>
          <a:srcRect b="0" l="0" r="0" t="0"/>
          <a:stretch/>
        </p:blipFill>
        <p:spPr>
          <a:xfrm>
            <a:off x="2609271" y="7221538"/>
            <a:ext cx="106140" cy="156542"/>
          </a:xfrm>
          <a:prstGeom prst="rect">
            <a:avLst/>
          </a:prstGeom>
          <a:noFill/>
          <a:ln>
            <a:noFill/>
          </a:ln>
        </p:spPr>
      </p:pic>
      <p:pic>
        <p:nvPicPr>
          <p:cNvPr descr=" " id="871" name="Google Shape;871;p21"/>
          <p:cNvPicPr preferRelativeResize="0"/>
          <p:nvPr/>
        </p:nvPicPr>
        <p:blipFill rotWithShape="1">
          <a:blip r:embed="rId359">
            <a:alphaModFix/>
          </a:blip>
          <a:srcRect b="0" l="0" r="0" t="0"/>
          <a:stretch/>
        </p:blipFill>
        <p:spPr>
          <a:xfrm>
            <a:off x="2748322" y="7221538"/>
            <a:ext cx="80185" cy="156294"/>
          </a:xfrm>
          <a:prstGeom prst="rect">
            <a:avLst/>
          </a:prstGeom>
          <a:noFill/>
          <a:ln>
            <a:noFill/>
          </a:ln>
        </p:spPr>
      </p:pic>
      <p:pic>
        <p:nvPicPr>
          <p:cNvPr descr=" " id="872" name="Google Shape;872;p21"/>
          <p:cNvPicPr preferRelativeResize="0"/>
          <p:nvPr/>
        </p:nvPicPr>
        <p:blipFill rotWithShape="1">
          <a:blip r:embed="rId360">
            <a:alphaModFix/>
          </a:blip>
          <a:srcRect b="0" l="0" r="0" t="0"/>
          <a:stretch/>
        </p:blipFill>
        <p:spPr>
          <a:xfrm>
            <a:off x="2852607" y="7220595"/>
            <a:ext cx="94090" cy="157237"/>
          </a:xfrm>
          <a:prstGeom prst="rect">
            <a:avLst/>
          </a:prstGeom>
          <a:noFill/>
          <a:ln>
            <a:noFill/>
          </a:ln>
        </p:spPr>
      </p:pic>
      <p:pic>
        <p:nvPicPr>
          <p:cNvPr descr=" " id="873" name="Google Shape;873;p21"/>
          <p:cNvPicPr preferRelativeResize="0"/>
          <p:nvPr/>
        </p:nvPicPr>
        <p:blipFill rotWithShape="1">
          <a:blip r:embed="rId361">
            <a:alphaModFix/>
          </a:blip>
          <a:srcRect b="0" l="0" r="0" t="0"/>
          <a:stretch/>
        </p:blipFill>
        <p:spPr>
          <a:xfrm>
            <a:off x="2955969" y="7221538"/>
            <a:ext cx="117728" cy="156294"/>
          </a:xfrm>
          <a:prstGeom prst="rect">
            <a:avLst/>
          </a:prstGeom>
          <a:noFill/>
          <a:ln>
            <a:noFill/>
          </a:ln>
        </p:spPr>
      </p:pic>
      <p:pic>
        <p:nvPicPr>
          <p:cNvPr descr=" " id="874" name="Google Shape;874;p21"/>
          <p:cNvPicPr preferRelativeResize="0"/>
          <p:nvPr/>
        </p:nvPicPr>
        <p:blipFill rotWithShape="1">
          <a:blip r:embed="rId362">
            <a:alphaModFix/>
          </a:blip>
          <a:srcRect b="0" l="0" r="0" t="0"/>
          <a:stretch/>
        </p:blipFill>
        <p:spPr>
          <a:xfrm>
            <a:off x="3090846" y="7221538"/>
            <a:ext cx="80185" cy="156294"/>
          </a:xfrm>
          <a:prstGeom prst="rect">
            <a:avLst/>
          </a:prstGeom>
          <a:noFill/>
          <a:ln>
            <a:noFill/>
          </a:ln>
        </p:spPr>
      </p:pic>
      <p:pic>
        <p:nvPicPr>
          <p:cNvPr descr=" " id="875" name="Google Shape;875;p21"/>
          <p:cNvPicPr preferRelativeResize="0"/>
          <p:nvPr/>
        </p:nvPicPr>
        <p:blipFill rotWithShape="1">
          <a:blip r:embed="rId363">
            <a:alphaModFix/>
          </a:blip>
          <a:srcRect b="0" l="0" r="0" t="0"/>
          <a:stretch/>
        </p:blipFill>
        <p:spPr>
          <a:xfrm>
            <a:off x="3186790" y="7219429"/>
            <a:ext cx="87370" cy="160486"/>
          </a:xfrm>
          <a:prstGeom prst="rect">
            <a:avLst/>
          </a:prstGeom>
          <a:noFill/>
          <a:ln>
            <a:noFill/>
          </a:ln>
        </p:spPr>
      </p:pic>
      <p:pic>
        <p:nvPicPr>
          <p:cNvPr descr=" " id="876" name="Google Shape;876;p21"/>
          <p:cNvPicPr preferRelativeResize="0"/>
          <p:nvPr/>
        </p:nvPicPr>
        <p:blipFill rotWithShape="1">
          <a:blip r:embed="rId364">
            <a:alphaModFix/>
          </a:blip>
          <a:srcRect b="0" l="0" r="0" t="0"/>
          <a:stretch/>
        </p:blipFill>
        <p:spPr>
          <a:xfrm>
            <a:off x="3370566" y="6814096"/>
            <a:ext cx="2780730" cy="509935"/>
          </a:xfrm>
          <a:prstGeom prst="rect">
            <a:avLst/>
          </a:prstGeom>
          <a:noFill/>
          <a:ln>
            <a:noFill/>
          </a:ln>
        </p:spPr>
      </p:pic>
      <p:pic>
        <p:nvPicPr>
          <p:cNvPr descr=" " id="877" name="Google Shape;877;p21"/>
          <p:cNvPicPr preferRelativeResize="0"/>
          <p:nvPr/>
        </p:nvPicPr>
        <p:blipFill rotWithShape="1">
          <a:blip r:embed="rId365">
            <a:alphaModFix/>
          </a:blip>
          <a:srcRect b="0" l="0" r="0" t="0"/>
          <a:stretch/>
        </p:blipFill>
        <p:spPr>
          <a:xfrm>
            <a:off x="1717040" y="6762353"/>
            <a:ext cx="114947" cy="159321"/>
          </a:xfrm>
          <a:prstGeom prst="rect">
            <a:avLst/>
          </a:prstGeom>
          <a:noFill/>
          <a:ln>
            <a:noFill/>
          </a:ln>
        </p:spPr>
      </p:pic>
      <p:pic>
        <p:nvPicPr>
          <p:cNvPr descr=" " id="878" name="Google Shape;878;p21"/>
          <p:cNvPicPr preferRelativeResize="0"/>
          <p:nvPr/>
        </p:nvPicPr>
        <p:blipFill rotWithShape="1">
          <a:blip r:embed="rId366">
            <a:alphaModFix/>
          </a:blip>
          <a:srcRect b="0" l="0" r="0" t="0"/>
          <a:stretch/>
        </p:blipFill>
        <p:spPr>
          <a:xfrm>
            <a:off x="1860029" y="6763965"/>
            <a:ext cx="79490" cy="156294"/>
          </a:xfrm>
          <a:prstGeom prst="rect">
            <a:avLst/>
          </a:prstGeom>
          <a:noFill/>
          <a:ln>
            <a:noFill/>
          </a:ln>
        </p:spPr>
      </p:pic>
      <p:pic>
        <p:nvPicPr>
          <p:cNvPr descr=" " id="879" name="Google Shape;879;p21"/>
          <p:cNvPicPr preferRelativeResize="0"/>
          <p:nvPr/>
        </p:nvPicPr>
        <p:blipFill rotWithShape="1">
          <a:blip r:embed="rId367">
            <a:alphaModFix/>
          </a:blip>
          <a:srcRect b="0" l="0" r="0" t="0"/>
          <a:stretch/>
        </p:blipFill>
        <p:spPr>
          <a:xfrm>
            <a:off x="1952730" y="6763965"/>
            <a:ext cx="104056" cy="158626"/>
          </a:xfrm>
          <a:prstGeom prst="rect">
            <a:avLst/>
          </a:prstGeom>
          <a:noFill/>
          <a:ln>
            <a:noFill/>
          </a:ln>
        </p:spPr>
      </p:pic>
      <p:pic>
        <p:nvPicPr>
          <p:cNvPr descr=" " id="880" name="Google Shape;880;p21"/>
          <p:cNvPicPr preferRelativeResize="0"/>
          <p:nvPr/>
        </p:nvPicPr>
        <p:blipFill rotWithShape="1">
          <a:blip r:embed="rId368">
            <a:alphaModFix/>
          </a:blip>
          <a:srcRect b="0" l="0" r="0" t="0"/>
          <a:stretch/>
        </p:blipFill>
        <p:spPr>
          <a:xfrm>
            <a:off x="2073931" y="6763965"/>
            <a:ext cx="103359" cy="156071"/>
          </a:xfrm>
          <a:prstGeom prst="rect">
            <a:avLst/>
          </a:prstGeom>
          <a:noFill/>
          <a:ln>
            <a:noFill/>
          </a:ln>
        </p:spPr>
      </p:pic>
      <p:pic>
        <p:nvPicPr>
          <p:cNvPr descr=" " id="881" name="Google Shape;881;p21"/>
          <p:cNvPicPr preferRelativeResize="0"/>
          <p:nvPr/>
        </p:nvPicPr>
        <p:blipFill rotWithShape="1">
          <a:blip r:embed="rId369">
            <a:alphaModFix/>
          </a:blip>
          <a:srcRect b="0" l="0" r="0" t="0"/>
          <a:stretch/>
        </p:blipFill>
        <p:spPr>
          <a:xfrm>
            <a:off x="2194906" y="6763965"/>
            <a:ext cx="80185" cy="156294"/>
          </a:xfrm>
          <a:prstGeom prst="rect">
            <a:avLst/>
          </a:prstGeom>
          <a:noFill/>
          <a:ln>
            <a:noFill/>
          </a:ln>
        </p:spPr>
      </p:pic>
      <p:pic>
        <p:nvPicPr>
          <p:cNvPr descr=" " id="882" name="Google Shape;882;p21"/>
          <p:cNvPicPr preferRelativeResize="0"/>
          <p:nvPr/>
        </p:nvPicPr>
        <p:blipFill rotWithShape="1">
          <a:blip r:embed="rId370">
            <a:alphaModFix/>
          </a:blip>
          <a:srcRect b="0" l="0" r="0" t="0"/>
          <a:stretch/>
        </p:blipFill>
        <p:spPr>
          <a:xfrm>
            <a:off x="2288069" y="6763965"/>
            <a:ext cx="118656" cy="156294"/>
          </a:xfrm>
          <a:prstGeom prst="rect">
            <a:avLst/>
          </a:prstGeom>
          <a:noFill/>
          <a:ln>
            <a:noFill/>
          </a:ln>
        </p:spPr>
      </p:pic>
      <p:pic>
        <p:nvPicPr>
          <p:cNvPr descr=" " id="883" name="Google Shape;883;p21"/>
          <p:cNvPicPr preferRelativeResize="0"/>
          <p:nvPr/>
        </p:nvPicPr>
        <p:blipFill rotWithShape="1">
          <a:blip r:embed="rId371">
            <a:alphaModFix/>
          </a:blip>
          <a:srcRect b="0" l="0" r="0" t="0"/>
          <a:stretch/>
        </p:blipFill>
        <p:spPr>
          <a:xfrm>
            <a:off x="2428276" y="6763965"/>
            <a:ext cx="79490" cy="156294"/>
          </a:xfrm>
          <a:prstGeom prst="rect">
            <a:avLst/>
          </a:prstGeom>
          <a:noFill/>
          <a:ln>
            <a:noFill/>
          </a:ln>
        </p:spPr>
      </p:pic>
      <p:pic>
        <p:nvPicPr>
          <p:cNvPr descr=" " id="884" name="Google Shape;884;p21"/>
          <p:cNvPicPr preferRelativeResize="0"/>
          <p:nvPr/>
        </p:nvPicPr>
        <p:blipFill rotWithShape="1">
          <a:blip r:embed="rId372">
            <a:alphaModFix/>
          </a:blip>
          <a:srcRect b="0" l="0" r="0" t="0"/>
          <a:stretch/>
        </p:blipFill>
        <p:spPr>
          <a:xfrm>
            <a:off x="2574509" y="6763965"/>
            <a:ext cx="106140" cy="156542"/>
          </a:xfrm>
          <a:prstGeom prst="rect">
            <a:avLst/>
          </a:prstGeom>
          <a:noFill/>
          <a:ln>
            <a:noFill/>
          </a:ln>
        </p:spPr>
      </p:pic>
      <p:pic>
        <p:nvPicPr>
          <p:cNvPr descr=" " id="885" name="Google Shape;885;p21"/>
          <p:cNvPicPr preferRelativeResize="0"/>
          <p:nvPr/>
        </p:nvPicPr>
        <p:blipFill rotWithShape="1">
          <a:blip r:embed="rId373">
            <a:alphaModFix/>
          </a:blip>
          <a:srcRect b="0" l="0" r="0" t="0"/>
          <a:stretch/>
        </p:blipFill>
        <p:spPr>
          <a:xfrm>
            <a:off x="2713560" y="6763965"/>
            <a:ext cx="80185" cy="156294"/>
          </a:xfrm>
          <a:prstGeom prst="rect">
            <a:avLst/>
          </a:prstGeom>
          <a:noFill/>
          <a:ln>
            <a:noFill/>
          </a:ln>
        </p:spPr>
      </p:pic>
      <p:pic>
        <p:nvPicPr>
          <p:cNvPr descr=" " id="886" name="Google Shape;886;p21"/>
          <p:cNvPicPr preferRelativeResize="0"/>
          <p:nvPr/>
        </p:nvPicPr>
        <p:blipFill rotWithShape="1">
          <a:blip r:embed="rId374">
            <a:alphaModFix/>
          </a:blip>
          <a:srcRect b="0" l="0" r="0" t="0"/>
          <a:stretch/>
        </p:blipFill>
        <p:spPr>
          <a:xfrm>
            <a:off x="2817845" y="6762800"/>
            <a:ext cx="94090" cy="157237"/>
          </a:xfrm>
          <a:prstGeom prst="rect">
            <a:avLst/>
          </a:prstGeom>
          <a:noFill/>
          <a:ln>
            <a:noFill/>
          </a:ln>
        </p:spPr>
      </p:pic>
      <p:pic>
        <p:nvPicPr>
          <p:cNvPr descr=" " id="887" name="Google Shape;887;p21"/>
          <p:cNvPicPr preferRelativeResize="0"/>
          <p:nvPr/>
        </p:nvPicPr>
        <p:blipFill rotWithShape="1">
          <a:blip r:embed="rId375">
            <a:alphaModFix/>
          </a:blip>
          <a:srcRect b="0" l="0" r="0" t="0"/>
          <a:stretch/>
        </p:blipFill>
        <p:spPr>
          <a:xfrm>
            <a:off x="2921204" y="6763965"/>
            <a:ext cx="117728" cy="156294"/>
          </a:xfrm>
          <a:prstGeom prst="rect">
            <a:avLst/>
          </a:prstGeom>
          <a:noFill/>
          <a:ln>
            <a:noFill/>
          </a:ln>
        </p:spPr>
      </p:pic>
      <p:pic>
        <p:nvPicPr>
          <p:cNvPr descr=" " id="888" name="Google Shape;888;p21"/>
          <p:cNvPicPr preferRelativeResize="0"/>
          <p:nvPr/>
        </p:nvPicPr>
        <p:blipFill rotWithShape="1">
          <a:blip r:embed="rId376">
            <a:alphaModFix/>
          </a:blip>
          <a:srcRect b="0" l="0" r="0" t="0"/>
          <a:stretch/>
        </p:blipFill>
        <p:spPr>
          <a:xfrm>
            <a:off x="3056084" y="6763965"/>
            <a:ext cx="80185" cy="156294"/>
          </a:xfrm>
          <a:prstGeom prst="rect">
            <a:avLst/>
          </a:prstGeom>
          <a:noFill/>
          <a:ln>
            <a:noFill/>
          </a:ln>
        </p:spPr>
      </p:pic>
      <p:pic>
        <p:nvPicPr>
          <p:cNvPr descr=" " id="889" name="Google Shape;889;p21"/>
          <p:cNvPicPr preferRelativeResize="0"/>
          <p:nvPr/>
        </p:nvPicPr>
        <p:blipFill rotWithShape="1">
          <a:blip r:embed="rId377">
            <a:alphaModFix/>
          </a:blip>
          <a:srcRect b="0" l="0" r="0" t="0"/>
          <a:stretch/>
        </p:blipFill>
        <p:spPr>
          <a:xfrm>
            <a:off x="3152028" y="6761882"/>
            <a:ext cx="87370" cy="160486"/>
          </a:xfrm>
          <a:prstGeom prst="rect">
            <a:avLst/>
          </a:prstGeom>
          <a:noFill/>
          <a:ln>
            <a:noFill/>
          </a:ln>
        </p:spPr>
      </p:pic>
      <p:pic>
        <p:nvPicPr>
          <p:cNvPr descr=" " id="890" name="Google Shape;890;p21"/>
          <p:cNvPicPr preferRelativeResize="0"/>
          <p:nvPr/>
        </p:nvPicPr>
        <p:blipFill rotWithShape="1">
          <a:blip r:embed="rId378">
            <a:alphaModFix/>
          </a:blip>
          <a:srcRect b="0" l="0" r="0" t="0"/>
          <a:stretch/>
        </p:blipFill>
        <p:spPr>
          <a:xfrm>
            <a:off x="3324216" y="6500019"/>
            <a:ext cx="2704799" cy="325661"/>
          </a:xfrm>
          <a:prstGeom prst="rect">
            <a:avLst/>
          </a:prstGeom>
          <a:noFill/>
          <a:ln>
            <a:noFill/>
          </a:ln>
        </p:spPr>
      </p:pic>
      <p:pic>
        <p:nvPicPr>
          <p:cNvPr descr=" " id="891" name="Google Shape;891;p21"/>
          <p:cNvPicPr preferRelativeResize="0"/>
          <p:nvPr/>
        </p:nvPicPr>
        <p:blipFill rotWithShape="1">
          <a:blip r:embed="rId379">
            <a:alphaModFix/>
          </a:blip>
          <a:srcRect b="0" l="0" r="0" t="0"/>
          <a:stretch/>
        </p:blipFill>
        <p:spPr>
          <a:xfrm>
            <a:off x="1742071" y="6372299"/>
            <a:ext cx="76709" cy="156294"/>
          </a:xfrm>
          <a:prstGeom prst="rect">
            <a:avLst/>
          </a:prstGeom>
          <a:noFill/>
          <a:ln>
            <a:noFill/>
          </a:ln>
        </p:spPr>
      </p:pic>
      <p:pic>
        <p:nvPicPr>
          <p:cNvPr descr=" " id="892" name="Google Shape;892;p21"/>
          <p:cNvPicPr preferRelativeResize="0"/>
          <p:nvPr/>
        </p:nvPicPr>
        <p:blipFill rotWithShape="1">
          <a:blip r:embed="rId380">
            <a:alphaModFix/>
          </a:blip>
          <a:srcRect b="0" l="0" r="0" t="0"/>
          <a:stretch/>
        </p:blipFill>
        <p:spPr>
          <a:xfrm>
            <a:off x="1844968" y="6372299"/>
            <a:ext cx="80185" cy="156294"/>
          </a:xfrm>
          <a:prstGeom prst="rect">
            <a:avLst/>
          </a:prstGeom>
          <a:noFill/>
          <a:ln>
            <a:noFill/>
          </a:ln>
        </p:spPr>
      </p:pic>
      <p:pic>
        <p:nvPicPr>
          <p:cNvPr descr=" " id="893" name="Google Shape;893;p21"/>
          <p:cNvPicPr preferRelativeResize="0"/>
          <p:nvPr/>
        </p:nvPicPr>
        <p:blipFill rotWithShape="1">
          <a:blip r:embed="rId381">
            <a:alphaModFix/>
          </a:blip>
          <a:srcRect b="0" l="0" r="0" t="0"/>
          <a:stretch/>
        </p:blipFill>
        <p:spPr>
          <a:xfrm>
            <a:off x="1945083" y="6372299"/>
            <a:ext cx="147392" cy="156294"/>
          </a:xfrm>
          <a:prstGeom prst="rect">
            <a:avLst/>
          </a:prstGeom>
          <a:noFill/>
          <a:ln>
            <a:noFill/>
          </a:ln>
        </p:spPr>
      </p:pic>
      <p:pic>
        <p:nvPicPr>
          <p:cNvPr descr=" " id="894" name="Google Shape;894;p21"/>
          <p:cNvPicPr preferRelativeResize="0"/>
          <p:nvPr/>
        </p:nvPicPr>
        <p:blipFill rotWithShape="1">
          <a:blip r:embed="rId382">
            <a:alphaModFix/>
          </a:blip>
          <a:srcRect b="0" l="0" r="0" t="0"/>
          <a:stretch/>
        </p:blipFill>
        <p:spPr>
          <a:xfrm>
            <a:off x="2113099" y="6369993"/>
            <a:ext cx="126303" cy="160933"/>
          </a:xfrm>
          <a:prstGeom prst="rect">
            <a:avLst/>
          </a:prstGeom>
          <a:noFill/>
          <a:ln>
            <a:noFill/>
          </a:ln>
        </p:spPr>
      </p:pic>
      <p:pic>
        <p:nvPicPr>
          <p:cNvPr descr=" " id="895" name="Google Shape;895;p21"/>
          <p:cNvPicPr preferRelativeResize="0"/>
          <p:nvPr/>
        </p:nvPicPr>
        <p:blipFill rotWithShape="1">
          <a:blip r:embed="rId383">
            <a:alphaModFix/>
          </a:blip>
          <a:srcRect b="0" l="0" r="0" t="0"/>
          <a:stretch/>
        </p:blipFill>
        <p:spPr>
          <a:xfrm>
            <a:off x="2263968" y="6371382"/>
            <a:ext cx="94090" cy="157237"/>
          </a:xfrm>
          <a:prstGeom prst="rect">
            <a:avLst/>
          </a:prstGeom>
          <a:noFill/>
          <a:ln>
            <a:noFill/>
          </a:ln>
        </p:spPr>
      </p:pic>
      <p:pic>
        <p:nvPicPr>
          <p:cNvPr descr=" " id="896" name="Google Shape;896;p21"/>
          <p:cNvPicPr preferRelativeResize="0"/>
          <p:nvPr/>
        </p:nvPicPr>
        <p:blipFill rotWithShape="1">
          <a:blip r:embed="rId384">
            <a:alphaModFix/>
          </a:blip>
          <a:srcRect b="0" l="0" r="0" t="0"/>
          <a:stretch/>
        </p:blipFill>
        <p:spPr>
          <a:xfrm>
            <a:off x="2370108" y="6372299"/>
            <a:ext cx="118656" cy="156294"/>
          </a:xfrm>
          <a:prstGeom prst="rect">
            <a:avLst/>
          </a:prstGeom>
          <a:noFill/>
          <a:ln>
            <a:noFill/>
          </a:ln>
        </p:spPr>
      </p:pic>
      <p:pic>
        <p:nvPicPr>
          <p:cNvPr descr=" " id="897" name="Google Shape;897;p21"/>
          <p:cNvPicPr preferRelativeResize="0"/>
          <p:nvPr/>
        </p:nvPicPr>
        <p:blipFill rotWithShape="1">
          <a:blip r:embed="rId385">
            <a:alphaModFix/>
          </a:blip>
          <a:srcRect b="0" l="0" r="0" t="0"/>
          <a:stretch/>
        </p:blipFill>
        <p:spPr>
          <a:xfrm>
            <a:off x="2510548" y="6372299"/>
            <a:ext cx="79258" cy="156294"/>
          </a:xfrm>
          <a:prstGeom prst="rect">
            <a:avLst/>
          </a:prstGeom>
          <a:noFill/>
          <a:ln>
            <a:noFill/>
          </a:ln>
        </p:spPr>
      </p:pic>
      <p:pic>
        <p:nvPicPr>
          <p:cNvPr descr=" " id="898" name="Google Shape;898;p21"/>
          <p:cNvPicPr preferRelativeResize="0"/>
          <p:nvPr/>
        </p:nvPicPr>
        <p:blipFill rotWithShape="1">
          <a:blip r:embed="rId386">
            <a:alphaModFix/>
          </a:blip>
          <a:srcRect b="0" l="0" r="0" t="0"/>
          <a:stretch/>
        </p:blipFill>
        <p:spPr>
          <a:xfrm>
            <a:off x="2656319" y="6372299"/>
            <a:ext cx="106140" cy="156542"/>
          </a:xfrm>
          <a:prstGeom prst="rect">
            <a:avLst/>
          </a:prstGeom>
          <a:noFill/>
          <a:ln>
            <a:noFill/>
          </a:ln>
        </p:spPr>
      </p:pic>
      <p:pic>
        <p:nvPicPr>
          <p:cNvPr descr=" " id="899" name="Google Shape;899;p21"/>
          <p:cNvPicPr preferRelativeResize="0"/>
          <p:nvPr/>
        </p:nvPicPr>
        <p:blipFill rotWithShape="1">
          <a:blip r:embed="rId387">
            <a:alphaModFix/>
          </a:blip>
          <a:srcRect b="0" l="0" r="0" t="0"/>
          <a:stretch/>
        </p:blipFill>
        <p:spPr>
          <a:xfrm>
            <a:off x="2795599" y="6372299"/>
            <a:ext cx="80185" cy="156294"/>
          </a:xfrm>
          <a:prstGeom prst="rect">
            <a:avLst/>
          </a:prstGeom>
          <a:noFill/>
          <a:ln>
            <a:noFill/>
          </a:ln>
        </p:spPr>
      </p:pic>
      <p:pic>
        <p:nvPicPr>
          <p:cNvPr descr=" " id="900" name="Google Shape;900;p21"/>
          <p:cNvPicPr preferRelativeResize="0"/>
          <p:nvPr/>
        </p:nvPicPr>
        <p:blipFill rotWithShape="1">
          <a:blip r:embed="rId388">
            <a:alphaModFix/>
          </a:blip>
          <a:srcRect b="0" l="0" r="0" t="0"/>
          <a:stretch/>
        </p:blipFill>
        <p:spPr>
          <a:xfrm>
            <a:off x="2899423" y="6371382"/>
            <a:ext cx="94322" cy="157237"/>
          </a:xfrm>
          <a:prstGeom prst="rect">
            <a:avLst/>
          </a:prstGeom>
          <a:noFill/>
          <a:ln>
            <a:noFill/>
          </a:ln>
        </p:spPr>
      </p:pic>
      <p:pic>
        <p:nvPicPr>
          <p:cNvPr descr=" " id="901" name="Google Shape;901;p21"/>
          <p:cNvPicPr preferRelativeResize="0"/>
          <p:nvPr/>
        </p:nvPicPr>
        <p:blipFill rotWithShape="1">
          <a:blip r:embed="rId389">
            <a:alphaModFix/>
          </a:blip>
          <a:srcRect b="0" l="0" r="0" t="0"/>
          <a:stretch/>
        </p:blipFill>
        <p:spPr>
          <a:xfrm>
            <a:off x="3003246" y="6372299"/>
            <a:ext cx="117728" cy="156294"/>
          </a:xfrm>
          <a:prstGeom prst="rect">
            <a:avLst/>
          </a:prstGeom>
          <a:noFill/>
          <a:ln>
            <a:noFill/>
          </a:ln>
        </p:spPr>
      </p:pic>
      <p:pic>
        <p:nvPicPr>
          <p:cNvPr descr=" " id="902" name="Google Shape;902;p21"/>
          <p:cNvPicPr preferRelativeResize="0"/>
          <p:nvPr/>
        </p:nvPicPr>
        <p:blipFill rotWithShape="1">
          <a:blip r:embed="rId390">
            <a:alphaModFix/>
          </a:blip>
          <a:srcRect b="0" l="0" r="0" t="0"/>
          <a:stretch/>
        </p:blipFill>
        <p:spPr>
          <a:xfrm>
            <a:off x="3137891" y="6372299"/>
            <a:ext cx="80185" cy="156294"/>
          </a:xfrm>
          <a:prstGeom prst="rect">
            <a:avLst/>
          </a:prstGeom>
          <a:noFill/>
          <a:ln>
            <a:noFill/>
          </a:ln>
        </p:spPr>
      </p:pic>
      <p:pic>
        <p:nvPicPr>
          <p:cNvPr descr=" " id="903" name="Google Shape;903;p21"/>
          <p:cNvPicPr preferRelativeResize="0"/>
          <p:nvPr/>
        </p:nvPicPr>
        <p:blipFill rotWithShape="1">
          <a:blip r:embed="rId391">
            <a:alphaModFix/>
          </a:blip>
          <a:srcRect b="0" l="0" r="0" t="0"/>
          <a:stretch/>
        </p:blipFill>
        <p:spPr>
          <a:xfrm>
            <a:off x="3277865" y="6435601"/>
            <a:ext cx="2756880" cy="11584"/>
          </a:xfrm>
          <a:prstGeom prst="rect">
            <a:avLst/>
          </a:prstGeom>
          <a:noFill/>
          <a:ln>
            <a:noFill/>
          </a:ln>
        </p:spPr>
      </p:pic>
      <p:pic>
        <p:nvPicPr>
          <p:cNvPr descr=" " id="904" name="Google Shape;904;p21"/>
          <p:cNvPicPr preferRelativeResize="0"/>
          <p:nvPr/>
        </p:nvPicPr>
        <p:blipFill rotWithShape="1">
          <a:blip r:embed="rId392">
            <a:alphaModFix/>
          </a:blip>
          <a:srcRect b="0" l="0" r="0" t="0"/>
          <a:stretch/>
        </p:blipFill>
        <p:spPr>
          <a:xfrm>
            <a:off x="2283665" y="5890865"/>
            <a:ext cx="88992" cy="157237"/>
          </a:xfrm>
          <a:prstGeom prst="rect">
            <a:avLst/>
          </a:prstGeom>
          <a:noFill/>
          <a:ln>
            <a:noFill/>
          </a:ln>
        </p:spPr>
      </p:pic>
      <p:pic>
        <p:nvPicPr>
          <p:cNvPr descr=" " id="905" name="Google Shape;905;p21"/>
          <p:cNvPicPr preferRelativeResize="0"/>
          <p:nvPr/>
        </p:nvPicPr>
        <p:blipFill rotWithShape="1">
          <a:blip r:embed="rId393">
            <a:alphaModFix/>
          </a:blip>
          <a:srcRect b="0" l="0" r="0" t="0"/>
          <a:stretch/>
        </p:blipFill>
        <p:spPr>
          <a:xfrm>
            <a:off x="2389344" y="5889476"/>
            <a:ext cx="126303" cy="160933"/>
          </a:xfrm>
          <a:prstGeom prst="rect">
            <a:avLst/>
          </a:prstGeom>
          <a:noFill/>
          <a:ln>
            <a:noFill/>
          </a:ln>
        </p:spPr>
      </p:pic>
      <p:pic>
        <p:nvPicPr>
          <p:cNvPr descr=" " id="906" name="Google Shape;906;p21"/>
          <p:cNvPicPr preferRelativeResize="0"/>
          <p:nvPr/>
        </p:nvPicPr>
        <p:blipFill rotWithShape="1">
          <a:blip r:embed="rId394">
            <a:alphaModFix/>
          </a:blip>
          <a:srcRect b="0" l="0" r="0" t="0"/>
          <a:stretch/>
        </p:blipFill>
        <p:spPr>
          <a:xfrm>
            <a:off x="2540212" y="5891783"/>
            <a:ext cx="106140" cy="156542"/>
          </a:xfrm>
          <a:prstGeom prst="rect">
            <a:avLst/>
          </a:prstGeom>
          <a:noFill/>
          <a:ln>
            <a:noFill/>
          </a:ln>
        </p:spPr>
      </p:pic>
      <p:pic>
        <p:nvPicPr>
          <p:cNvPr descr=" " id="907" name="Google Shape;907;p21"/>
          <p:cNvPicPr preferRelativeResize="0"/>
          <p:nvPr/>
        </p:nvPicPr>
        <p:blipFill rotWithShape="1">
          <a:blip r:embed="rId395">
            <a:alphaModFix/>
          </a:blip>
          <a:srcRect b="0" l="0" r="0" t="0"/>
          <a:stretch/>
        </p:blipFill>
        <p:spPr>
          <a:xfrm>
            <a:off x="2664428" y="5892031"/>
            <a:ext cx="111703" cy="156071"/>
          </a:xfrm>
          <a:prstGeom prst="rect">
            <a:avLst/>
          </a:prstGeom>
          <a:noFill/>
          <a:ln>
            <a:noFill/>
          </a:ln>
        </p:spPr>
      </p:pic>
      <p:pic>
        <p:nvPicPr>
          <p:cNvPr descr=" " id="908" name="Google Shape;908;p21"/>
          <p:cNvPicPr preferRelativeResize="0"/>
          <p:nvPr/>
        </p:nvPicPr>
        <p:blipFill rotWithShape="1">
          <a:blip r:embed="rId396">
            <a:alphaModFix/>
          </a:blip>
          <a:srcRect b="0" l="0" r="0" t="0"/>
          <a:stretch/>
        </p:blipFill>
        <p:spPr>
          <a:xfrm>
            <a:off x="2784473" y="5892031"/>
            <a:ext cx="103359" cy="156071"/>
          </a:xfrm>
          <a:prstGeom prst="rect">
            <a:avLst/>
          </a:prstGeom>
          <a:noFill/>
          <a:ln>
            <a:noFill/>
          </a:ln>
        </p:spPr>
      </p:pic>
      <p:pic>
        <p:nvPicPr>
          <p:cNvPr descr=" " id="909" name="Google Shape;909;p21"/>
          <p:cNvPicPr preferRelativeResize="0"/>
          <p:nvPr/>
        </p:nvPicPr>
        <p:blipFill rotWithShape="1">
          <a:blip r:embed="rId397">
            <a:alphaModFix/>
          </a:blip>
          <a:srcRect b="0" l="0" r="0" t="0"/>
          <a:stretch/>
        </p:blipFill>
        <p:spPr>
          <a:xfrm>
            <a:off x="2879028" y="5892031"/>
            <a:ext cx="118656" cy="156294"/>
          </a:xfrm>
          <a:prstGeom prst="rect">
            <a:avLst/>
          </a:prstGeom>
          <a:noFill/>
          <a:ln>
            <a:noFill/>
          </a:ln>
        </p:spPr>
      </p:pic>
      <p:pic>
        <p:nvPicPr>
          <p:cNvPr descr=" " id="910" name="Google Shape;910;p21"/>
          <p:cNvPicPr preferRelativeResize="0"/>
          <p:nvPr/>
        </p:nvPicPr>
        <p:blipFill rotWithShape="1">
          <a:blip r:embed="rId398">
            <a:alphaModFix/>
          </a:blip>
          <a:srcRect b="0" l="0" r="0" t="0"/>
          <a:stretch/>
        </p:blipFill>
        <p:spPr>
          <a:xfrm>
            <a:off x="3019468" y="5892031"/>
            <a:ext cx="19468" cy="156294"/>
          </a:xfrm>
          <a:prstGeom prst="rect">
            <a:avLst/>
          </a:prstGeom>
          <a:noFill/>
          <a:ln>
            <a:noFill/>
          </a:ln>
        </p:spPr>
      </p:pic>
      <p:pic>
        <p:nvPicPr>
          <p:cNvPr descr=" " id="911" name="Google Shape;911;p21"/>
          <p:cNvPicPr preferRelativeResize="0"/>
          <p:nvPr/>
        </p:nvPicPr>
        <p:blipFill rotWithShape="1">
          <a:blip r:embed="rId399">
            <a:alphaModFix/>
          </a:blip>
          <a:srcRect b="0" l="0" r="0" t="0"/>
          <a:stretch/>
        </p:blipFill>
        <p:spPr>
          <a:xfrm>
            <a:off x="3071843" y="5892031"/>
            <a:ext cx="79490" cy="156294"/>
          </a:xfrm>
          <a:prstGeom prst="rect">
            <a:avLst/>
          </a:prstGeom>
          <a:noFill/>
          <a:ln>
            <a:noFill/>
          </a:ln>
        </p:spPr>
      </p:pic>
      <p:pic>
        <p:nvPicPr>
          <p:cNvPr descr=" " id="912" name="Google Shape;912;p21"/>
          <p:cNvPicPr preferRelativeResize="0"/>
          <p:nvPr/>
        </p:nvPicPr>
        <p:blipFill rotWithShape="1">
          <a:blip r:embed="rId400">
            <a:alphaModFix/>
          </a:blip>
          <a:srcRect b="0" l="0" r="0" t="0"/>
          <a:stretch/>
        </p:blipFill>
        <p:spPr>
          <a:xfrm>
            <a:off x="3277810" y="5984503"/>
            <a:ext cx="3010996" cy="321469"/>
          </a:xfrm>
          <a:prstGeom prst="rect">
            <a:avLst/>
          </a:prstGeom>
          <a:noFill/>
          <a:ln>
            <a:noFill/>
          </a:ln>
        </p:spPr>
      </p:pic>
      <p:pic>
        <p:nvPicPr>
          <p:cNvPr descr=" " id="913" name="Google Shape;913;p21"/>
          <p:cNvPicPr preferRelativeResize="0"/>
          <p:nvPr/>
        </p:nvPicPr>
        <p:blipFill rotWithShape="1">
          <a:blip r:embed="rId401">
            <a:alphaModFix/>
          </a:blip>
          <a:srcRect b="0" l="0" r="0" t="0"/>
          <a:stretch/>
        </p:blipFill>
        <p:spPr>
          <a:xfrm>
            <a:off x="1487611" y="5525170"/>
            <a:ext cx="19468" cy="156294"/>
          </a:xfrm>
          <a:prstGeom prst="rect">
            <a:avLst/>
          </a:prstGeom>
          <a:noFill/>
          <a:ln>
            <a:noFill/>
          </a:ln>
        </p:spPr>
      </p:pic>
      <p:pic>
        <p:nvPicPr>
          <p:cNvPr descr=" " id="914" name="Google Shape;914;p21"/>
          <p:cNvPicPr preferRelativeResize="0"/>
          <p:nvPr/>
        </p:nvPicPr>
        <p:blipFill rotWithShape="1">
          <a:blip r:embed="rId402">
            <a:alphaModFix/>
          </a:blip>
          <a:srcRect b="0" l="0" r="0" t="0"/>
          <a:stretch/>
        </p:blipFill>
        <p:spPr>
          <a:xfrm>
            <a:off x="1539987" y="5525170"/>
            <a:ext cx="79490" cy="156294"/>
          </a:xfrm>
          <a:prstGeom prst="rect">
            <a:avLst/>
          </a:prstGeom>
          <a:noFill/>
          <a:ln>
            <a:noFill/>
          </a:ln>
        </p:spPr>
      </p:pic>
      <p:pic>
        <p:nvPicPr>
          <p:cNvPr descr=" " id="915" name="Google Shape;915;p21"/>
          <p:cNvPicPr preferRelativeResize="0"/>
          <p:nvPr/>
        </p:nvPicPr>
        <p:blipFill rotWithShape="1">
          <a:blip r:embed="rId403">
            <a:alphaModFix/>
          </a:blip>
          <a:srcRect b="0" l="0" r="0" t="0"/>
          <a:stretch/>
        </p:blipFill>
        <p:spPr>
          <a:xfrm>
            <a:off x="1640796" y="5525170"/>
            <a:ext cx="19468" cy="156294"/>
          </a:xfrm>
          <a:prstGeom prst="rect">
            <a:avLst/>
          </a:prstGeom>
          <a:noFill/>
          <a:ln>
            <a:noFill/>
          </a:ln>
        </p:spPr>
      </p:pic>
      <p:pic>
        <p:nvPicPr>
          <p:cNvPr descr=" " id="916" name="Google Shape;916;p21"/>
          <p:cNvPicPr preferRelativeResize="0"/>
          <p:nvPr/>
        </p:nvPicPr>
        <p:blipFill rotWithShape="1">
          <a:blip r:embed="rId404">
            <a:alphaModFix/>
          </a:blip>
          <a:srcRect b="0" l="0" r="0" t="0"/>
          <a:stretch/>
        </p:blipFill>
        <p:spPr>
          <a:xfrm>
            <a:off x="1682743" y="5524946"/>
            <a:ext cx="118656" cy="156294"/>
          </a:xfrm>
          <a:prstGeom prst="rect">
            <a:avLst/>
          </a:prstGeom>
          <a:noFill/>
          <a:ln>
            <a:noFill/>
          </a:ln>
        </p:spPr>
      </p:pic>
      <p:pic>
        <p:nvPicPr>
          <p:cNvPr descr=" " id="917" name="Google Shape;917;p21"/>
          <p:cNvPicPr preferRelativeResize="0"/>
          <p:nvPr/>
        </p:nvPicPr>
        <p:blipFill rotWithShape="1">
          <a:blip r:embed="rId405">
            <a:alphaModFix/>
          </a:blip>
          <a:srcRect b="0" l="0" r="0" t="0"/>
          <a:stretch/>
        </p:blipFill>
        <p:spPr>
          <a:xfrm>
            <a:off x="1810668" y="5523086"/>
            <a:ext cx="105446" cy="160486"/>
          </a:xfrm>
          <a:prstGeom prst="rect">
            <a:avLst/>
          </a:prstGeom>
          <a:noFill/>
          <a:ln>
            <a:noFill/>
          </a:ln>
        </p:spPr>
      </p:pic>
      <p:pic>
        <p:nvPicPr>
          <p:cNvPr descr=" " id="918" name="Google Shape;918;p21"/>
          <p:cNvPicPr preferRelativeResize="0"/>
          <p:nvPr/>
        </p:nvPicPr>
        <p:blipFill rotWithShape="1">
          <a:blip r:embed="rId406">
            <a:alphaModFix/>
          </a:blip>
          <a:srcRect b="0" l="0" r="0" t="0"/>
          <a:stretch/>
        </p:blipFill>
        <p:spPr>
          <a:xfrm>
            <a:off x="1984480" y="5525170"/>
            <a:ext cx="19468" cy="156294"/>
          </a:xfrm>
          <a:prstGeom prst="rect">
            <a:avLst/>
          </a:prstGeom>
          <a:noFill/>
          <a:ln>
            <a:noFill/>
          </a:ln>
        </p:spPr>
      </p:pic>
      <p:pic>
        <p:nvPicPr>
          <p:cNvPr descr=" " id="919" name="Google Shape;919;p21"/>
          <p:cNvPicPr preferRelativeResize="0"/>
          <p:nvPr/>
        </p:nvPicPr>
        <p:blipFill rotWithShape="1">
          <a:blip r:embed="rId407">
            <a:alphaModFix/>
          </a:blip>
          <a:srcRect b="0" l="0" r="0" t="0"/>
          <a:stretch/>
        </p:blipFill>
        <p:spPr>
          <a:xfrm>
            <a:off x="2037088" y="5524946"/>
            <a:ext cx="106140" cy="156542"/>
          </a:xfrm>
          <a:prstGeom prst="rect">
            <a:avLst/>
          </a:prstGeom>
          <a:noFill/>
          <a:ln>
            <a:noFill/>
          </a:ln>
        </p:spPr>
      </p:pic>
      <p:pic>
        <p:nvPicPr>
          <p:cNvPr descr=" " id="920" name="Google Shape;920;p21"/>
          <p:cNvPicPr preferRelativeResize="0"/>
          <p:nvPr/>
        </p:nvPicPr>
        <p:blipFill rotWithShape="1">
          <a:blip r:embed="rId408">
            <a:alphaModFix/>
          </a:blip>
          <a:srcRect b="0" l="0" r="0" t="0"/>
          <a:stretch/>
        </p:blipFill>
        <p:spPr>
          <a:xfrm>
            <a:off x="2167794" y="5523557"/>
            <a:ext cx="114947" cy="159321"/>
          </a:xfrm>
          <a:prstGeom prst="rect">
            <a:avLst/>
          </a:prstGeom>
          <a:noFill/>
          <a:ln>
            <a:noFill/>
          </a:ln>
        </p:spPr>
      </p:pic>
      <p:pic>
        <p:nvPicPr>
          <p:cNvPr descr=" " id="921" name="Google Shape;921;p21"/>
          <p:cNvPicPr preferRelativeResize="0"/>
          <p:nvPr/>
        </p:nvPicPr>
        <p:blipFill rotWithShape="1">
          <a:blip r:embed="rId409">
            <a:alphaModFix/>
          </a:blip>
          <a:srcRect b="0" l="0" r="0" t="0"/>
          <a:stretch/>
        </p:blipFill>
        <p:spPr>
          <a:xfrm>
            <a:off x="2311013" y="5525170"/>
            <a:ext cx="104056" cy="158626"/>
          </a:xfrm>
          <a:prstGeom prst="rect">
            <a:avLst/>
          </a:prstGeom>
          <a:noFill/>
          <a:ln>
            <a:noFill/>
          </a:ln>
        </p:spPr>
      </p:pic>
      <p:pic>
        <p:nvPicPr>
          <p:cNvPr descr=" " id="922" name="Google Shape;922;p21"/>
          <p:cNvPicPr preferRelativeResize="0"/>
          <p:nvPr/>
        </p:nvPicPr>
        <p:blipFill rotWithShape="1">
          <a:blip r:embed="rId410">
            <a:alphaModFix/>
          </a:blip>
          <a:srcRect b="0" l="0" r="0" t="0"/>
          <a:stretch/>
        </p:blipFill>
        <p:spPr>
          <a:xfrm>
            <a:off x="2447977" y="5525170"/>
            <a:ext cx="19468" cy="156294"/>
          </a:xfrm>
          <a:prstGeom prst="rect">
            <a:avLst/>
          </a:prstGeom>
          <a:noFill/>
          <a:ln>
            <a:noFill/>
          </a:ln>
        </p:spPr>
      </p:pic>
      <p:pic>
        <p:nvPicPr>
          <p:cNvPr descr=" " id="923" name="Google Shape;923;p21"/>
          <p:cNvPicPr preferRelativeResize="0"/>
          <p:nvPr/>
        </p:nvPicPr>
        <p:blipFill rotWithShape="1">
          <a:blip r:embed="rId411">
            <a:alphaModFix/>
          </a:blip>
          <a:srcRect b="0" l="0" r="0" t="0"/>
          <a:stretch/>
        </p:blipFill>
        <p:spPr>
          <a:xfrm>
            <a:off x="2500585" y="5524946"/>
            <a:ext cx="106140" cy="156542"/>
          </a:xfrm>
          <a:prstGeom prst="rect">
            <a:avLst/>
          </a:prstGeom>
          <a:noFill/>
          <a:ln>
            <a:noFill/>
          </a:ln>
        </p:spPr>
      </p:pic>
      <p:pic>
        <p:nvPicPr>
          <p:cNvPr descr=" " id="924" name="Google Shape;924;p21"/>
          <p:cNvPicPr preferRelativeResize="0"/>
          <p:nvPr/>
        </p:nvPicPr>
        <p:blipFill rotWithShape="1">
          <a:blip r:embed="rId412">
            <a:alphaModFix/>
          </a:blip>
          <a:srcRect b="0" l="0" r="0" t="0"/>
          <a:stretch/>
        </p:blipFill>
        <p:spPr>
          <a:xfrm>
            <a:off x="2628742" y="5524946"/>
            <a:ext cx="118656" cy="156294"/>
          </a:xfrm>
          <a:prstGeom prst="rect">
            <a:avLst/>
          </a:prstGeom>
          <a:noFill/>
          <a:ln>
            <a:noFill/>
          </a:ln>
        </p:spPr>
      </p:pic>
      <p:pic>
        <p:nvPicPr>
          <p:cNvPr descr=" " id="925" name="Google Shape;925;p21"/>
          <p:cNvPicPr preferRelativeResize="0"/>
          <p:nvPr/>
        </p:nvPicPr>
        <p:blipFill rotWithShape="1">
          <a:blip r:embed="rId413">
            <a:alphaModFix/>
          </a:blip>
          <a:srcRect b="0" l="0" r="0" t="0"/>
          <a:stretch/>
        </p:blipFill>
        <p:spPr>
          <a:xfrm>
            <a:off x="2768949" y="5525170"/>
            <a:ext cx="79490" cy="156294"/>
          </a:xfrm>
          <a:prstGeom prst="rect">
            <a:avLst/>
          </a:prstGeom>
          <a:noFill/>
          <a:ln>
            <a:noFill/>
          </a:ln>
        </p:spPr>
      </p:pic>
      <p:pic>
        <p:nvPicPr>
          <p:cNvPr descr=" " id="926" name="Google Shape;926;p21"/>
          <p:cNvPicPr preferRelativeResize="0"/>
          <p:nvPr/>
        </p:nvPicPr>
        <p:blipFill rotWithShape="1">
          <a:blip r:embed="rId414">
            <a:alphaModFix/>
          </a:blip>
          <a:srcRect b="0" l="0" r="0" t="0"/>
          <a:stretch/>
        </p:blipFill>
        <p:spPr>
          <a:xfrm>
            <a:off x="2915182" y="5524946"/>
            <a:ext cx="106140" cy="156542"/>
          </a:xfrm>
          <a:prstGeom prst="rect">
            <a:avLst/>
          </a:prstGeom>
          <a:noFill/>
          <a:ln>
            <a:noFill/>
          </a:ln>
        </p:spPr>
      </p:pic>
      <p:pic>
        <p:nvPicPr>
          <p:cNvPr descr=" " id="927" name="Google Shape;927;p21"/>
          <p:cNvPicPr preferRelativeResize="0"/>
          <p:nvPr/>
        </p:nvPicPr>
        <p:blipFill rotWithShape="1">
          <a:blip r:embed="rId415">
            <a:alphaModFix/>
          </a:blip>
          <a:srcRect b="0" l="0" r="0" t="0"/>
          <a:stretch/>
        </p:blipFill>
        <p:spPr>
          <a:xfrm>
            <a:off x="3054229" y="5524946"/>
            <a:ext cx="80185" cy="156294"/>
          </a:xfrm>
          <a:prstGeom prst="rect">
            <a:avLst/>
          </a:prstGeom>
          <a:noFill/>
          <a:ln>
            <a:noFill/>
          </a:ln>
        </p:spPr>
      </p:pic>
      <p:pic>
        <p:nvPicPr>
          <p:cNvPr descr=" " id="928" name="Google Shape;928;p21"/>
          <p:cNvPicPr preferRelativeResize="0"/>
          <p:nvPr/>
        </p:nvPicPr>
        <p:blipFill rotWithShape="1">
          <a:blip r:embed="rId416">
            <a:alphaModFix/>
          </a:blip>
          <a:srcRect b="0" l="0" r="0" t="0"/>
          <a:stretch/>
        </p:blipFill>
        <p:spPr>
          <a:xfrm>
            <a:off x="3158518" y="5524004"/>
            <a:ext cx="94090" cy="157237"/>
          </a:xfrm>
          <a:prstGeom prst="rect">
            <a:avLst/>
          </a:prstGeom>
          <a:noFill/>
          <a:ln>
            <a:noFill/>
          </a:ln>
        </p:spPr>
      </p:pic>
      <p:pic>
        <p:nvPicPr>
          <p:cNvPr descr=" " id="929" name="Google Shape;929;p21"/>
          <p:cNvPicPr preferRelativeResize="0"/>
          <p:nvPr/>
        </p:nvPicPr>
        <p:blipFill rotWithShape="1">
          <a:blip r:embed="rId417">
            <a:alphaModFix/>
          </a:blip>
          <a:srcRect b="0" l="0" r="0" t="0"/>
          <a:stretch/>
        </p:blipFill>
        <p:spPr>
          <a:xfrm>
            <a:off x="3261877" y="5524946"/>
            <a:ext cx="117728" cy="156294"/>
          </a:xfrm>
          <a:prstGeom prst="rect">
            <a:avLst/>
          </a:prstGeom>
          <a:noFill/>
          <a:ln>
            <a:noFill/>
          </a:ln>
        </p:spPr>
      </p:pic>
      <p:pic>
        <p:nvPicPr>
          <p:cNvPr descr=" " id="930" name="Google Shape;930;p21"/>
          <p:cNvPicPr preferRelativeResize="0"/>
          <p:nvPr/>
        </p:nvPicPr>
        <p:blipFill rotWithShape="1">
          <a:blip r:embed="rId418">
            <a:alphaModFix/>
          </a:blip>
          <a:srcRect b="0" l="0" r="0" t="0"/>
          <a:stretch/>
        </p:blipFill>
        <p:spPr>
          <a:xfrm>
            <a:off x="3396757" y="5524946"/>
            <a:ext cx="80185" cy="156294"/>
          </a:xfrm>
          <a:prstGeom prst="rect">
            <a:avLst/>
          </a:prstGeom>
          <a:noFill/>
          <a:ln>
            <a:noFill/>
          </a:ln>
        </p:spPr>
      </p:pic>
      <p:pic>
        <p:nvPicPr>
          <p:cNvPr descr=" " id="931" name="Google Shape;931;p21"/>
          <p:cNvPicPr preferRelativeResize="0"/>
          <p:nvPr/>
        </p:nvPicPr>
        <p:blipFill rotWithShape="1">
          <a:blip r:embed="rId419">
            <a:alphaModFix/>
          </a:blip>
          <a:srcRect b="0" l="0" r="0" t="0"/>
          <a:stretch/>
        </p:blipFill>
        <p:spPr>
          <a:xfrm>
            <a:off x="3579082" y="5626001"/>
            <a:ext cx="2196165" cy="260945"/>
          </a:xfrm>
          <a:prstGeom prst="rect">
            <a:avLst/>
          </a:prstGeom>
          <a:noFill/>
          <a:ln>
            <a:noFill/>
          </a:ln>
        </p:spPr>
      </p:pic>
      <p:pic>
        <p:nvPicPr>
          <p:cNvPr descr=" " id="932" name="Google Shape;932;p21"/>
          <p:cNvPicPr preferRelativeResize="0"/>
          <p:nvPr/>
        </p:nvPicPr>
        <p:blipFill rotWithShape="1">
          <a:blip r:embed="rId420">
            <a:alphaModFix/>
          </a:blip>
          <a:srcRect b="0" l="0" r="0" t="0"/>
          <a:stretch/>
        </p:blipFill>
        <p:spPr>
          <a:xfrm>
            <a:off x="1120983" y="5155977"/>
            <a:ext cx="19468" cy="156294"/>
          </a:xfrm>
          <a:prstGeom prst="rect">
            <a:avLst/>
          </a:prstGeom>
          <a:noFill/>
          <a:ln>
            <a:noFill/>
          </a:ln>
        </p:spPr>
      </p:pic>
      <p:pic>
        <p:nvPicPr>
          <p:cNvPr descr=" " id="933" name="Google Shape;933;p21"/>
          <p:cNvPicPr preferRelativeResize="0"/>
          <p:nvPr/>
        </p:nvPicPr>
        <p:blipFill rotWithShape="1">
          <a:blip r:embed="rId421">
            <a:alphaModFix/>
          </a:blip>
          <a:srcRect b="0" l="0" r="0" t="0"/>
          <a:stretch/>
        </p:blipFill>
        <p:spPr>
          <a:xfrm>
            <a:off x="1173591" y="5155977"/>
            <a:ext cx="79258" cy="156294"/>
          </a:xfrm>
          <a:prstGeom prst="rect">
            <a:avLst/>
          </a:prstGeom>
          <a:noFill/>
          <a:ln>
            <a:noFill/>
          </a:ln>
        </p:spPr>
      </p:pic>
      <p:pic>
        <p:nvPicPr>
          <p:cNvPr descr=" " id="934" name="Google Shape;934;p21"/>
          <p:cNvPicPr preferRelativeResize="0"/>
          <p:nvPr/>
        </p:nvPicPr>
        <p:blipFill rotWithShape="1">
          <a:blip r:embed="rId422">
            <a:alphaModFix/>
          </a:blip>
          <a:srcRect b="0" l="0" r="0" t="0"/>
          <a:stretch/>
        </p:blipFill>
        <p:spPr>
          <a:xfrm>
            <a:off x="1274168" y="5155977"/>
            <a:ext cx="19468" cy="156294"/>
          </a:xfrm>
          <a:prstGeom prst="rect">
            <a:avLst/>
          </a:prstGeom>
          <a:noFill/>
          <a:ln>
            <a:noFill/>
          </a:ln>
        </p:spPr>
      </p:pic>
      <p:pic>
        <p:nvPicPr>
          <p:cNvPr descr=" " id="935" name="Google Shape;935;p21"/>
          <p:cNvPicPr preferRelativeResize="0"/>
          <p:nvPr/>
        </p:nvPicPr>
        <p:blipFill rotWithShape="1">
          <a:blip r:embed="rId423">
            <a:alphaModFix/>
          </a:blip>
          <a:srcRect b="0" l="0" r="0" t="0"/>
          <a:stretch/>
        </p:blipFill>
        <p:spPr>
          <a:xfrm>
            <a:off x="1315883" y="5155977"/>
            <a:ext cx="118656" cy="156294"/>
          </a:xfrm>
          <a:prstGeom prst="rect">
            <a:avLst/>
          </a:prstGeom>
          <a:noFill/>
          <a:ln>
            <a:noFill/>
          </a:ln>
        </p:spPr>
      </p:pic>
      <p:pic>
        <p:nvPicPr>
          <p:cNvPr descr=" " id="936" name="Google Shape;936;p21"/>
          <p:cNvPicPr preferRelativeResize="0"/>
          <p:nvPr/>
        </p:nvPicPr>
        <p:blipFill rotWithShape="1">
          <a:blip r:embed="rId424">
            <a:alphaModFix/>
          </a:blip>
          <a:srcRect b="0" l="0" r="0" t="0"/>
          <a:stretch/>
        </p:blipFill>
        <p:spPr>
          <a:xfrm>
            <a:off x="1444040" y="5153893"/>
            <a:ext cx="105446" cy="160486"/>
          </a:xfrm>
          <a:prstGeom prst="rect">
            <a:avLst/>
          </a:prstGeom>
          <a:noFill/>
          <a:ln>
            <a:noFill/>
          </a:ln>
        </p:spPr>
      </p:pic>
      <p:pic>
        <p:nvPicPr>
          <p:cNvPr descr=" " id="937" name="Google Shape;937;p21"/>
          <p:cNvPicPr preferRelativeResize="0"/>
          <p:nvPr/>
        </p:nvPicPr>
        <p:blipFill rotWithShape="1">
          <a:blip r:embed="rId425">
            <a:alphaModFix/>
          </a:blip>
          <a:srcRect b="0" l="0" r="0" t="0"/>
          <a:stretch/>
        </p:blipFill>
        <p:spPr>
          <a:xfrm>
            <a:off x="1562695" y="5225554"/>
            <a:ext cx="55386" cy="14610"/>
          </a:xfrm>
          <a:prstGeom prst="rect">
            <a:avLst/>
          </a:prstGeom>
          <a:noFill/>
          <a:ln>
            <a:noFill/>
          </a:ln>
        </p:spPr>
      </p:pic>
      <p:pic>
        <p:nvPicPr>
          <p:cNvPr descr=" " id="938" name="Google Shape;938;p21"/>
          <p:cNvPicPr preferRelativeResize="0"/>
          <p:nvPr/>
        </p:nvPicPr>
        <p:blipFill rotWithShape="1">
          <a:blip r:embed="rId426">
            <a:alphaModFix/>
          </a:blip>
          <a:srcRect b="0" l="0" r="0" t="0"/>
          <a:stretch/>
        </p:blipFill>
        <p:spPr>
          <a:xfrm>
            <a:off x="1641491" y="5155977"/>
            <a:ext cx="104983" cy="156294"/>
          </a:xfrm>
          <a:prstGeom prst="rect">
            <a:avLst/>
          </a:prstGeom>
          <a:noFill/>
          <a:ln>
            <a:noFill/>
          </a:ln>
        </p:spPr>
      </p:pic>
      <p:pic>
        <p:nvPicPr>
          <p:cNvPr descr=" " id="939" name="Google Shape;939;p21"/>
          <p:cNvPicPr preferRelativeResize="0"/>
          <p:nvPr/>
        </p:nvPicPr>
        <p:blipFill rotWithShape="1">
          <a:blip r:embed="rId427">
            <a:alphaModFix/>
          </a:blip>
          <a:srcRect b="0" l="0" r="0" t="0"/>
          <a:stretch/>
        </p:blipFill>
        <p:spPr>
          <a:xfrm>
            <a:off x="1764550" y="5156225"/>
            <a:ext cx="111703" cy="156071"/>
          </a:xfrm>
          <a:prstGeom prst="rect">
            <a:avLst/>
          </a:prstGeom>
          <a:noFill/>
          <a:ln>
            <a:noFill/>
          </a:ln>
        </p:spPr>
      </p:pic>
      <p:pic>
        <p:nvPicPr>
          <p:cNvPr descr=" " id="940" name="Google Shape;940;p21"/>
          <p:cNvPicPr preferRelativeResize="0"/>
          <p:nvPr/>
        </p:nvPicPr>
        <p:blipFill rotWithShape="1">
          <a:blip r:embed="rId428">
            <a:alphaModFix/>
          </a:blip>
          <a:srcRect b="0" l="0" r="0" t="0"/>
          <a:stretch/>
        </p:blipFill>
        <p:spPr>
          <a:xfrm>
            <a:off x="1892242" y="5155059"/>
            <a:ext cx="88992" cy="157237"/>
          </a:xfrm>
          <a:prstGeom prst="rect">
            <a:avLst/>
          </a:prstGeom>
          <a:noFill/>
          <a:ln>
            <a:noFill/>
          </a:ln>
        </p:spPr>
      </p:pic>
      <p:pic>
        <p:nvPicPr>
          <p:cNvPr descr=" " id="941" name="Google Shape;941;p21"/>
          <p:cNvPicPr preferRelativeResize="0"/>
          <p:nvPr/>
        </p:nvPicPr>
        <p:blipFill rotWithShape="1">
          <a:blip r:embed="rId429">
            <a:alphaModFix/>
          </a:blip>
          <a:srcRect b="0" l="0" r="0" t="0"/>
          <a:stretch/>
        </p:blipFill>
        <p:spPr>
          <a:xfrm>
            <a:off x="1998153" y="5153670"/>
            <a:ext cx="126303" cy="160933"/>
          </a:xfrm>
          <a:prstGeom prst="rect">
            <a:avLst/>
          </a:prstGeom>
          <a:noFill/>
          <a:ln>
            <a:noFill/>
          </a:ln>
        </p:spPr>
      </p:pic>
      <p:pic>
        <p:nvPicPr>
          <p:cNvPr descr=" " id="942" name="Google Shape;942;p21"/>
          <p:cNvPicPr preferRelativeResize="0"/>
          <p:nvPr/>
        </p:nvPicPr>
        <p:blipFill rotWithShape="1">
          <a:blip r:embed="rId430">
            <a:alphaModFix/>
          </a:blip>
          <a:srcRect b="0" l="0" r="0" t="0"/>
          <a:stretch/>
        </p:blipFill>
        <p:spPr>
          <a:xfrm>
            <a:off x="2140676" y="5154364"/>
            <a:ext cx="114947" cy="159321"/>
          </a:xfrm>
          <a:prstGeom prst="rect">
            <a:avLst/>
          </a:prstGeom>
          <a:noFill/>
          <a:ln>
            <a:noFill/>
          </a:ln>
        </p:spPr>
      </p:pic>
      <p:pic>
        <p:nvPicPr>
          <p:cNvPr descr=" " id="943" name="Google Shape;943;p21"/>
          <p:cNvPicPr preferRelativeResize="0"/>
          <p:nvPr/>
        </p:nvPicPr>
        <p:blipFill rotWithShape="1">
          <a:blip r:embed="rId431">
            <a:alphaModFix/>
          </a:blip>
          <a:srcRect b="0" l="0" r="0" t="0"/>
          <a:stretch/>
        </p:blipFill>
        <p:spPr>
          <a:xfrm>
            <a:off x="2273237" y="5155977"/>
            <a:ext cx="118656" cy="156294"/>
          </a:xfrm>
          <a:prstGeom prst="rect">
            <a:avLst/>
          </a:prstGeom>
          <a:noFill/>
          <a:ln>
            <a:noFill/>
          </a:ln>
        </p:spPr>
      </p:pic>
      <p:pic>
        <p:nvPicPr>
          <p:cNvPr descr=" " id="944" name="Google Shape;944;p21"/>
          <p:cNvPicPr preferRelativeResize="0"/>
          <p:nvPr/>
        </p:nvPicPr>
        <p:blipFill rotWithShape="1">
          <a:blip r:embed="rId432">
            <a:alphaModFix/>
          </a:blip>
          <a:srcRect b="0" l="0" r="0" t="0"/>
          <a:stretch/>
        </p:blipFill>
        <p:spPr>
          <a:xfrm>
            <a:off x="2405332" y="5153893"/>
            <a:ext cx="87370" cy="160486"/>
          </a:xfrm>
          <a:prstGeom prst="rect">
            <a:avLst/>
          </a:prstGeom>
          <a:noFill/>
          <a:ln>
            <a:noFill/>
          </a:ln>
        </p:spPr>
      </p:pic>
      <p:pic>
        <p:nvPicPr>
          <p:cNvPr descr=" " id="945" name="Google Shape;945;p21"/>
          <p:cNvPicPr preferRelativeResize="0"/>
          <p:nvPr/>
        </p:nvPicPr>
        <p:blipFill rotWithShape="1">
          <a:blip r:embed="rId433">
            <a:alphaModFix/>
          </a:blip>
          <a:srcRect b="0" l="0" r="0" t="0"/>
          <a:stretch/>
        </p:blipFill>
        <p:spPr>
          <a:xfrm>
            <a:off x="2503131" y="5155977"/>
            <a:ext cx="103359" cy="156071"/>
          </a:xfrm>
          <a:prstGeom prst="rect">
            <a:avLst/>
          </a:prstGeom>
          <a:noFill/>
          <a:ln>
            <a:noFill/>
          </a:ln>
        </p:spPr>
      </p:pic>
      <p:pic>
        <p:nvPicPr>
          <p:cNvPr descr=" " id="946" name="Google Shape;946;p21"/>
          <p:cNvPicPr preferRelativeResize="0"/>
          <p:nvPr/>
        </p:nvPicPr>
        <p:blipFill rotWithShape="1">
          <a:blip r:embed="rId434">
            <a:alphaModFix/>
          </a:blip>
          <a:srcRect b="0" l="0" r="0" t="0"/>
          <a:stretch/>
        </p:blipFill>
        <p:spPr>
          <a:xfrm>
            <a:off x="2623641" y="5155059"/>
            <a:ext cx="94322" cy="157237"/>
          </a:xfrm>
          <a:prstGeom prst="rect">
            <a:avLst/>
          </a:prstGeom>
          <a:noFill/>
          <a:ln>
            <a:noFill/>
          </a:ln>
        </p:spPr>
      </p:pic>
      <p:pic>
        <p:nvPicPr>
          <p:cNvPr descr=" " id="947" name="Google Shape;947;p21"/>
          <p:cNvPicPr preferRelativeResize="0"/>
          <p:nvPr/>
        </p:nvPicPr>
        <p:blipFill rotWithShape="1">
          <a:blip r:embed="rId435">
            <a:alphaModFix/>
          </a:blip>
          <a:srcRect b="0" l="0" r="0" t="0"/>
          <a:stretch/>
        </p:blipFill>
        <p:spPr>
          <a:xfrm>
            <a:off x="2739747" y="5155977"/>
            <a:ext cx="19468" cy="156294"/>
          </a:xfrm>
          <a:prstGeom prst="rect">
            <a:avLst/>
          </a:prstGeom>
          <a:noFill/>
          <a:ln>
            <a:noFill/>
          </a:ln>
        </p:spPr>
      </p:pic>
      <p:pic>
        <p:nvPicPr>
          <p:cNvPr descr=" " id="948" name="Google Shape;948;p21"/>
          <p:cNvPicPr preferRelativeResize="0"/>
          <p:nvPr/>
        </p:nvPicPr>
        <p:blipFill rotWithShape="1">
          <a:blip r:embed="rId436">
            <a:alphaModFix/>
          </a:blip>
          <a:srcRect b="0" l="0" r="0" t="0"/>
          <a:stretch/>
        </p:blipFill>
        <p:spPr>
          <a:xfrm>
            <a:off x="2783778" y="5153893"/>
            <a:ext cx="105446" cy="160486"/>
          </a:xfrm>
          <a:prstGeom prst="rect">
            <a:avLst/>
          </a:prstGeom>
          <a:noFill/>
          <a:ln>
            <a:noFill/>
          </a:ln>
        </p:spPr>
      </p:pic>
      <p:pic>
        <p:nvPicPr>
          <p:cNvPr descr=" " id="949" name="Google Shape;949;p21"/>
          <p:cNvPicPr preferRelativeResize="0"/>
          <p:nvPr/>
        </p:nvPicPr>
        <p:blipFill rotWithShape="1">
          <a:blip r:embed="rId437">
            <a:alphaModFix/>
          </a:blip>
          <a:srcRect b="0" l="0" r="0" t="0"/>
          <a:stretch/>
        </p:blipFill>
        <p:spPr>
          <a:xfrm>
            <a:off x="2957591" y="5155977"/>
            <a:ext cx="106140" cy="156542"/>
          </a:xfrm>
          <a:prstGeom prst="rect">
            <a:avLst/>
          </a:prstGeom>
          <a:noFill/>
          <a:ln>
            <a:noFill/>
          </a:ln>
        </p:spPr>
      </p:pic>
      <p:pic>
        <p:nvPicPr>
          <p:cNvPr descr=" " id="950" name="Google Shape;950;p21"/>
          <p:cNvPicPr preferRelativeResize="0"/>
          <p:nvPr/>
        </p:nvPicPr>
        <p:blipFill rotWithShape="1">
          <a:blip r:embed="rId438">
            <a:alphaModFix/>
          </a:blip>
          <a:srcRect b="0" l="0" r="0" t="0"/>
          <a:stretch/>
        </p:blipFill>
        <p:spPr>
          <a:xfrm>
            <a:off x="3096871" y="5155977"/>
            <a:ext cx="80185" cy="156294"/>
          </a:xfrm>
          <a:prstGeom prst="rect">
            <a:avLst/>
          </a:prstGeom>
          <a:noFill/>
          <a:ln>
            <a:noFill/>
          </a:ln>
        </p:spPr>
      </p:pic>
      <p:pic>
        <p:nvPicPr>
          <p:cNvPr descr=" " id="951" name="Google Shape;951;p21"/>
          <p:cNvPicPr preferRelativeResize="0"/>
          <p:nvPr/>
        </p:nvPicPr>
        <p:blipFill rotWithShape="1">
          <a:blip r:embed="rId439">
            <a:alphaModFix/>
          </a:blip>
          <a:srcRect b="0" l="0" r="0" t="0"/>
          <a:stretch/>
        </p:blipFill>
        <p:spPr>
          <a:xfrm>
            <a:off x="3200695" y="5155059"/>
            <a:ext cx="94322" cy="157237"/>
          </a:xfrm>
          <a:prstGeom prst="rect">
            <a:avLst/>
          </a:prstGeom>
          <a:noFill/>
          <a:ln>
            <a:noFill/>
          </a:ln>
        </p:spPr>
      </p:pic>
      <p:pic>
        <p:nvPicPr>
          <p:cNvPr descr=" " id="952" name="Google Shape;952;p21"/>
          <p:cNvPicPr preferRelativeResize="0"/>
          <p:nvPr/>
        </p:nvPicPr>
        <p:blipFill rotWithShape="1">
          <a:blip r:embed="rId440">
            <a:alphaModFix/>
          </a:blip>
          <a:srcRect b="0" l="0" r="0" t="0"/>
          <a:stretch/>
        </p:blipFill>
        <p:spPr>
          <a:xfrm>
            <a:off x="3304518" y="5155977"/>
            <a:ext cx="117728" cy="156294"/>
          </a:xfrm>
          <a:prstGeom prst="rect">
            <a:avLst/>
          </a:prstGeom>
          <a:noFill/>
          <a:ln>
            <a:noFill/>
          </a:ln>
        </p:spPr>
      </p:pic>
      <p:pic>
        <p:nvPicPr>
          <p:cNvPr descr=" " id="953" name="Google Shape;953;p21"/>
          <p:cNvPicPr preferRelativeResize="0"/>
          <p:nvPr/>
        </p:nvPicPr>
        <p:blipFill rotWithShape="1">
          <a:blip r:embed="rId441">
            <a:alphaModFix/>
          </a:blip>
          <a:srcRect b="0" l="0" r="0" t="0"/>
          <a:stretch/>
        </p:blipFill>
        <p:spPr>
          <a:xfrm>
            <a:off x="3439163" y="5155977"/>
            <a:ext cx="80185" cy="156294"/>
          </a:xfrm>
          <a:prstGeom prst="rect">
            <a:avLst/>
          </a:prstGeom>
          <a:noFill/>
          <a:ln>
            <a:noFill/>
          </a:ln>
        </p:spPr>
      </p:pic>
      <p:pic>
        <p:nvPicPr>
          <p:cNvPr descr=" " id="954" name="Google Shape;954;p21"/>
          <p:cNvPicPr preferRelativeResize="0"/>
          <p:nvPr/>
        </p:nvPicPr>
        <p:blipFill rotWithShape="1">
          <a:blip r:embed="rId442">
            <a:alphaModFix/>
          </a:blip>
          <a:srcRect b="0" l="0" r="0" t="0"/>
          <a:stretch/>
        </p:blipFill>
        <p:spPr>
          <a:xfrm>
            <a:off x="3579237" y="5244207"/>
            <a:ext cx="2121463" cy="452115"/>
          </a:xfrm>
          <a:prstGeom prst="rect">
            <a:avLst/>
          </a:prstGeom>
          <a:noFill/>
          <a:ln>
            <a:noFill/>
          </a:ln>
        </p:spPr>
      </p:pic>
      <p:pic>
        <p:nvPicPr>
          <p:cNvPr descr=" " id="955" name="Google Shape;955;p21"/>
          <p:cNvPicPr preferRelativeResize="0"/>
          <p:nvPr/>
        </p:nvPicPr>
        <p:blipFill rotWithShape="1">
          <a:blip r:embed="rId443">
            <a:alphaModFix/>
          </a:blip>
          <a:srcRect b="0" l="0" r="0" t="0"/>
          <a:stretch/>
        </p:blipFill>
        <p:spPr>
          <a:xfrm>
            <a:off x="1672315" y="4422477"/>
            <a:ext cx="118656" cy="156294"/>
          </a:xfrm>
          <a:prstGeom prst="rect">
            <a:avLst/>
          </a:prstGeom>
          <a:noFill/>
          <a:ln>
            <a:noFill/>
          </a:ln>
        </p:spPr>
      </p:pic>
      <p:pic>
        <p:nvPicPr>
          <p:cNvPr descr=" " id="956" name="Google Shape;956;p21"/>
          <p:cNvPicPr preferRelativeResize="0"/>
          <p:nvPr/>
        </p:nvPicPr>
        <p:blipFill rotWithShape="1">
          <a:blip r:embed="rId444">
            <a:alphaModFix/>
          </a:blip>
          <a:srcRect b="0" l="0" r="0" t="0"/>
          <a:stretch/>
        </p:blipFill>
        <p:spPr>
          <a:xfrm>
            <a:off x="1798385" y="4422254"/>
            <a:ext cx="109849" cy="156542"/>
          </a:xfrm>
          <a:prstGeom prst="rect">
            <a:avLst/>
          </a:prstGeom>
          <a:noFill/>
          <a:ln>
            <a:noFill/>
          </a:ln>
        </p:spPr>
      </p:pic>
      <p:pic>
        <p:nvPicPr>
          <p:cNvPr descr=" " id="957" name="Google Shape;957;p21"/>
          <p:cNvPicPr preferRelativeResize="0"/>
          <p:nvPr/>
        </p:nvPicPr>
        <p:blipFill rotWithShape="1">
          <a:blip r:embed="rId445">
            <a:alphaModFix/>
          </a:blip>
          <a:srcRect b="0" l="0" r="0" t="0"/>
          <a:stretch/>
        </p:blipFill>
        <p:spPr>
          <a:xfrm>
            <a:off x="1929789" y="4422477"/>
            <a:ext cx="19468" cy="156294"/>
          </a:xfrm>
          <a:prstGeom prst="rect">
            <a:avLst/>
          </a:prstGeom>
          <a:noFill/>
          <a:ln>
            <a:noFill/>
          </a:ln>
        </p:spPr>
      </p:pic>
      <p:pic>
        <p:nvPicPr>
          <p:cNvPr descr=" " id="958" name="Google Shape;958;p21"/>
          <p:cNvPicPr preferRelativeResize="0"/>
          <p:nvPr/>
        </p:nvPicPr>
        <p:blipFill rotWithShape="1">
          <a:blip r:embed="rId446">
            <a:alphaModFix/>
          </a:blip>
          <a:srcRect b="0" l="0" r="0" t="0"/>
          <a:stretch/>
        </p:blipFill>
        <p:spPr>
          <a:xfrm>
            <a:off x="1982161" y="4422477"/>
            <a:ext cx="79490" cy="156294"/>
          </a:xfrm>
          <a:prstGeom prst="rect">
            <a:avLst/>
          </a:prstGeom>
          <a:noFill/>
          <a:ln>
            <a:noFill/>
          </a:ln>
        </p:spPr>
      </p:pic>
      <p:pic>
        <p:nvPicPr>
          <p:cNvPr descr=" " id="959" name="Google Shape;959;p21"/>
          <p:cNvPicPr preferRelativeResize="0"/>
          <p:nvPr/>
        </p:nvPicPr>
        <p:blipFill rotWithShape="1">
          <a:blip r:embed="rId447">
            <a:alphaModFix/>
          </a:blip>
          <a:srcRect b="0" l="0" r="0" t="0"/>
          <a:stretch/>
        </p:blipFill>
        <p:spPr>
          <a:xfrm>
            <a:off x="2082508" y="4422477"/>
            <a:ext cx="79490" cy="156294"/>
          </a:xfrm>
          <a:prstGeom prst="rect">
            <a:avLst/>
          </a:prstGeom>
          <a:noFill/>
          <a:ln>
            <a:noFill/>
          </a:ln>
        </p:spPr>
      </p:pic>
      <p:pic>
        <p:nvPicPr>
          <p:cNvPr descr=" " id="960" name="Google Shape;960;p21"/>
          <p:cNvPicPr preferRelativeResize="0"/>
          <p:nvPr/>
        </p:nvPicPr>
        <p:blipFill rotWithShape="1">
          <a:blip r:embed="rId448">
            <a:alphaModFix/>
          </a:blip>
          <a:srcRect b="0" l="0" r="0" t="0"/>
          <a:stretch/>
        </p:blipFill>
        <p:spPr>
          <a:xfrm>
            <a:off x="2172892" y="4422477"/>
            <a:ext cx="118656" cy="156294"/>
          </a:xfrm>
          <a:prstGeom prst="rect">
            <a:avLst/>
          </a:prstGeom>
          <a:noFill/>
          <a:ln>
            <a:noFill/>
          </a:ln>
        </p:spPr>
      </p:pic>
      <p:pic>
        <p:nvPicPr>
          <p:cNvPr descr=" " id="961" name="Google Shape;961;p21"/>
          <p:cNvPicPr preferRelativeResize="0"/>
          <p:nvPr/>
        </p:nvPicPr>
        <p:blipFill rotWithShape="1">
          <a:blip r:embed="rId449">
            <a:alphaModFix/>
          </a:blip>
          <a:srcRect b="0" l="0" r="0" t="0"/>
          <a:stretch/>
        </p:blipFill>
        <p:spPr>
          <a:xfrm>
            <a:off x="2313100" y="4421560"/>
            <a:ext cx="94322" cy="157237"/>
          </a:xfrm>
          <a:prstGeom prst="rect">
            <a:avLst/>
          </a:prstGeom>
          <a:noFill/>
          <a:ln>
            <a:noFill/>
          </a:ln>
        </p:spPr>
      </p:pic>
      <p:pic>
        <p:nvPicPr>
          <p:cNvPr descr=" " id="962" name="Google Shape;962;p21"/>
          <p:cNvPicPr preferRelativeResize="0"/>
          <p:nvPr/>
        </p:nvPicPr>
        <p:blipFill rotWithShape="1">
          <a:blip r:embed="rId450">
            <a:alphaModFix/>
          </a:blip>
          <a:srcRect b="0" l="0" r="0" t="0"/>
          <a:stretch/>
        </p:blipFill>
        <p:spPr>
          <a:xfrm>
            <a:off x="2412520" y="4422725"/>
            <a:ext cx="111703" cy="156071"/>
          </a:xfrm>
          <a:prstGeom prst="rect">
            <a:avLst/>
          </a:prstGeom>
          <a:noFill/>
          <a:ln>
            <a:noFill/>
          </a:ln>
        </p:spPr>
      </p:pic>
      <p:pic>
        <p:nvPicPr>
          <p:cNvPr descr=" " id="963" name="Google Shape;963;p21"/>
          <p:cNvPicPr preferRelativeResize="0"/>
          <p:nvPr/>
        </p:nvPicPr>
        <p:blipFill rotWithShape="1">
          <a:blip r:embed="rId451">
            <a:alphaModFix/>
          </a:blip>
          <a:srcRect b="0" l="0" r="0" t="0"/>
          <a:stretch/>
        </p:blipFill>
        <p:spPr>
          <a:xfrm>
            <a:off x="2586795" y="4422477"/>
            <a:ext cx="106140" cy="156542"/>
          </a:xfrm>
          <a:prstGeom prst="rect">
            <a:avLst/>
          </a:prstGeom>
          <a:noFill/>
          <a:ln>
            <a:noFill/>
          </a:ln>
        </p:spPr>
      </p:pic>
      <p:pic>
        <p:nvPicPr>
          <p:cNvPr descr=" " id="964" name="Google Shape;964;p21"/>
          <p:cNvPicPr preferRelativeResize="0"/>
          <p:nvPr/>
        </p:nvPicPr>
        <p:blipFill rotWithShape="1">
          <a:blip r:embed="rId452">
            <a:alphaModFix/>
          </a:blip>
          <a:srcRect b="0" l="0" r="0" t="0"/>
          <a:stretch/>
        </p:blipFill>
        <p:spPr>
          <a:xfrm>
            <a:off x="2726075" y="4422477"/>
            <a:ext cx="80185" cy="156294"/>
          </a:xfrm>
          <a:prstGeom prst="rect">
            <a:avLst/>
          </a:prstGeom>
          <a:noFill/>
          <a:ln>
            <a:noFill/>
          </a:ln>
        </p:spPr>
      </p:pic>
      <p:pic>
        <p:nvPicPr>
          <p:cNvPr descr=" " id="965" name="Google Shape;965;p21"/>
          <p:cNvPicPr preferRelativeResize="0"/>
          <p:nvPr/>
        </p:nvPicPr>
        <p:blipFill rotWithShape="1">
          <a:blip r:embed="rId453">
            <a:alphaModFix/>
          </a:blip>
          <a:srcRect b="0" l="0" r="0" t="0"/>
          <a:stretch/>
        </p:blipFill>
        <p:spPr>
          <a:xfrm>
            <a:off x="2829899" y="4421560"/>
            <a:ext cx="94322" cy="157237"/>
          </a:xfrm>
          <a:prstGeom prst="rect">
            <a:avLst/>
          </a:prstGeom>
          <a:noFill/>
          <a:ln>
            <a:noFill/>
          </a:ln>
        </p:spPr>
      </p:pic>
      <p:pic>
        <p:nvPicPr>
          <p:cNvPr descr=" " id="966" name="Google Shape;966;p21"/>
          <p:cNvPicPr preferRelativeResize="0"/>
          <p:nvPr/>
        </p:nvPicPr>
        <p:blipFill rotWithShape="1">
          <a:blip r:embed="rId454">
            <a:alphaModFix/>
          </a:blip>
          <a:srcRect b="0" l="0" r="0" t="0"/>
          <a:stretch/>
        </p:blipFill>
        <p:spPr>
          <a:xfrm>
            <a:off x="2933723" y="4422477"/>
            <a:ext cx="117728" cy="156294"/>
          </a:xfrm>
          <a:prstGeom prst="rect">
            <a:avLst/>
          </a:prstGeom>
          <a:noFill/>
          <a:ln>
            <a:noFill/>
          </a:ln>
        </p:spPr>
      </p:pic>
      <p:pic>
        <p:nvPicPr>
          <p:cNvPr descr=" " id="967" name="Google Shape;967;p21"/>
          <p:cNvPicPr preferRelativeResize="0"/>
          <p:nvPr/>
        </p:nvPicPr>
        <p:blipFill rotWithShape="1">
          <a:blip r:embed="rId455">
            <a:alphaModFix/>
          </a:blip>
          <a:srcRect b="0" l="0" r="0" t="0"/>
          <a:stretch/>
        </p:blipFill>
        <p:spPr>
          <a:xfrm>
            <a:off x="3068367" y="4422477"/>
            <a:ext cx="80185" cy="156294"/>
          </a:xfrm>
          <a:prstGeom prst="rect">
            <a:avLst/>
          </a:prstGeom>
          <a:noFill/>
          <a:ln>
            <a:noFill/>
          </a:ln>
        </p:spPr>
      </p:pic>
      <p:pic>
        <p:nvPicPr>
          <p:cNvPr descr=" " id="968" name="Google Shape;968;p21"/>
          <p:cNvPicPr preferRelativeResize="0"/>
          <p:nvPr/>
        </p:nvPicPr>
        <p:blipFill rotWithShape="1">
          <a:blip r:embed="rId456">
            <a:alphaModFix/>
          </a:blip>
          <a:srcRect b="0" l="0" r="0" t="0"/>
          <a:stretch/>
        </p:blipFill>
        <p:spPr>
          <a:xfrm>
            <a:off x="3219930" y="4476304"/>
            <a:ext cx="1636607" cy="11584"/>
          </a:xfrm>
          <a:prstGeom prst="rect">
            <a:avLst/>
          </a:prstGeom>
          <a:noFill/>
          <a:ln>
            <a:noFill/>
          </a:ln>
        </p:spPr>
      </p:pic>
      <p:pic>
        <p:nvPicPr>
          <p:cNvPr descr=" " id="969" name="Google Shape;969;p21"/>
          <p:cNvPicPr preferRelativeResize="0"/>
          <p:nvPr/>
        </p:nvPicPr>
        <p:blipFill rotWithShape="1">
          <a:blip r:embed="rId457">
            <a:alphaModFix/>
          </a:blip>
          <a:srcRect b="0" l="0" r="0" t="0"/>
          <a:stretch/>
        </p:blipFill>
        <p:spPr>
          <a:xfrm>
            <a:off x="1530715" y="3685530"/>
            <a:ext cx="87370" cy="160486"/>
          </a:xfrm>
          <a:prstGeom prst="rect">
            <a:avLst/>
          </a:prstGeom>
          <a:noFill/>
          <a:ln>
            <a:noFill/>
          </a:ln>
        </p:spPr>
      </p:pic>
      <p:pic>
        <p:nvPicPr>
          <p:cNvPr descr=" " id="970" name="Google Shape;970;p21"/>
          <p:cNvPicPr preferRelativeResize="0"/>
          <p:nvPr/>
        </p:nvPicPr>
        <p:blipFill rotWithShape="1">
          <a:blip r:embed="rId458">
            <a:alphaModFix/>
          </a:blip>
          <a:srcRect b="0" l="0" r="0" t="0"/>
          <a:stretch/>
        </p:blipFill>
        <p:spPr>
          <a:xfrm>
            <a:off x="1643807" y="3687614"/>
            <a:ext cx="104056" cy="158626"/>
          </a:xfrm>
          <a:prstGeom prst="rect">
            <a:avLst/>
          </a:prstGeom>
          <a:noFill/>
          <a:ln>
            <a:noFill/>
          </a:ln>
        </p:spPr>
      </p:pic>
      <p:pic>
        <p:nvPicPr>
          <p:cNvPr descr=" " id="971" name="Google Shape;971;p21"/>
          <p:cNvPicPr preferRelativeResize="0"/>
          <p:nvPr/>
        </p:nvPicPr>
        <p:blipFill rotWithShape="1">
          <a:blip r:embed="rId459">
            <a:alphaModFix/>
          </a:blip>
          <a:srcRect b="0" l="0" r="0" t="0"/>
          <a:stretch/>
        </p:blipFill>
        <p:spPr>
          <a:xfrm>
            <a:off x="1780771" y="3686696"/>
            <a:ext cx="88992" cy="157237"/>
          </a:xfrm>
          <a:prstGeom prst="rect">
            <a:avLst/>
          </a:prstGeom>
          <a:noFill/>
          <a:ln>
            <a:noFill/>
          </a:ln>
        </p:spPr>
      </p:pic>
      <p:pic>
        <p:nvPicPr>
          <p:cNvPr descr=" " id="972" name="Google Shape;972;p21"/>
          <p:cNvPicPr preferRelativeResize="0"/>
          <p:nvPr/>
        </p:nvPicPr>
        <p:blipFill rotWithShape="1">
          <a:blip r:embed="rId460">
            <a:alphaModFix/>
          </a:blip>
          <a:srcRect b="0" l="0" r="0" t="0"/>
          <a:stretch/>
        </p:blipFill>
        <p:spPr>
          <a:xfrm>
            <a:off x="1894561" y="3686696"/>
            <a:ext cx="94322" cy="157237"/>
          </a:xfrm>
          <a:prstGeom prst="rect">
            <a:avLst/>
          </a:prstGeom>
          <a:noFill/>
          <a:ln>
            <a:noFill/>
          </a:ln>
        </p:spPr>
      </p:pic>
      <p:pic>
        <p:nvPicPr>
          <p:cNvPr descr=" " id="973" name="Google Shape;973;p21"/>
          <p:cNvPicPr preferRelativeResize="0"/>
          <p:nvPr/>
        </p:nvPicPr>
        <p:blipFill rotWithShape="1">
          <a:blip r:embed="rId461">
            <a:alphaModFix/>
          </a:blip>
          <a:srcRect b="0" l="0" r="0" t="0"/>
          <a:stretch/>
        </p:blipFill>
        <p:spPr>
          <a:xfrm>
            <a:off x="2000702" y="3687614"/>
            <a:ext cx="118656" cy="156294"/>
          </a:xfrm>
          <a:prstGeom prst="rect">
            <a:avLst/>
          </a:prstGeom>
          <a:noFill/>
          <a:ln>
            <a:noFill/>
          </a:ln>
        </p:spPr>
      </p:pic>
      <p:pic>
        <p:nvPicPr>
          <p:cNvPr descr=" " id="974" name="Google Shape;974;p21"/>
          <p:cNvPicPr preferRelativeResize="0"/>
          <p:nvPr/>
        </p:nvPicPr>
        <p:blipFill rotWithShape="1">
          <a:blip r:embed="rId462">
            <a:alphaModFix/>
          </a:blip>
          <a:srcRect b="0" l="0" r="0" t="0"/>
          <a:stretch/>
        </p:blipFill>
        <p:spPr>
          <a:xfrm>
            <a:off x="2133029" y="3685530"/>
            <a:ext cx="87370" cy="160486"/>
          </a:xfrm>
          <a:prstGeom prst="rect">
            <a:avLst/>
          </a:prstGeom>
          <a:noFill/>
          <a:ln>
            <a:noFill/>
          </a:ln>
        </p:spPr>
      </p:pic>
      <p:pic>
        <p:nvPicPr>
          <p:cNvPr descr=" " id="975" name="Google Shape;975;p21"/>
          <p:cNvPicPr preferRelativeResize="0"/>
          <p:nvPr/>
        </p:nvPicPr>
        <p:blipFill rotWithShape="1">
          <a:blip r:embed="rId463">
            <a:alphaModFix/>
          </a:blip>
          <a:srcRect b="0" l="0" r="0" t="0"/>
          <a:stretch/>
        </p:blipFill>
        <p:spPr>
          <a:xfrm>
            <a:off x="2237780" y="3685530"/>
            <a:ext cx="105446" cy="160486"/>
          </a:xfrm>
          <a:prstGeom prst="rect">
            <a:avLst/>
          </a:prstGeom>
          <a:noFill/>
          <a:ln>
            <a:noFill/>
          </a:ln>
        </p:spPr>
      </p:pic>
      <p:pic>
        <p:nvPicPr>
          <p:cNvPr descr=" " id="976" name="Google Shape;976;p21"/>
          <p:cNvPicPr preferRelativeResize="0"/>
          <p:nvPr/>
        </p:nvPicPr>
        <p:blipFill rotWithShape="1">
          <a:blip r:embed="rId464">
            <a:alphaModFix/>
          </a:blip>
          <a:srcRect b="0" l="0" r="0" t="0"/>
          <a:stretch/>
        </p:blipFill>
        <p:spPr>
          <a:xfrm>
            <a:off x="2356203" y="3687614"/>
            <a:ext cx="118656" cy="156294"/>
          </a:xfrm>
          <a:prstGeom prst="rect">
            <a:avLst/>
          </a:prstGeom>
          <a:noFill/>
          <a:ln>
            <a:noFill/>
          </a:ln>
        </p:spPr>
      </p:pic>
      <p:pic>
        <p:nvPicPr>
          <p:cNvPr descr=" " id="977" name="Google Shape;977;p21"/>
          <p:cNvPicPr preferRelativeResize="0"/>
          <p:nvPr/>
        </p:nvPicPr>
        <p:blipFill rotWithShape="1">
          <a:blip r:embed="rId465">
            <a:alphaModFix/>
          </a:blip>
          <a:srcRect b="0" l="0" r="0" t="0"/>
          <a:stretch/>
        </p:blipFill>
        <p:spPr>
          <a:xfrm>
            <a:off x="2496643" y="3686696"/>
            <a:ext cx="88992" cy="157237"/>
          </a:xfrm>
          <a:prstGeom prst="rect">
            <a:avLst/>
          </a:prstGeom>
          <a:noFill/>
          <a:ln>
            <a:noFill/>
          </a:ln>
        </p:spPr>
      </p:pic>
      <p:pic>
        <p:nvPicPr>
          <p:cNvPr descr=" " id="978" name="Google Shape;978;p21"/>
          <p:cNvPicPr preferRelativeResize="0"/>
          <p:nvPr/>
        </p:nvPicPr>
        <p:blipFill rotWithShape="1">
          <a:blip r:embed="rId466">
            <a:alphaModFix/>
          </a:blip>
          <a:srcRect b="0" l="0" r="0" t="0"/>
          <a:stretch/>
        </p:blipFill>
        <p:spPr>
          <a:xfrm>
            <a:off x="2610663" y="3687614"/>
            <a:ext cx="104056" cy="158626"/>
          </a:xfrm>
          <a:prstGeom prst="rect">
            <a:avLst/>
          </a:prstGeom>
          <a:noFill/>
          <a:ln>
            <a:noFill/>
          </a:ln>
        </p:spPr>
      </p:pic>
      <p:pic>
        <p:nvPicPr>
          <p:cNvPr descr=" " id="979" name="Google Shape;979;p21"/>
          <p:cNvPicPr preferRelativeResize="0"/>
          <p:nvPr/>
        </p:nvPicPr>
        <p:blipFill rotWithShape="1">
          <a:blip r:embed="rId467">
            <a:alphaModFix/>
          </a:blip>
          <a:srcRect b="0" l="0" r="0" t="0"/>
          <a:stretch/>
        </p:blipFill>
        <p:spPr>
          <a:xfrm>
            <a:off x="2747394" y="3687614"/>
            <a:ext cx="79490" cy="156294"/>
          </a:xfrm>
          <a:prstGeom prst="rect">
            <a:avLst/>
          </a:prstGeom>
          <a:noFill/>
          <a:ln>
            <a:noFill/>
          </a:ln>
        </p:spPr>
      </p:pic>
      <p:pic>
        <p:nvPicPr>
          <p:cNvPr descr=" " id="980" name="Google Shape;980;p21"/>
          <p:cNvPicPr preferRelativeResize="0"/>
          <p:nvPr/>
        </p:nvPicPr>
        <p:blipFill rotWithShape="1">
          <a:blip r:embed="rId468">
            <a:alphaModFix/>
          </a:blip>
          <a:srcRect b="0" l="0" r="0" t="0"/>
          <a:stretch/>
        </p:blipFill>
        <p:spPr>
          <a:xfrm>
            <a:off x="2837775" y="3687614"/>
            <a:ext cx="118656" cy="156294"/>
          </a:xfrm>
          <a:prstGeom prst="rect">
            <a:avLst/>
          </a:prstGeom>
          <a:noFill/>
          <a:ln>
            <a:noFill/>
          </a:ln>
        </p:spPr>
      </p:pic>
      <p:pic>
        <p:nvPicPr>
          <p:cNvPr descr=" " id="981" name="Google Shape;981;p21"/>
          <p:cNvPicPr preferRelativeResize="0"/>
          <p:nvPr/>
        </p:nvPicPr>
        <p:blipFill rotWithShape="1">
          <a:blip r:embed="rId469">
            <a:alphaModFix/>
          </a:blip>
          <a:srcRect b="0" l="0" r="0" t="0"/>
          <a:stretch/>
        </p:blipFill>
        <p:spPr>
          <a:xfrm>
            <a:off x="2977753" y="3686696"/>
            <a:ext cx="94322" cy="157237"/>
          </a:xfrm>
          <a:prstGeom prst="rect">
            <a:avLst/>
          </a:prstGeom>
          <a:noFill/>
          <a:ln>
            <a:noFill/>
          </a:ln>
        </p:spPr>
      </p:pic>
      <p:pic>
        <p:nvPicPr>
          <p:cNvPr descr=" " id="982" name="Google Shape;982;p21"/>
          <p:cNvPicPr preferRelativeResize="0"/>
          <p:nvPr/>
        </p:nvPicPr>
        <p:blipFill rotWithShape="1">
          <a:blip r:embed="rId470">
            <a:alphaModFix/>
          </a:blip>
          <a:srcRect b="0" l="0" r="0" t="0"/>
          <a:stretch/>
        </p:blipFill>
        <p:spPr>
          <a:xfrm>
            <a:off x="3139050" y="3687614"/>
            <a:ext cx="106140" cy="156542"/>
          </a:xfrm>
          <a:prstGeom prst="rect">
            <a:avLst/>
          </a:prstGeom>
          <a:noFill/>
          <a:ln>
            <a:noFill/>
          </a:ln>
        </p:spPr>
      </p:pic>
      <p:pic>
        <p:nvPicPr>
          <p:cNvPr descr=" " id="983" name="Google Shape;983;p21"/>
          <p:cNvPicPr preferRelativeResize="0"/>
          <p:nvPr/>
        </p:nvPicPr>
        <p:blipFill rotWithShape="1">
          <a:blip r:embed="rId471">
            <a:alphaModFix/>
          </a:blip>
          <a:srcRect b="0" l="0" r="0" t="0"/>
          <a:stretch/>
        </p:blipFill>
        <p:spPr>
          <a:xfrm>
            <a:off x="3278331" y="3687614"/>
            <a:ext cx="80185" cy="156294"/>
          </a:xfrm>
          <a:prstGeom prst="rect">
            <a:avLst/>
          </a:prstGeom>
          <a:noFill/>
          <a:ln>
            <a:noFill/>
          </a:ln>
        </p:spPr>
      </p:pic>
      <p:pic>
        <p:nvPicPr>
          <p:cNvPr descr=" " id="984" name="Google Shape;984;p21"/>
          <p:cNvPicPr preferRelativeResize="0"/>
          <p:nvPr/>
        </p:nvPicPr>
        <p:blipFill rotWithShape="1">
          <a:blip r:embed="rId472">
            <a:alphaModFix/>
          </a:blip>
          <a:srcRect b="0" l="0" r="0" t="0"/>
          <a:stretch/>
        </p:blipFill>
        <p:spPr>
          <a:xfrm>
            <a:off x="3382387" y="3686696"/>
            <a:ext cx="94322" cy="157237"/>
          </a:xfrm>
          <a:prstGeom prst="rect">
            <a:avLst/>
          </a:prstGeom>
          <a:noFill/>
          <a:ln>
            <a:noFill/>
          </a:ln>
        </p:spPr>
      </p:pic>
      <p:pic>
        <p:nvPicPr>
          <p:cNvPr descr=" " id="985" name="Google Shape;985;p21"/>
          <p:cNvPicPr preferRelativeResize="0"/>
          <p:nvPr/>
        </p:nvPicPr>
        <p:blipFill rotWithShape="1">
          <a:blip r:embed="rId473">
            <a:alphaModFix/>
          </a:blip>
          <a:srcRect b="0" l="0" r="0" t="0"/>
          <a:stretch/>
        </p:blipFill>
        <p:spPr>
          <a:xfrm>
            <a:off x="3485978" y="3687614"/>
            <a:ext cx="117728" cy="156294"/>
          </a:xfrm>
          <a:prstGeom prst="rect">
            <a:avLst/>
          </a:prstGeom>
          <a:noFill/>
          <a:ln>
            <a:noFill/>
          </a:ln>
        </p:spPr>
      </p:pic>
      <p:pic>
        <p:nvPicPr>
          <p:cNvPr descr=" " id="986" name="Google Shape;986;p21"/>
          <p:cNvPicPr preferRelativeResize="0"/>
          <p:nvPr/>
        </p:nvPicPr>
        <p:blipFill rotWithShape="1">
          <a:blip r:embed="rId474">
            <a:alphaModFix/>
          </a:blip>
          <a:srcRect b="0" l="0" r="0" t="0"/>
          <a:stretch/>
        </p:blipFill>
        <p:spPr>
          <a:xfrm>
            <a:off x="3620622" y="3687614"/>
            <a:ext cx="80418" cy="156294"/>
          </a:xfrm>
          <a:prstGeom prst="rect">
            <a:avLst/>
          </a:prstGeom>
          <a:noFill/>
          <a:ln>
            <a:noFill/>
          </a:ln>
        </p:spPr>
      </p:pic>
      <p:pic>
        <p:nvPicPr>
          <p:cNvPr descr=" " id="987" name="Google Shape;987;p21"/>
          <p:cNvPicPr preferRelativeResize="0"/>
          <p:nvPr/>
        </p:nvPicPr>
        <p:blipFill rotWithShape="1">
          <a:blip r:embed="rId475">
            <a:alphaModFix/>
          </a:blip>
          <a:srcRect b="0" l="0" r="0" t="0"/>
          <a:stretch/>
        </p:blipFill>
        <p:spPr>
          <a:xfrm>
            <a:off x="3752953" y="3766914"/>
            <a:ext cx="1221315" cy="11584"/>
          </a:xfrm>
          <a:prstGeom prst="rect">
            <a:avLst/>
          </a:prstGeom>
          <a:noFill/>
          <a:ln>
            <a:noFill/>
          </a:ln>
        </p:spPr>
      </p:pic>
      <p:pic>
        <p:nvPicPr>
          <p:cNvPr descr=" " id="988" name="Google Shape;988;p21"/>
          <p:cNvPicPr preferRelativeResize="0"/>
          <p:nvPr/>
        </p:nvPicPr>
        <p:blipFill rotWithShape="1">
          <a:blip r:embed="rId476">
            <a:alphaModFix/>
          </a:blip>
          <a:srcRect b="0" l="0" r="0" t="0"/>
          <a:stretch/>
        </p:blipFill>
        <p:spPr>
          <a:xfrm>
            <a:off x="2889689" y="3043386"/>
            <a:ext cx="105446" cy="160486"/>
          </a:xfrm>
          <a:prstGeom prst="rect">
            <a:avLst/>
          </a:prstGeom>
          <a:noFill/>
          <a:ln>
            <a:noFill/>
          </a:ln>
        </p:spPr>
      </p:pic>
      <p:pic>
        <p:nvPicPr>
          <p:cNvPr descr=" " id="989" name="Google Shape;989;p21"/>
          <p:cNvPicPr preferRelativeResize="0"/>
          <p:nvPr/>
        </p:nvPicPr>
        <p:blipFill rotWithShape="1">
          <a:blip r:embed="rId477">
            <a:alphaModFix/>
          </a:blip>
          <a:srcRect b="0" l="0" r="0" t="0"/>
          <a:stretch/>
        </p:blipFill>
        <p:spPr>
          <a:xfrm>
            <a:off x="3018078" y="3045247"/>
            <a:ext cx="80418" cy="156294"/>
          </a:xfrm>
          <a:prstGeom prst="rect">
            <a:avLst/>
          </a:prstGeom>
          <a:noFill/>
          <a:ln>
            <a:noFill/>
          </a:ln>
        </p:spPr>
      </p:pic>
      <p:pic>
        <p:nvPicPr>
          <p:cNvPr descr=" " id="990" name="Google Shape;990;p21"/>
          <p:cNvPicPr preferRelativeResize="0"/>
          <p:nvPr/>
        </p:nvPicPr>
        <p:blipFill rotWithShape="1">
          <a:blip r:embed="rId478">
            <a:alphaModFix/>
          </a:blip>
          <a:srcRect b="0" l="0" r="0" t="0"/>
          <a:stretch/>
        </p:blipFill>
        <p:spPr>
          <a:xfrm>
            <a:off x="3122364" y="3044329"/>
            <a:ext cx="94090" cy="157237"/>
          </a:xfrm>
          <a:prstGeom prst="rect">
            <a:avLst/>
          </a:prstGeom>
          <a:noFill/>
          <a:ln>
            <a:noFill/>
          </a:ln>
        </p:spPr>
      </p:pic>
      <p:pic>
        <p:nvPicPr>
          <p:cNvPr descr=" " id="991" name="Google Shape;991;p21"/>
          <p:cNvPicPr preferRelativeResize="0"/>
          <p:nvPr/>
        </p:nvPicPr>
        <p:blipFill rotWithShape="1">
          <a:blip r:embed="rId479">
            <a:alphaModFix/>
          </a:blip>
          <a:srcRect b="0" l="0" r="0" t="0"/>
          <a:stretch/>
        </p:blipFill>
        <p:spPr>
          <a:xfrm>
            <a:off x="3225955" y="3045247"/>
            <a:ext cx="117728" cy="156294"/>
          </a:xfrm>
          <a:prstGeom prst="rect">
            <a:avLst/>
          </a:prstGeom>
          <a:noFill/>
          <a:ln>
            <a:noFill/>
          </a:ln>
        </p:spPr>
      </p:pic>
      <p:pic>
        <p:nvPicPr>
          <p:cNvPr descr=" " id="992" name="Google Shape;992;p21"/>
          <p:cNvPicPr preferRelativeResize="0"/>
          <p:nvPr/>
        </p:nvPicPr>
        <p:blipFill rotWithShape="1">
          <a:blip r:embed="rId480">
            <a:alphaModFix/>
          </a:blip>
          <a:srcRect b="0" l="0" r="0" t="0"/>
          <a:stretch/>
        </p:blipFill>
        <p:spPr>
          <a:xfrm>
            <a:off x="3360603" y="3045470"/>
            <a:ext cx="19468" cy="156294"/>
          </a:xfrm>
          <a:prstGeom prst="rect">
            <a:avLst/>
          </a:prstGeom>
          <a:noFill/>
          <a:ln>
            <a:noFill/>
          </a:ln>
        </p:spPr>
      </p:pic>
      <p:pic>
        <p:nvPicPr>
          <p:cNvPr descr=" " id="993" name="Google Shape;993;p21"/>
          <p:cNvPicPr preferRelativeResize="0"/>
          <p:nvPr/>
        </p:nvPicPr>
        <p:blipFill rotWithShape="1">
          <a:blip r:embed="rId481">
            <a:alphaModFix/>
          </a:blip>
          <a:srcRect b="0" l="0" r="0" t="0"/>
          <a:stretch/>
        </p:blipFill>
        <p:spPr>
          <a:xfrm>
            <a:off x="3404633" y="3043386"/>
            <a:ext cx="105446" cy="160486"/>
          </a:xfrm>
          <a:prstGeom prst="rect">
            <a:avLst/>
          </a:prstGeom>
          <a:noFill/>
          <a:ln>
            <a:noFill/>
          </a:ln>
        </p:spPr>
      </p:pic>
      <p:pic>
        <p:nvPicPr>
          <p:cNvPr descr=" " id="994" name="Google Shape;994;p21"/>
          <p:cNvPicPr preferRelativeResize="0"/>
          <p:nvPr/>
        </p:nvPicPr>
        <p:blipFill rotWithShape="1">
          <a:blip r:embed="rId482">
            <a:alphaModFix/>
          </a:blip>
          <a:srcRect b="0" l="0" r="0" t="0"/>
          <a:stretch/>
        </p:blipFill>
        <p:spPr>
          <a:xfrm>
            <a:off x="3523289" y="3045247"/>
            <a:ext cx="118656" cy="156294"/>
          </a:xfrm>
          <a:prstGeom prst="rect">
            <a:avLst/>
          </a:prstGeom>
          <a:noFill/>
          <a:ln>
            <a:noFill/>
          </a:ln>
        </p:spPr>
      </p:pic>
      <p:pic>
        <p:nvPicPr>
          <p:cNvPr descr=" " id="995" name="Google Shape;995;p21"/>
          <p:cNvPicPr preferRelativeResize="0"/>
          <p:nvPr/>
        </p:nvPicPr>
        <p:blipFill rotWithShape="1">
          <a:blip r:embed="rId483">
            <a:alphaModFix/>
          </a:blip>
          <a:srcRect b="0" l="0" r="0" t="0"/>
          <a:stretch/>
        </p:blipFill>
        <p:spPr>
          <a:xfrm>
            <a:off x="3663496" y="3045470"/>
            <a:ext cx="79490" cy="156294"/>
          </a:xfrm>
          <a:prstGeom prst="rect">
            <a:avLst/>
          </a:prstGeom>
          <a:noFill/>
          <a:ln>
            <a:noFill/>
          </a:ln>
        </p:spPr>
      </p:pic>
      <p:pic>
        <p:nvPicPr>
          <p:cNvPr descr=" " id="996" name="Google Shape;996;p21"/>
          <p:cNvPicPr preferRelativeResize="0"/>
          <p:nvPr/>
        </p:nvPicPr>
        <p:blipFill rotWithShape="1">
          <a:blip r:embed="rId484">
            <a:alphaModFix/>
          </a:blip>
          <a:srcRect b="0" l="0" r="0" t="0"/>
          <a:stretch/>
        </p:blipFill>
        <p:spPr>
          <a:xfrm>
            <a:off x="3809499" y="3044329"/>
            <a:ext cx="88992" cy="157237"/>
          </a:xfrm>
          <a:prstGeom prst="rect">
            <a:avLst/>
          </a:prstGeom>
          <a:noFill/>
          <a:ln>
            <a:noFill/>
          </a:ln>
        </p:spPr>
      </p:pic>
      <p:pic>
        <p:nvPicPr>
          <p:cNvPr descr=" " id="997" name="Google Shape;997;p21"/>
          <p:cNvPicPr preferRelativeResize="0"/>
          <p:nvPr/>
        </p:nvPicPr>
        <p:blipFill rotWithShape="1">
          <a:blip r:embed="rId485">
            <a:alphaModFix/>
          </a:blip>
          <a:srcRect b="0" l="0" r="0" t="0"/>
          <a:stretch/>
        </p:blipFill>
        <p:spPr>
          <a:xfrm>
            <a:off x="3923287" y="3045470"/>
            <a:ext cx="79490" cy="156294"/>
          </a:xfrm>
          <a:prstGeom prst="rect">
            <a:avLst/>
          </a:prstGeom>
          <a:noFill/>
          <a:ln>
            <a:noFill/>
          </a:ln>
        </p:spPr>
      </p:pic>
      <p:pic>
        <p:nvPicPr>
          <p:cNvPr descr=" " id="998" name="Google Shape;998;p21"/>
          <p:cNvPicPr preferRelativeResize="0"/>
          <p:nvPr/>
        </p:nvPicPr>
        <p:blipFill rotWithShape="1">
          <a:blip r:embed="rId486">
            <a:alphaModFix/>
          </a:blip>
          <a:srcRect b="0" l="0" r="0" t="0"/>
          <a:stretch/>
        </p:blipFill>
        <p:spPr>
          <a:xfrm>
            <a:off x="4024096" y="3045247"/>
            <a:ext cx="80185" cy="156294"/>
          </a:xfrm>
          <a:prstGeom prst="rect">
            <a:avLst/>
          </a:prstGeom>
          <a:noFill/>
          <a:ln>
            <a:noFill/>
          </a:ln>
        </p:spPr>
      </p:pic>
      <p:pic>
        <p:nvPicPr>
          <p:cNvPr descr=" " id="999" name="Google Shape;999;p21"/>
          <p:cNvPicPr preferRelativeResize="0"/>
          <p:nvPr/>
        </p:nvPicPr>
        <p:blipFill rotWithShape="1">
          <a:blip r:embed="rId487">
            <a:alphaModFix/>
          </a:blip>
          <a:srcRect b="0" l="0" r="0" t="0"/>
          <a:stretch/>
        </p:blipFill>
        <p:spPr>
          <a:xfrm>
            <a:off x="4116797" y="3045023"/>
            <a:ext cx="109849" cy="156542"/>
          </a:xfrm>
          <a:prstGeom prst="rect">
            <a:avLst/>
          </a:prstGeom>
          <a:noFill/>
          <a:ln>
            <a:noFill/>
          </a:ln>
        </p:spPr>
      </p:pic>
      <p:pic>
        <p:nvPicPr>
          <p:cNvPr descr=" " id="1000" name="Google Shape;1000;p21"/>
          <p:cNvPicPr preferRelativeResize="0"/>
          <p:nvPr/>
        </p:nvPicPr>
        <p:blipFill rotWithShape="1">
          <a:blip r:embed="rId488">
            <a:alphaModFix/>
          </a:blip>
          <a:srcRect b="0" l="0" r="0" t="0"/>
          <a:stretch/>
        </p:blipFill>
        <p:spPr>
          <a:xfrm>
            <a:off x="4247968" y="3045470"/>
            <a:ext cx="104056" cy="158626"/>
          </a:xfrm>
          <a:prstGeom prst="rect">
            <a:avLst/>
          </a:prstGeom>
          <a:noFill/>
          <a:ln>
            <a:noFill/>
          </a:ln>
        </p:spPr>
      </p:pic>
      <p:pic>
        <p:nvPicPr>
          <p:cNvPr descr=" " id="1001" name="Google Shape;1001;p21"/>
          <p:cNvPicPr preferRelativeResize="0"/>
          <p:nvPr/>
        </p:nvPicPr>
        <p:blipFill rotWithShape="1">
          <a:blip r:embed="rId489">
            <a:alphaModFix/>
          </a:blip>
          <a:srcRect b="0" l="0" r="0" t="0"/>
          <a:stretch/>
        </p:blipFill>
        <p:spPr>
          <a:xfrm>
            <a:off x="4376819" y="3043163"/>
            <a:ext cx="87370" cy="160486"/>
          </a:xfrm>
          <a:prstGeom prst="rect">
            <a:avLst/>
          </a:prstGeom>
          <a:noFill/>
          <a:ln>
            <a:noFill/>
          </a:ln>
        </p:spPr>
      </p:pic>
      <p:pic>
        <p:nvPicPr>
          <p:cNvPr descr=" " id="1002" name="Google Shape;1002;p21"/>
          <p:cNvPicPr preferRelativeResize="0"/>
          <p:nvPr/>
        </p:nvPicPr>
        <p:blipFill rotWithShape="1">
          <a:blip r:embed="rId490">
            <a:alphaModFix/>
          </a:blip>
          <a:srcRect b="0" l="0" r="0" t="0"/>
          <a:stretch/>
        </p:blipFill>
        <p:spPr>
          <a:xfrm>
            <a:off x="4574733" y="3130352"/>
            <a:ext cx="1724672" cy="11584"/>
          </a:xfrm>
          <a:prstGeom prst="rect">
            <a:avLst/>
          </a:prstGeom>
          <a:noFill/>
          <a:ln>
            <a:noFill/>
          </a:ln>
        </p:spPr>
      </p:pic>
      <p:pic>
        <p:nvPicPr>
          <p:cNvPr descr=" " id="1003" name="Google Shape;1003;p21"/>
          <p:cNvPicPr preferRelativeResize="0"/>
          <p:nvPr/>
        </p:nvPicPr>
        <p:blipFill rotWithShape="1">
          <a:blip r:embed="rId491">
            <a:alphaModFix/>
          </a:blip>
          <a:srcRect b="0" l="0" r="0" t="0"/>
          <a:stretch/>
        </p:blipFill>
        <p:spPr>
          <a:xfrm>
            <a:off x="2189114" y="2083098"/>
            <a:ext cx="105446" cy="160486"/>
          </a:xfrm>
          <a:prstGeom prst="rect">
            <a:avLst/>
          </a:prstGeom>
          <a:noFill/>
          <a:ln>
            <a:noFill/>
          </a:ln>
        </p:spPr>
      </p:pic>
      <p:pic>
        <p:nvPicPr>
          <p:cNvPr descr=" " id="1004" name="Google Shape;1004;p21"/>
          <p:cNvPicPr preferRelativeResize="0"/>
          <p:nvPr/>
        </p:nvPicPr>
        <p:blipFill rotWithShape="1">
          <a:blip r:embed="rId492">
            <a:alphaModFix/>
          </a:blip>
          <a:srcRect b="0" l="0" r="0" t="0"/>
          <a:stretch/>
        </p:blipFill>
        <p:spPr>
          <a:xfrm>
            <a:off x="2317733" y="2085181"/>
            <a:ext cx="80185" cy="156294"/>
          </a:xfrm>
          <a:prstGeom prst="rect">
            <a:avLst/>
          </a:prstGeom>
          <a:noFill/>
          <a:ln>
            <a:noFill/>
          </a:ln>
        </p:spPr>
      </p:pic>
      <p:pic>
        <p:nvPicPr>
          <p:cNvPr descr=" " id="1005" name="Google Shape;1005;p21"/>
          <p:cNvPicPr preferRelativeResize="0"/>
          <p:nvPr/>
        </p:nvPicPr>
        <p:blipFill rotWithShape="1">
          <a:blip r:embed="rId493">
            <a:alphaModFix/>
          </a:blip>
          <a:srcRect b="0" l="0" r="0" t="0"/>
          <a:stretch/>
        </p:blipFill>
        <p:spPr>
          <a:xfrm>
            <a:off x="2421789" y="2084263"/>
            <a:ext cx="94322" cy="157237"/>
          </a:xfrm>
          <a:prstGeom prst="rect">
            <a:avLst/>
          </a:prstGeom>
          <a:noFill/>
          <a:ln>
            <a:noFill/>
          </a:ln>
        </p:spPr>
      </p:pic>
      <p:pic>
        <p:nvPicPr>
          <p:cNvPr descr=" " id="1006" name="Google Shape;1006;p21"/>
          <p:cNvPicPr preferRelativeResize="0"/>
          <p:nvPr/>
        </p:nvPicPr>
        <p:blipFill rotWithShape="1">
          <a:blip r:embed="rId494">
            <a:alphaModFix/>
          </a:blip>
          <a:srcRect b="0" l="0" r="0" t="0"/>
          <a:stretch/>
        </p:blipFill>
        <p:spPr>
          <a:xfrm>
            <a:off x="2537896" y="2085181"/>
            <a:ext cx="80185" cy="156294"/>
          </a:xfrm>
          <a:prstGeom prst="rect">
            <a:avLst/>
          </a:prstGeom>
          <a:noFill/>
          <a:ln>
            <a:noFill/>
          </a:ln>
        </p:spPr>
      </p:pic>
      <p:pic>
        <p:nvPicPr>
          <p:cNvPr descr=" " id="1007" name="Google Shape;1007;p21"/>
          <p:cNvPicPr preferRelativeResize="0"/>
          <p:nvPr/>
        </p:nvPicPr>
        <p:blipFill rotWithShape="1">
          <a:blip r:embed="rId495">
            <a:alphaModFix/>
          </a:blip>
          <a:srcRect b="0" l="0" r="0" t="0"/>
          <a:stretch/>
        </p:blipFill>
        <p:spPr>
          <a:xfrm>
            <a:off x="2641949" y="2084263"/>
            <a:ext cx="91773" cy="158626"/>
          </a:xfrm>
          <a:prstGeom prst="rect">
            <a:avLst/>
          </a:prstGeom>
          <a:noFill/>
          <a:ln>
            <a:noFill/>
          </a:ln>
        </p:spPr>
      </p:pic>
      <p:pic>
        <p:nvPicPr>
          <p:cNvPr descr=" " id="1008" name="Google Shape;1008;p21"/>
          <p:cNvPicPr preferRelativeResize="0"/>
          <p:nvPr/>
        </p:nvPicPr>
        <p:blipFill rotWithShape="1">
          <a:blip r:embed="rId496">
            <a:alphaModFix/>
          </a:blip>
          <a:srcRect b="0" l="0" r="0" t="0"/>
          <a:stretch/>
        </p:blipFill>
        <p:spPr>
          <a:xfrm>
            <a:off x="2758750" y="2084263"/>
            <a:ext cx="94322" cy="157237"/>
          </a:xfrm>
          <a:prstGeom prst="rect">
            <a:avLst/>
          </a:prstGeom>
          <a:noFill/>
          <a:ln>
            <a:noFill/>
          </a:ln>
        </p:spPr>
      </p:pic>
      <p:pic>
        <p:nvPicPr>
          <p:cNvPr descr=" " id="1009" name="Google Shape;1009;p21"/>
          <p:cNvPicPr preferRelativeResize="0"/>
          <p:nvPr/>
        </p:nvPicPr>
        <p:blipFill rotWithShape="1">
          <a:blip r:embed="rId497">
            <a:alphaModFix/>
          </a:blip>
          <a:srcRect b="0" l="0" r="0" t="0"/>
          <a:stretch/>
        </p:blipFill>
        <p:spPr>
          <a:xfrm>
            <a:off x="2865123" y="2085181"/>
            <a:ext cx="118656" cy="156294"/>
          </a:xfrm>
          <a:prstGeom prst="rect">
            <a:avLst/>
          </a:prstGeom>
          <a:noFill/>
          <a:ln>
            <a:noFill/>
          </a:ln>
        </p:spPr>
      </p:pic>
      <p:pic>
        <p:nvPicPr>
          <p:cNvPr descr=" " id="1010" name="Google Shape;1010;p21"/>
          <p:cNvPicPr preferRelativeResize="0"/>
          <p:nvPr/>
        </p:nvPicPr>
        <p:blipFill rotWithShape="1">
          <a:blip r:embed="rId498">
            <a:alphaModFix/>
          </a:blip>
          <a:srcRect b="0" l="0" r="0" t="0"/>
          <a:stretch/>
        </p:blipFill>
        <p:spPr>
          <a:xfrm>
            <a:off x="3005101" y="2085181"/>
            <a:ext cx="79490" cy="156294"/>
          </a:xfrm>
          <a:prstGeom prst="rect">
            <a:avLst/>
          </a:prstGeom>
          <a:noFill/>
          <a:ln>
            <a:noFill/>
          </a:ln>
        </p:spPr>
      </p:pic>
      <p:pic>
        <p:nvPicPr>
          <p:cNvPr descr=" " id="1011" name="Google Shape;1011;p21"/>
          <p:cNvPicPr preferRelativeResize="0"/>
          <p:nvPr/>
        </p:nvPicPr>
        <p:blipFill rotWithShape="1">
          <a:blip r:embed="rId499">
            <a:alphaModFix/>
          </a:blip>
          <a:srcRect b="0" l="0" r="0" t="0"/>
          <a:stretch/>
        </p:blipFill>
        <p:spPr>
          <a:xfrm>
            <a:off x="3151333" y="2085181"/>
            <a:ext cx="104983" cy="156294"/>
          </a:xfrm>
          <a:prstGeom prst="rect">
            <a:avLst/>
          </a:prstGeom>
          <a:noFill/>
          <a:ln>
            <a:noFill/>
          </a:ln>
        </p:spPr>
      </p:pic>
      <p:pic>
        <p:nvPicPr>
          <p:cNvPr descr=" " id="1012" name="Google Shape;1012;p21"/>
          <p:cNvPicPr preferRelativeResize="0"/>
          <p:nvPr/>
        </p:nvPicPr>
        <p:blipFill rotWithShape="1">
          <a:blip r:embed="rId500">
            <a:alphaModFix/>
          </a:blip>
          <a:srcRect b="0" l="0" r="0" t="0"/>
          <a:stretch/>
        </p:blipFill>
        <p:spPr>
          <a:xfrm>
            <a:off x="3289224" y="2085181"/>
            <a:ext cx="80418" cy="156294"/>
          </a:xfrm>
          <a:prstGeom prst="rect">
            <a:avLst/>
          </a:prstGeom>
          <a:noFill/>
          <a:ln>
            <a:noFill/>
          </a:ln>
        </p:spPr>
      </p:pic>
      <p:pic>
        <p:nvPicPr>
          <p:cNvPr descr=" " id="1013" name="Google Shape;1013;p21"/>
          <p:cNvPicPr preferRelativeResize="0"/>
          <p:nvPr/>
        </p:nvPicPr>
        <p:blipFill rotWithShape="1">
          <a:blip r:embed="rId501">
            <a:alphaModFix/>
          </a:blip>
          <a:srcRect b="0" l="0" r="0" t="0"/>
          <a:stretch/>
        </p:blipFill>
        <p:spPr>
          <a:xfrm>
            <a:off x="3389572" y="2085181"/>
            <a:ext cx="147392" cy="156294"/>
          </a:xfrm>
          <a:prstGeom prst="rect">
            <a:avLst/>
          </a:prstGeom>
          <a:noFill/>
          <a:ln>
            <a:noFill/>
          </a:ln>
        </p:spPr>
      </p:pic>
      <p:pic>
        <p:nvPicPr>
          <p:cNvPr descr=" " id="1014" name="Google Shape;1014;p21"/>
          <p:cNvPicPr preferRelativeResize="0"/>
          <p:nvPr/>
        </p:nvPicPr>
        <p:blipFill rotWithShape="1">
          <a:blip r:embed="rId502">
            <a:alphaModFix/>
          </a:blip>
          <a:srcRect b="0" l="0" r="0" t="0"/>
          <a:stretch/>
        </p:blipFill>
        <p:spPr>
          <a:xfrm>
            <a:off x="3565701" y="2085181"/>
            <a:ext cx="19468" cy="156294"/>
          </a:xfrm>
          <a:prstGeom prst="rect">
            <a:avLst/>
          </a:prstGeom>
          <a:noFill/>
          <a:ln>
            <a:noFill/>
          </a:ln>
        </p:spPr>
      </p:pic>
      <p:pic>
        <p:nvPicPr>
          <p:cNvPr descr=" " id="1015" name="Google Shape;1015;p21"/>
          <p:cNvPicPr preferRelativeResize="0"/>
          <p:nvPr/>
        </p:nvPicPr>
        <p:blipFill rotWithShape="1">
          <a:blip r:embed="rId503">
            <a:alphaModFix/>
          </a:blip>
          <a:srcRect b="0" l="0" r="0" t="0"/>
          <a:stretch/>
        </p:blipFill>
        <p:spPr>
          <a:xfrm>
            <a:off x="3609964" y="2083098"/>
            <a:ext cx="87370" cy="160486"/>
          </a:xfrm>
          <a:prstGeom prst="rect">
            <a:avLst/>
          </a:prstGeom>
          <a:noFill/>
          <a:ln>
            <a:noFill/>
          </a:ln>
        </p:spPr>
      </p:pic>
      <p:pic>
        <p:nvPicPr>
          <p:cNvPr descr=" " id="1016" name="Google Shape;1016;p21"/>
          <p:cNvPicPr preferRelativeResize="0"/>
          <p:nvPr/>
        </p:nvPicPr>
        <p:blipFill rotWithShape="1">
          <a:blip r:embed="rId504">
            <a:alphaModFix/>
          </a:blip>
          <a:srcRect b="0" l="0" r="0" t="0"/>
          <a:stretch/>
        </p:blipFill>
        <p:spPr>
          <a:xfrm>
            <a:off x="3723289" y="2084263"/>
            <a:ext cx="88992" cy="157237"/>
          </a:xfrm>
          <a:prstGeom prst="rect">
            <a:avLst/>
          </a:prstGeom>
          <a:noFill/>
          <a:ln>
            <a:noFill/>
          </a:ln>
        </p:spPr>
      </p:pic>
      <p:pic>
        <p:nvPicPr>
          <p:cNvPr descr=" " id="1017" name="Google Shape;1017;p21"/>
          <p:cNvPicPr preferRelativeResize="0"/>
          <p:nvPr/>
        </p:nvPicPr>
        <p:blipFill rotWithShape="1">
          <a:blip r:embed="rId505">
            <a:alphaModFix/>
          </a:blip>
          <a:srcRect b="0" l="0" r="0" t="0"/>
          <a:stretch/>
        </p:blipFill>
        <p:spPr>
          <a:xfrm>
            <a:off x="3837309" y="2085181"/>
            <a:ext cx="104983" cy="156294"/>
          </a:xfrm>
          <a:prstGeom prst="rect">
            <a:avLst/>
          </a:prstGeom>
          <a:noFill/>
          <a:ln>
            <a:noFill/>
          </a:ln>
        </p:spPr>
      </p:pic>
      <p:pic>
        <p:nvPicPr>
          <p:cNvPr descr=" " id="1018" name="Google Shape;1018;p21"/>
          <p:cNvPicPr preferRelativeResize="0"/>
          <p:nvPr/>
        </p:nvPicPr>
        <p:blipFill rotWithShape="1">
          <a:blip r:embed="rId506">
            <a:alphaModFix/>
          </a:blip>
          <a:srcRect b="0" l="0" r="0" t="0"/>
          <a:stretch/>
        </p:blipFill>
        <p:spPr>
          <a:xfrm>
            <a:off x="3975429" y="2085181"/>
            <a:ext cx="80185" cy="156294"/>
          </a:xfrm>
          <a:prstGeom prst="rect">
            <a:avLst/>
          </a:prstGeom>
          <a:noFill/>
          <a:ln>
            <a:noFill/>
          </a:ln>
        </p:spPr>
      </p:pic>
      <p:pic>
        <p:nvPicPr>
          <p:cNvPr descr=" " id="1019" name="Google Shape;1019;p21"/>
          <p:cNvPicPr preferRelativeResize="0"/>
          <p:nvPr/>
        </p:nvPicPr>
        <p:blipFill rotWithShape="1">
          <a:blip r:embed="rId507">
            <a:alphaModFix/>
          </a:blip>
          <a:srcRect b="0" l="0" r="0" t="0"/>
          <a:stretch/>
        </p:blipFill>
        <p:spPr>
          <a:xfrm>
            <a:off x="4079486" y="2084263"/>
            <a:ext cx="94322" cy="157237"/>
          </a:xfrm>
          <a:prstGeom prst="rect">
            <a:avLst/>
          </a:prstGeom>
          <a:noFill/>
          <a:ln>
            <a:noFill/>
          </a:ln>
        </p:spPr>
      </p:pic>
      <p:pic>
        <p:nvPicPr>
          <p:cNvPr descr=" " id="1020" name="Google Shape;1020;p21"/>
          <p:cNvPicPr preferRelativeResize="0"/>
          <p:nvPr/>
        </p:nvPicPr>
        <p:blipFill rotWithShape="1">
          <a:blip r:embed="rId508">
            <a:alphaModFix/>
          </a:blip>
          <a:srcRect b="0" l="0" r="0" t="0"/>
          <a:stretch/>
        </p:blipFill>
        <p:spPr>
          <a:xfrm>
            <a:off x="4195592" y="2085181"/>
            <a:ext cx="80185" cy="156294"/>
          </a:xfrm>
          <a:prstGeom prst="rect">
            <a:avLst/>
          </a:prstGeom>
          <a:noFill/>
          <a:ln>
            <a:noFill/>
          </a:ln>
        </p:spPr>
      </p:pic>
      <p:pic>
        <p:nvPicPr>
          <p:cNvPr descr=" " id="1021" name="Google Shape;1021;p21"/>
          <p:cNvPicPr preferRelativeResize="0"/>
          <p:nvPr/>
        </p:nvPicPr>
        <p:blipFill rotWithShape="1">
          <a:blip r:embed="rId509">
            <a:alphaModFix/>
          </a:blip>
          <a:srcRect b="0" l="0" r="0" t="0"/>
          <a:stretch/>
        </p:blipFill>
        <p:spPr>
          <a:xfrm>
            <a:off x="4314245" y="2158926"/>
            <a:ext cx="1618069" cy="11584"/>
          </a:xfrm>
          <a:prstGeom prst="rect">
            <a:avLst/>
          </a:prstGeom>
          <a:noFill/>
          <a:ln>
            <a:noFill/>
          </a:ln>
        </p:spPr>
      </p:pic>
      <p:pic>
        <p:nvPicPr>
          <p:cNvPr descr=" " id="1022" name="Google Shape;1022;p21"/>
          <p:cNvPicPr preferRelativeResize="0"/>
          <p:nvPr/>
        </p:nvPicPr>
        <p:blipFill rotWithShape="1">
          <a:blip r:embed="rId510">
            <a:alphaModFix/>
          </a:blip>
          <a:srcRect b="0" l="0" r="0" t="0"/>
          <a:stretch/>
        </p:blipFill>
        <p:spPr>
          <a:xfrm>
            <a:off x="7289896" y="2251001"/>
            <a:ext cx="118656" cy="161181"/>
          </a:xfrm>
          <a:prstGeom prst="rect">
            <a:avLst/>
          </a:prstGeom>
          <a:noFill/>
          <a:ln>
            <a:noFill/>
          </a:ln>
        </p:spPr>
      </p:pic>
      <p:pic>
        <p:nvPicPr>
          <p:cNvPr descr=" " id="1023" name="Google Shape;1023;p21"/>
          <p:cNvPicPr preferRelativeResize="0"/>
          <p:nvPr/>
        </p:nvPicPr>
        <p:blipFill rotWithShape="1">
          <a:blip r:embed="rId511">
            <a:alphaModFix/>
          </a:blip>
          <a:srcRect b="0" l="0" r="0" t="0"/>
          <a:stretch/>
        </p:blipFill>
        <p:spPr>
          <a:xfrm>
            <a:off x="7433579" y="2253555"/>
            <a:ext cx="87832" cy="156294"/>
          </a:xfrm>
          <a:prstGeom prst="rect">
            <a:avLst/>
          </a:prstGeom>
          <a:noFill/>
          <a:ln>
            <a:noFill/>
          </a:ln>
        </p:spPr>
      </p:pic>
      <p:pic>
        <p:nvPicPr>
          <p:cNvPr descr=" " id="1024" name="Google Shape;1024;p21"/>
          <p:cNvPicPr preferRelativeResize="0"/>
          <p:nvPr/>
        </p:nvPicPr>
        <p:blipFill rotWithShape="1">
          <a:blip r:embed="rId512">
            <a:alphaModFix/>
          </a:blip>
          <a:srcRect b="0" l="0" r="0" t="0"/>
          <a:stretch/>
        </p:blipFill>
        <p:spPr>
          <a:xfrm>
            <a:off x="7547602" y="2252390"/>
            <a:ext cx="101737" cy="157460"/>
          </a:xfrm>
          <a:prstGeom prst="rect">
            <a:avLst/>
          </a:prstGeom>
          <a:noFill/>
          <a:ln>
            <a:noFill/>
          </a:ln>
        </p:spPr>
      </p:pic>
      <p:pic>
        <p:nvPicPr>
          <p:cNvPr descr=" " id="1025" name="Google Shape;1025;p21"/>
          <p:cNvPicPr preferRelativeResize="0"/>
          <p:nvPr/>
        </p:nvPicPr>
        <p:blipFill rotWithShape="1">
          <a:blip r:embed="rId513">
            <a:alphaModFix/>
          </a:blip>
          <a:srcRect b="0" l="0" r="0" t="0"/>
          <a:stretch/>
        </p:blipFill>
        <p:spPr>
          <a:xfrm>
            <a:off x="7672280" y="2253555"/>
            <a:ext cx="87832" cy="156294"/>
          </a:xfrm>
          <a:prstGeom prst="rect">
            <a:avLst/>
          </a:prstGeom>
          <a:noFill/>
          <a:ln>
            <a:noFill/>
          </a:ln>
        </p:spPr>
      </p:pic>
      <p:pic>
        <p:nvPicPr>
          <p:cNvPr descr=" " id="1026" name="Google Shape;1026;p21"/>
          <p:cNvPicPr preferRelativeResize="0"/>
          <p:nvPr/>
        </p:nvPicPr>
        <p:blipFill rotWithShape="1">
          <a:blip r:embed="rId514">
            <a:alphaModFix/>
          </a:blip>
          <a:srcRect b="0" l="0" r="0" t="0"/>
          <a:stretch/>
        </p:blipFill>
        <p:spPr>
          <a:xfrm>
            <a:off x="7786303" y="2252390"/>
            <a:ext cx="98493" cy="158849"/>
          </a:xfrm>
          <a:prstGeom prst="rect">
            <a:avLst/>
          </a:prstGeom>
          <a:noFill/>
          <a:ln>
            <a:noFill/>
          </a:ln>
        </p:spPr>
      </p:pic>
      <p:pic>
        <p:nvPicPr>
          <p:cNvPr descr=" " id="1027" name="Google Shape;1027;p21"/>
          <p:cNvPicPr preferRelativeResize="0"/>
          <p:nvPr/>
        </p:nvPicPr>
        <p:blipFill rotWithShape="1">
          <a:blip r:embed="rId515">
            <a:alphaModFix/>
          </a:blip>
          <a:srcRect b="0" l="0" r="0" t="0"/>
          <a:stretch/>
        </p:blipFill>
        <p:spPr>
          <a:xfrm>
            <a:off x="7911911" y="2253555"/>
            <a:ext cx="87832" cy="156294"/>
          </a:xfrm>
          <a:prstGeom prst="rect">
            <a:avLst/>
          </a:prstGeom>
          <a:noFill/>
          <a:ln>
            <a:noFill/>
          </a:ln>
        </p:spPr>
      </p:pic>
      <p:pic>
        <p:nvPicPr>
          <p:cNvPr descr=" " id="1028" name="Google Shape;1028;p21"/>
          <p:cNvPicPr preferRelativeResize="0"/>
          <p:nvPr/>
        </p:nvPicPr>
        <p:blipFill rotWithShape="1">
          <a:blip r:embed="rId516">
            <a:alphaModFix/>
          </a:blip>
          <a:srcRect b="0" l="0" r="0" t="0"/>
          <a:stretch/>
        </p:blipFill>
        <p:spPr>
          <a:xfrm>
            <a:off x="8025930" y="2253555"/>
            <a:ext cx="86905" cy="156294"/>
          </a:xfrm>
          <a:prstGeom prst="rect">
            <a:avLst/>
          </a:prstGeom>
          <a:noFill/>
          <a:ln>
            <a:noFill/>
          </a:ln>
        </p:spPr>
      </p:pic>
      <p:pic>
        <p:nvPicPr>
          <p:cNvPr descr=" " id="1029" name="Google Shape;1029;p21"/>
          <p:cNvPicPr preferRelativeResize="0"/>
          <p:nvPr/>
        </p:nvPicPr>
        <p:blipFill rotWithShape="1">
          <a:blip r:embed="rId517">
            <a:alphaModFix/>
          </a:blip>
          <a:srcRect b="0" l="0" r="0" t="0"/>
          <a:stretch/>
        </p:blipFill>
        <p:spPr>
          <a:xfrm>
            <a:off x="8135314" y="2253555"/>
            <a:ext cx="86905" cy="156294"/>
          </a:xfrm>
          <a:prstGeom prst="rect">
            <a:avLst/>
          </a:prstGeom>
          <a:noFill/>
          <a:ln>
            <a:noFill/>
          </a:ln>
        </p:spPr>
      </p:pic>
      <p:pic>
        <p:nvPicPr>
          <p:cNvPr descr=" " id="1030" name="Google Shape;1030;p21"/>
          <p:cNvPicPr preferRelativeResize="0"/>
          <p:nvPr/>
        </p:nvPicPr>
        <p:blipFill rotWithShape="1">
          <a:blip r:embed="rId518">
            <a:alphaModFix/>
          </a:blip>
          <a:srcRect b="0" l="0" r="0" t="0"/>
          <a:stretch/>
        </p:blipFill>
        <p:spPr>
          <a:xfrm>
            <a:off x="8236127" y="2253555"/>
            <a:ext cx="115179" cy="158849"/>
          </a:xfrm>
          <a:prstGeom prst="rect">
            <a:avLst/>
          </a:prstGeom>
          <a:noFill/>
          <a:ln>
            <a:noFill/>
          </a:ln>
        </p:spPr>
      </p:pic>
      <p:pic>
        <p:nvPicPr>
          <p:cNvPr descr=" " id="1031" name="Google Shape;1031;p21"/>
          <p:cNvPicPr preferRelativeResize="0"/>
          <p:nvPr/>
        </p:nvPicPr>
        <p:blipFill rotWithShape="1">
          <a:blip r:embed="rId519">
            <a:alphaModFix/>
          </a:blip>
          <a:srcRect b="0" l="0" r="0" t="0"/>
          <a:stretch/>
        </p:blipFill>
        <p:spPr>
          <a:xfrm>
            <a:off x="8382127" y="2253555"/>
            <a:ext cx="159443" cy="156294"/>
          </a:xfrm>
          <a:prstGeom prst="rect">
            <a:avLst/>
          </a:prstGeom>
          <a:noFill/>
          <a:ln>
            <a:noFill/>
          </a:ln>
        </p:spPr>
      </p:pic>
      <p:pic>
        <p:nvPicPr>
          <p:cNvPr descr=" " id="1032" name="Google Shape;1032;p21"/>
          <p:cNvPicPr preferRelativeResize="0"/>
          <p:nvPr/>
        </p:nvPicPr>
        <p:blipFill rotWithShape="1">
          <a:blip r:embed="rId520">
            <a:alphaModFix/>
          </a:blip>
          <a:srcRect b="0" l="0" r="0" t="0"/>
          <a:stretch/>
        </p:blipFill>
        <p:spPr>
          <a:xfrm>
            <a:off x="6471679" y="2356296"/>
            <a:ext cx="734007" cy="192013"/>
          </a:xfrm>
          <a:prstGeom prst="rect">
            <a:avLst/>
          </a:prstGeom>
          <a:noFill/>
          <a:ln>
            <a:noFill/>
          </a:ln>
        </p:spPr>
      </p:pic>
      <p:pic>
        <p:nvPicPr>
          <p:cNvPr descr=" " id="1033" name="Google Shape;1033;p21"/>
          <p:cNvPicPr preferRelativeResize="0"/>
          <p:nvPr/>
        </p:nvPicPr>
        <p:blipFill rotWithShape="1">
          <a:blip r:embed="rId521">
            <a:alphaModFix/>
          </a:blip>
          <a:srcRect b="0" l="0" r="0" t="0"/>
          <a:stretch/>
        </p:blipFill>
        <p:spPr>
          <a:xfrm>
            <a:off x="3302664" y="665733"/>
            <a:ext cx="270681" cy="328141"/>
          </a:xfrm>
          <a:prstGeom prst="rect">
            <a:avLst/>
          </a:prstGeom>
          <a:noFill/>
          <a:ln>
            <a:noFill/>
          </a:ln>
        </p:spPr>
      </p:pic>
      <p:pic>
        <p:nvPicPr>
          <p:cNvPr descr=" " id="1034" name="Google Shape;1034;p21"/>
          <p:cNvPicPr preferRelativeResize="0"/>
          <p:nvPr/>
        </p:nvPicPr>
        <p:blipFill rotWithShape="1">
          <a:blip r:embed="rId522">
            <a:alphaModFix/>
          </a:blip>
          <a:srcRect b="0" l="0" r="0" t="0"/>
          <a:stretch/>
        </p:blipFill>
        <p:spPr>
          <a:xfrm>
            <a:off x="3637076" y="665733"/>
            <a:ext cx="268132" cy="333474"/>
          </a:xfrm>
          <a:prstGeom prst="rect">
            <a:avLst/>
          </a:prstGeom>
          <a:noFill/>
          <a:ln>
            <a:noFill/>
          </a:ln>
        </p:spPr>
      </p:pic>
      <p:pic>
        <p:nvPicPr>
          <p:cNvPr descr=" " id="1035" name="Google Shape;1035;p21"/>
          <p:cNvPicPr preferRelativeResize="0"/>
          <p:nvPr/>
        </p:nvPicPr>
        <p:blipFill rotWithShape="1">
          <a:blip r:embed="rId523">
            <a:alphaModFix/>
          </a:blip>
          <a:srcRect b="0" l="0" r="0" t="0"/>
          <a:stretch/>
        </p:blipFill>
        <p:spPr>
          <a:xfrm>
            <a:off x="3962452" y="665733"/>
            <a:ext cx="362222" cy="328141"/>
          </a:xfrm>
          <a:prstGeom prst="rect">
            <a:avLst/>
          </a:prstGeom>
          <a:noFill/>
          <a:ln>
            <a:noFill/>
          </a:ln>
        </p:spPr>
      </p:pic>
      <p:pic>
        <p:nvPicPr>
          <p:cNvPr descr=" " id="1036" name="Google Shape;1036;p21"/>
          <p:cNvPicPr preferRelativeResize="0"/>
          <p:nvPr/>
        </p:nvPicPr>
        <p:blipFill rotWithShape="1">
          <a:blip r:embed="rId524">
            <a:alphaModFix/>
          </a:blip>
          <a:srcRect b="0" l="0" r="0" t="0"/>
          <a:stretch/>
        </p:blipFill>
        <p:spPr>
          <a:xfrm>
            <a:off x="4355959" y="665733"/>
            <a:ext cx="299418" cy="328141"/>
          </a:xfrm>
          <a:prstGeom prst="rect">
            <a:avLst/>
          </a:prstGeom>
          <a:noFill/>
          <a:ln>
            <a:noFill/>
          </a:ln>
        </p:spPr>
      </p:pic>
      <p:pic>
        <p:nvPicPr>
          <p:cNvPr descr=" " id="1037" name="Google Shape;1037;p21"/>
          <p:cNvPicPr preferRelativeResize="0"/>
          <p:nvPr/>
        </p:nvPicPr>
        <p:blipFill rotWithShape="1">
          <a:blip r:embed="rId525">
            <a:alphaModFix/>
          </a:blip>
          <a:srcRect b="0" l="0" r="0" t="0"/>
          <a:stretch/>
        </p:blipFill>
        <p:spPr>
          <a:xfrm>
            <a:off x="4699181" y="665733"/>
            <a:ext cx="271379" cy="328141"/>
          </a:xfrm>
          <a:prstGeom prst="rect">
            <a:avLst/>
          </a:prstGeom>
          <a:noFill/>
          <a:ln>
            <a:noFill/>
          </a:ln>
        </p:spPr>
      </p:pic>
      <p:pic>
        <p:nvPicPr>
          <p:cNvPr descr=" " id="1038" name="Google Shape;1038;p21"/>
          <p:cNvPicPr preferRelativeResize="0"/>
          <p:nvPr/>
        </p:nvPicPr>
        <p:blipFill rotWithShape="1">
          <a:blip r:embed="rId526">
            <a:alphaModFix/>
          </a:blip>
          <a:srcRect b="0" l="0" r="0" t="0"/>
          <a:stretch/>
        </p:blipFill>
        <p:spPr>
          <a:xfrm>
            <a:off x="5133476" y="665733"/>
            <a:ext cx="271379" cy="328141"/>
          </a:xfrm>
          <a:prstGeom prst="rect">
            <a:avLst/>
          </a:prstGeom>
          <a:noFill/>
          <a:ln>
            <a:noFill/>
          </a:ln>
        </p:spPr>
      </p:pic>
      <p:pic>
        <p:nvPicPr>
          <p:cNvPr descr=" " id="1039" name="Google Shape;1039;p21"/>
          <p:cNvPicPr preferRelativeResize="0"/>
          <p:nvPr/>
        </p:nvPicPr>
        <p:blipFill rotWithShape="1">
          <a:blip r:embed="rId527">
            <a:alphaModFix/>
          </a:blip>
          <a:srcRect b="0" l="0" r="0" t="0"/>
          <a:stretch/>
        </p:blipFill>
        <p:spPr>
          <a:xfrm>
            <a:off x="5469513" y="665733"/>
            <a:ext cx="209037" cy="328364"/>
          </a:xfrm>
          <a:prstGeom prst="rect">
            <a:avLst/>
          </a:prstGeom>
          <a:noFill/>
          <a:ln>
            <a:noFill/>
          </a:ln>
        </p:spPr>
      </p:pic>
      <p:pic>
        <p:nvPicPr>
          <p:cNvPr descr=" " id="1040" name="Google Shape;1040;p21"/>
          <p:cNvPicPr preferRelativeResize="0"/>
          <p:nvPr/>
        </p:nvPicPr>
        <p:blipFill rotWithShape="1">
          <a:blip r:embed="rId528">
            <a:alphaModFix/>
          </a:blip>
          <a:srcRect b="0" l="0" r="0" t="0"/>
          <a:stretch/>
        </p:blipFill>
        <p:spPr>
          <a:xfrm>
            <a:off x="5729303" y="663426"/>
            <a:ext cx="247275" cy="330919"/>
          </a:xfrm>
          <a:prstGeom prst="rect">
            <a:avLst/>
          </a:prstGeom>
          <a:noFill/>
          <a:ln>
            <a:noFill/>
          </a:ln>
        </p:spPr>
      </p:pic>
      <p:pic>
        <p:nvPicPr>
          <p:cNvPr descr=" " id="1041" name="Google Shape;1041;p21"/>
          <p:cNvPicPr preferRelativeResize="0"/>
          <p:nvPr/>
        </p:nvPicPr>
        <p:blipFill rotWithShape="1">
          <a:blip r:embed="rId529">
            <a:alphaModFix/>
          </a:blip>
          <a:srcRect b="0" l="0" r="0" t="0"/>
          <a:stretch/>
        </p:blipFill>
        <p:spPr>
          <a:xfrm>
            <a:off x="5987239" y="665733"/>
            <a:ext cx="301970" cy="328141"/>
          </a:xfrm>
          <a:prstGeom prst="rect">
            <a:avLst/>
          </a:prstGeom>
          <a:noFill/>
          <a:ln>
            <a:noFill/>
          </a:ln>
        </p:spPr>
      </p:pic>
      <p:pic>
        <p:nvPicPr>
          <p:cNvPr descr=" " id="1042" name="Google Shape;1042;p21"/>
          <p:cNvPicPr preferRelativeResize="0"/>
          <p:nvPr/>
        </p:nvPicPr>
        <p:blipFill rotWithShape="1">
          <a:blip r:embed="rId530">
            <a:alphaModFix/>
          </a:blip>
          <a:srcRect b="0" l="0" r="0" t="0"/>
          <a:stretch/>
        </p:blipFill>
        <p:spPr>
          <a:xfrm>
            <a:off x="6669506" y="665733"/>
            <a:ext cx="268132" cy="333474"/>
          </a:xfrm>
          <a:prstGeom prst="rect">
            <a:avLst/>
          </a:prstGeom>
          <a:noFill/>
          <a:ln>
            <a:noFill/>
          </a:ln>
        </p:spPr>
      </p:pic>
      <p:pic>
        <p:nvPicPr>
          <p:cNvPr descr=" " id="1043" name="Google Shape;1043;p21"/>
          <p:cNvPicPr preferRelativeResize="0"/>
          <p:nvPr/>
        </p:nvPicPr>
        <p:blipFill rotWithShape="1">
          <a:blip r:embed="rId531">
            <a:alphaModFix/>
          </a:blip>
          <a:srcRect b="0" l="0" r="0" t="0"/>
          <a:stretch/>
        </p:blipFill>
        <p:spPr>
          <a:xfrm>
            <a:off x="6989086" y="660623"/>
            <a:ext cx="225028" cy="338584"/>
          </a:xfrm>
          <a:prstGeom prst="rect">
            <a:avLst/>
          </a:prstGeom>
          <a:noFill/>
          <a:ln>
            <a:noFill/>
          </a:ln>
        </p:spPr>
      </p:pic>
      <p:pic>
        <p:nvPicPr>
          <p:cNvPr descr=" " id="1044" name="Google Shape;1044;p21"/>
          <p:cNvPicPr preferRelativeResize="0"/>
          <p:nvPr/>
        </p:nvPicPr>
        <p:blipFill rotWithShape="1">
          <a:blip r:embed="rId532">
            <a:alphaModFix/>
          </a:blip>
          <a:srcRect b="0" l="0" r="0" t="0"/>
          <a:stretch/>
        </p:blipFill>
        <p:spPr>
          <a:xfrm>
            <a:off x="7350616" y="660623"/>
            <a:ext cx="224796" cy="338584"/>
          </a:xfrm>
          <a:prstGeom prst="rect">
            <a:avLst/>
          </a:prstGeom>
          <a:noFill/>
          <a:ln>
            <a:noFill/>
          </a:ln>
        </p:spPr>
      </p:pic>
      <p:pic>
        <p:nvPicPr>
          <p:cNvPr descr=" " id="1045" name="Google Shape;1045;p21"/>
          <p:cNvPicPr preferRelativeResize="0"/>
          <p:nvPr/>
        </p:nvPicPr>
        <p:blipFill rotWithShape="1">
          <a:blip r:embed="rId533">
            <a:alphaModFix/>
          </a:blip>
          <a:srcRect b="0" l="0" r="0" t="0"/>
          <a:stretch/>
        </p:blipFill>
        <p:spPr>
          <a:xfrm>
            <a:off x="7597658" y="665733"/>
            <a:ext cx="286211" cy="328141"/>
          </a:xfrm>
          <a:prstGeom prst="rect">
            <a:avLst/>
          </a:prstGeom>
          <a:noFill/>
          <a:ln>
            <a:noFill/>
          </a:ln>
        </p:spPr>
      </p:pic>
      <p:pic>
        <p:nvPicPr>
          <p:cNvPr descr=" " id="1046" name="Google Shape;1046;p21"/>
          <p:cNvPicPr preferRelativeResize="0"/>
          <p:nvPr/>
        </p:nvPicPr>
        <p:blipFill rotWithShape="1">
          <a:blip r:embed="rId534">
            <a:alphaModFix/>
          </a:blip>
          <a:srcRect b="0" l="0" r="0" t="0"/>
          <a:stretch/>
        </p:blipFill>
        <p:spPr>
          <a:xfrm>
            <a:off x="7892210" y="660623"/>
            <a:ext cx="224796" cy="338584"/>
          </a:xfrm>
          <a:prstGeom prst="rect">
            <a:avLst/>
          </a:prstGeom>
          <a:noFill/>
          <a:ln>
            <a:noFill/>
          </a:ln>
        </p:spPr>
      </p:pic>
      <p:pic>
        <p:nvPicPr>
          <p:cNvPr descr=" " id="1047" name="Google Shape;1047;p21"/>
          <p:cNvPicPr preferRelativeResize="0"/>
          <p:nvPr/>
        </p:nvPicPr>
        <p:blipFill rotWithShape="1">
          <a:blip r:embed="rId535">
            <a:alphaModFix/>
          </a:blip>
          <a:srcRect b="0" l="0" r="0" t="0"/>
          <a:stretch/>
        </p:blipFill>
        <p:spPr>
          <a:xfrm>
            <a:off x="8142499" y="665733"/>
            <a:ext cx="252376" cy="328364"/>
          </a:xfrm>
          <a:prstGeom prst="rect">
            <a:avLst/>
          </a:prstGeom>
          <a:noFill/>
          <a:ln>
            <a:noFill/>
          </a:ln>
        </p:spPr>
      </p:pic>
      <p:pic>
        <p:nvPicPr>
          <p:cNvPr descr=" " id="1048" name="Google Shape;1048;p21"/>
          <p:cNvPicPr preferRelativeResize="0"/>
          <p:nvPr/>
        </p:nvPicPr>
        <p:blipFill rotWithShape="1">
          <a:blip r:embed="rId536">
            <a:alphaModFix/>
          </a:blip>
          <a:srcRect b="0" l="0" r="0" t="0"/>
          <a:stretch/>
        </p:blipFill>
        <p:spPr>
          <a:xfrm>
            <a:off x="8434270" y="665733"/>
            <a:ext cx="209037" cy="328364"/>
          </a:xfrm>
          <a:prstGeom prst="rect">
            <a:avLst/>
          </a:prstGeom>
          <a:noFill/>
          <a:ln>
            <a:noFill/>
          </a:ln>
        </p:spPr>
      </p:pic>
      <p:pic>
        <p:nvPicPr>
          <p:cNvPr descr=" " id="1049" name="Google Shape;1049;p21"/>
          <p:cNvPicPr preferRelativeResize="0"/>
          <p:nvPr/>
        </p:nvPicPr>
        <p:blipFill rotWithShape="1">
          <a:blip r:embed="rId537">
            <a:alphaModFix/>
          </a:blip>
          <a:srcRect b="0" l="0" r="0" t="0"/>
          <a:stretch/>
        </p:blipFill>
        <p:spPr>
          <a:xfrm>
            <a:off x="8686875" y="665733"/>
            <a:ext cx="362222" cy="328141"/>
          </a:xfrm>
          <a:prstGeom prst="rect">
            <a:avLst/>
          </a:prstGeom>
          <a:noFill/>
          <a:ln>
            <a:noFill/>
          </a:ln>
        </p:spPr>
      </p:pic>
      <p:sp>
        <p:nvSpPr>
          <p:cNvPr id="1050" name="Google Shape;1050;p21"/>
          <p:cNvSpPr/>
          <p:nvPr/>
        </p:nvSpPr>
        <p:spPr>
          <a:xfrm>
            <a:off x="12511064" y="2057400"/>
            <a:ext cx="10923365" cy="960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1"/>
          <p:cNvSpPr/>
          <p:nvPr/>
        </p:nvSpPr>
        <p:spPr>
          <a:xfrm>
            <a:off x="12511064" y="2057400"/>
            <a:ext cx="10555019"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1"/>
          <p:cNvSpPr/>
          <p:nvPr/>
        </p:nvSpPr>
        <p:spPr>
          <a:xfrm>
            <a:off x="12511064" y="2292350"/>
            <a:ext cx="336592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Dragons</a:t>
            </a:r>
            <a:endParaRPr b="0" i="0" sz="3600" u="none" cap="none" strike="noStrike">
              <a:solidFill>
                <a:schemeClr val="dk1"/>
              </a:solidFill>
              <a:latin typeface="Calibri"/>
              <a:ea typeface="Calibri"/>
              <a:cs typeface="Calibri"/>
              <a:sym typeface="Calibri"/>
            </a:endParaRPr>
          </a:p>
        </p:txBody>
      </p:sp>
      <p:sp>
        <p:nvSpPr>
          <p:cNvPr id="1053" name="Google Shape;1053;p21"/>
          <p:cNvSpPr/>
          <p:nvPr/>
        </p:nvSpPr>
        <p:spPr>
          <a:xfrm>
            <a:off x="16029403" y="20574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1054" name="Google Shape;1054;p21"/>
          <p:cNvSpPr/>
          <p:nvPr/>
        </p:nvSpPr>
        <p:spPr>
          <a:xfrm>
            <a:off x="12511064" y="3708400"/>
            <a:ext cx="10555019"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1"/>
          <p:cNvSpPr/>
          <p:nvPr/>
        </p:nvSpPr>
        <p:spPr>
          <a:xfrm>
            <a:off x="12511064" y="3708400"/>
            <a:ext cx="3365921"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Medieval-like Settings</a:t>
            </a:r>
            <a:endParaRPr b="0" i="0" sz="3600" u="none" cap="none" strike="noStrike">
              <a:solidFill>
                <a:schemeClr val="dk1"/>
              </a:solidFill>
              <a:latin typeface="Calibri"/>
              <a:ea typeface="Calibri"/>
              <a:cs typeface="Calibri"/>
              <a:sym typeface="Calibri"/>
            </a:endParaRPr>
          </a:p>
        </p:txBody>
      </p:sp>
      <p:sp>
        <p:nvSpPr>
          <p:cNvPr id="1056" name="Google Shape;1056;p21"/>
          <p:cNvSpPr/>
          <p:nvPr/>
        </p:nvSpPr>
        <p:spPr>
          <a:xfrm>
            <a:off x="16029403" y="37592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1057" name="Google Shape;1057;p21"/>
          <p:cNvSpPr/>
          <p:nvPr/>
        </p:nvSpPr>
        <p:spPr>
          <a:xfrm>
            <a:off x="12511064" y="5461000"/>
            <a:ext cx="10555019"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1"/>
          <p:cNvSpPr/>
          <p:nvPr/>
        </p:nvSpPr>
        <p:spPr>
          <a:xfrm>
            <a:off x="12511064" y="5461000"/>
            <a:ext cx="3365921"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Chosen One Trope</a:t>
            </a:r>
            <a:endParaRPr b="0" i="0" sz="3600" u="none" cap="none" strike="noStrike">
              <a:solidFill>
                <a:schemeClr val="dk1"/>
              </a:solidFill>
              <a:latin typeface="Calibri"/>
              <a:ea typeface="Calibri"/>
              <a:cs typeface="Calibri"/>
              <a:sym typeface="Calibri"/>
            </a:endParaRPr>
          </a:p>
        </p:txBody>
      </p:sp>
      <p:sp>
        <p:nvSpPr>
          <p:cNvPr id="1059" name="Google Shape;1059;p21"/>
          <p:cNvSpPr/>
          <p:nvPr/>
        </p:nvSpPr>
        <p:spPr>
          <a:xfrm>
            <a:off x="16029403" y="55118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1060" name="Google Shape;1060;p21"/>
          <p:cNvSpPr/>
          <p:nvPr/>
        </p:nvSpPr>
        <p:spPr>
          <a:xfrm>
            <a:off x="12511064" y="7213600"/>
            <a:ext cx="10555019"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1"/>
          <p:cNvSpPr/>
          <p:nvPr/>
        </p:nvSpPr>
        <p:spPr>
          <a:xfrm>
            <a:off x="12511064" y="7448550"/>
            <a:ext cx="336592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Magic</a:t>
            </a:r>
            <a:endParaRPr b="0" i="0" sz="3600" u="none" cap="none" strike="noStrike">
              <a:solidFill>
                <a:schemeClr val="dk1"/>
              </a:solidFill>
              <a:latin typeface="Calibri"/>
              <a:ea typeface="Calibri"/>
              <a:cs typeface="Calibri"/>
              <a:sym typeface="Calibri"/>
            </a:endParaRPr>
          </a:p>
        </p:txBody>
      </p:sp>
      <p:sp>
        <p:nvSpPr>
          <p:cNvPr id="1062" name="Google Shape;1062;p21"/>
          <p:cNvSpPr/>
          <p:nvPr/>
        </p:nvSpPr>
        <p:spPr>
          <a:xfrm>
            <a:off x="16029403" y="72136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1063" name="Google Shape;1063;p21"/>
          <p:cNvSpPr/>
          <p:nvPr/>
        </p:nvSpPr>
        <p:spPr>
          <a:xfrm>
            <a:off x="12511064" y="8864600"/>
            <a:ext cx="10555019"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1"/>
          <p:cNvSpPr/>
          <p:nvPr/>
        </p:nvSpPr>
        <p:spPr>
          <a:xfrm>
            <a:off x="12511064" y="9099550"/>
            <a:ext cx="336592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The Best Curse</a:t>
            </a:r>
            <a:endParaRPr b="0" i="0" sz="3600" u="none" cap="none" strike="noStrike">
              <a:solidFill>
                <a:schemeClr val="dk1"/>
              </a:solidFill>
              <a:latin typeface="Calibri"/>
              <a:ea typeface="Calibri"/>
              <a:cs typeface="Calibri"/>
              <a:sym typeface="Calibri"/>
            </a:endParaRPr>
          </a:p>
        </p:txBody>
      </p:sp>
      <p:sp>
        <p:nvSpPr>
          <p:cNvPr id="1065" name="Google Shape;1065;p21"/>
          <p:cNvSpPr/>
          <p:nvPr/>
        </p:nvSpPr>
        <p:spPr>
          <a:xfrm>
            <a:off x="16029403" y="88646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1066" name="Google Shape;1066;p21"/>
          <p:cNvSpPr/>
          <p:nvPr/>
        </p:nvSpPr>
        <p:spPr>
          <a:xfrm>
            <a:off x="12511064" y="10515600"/>
            <a:ext cx="10555019"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1"/>
          <p:cNvSpPr/>
          <p:nvPr/>
        </p:nvSpPr>
        <p:spPr>
          <a:xfrm>
            <a:off x="12511064" y="10515600"/>
            <a:ext cx="3365921"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Unique Creatures</a:t>
            </a:r>
            <a:endParaRPr b="0" i="0" sz="3600" u="none" cap="none" strike="noStrike">
              <a:solidFill>
                <a:schemeClr val="dk1"/>
              </a:solidFill>
              <a:latin typeface="Calibri"/>
              <a:ea typeface="Calibri"/>
              <a:cs typeface="Calibri"/>
              <a:sym typeface="Calibri"/>
            </a:endParaRPr>
          </a:p>
        </p:txBody>
      </p:sp>
      <p:sp>
        <p:nvSpPr>
          <p:cNvPr id="1068" name="Google Shape;1068;p21"/>
          <p:cNvSpPr/>
          <p:nvPr/>
        </p:nvSpPr>
        <p:spPr>
          <a:xfrm>
            <a:off x="16029403" y="10566400"/>
            <a:ext cx="7172163"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073" name="Shape 1073"/>
        <p:cNvGrpSpPr/>
        <p:nvPr/>
      </p:nvGrpSpPr>
      <p:grpSpPr>
        <a:xfrm>
          <a:off x="0" y="0"/>
          <a:ext cx="0" cy="0"/>
          <a:chOff x="0" y="0"/>
          <a:chExt cx="0" cy="0"/>
        </a:xfrm>
      </p:grpSpPr>
      <p:pic>
        <p:nvPicPr>
          <p:cNvPr descr=" " id="1074" name="Google Shape;1074;p22"/>
          <p:cNvPicPr preferRelativeResize="0"/>
          <p:nvPr/>
        </p:nvPicPr>
        <p:blipFill rotWithShape="1">
          <a:blip r:embed="rId3">
            <a:alphaModFix/>
          </a:blip>
          <a:srcRect b="0" l="0" r="0" t="0"/>
          <a:stretch/>
        </p:blipFill>
        <p:spPr>
          <a:xfrm>
            <a:off x="16359645" y="0"/>
            <a:ext cx="8027403" cy="13716000"/>
          </a:xfrm>
          <a:prstGeom prst="rect">
            <a:avLst/>
          </a:prstGeom>
          <a:noFill/>
          <a:ln>
            <a:noFill/>
          </a:ln>
        </p:spPr>
      </p:pic>
      <p:pic>
        <p:nvPicPr>
          <p:cNvPr descr=" " id="1075" name="Google Shape;1075;p22"/>
          <p:cNvPicPr preferRelativeResize="0"/>
          <p:nvPr/>
        </p:nvPicPr>
        <p:blipFill rotWithShape="1">
          <a:blip r:embed="rId4">
            <a:alphaModFix/>
          </a:blip>
          <a:srcRect b="0" l="0" r="0" t="0"/>
          <a:stretch/>
        </p:blipFill>
        <p:spPr>
          <a:xfrm>
            <a:off x="0" y="0"/>
            <a:ext cx="7780001" cy="13716000"/>
          </a:xfrm>
          <a:prstGeom prst="rect">
            <a:avLst/>
          </a:prstGeom>
          <a:noFill/>
          <a:ln>
            <a:noFill/>
          </a:ln>
        </p:spPr>
      </p:pic>
      <p:sp>
        <p:nvSpPr>
          <p:cNvPr id="1076" name="Google Shape;1076;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7" name="Google Shape;1077;p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078" name="Google Shape;1078;p22"/>
          <p:cNvSpPr/>
          <p:nvPr/>
        </p:nvSpPr>
        <p:spPr>
          <a:xfrm rot="-5400000">
            <a:off x="22204468" y="8326859"/>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6">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sp>
        <p:nvSpPr>
          <p:cNvPr id="1079" name="Google Shape;1079;p22"/>
          <p:cNvSpPr/>
          <p:nvPr/>
        </p:nvSpPr>
        <p:spPr>
          <a:xfrm>
            <a:off x="990724" y="3162300"/>
            <a:ext cx="8315306" cy="287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choosing EaTemp</a:t>
            </a:r>
            <a:endParaRPr b="0" i="0" sz="8000" u="none" cap="none" strike="noStrike">
              <a:solidFill>
                <a:schemeClr val="dk1"/>
              </a:solidFill>
              <a:latin typeface="Calibri"/>
              <a:ea typeface="Calibri"/>
              <a:cs typeface="Calibri"/>
              <a:sym typeface="Calibri"/>
            </a:endParaRPr>
          </a:p>
        </p:txBody>
      </p:sp>
      <p:sp>
        <p:nvSpPr>
          <p:cNvPr id="1080" name="Google Shape;1080;p22"/>
          <p:cNvSpPr/>
          <p:nvPr/>
        </p:nvSpPr>
        <p:spPr>
          <a:xfrm>
            <a:off x="990724" y="6350000"/>
            <a:ext cx="9636271" cy="376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pic>
        <p:nvPicPr>
          <p:cNvPr descr=" " id="1081" name="Google Shape;1081;p22"/>
          <p:cNvPicPr preferRelativeResize="0"/>
          <p:nvPr/>
        </p:nvPicPr>
        <p:blipFill rotWithShape="1">
          <a:blip r:embed="rId7">
            <a:alphaModFix/>
          </a:blip>
          <a:srcRect b="0" l="0" r="0" t="0"/>
          <a:stretch/>
        </p:blipFill>
        <p:spPr>
          <a:xfrm>
            <a:off x="10834454" y="1968500"/>
            <a:ext cx="11647356" cy="979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38" name="Shape 38"/>
        <p:cNvGrpSpPr/>
        <p:nvPr/>
      </p:nvGrpSpPr>
      <p:grpSpPr>
        <a:xfrm>
          <a:off x="0" y="0"/>
          <a:ext cx="0" cy="0"/>
          <a:chOff x="0" y="0"/>
          <a:chExt cx="0" cy="0"/>
        </a:xfrm>
      </p:grpSpPr>
      <p:pic>
        <p:nvPicPr>
          <p:cNvPr descr=" " id="39" name="Google Shape;39;p3"/>
          <p:cNvPicPr preferRelativeResize="0"/>
          <p:nvPr/>
        </p:nvPicPr>
        <p:blipFill rotWithShape="1">
          <a:blip r:embed="rId3">
            <a:alphaModFix/>
          </a:blip>
          <a:srcRect b="0" l="0" r="0" t="0"/>
          <a:stretch/>
        </p:blipFill>
        <p:spPr>
          <a:xfrm>
            <a:off x="1320965" y="0"/>
            <a:ext cx="23066083" cy="12901051"/>
          </a:xfrm>
          <a:prstGeom prst="rect">
            <a:avLst/>
          </a:prstGeom>
          <a:noFill/>
          <a:ln>
            <a:noFill/>
          </a:ln>
        </p:spPr>
      </p:pic>
      <p:sp>
        <p:nvSpPr>
          <p:cNvPr id="40" name="Google Shape;40;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p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2" name="Google Shape;42;p3"/>
          <p:cNvSpPr/>
          <p:nvPr/>
        </p:nvSpPr>
        <p:spPr>
          <a:xfrm>
            <a:off x="5690311" y="920750"/>
            <a:ext cx="13548360" cy="2586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Marcellus"/>
              <a:buNone/>
            </a:pPr>
            <a:r>
              <a:rPr b="0" i="0" lang="en-US" sz="12800" u="none" cap="none" strike="noStrike">
                <a:solidFill>
                  <a:srgbClr val="272727"/>
                </a:solidFill>
                <a:latin typeface="Marcellus"/>
                <a:ea typeface="Marcellus"/>
                <a:cs typeface="Marcellus"/>
                <a:sym typeface="Marcellus"/>
              </a:rPr>
              <a:t>Table of Contents</a:t>
            </a:r>
            <a:endParaRPr b="0" i="0" sz="12800" u="none" cap="none" strike="noStrike">
              <a:solidFill>
                <a:schemeClr val="dk1"/>
              </a:solidFill>
              <a:latin typeface="Calibri"/>
              <a:ea typeface="Calibri"/>
              <a:cs typeface="Calibri"/>
              <a:sym typeface="Calibri"/>
            </a:endParaRPr>
          </a:p>
        </p:txBody>
      </p:sp>
      <p:pic>
        <p:nvPicPr>
          <p:cNvPr descr=" " id="43" name="Google Shape;43;p3"/>
          <p:cNvPicPr preferRelativeResize="0"/>
          <p:nvPr/>
        </p:nvPicPr>
        <p:blipFill rotWithShape="1">
          <a:blip r:embed="rId5">
            <a:alphaModFix/>
          </a:blip>
          <a:srcRect b="0" l="0" r="0" t="0"/>
          <a:stretch/>
        </p:blipFill>
        <p:spPr>
          <a:xfrm>
            <a:off x="571571" y="4305300"/>
            <a:ext cx="7887686" cy="7702296"/>
          </a:xfrm>
          <a:prstGeom prst="rect">
            <a:avLst/>
          </a:prstGeom>
          <a:noFill/>
          <a:ln>
            <a:noFill/>
          </a:ln>
        </p:spPr>
      </p:pic>
      <p:sp>
        <p:nvSpPr>
          <p:cNvPr id="44" name="Google Shape;44;p3"/>
          <p:cNvSpPr/>
          <p:nvPr/>
        </p:nvSpPr>
        <p:spPr>
          <a:xfrm>
            <a:off x="8738692" y="45212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738692" y="4521200"/>
            <a:ext cx="1625803" cy="1625600"/>
          </a:xfrm>
          <a:prstGeom prst="roundRect">
            <a:avLst>
              <a:gd fmla="val 781313" name="adj"/>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9113389" y="4851400"/>
            <a:ext cx="876410"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01</a:t>
            </a:r>
            <a:endParaRPr b="0" i="0" sz="4800" u="none" cap="none" strike="noStrike">
              <a:solidFill>
                <a:schemeClr val="dk1"/>
              </a:solidFill>
              <a:latin typeface="Calibri"/>
              <a:ea typeface="Calibri"/>
              <a:cs typeface="Calibri"/>
              <a:sym typeface="Calibri"/>
            </a:endParaRPr>
          </a:p>
        </p:txBody>
      </p:sp>
      <p:sp>
        <p:nvSpPr>
          <p:cNvPr id="47" name="Google Shape;47;p3"/>
          <p:cNvSpPr/>
          <p:nvPr/>
        </p:nvSpPr>
        <p:spPr>
          <a:xfrm>
            <a:off x="10567721" y="46418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10567721" y="46418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Introduction</a:t>
            </a:r>
            <a:endParaRPr b="0" i="0" sz="4800" u="none" cap="none" strike="noStrike">
              <a:solidFill>
                <a:schemeClr val="dk1"/>
              </a:solidFill>
              <a:latin typeface="Calibri"/>
              <a:ea typeface="Calibri"/>
              <a:cs typeface="Calibri"/>
              <a:sym typeface="Calibri"/>
            </a:endParaRPr>
          </a:p>
        </p:txBody>
      </p:sp>
      <p:sp>
        <p:nvSpPr>
          <p:cNvPr id="49" name="Google Shape;49;p3"/>
          <p:cNvSpPr/>
          <p:nvPr/>
        </p:nvSpPr>
        <p:spPr>
          <a:xfrm>
            <a:off x="10567721" y="55054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p3"/>
          <p:cNvSpPr/>
          <p:nvPr/>
        </p:nvSpPr>
        <p:spPr>
          <a:xfrm>
            <a:off x="16207226" y="45212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16207226" y="4521200"/>
            <a:ext cx="1625803" cy="1625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16505713" y="4851400"/>
            <a:ext cx="1028829"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02</a:t>
            </a:r>
            <a:endParaRPr b="0" i="0" sz="4800" u="none" cap="none" strike="noStrike">
              <a:solidFill>
                <a:schemeClr val="dk1"/>
              </a:solidFill>
              <a:latin typeface="Calibri"/>
              <a:ea typeface="Calibri"/>
              <a:cs typeface="Calibri"/>
              <a:sym typeface="Calibri"/>
            </a:endParaRPr>
          </a:p>
        </p:txBody>
      </p:sp>
      <p:sp>
        <p:nvSpPr>
          <p:cNvPr id="53" name="Google Shape;53;p3"/>
          <p:cNvSpPr/>
          <p:nvPr/>
        </p:nvSpPr>
        <p:spPr>
          <a:xfrm>
            <a:off x="18036254" y="46418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8036254" y="46418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Encounters</a:t>
            </a:r>
            <a:endParaRPr b="0" i="0" sz="4800" u="none" cap="none" strike="noStrike">
              <a:solidFill>
                <a:schemeClr val="dk1"/>
              </a:solidFill>
              <a:latin typeface="Calibri"/>
              <a:ea typeface="Calibri"/>
              <a:cs typeface="Calibri"/>
              <a:sym typeface="Calibri"/>
            </a:endParaRPr>
          </a:p>
        </p:txBody>
      </p:sp>
      <p:sp>
        <p:nvSpPr>
          <p:cNvPr id="55" name="Google Shape;55;p3"/>
          <p:cNvSpPr/>
          <p:nvPr/>
        </p:nvSpPr>
        <p:spPr>
          <a:xfrm>
            <a:off x="18036254" y="55054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Unicorn Sightings</a:t>
            </a:r>
            <a:endParaRPr b="0" i="0" sz="3200" u="none" cap="none" strike="noStrike">
              <a:solidFill>
                <a:schemeClr val="dk1"/>
              </a:solidFill>
              <a:latin typeface="Calibri"/>
              <a:ea typeface="Calibri"/>
              <a:cs typeface="Calibri"/>
              <a:sym typeface="Calibri"/>
            </a:endParaRPr>
          </a:p>
        </p:txBody>
      </p:sp>
      <p:sp>
        <p:nvSpPr>
          <p:cNvPr id="56" name="Google Shape;56;p3"/>
          <p:cNvSpPr/>
          <p:nvPr/>
        </p:nvSpPr>
        <p:spPr>
          <a:xfrm>
            <a:off x="8738692" y="75057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738692" y="7505700"/>
            <a:ext cx="1625803" cy="1625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9049881" y="7835900"/>
            <a:ext cx="1003425"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03</a:t>
            </a:r>
            <a:endParaRPr b="0" i="0" sz="4800" u="none" cap="none" strike="noStrike">
              <a:solidFill>
                <a:schemeClr val="dk1"/>
              </a:solidFill>
              <a:latin typeface="Calibri"/>
              <a:ea typeface="Calibri"/>
              <a:cs typeface="Calibri"/>
              <a:sym typeface="Calibri"/>
            </a:endParaRPr>
          </a:p>
        </p:txBody>
      </p:sp>
      <p:sp>
        <p:nvSpPr>
          <p:cNvPr id="59" name="Google Shape;59;p3"/>
          <p:cNvSpPr/>
          <p:nvPr/>
        </p:nvSpPr>
        <p:spPr>
          <a:xfrm>
            <a:off x="10567721" y="76263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10567721" y="76263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Wonders</a:t>
            </a:r>
            <a:endParaRPr b="0" i="0" sz="4800" u="none" cap="none" strike="noStrike">
              <a:solidFill>
                <a:schemeClr val="dk1"/>
              </a:solidFill>
              <a:latin typeface="Calibri"/>
              <a:ea typeface="Calibri"/>
              <a:cs typeface="Calibri"/>
              <a:sym typeface="Calibri"/>
            </a:endParaRPr>
          </a:p>
        </p:txBody>
      </p:sp>
      <p:sp>
        <p:nvSpPr>
          <p:cNvPr id="61" name="Google Shape;61;p3"/>
          <p:cNvSpPr/>
          <p:nvPr/>
        </p:nvSpPr>
        <p:spPr>
          <a:xfrm>
            <a:off x="10567721" y="84899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Wishes Granted</a:t>
            </a:r>
            <a:endParaRPr b="0" i="0" sz="3200" u="none" cap="none" strike="noStrike">
              <a:solidFill>
                <a:schemeClr val="dk1"/>
              </a:solidFill>
              <a:latin typeface="Calibri"/>
              <a:ea typeface="Calibri"/>
              <a:cs typeface="Calibri"/>
              <a:sym typeface="Calibri"/>
            </a:endParaRPr>
          </a:p>
        </p:txBody>
      </p:sp>
      <p:sp>
        <p:nvSpPr>
          <p:cNvPr id="62" name="Google Shape;62;p3"/>
          <p:cNvSpPr/>
          <p:nvPr/>
        </p:nvSpPr>
        <p:spPr>
          <a:xfrm>
            <a:off x="16207226" y="75057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6207226" y="7505700"/>
            <a:ext cx="1625803" cy="1625600"/>
          </a:xfrm>
          <a:prstGeom prst="roundRect">
            <a:avLst>
              <a:gd fmla="val 781313" name="adj"/>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16493011" y="7835900"/>
            <a:ext cx="1054232"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04</a:t>
            </a:r>
            <a:endParaRPr b="0" i="0" sz="4800" u="none" cap="none" strike="noStrike">
              <a:solidFill>
                <a:schemeClr val="dk1"/>
              </a:solidFill>
              <a:latin typeface="Calibri"/>
              <a:ea typeface="Calibri"/>
              <a:cs typeface="Calibri"/>
              <a:sym typeface="Calibri"/>
            </a:endParaRPr>
          </a:p>
        </p:txBody>
      </p:sp>
      <p:sp>
        <p:nvSpPr>
          <p:cNvPr id="65" name="Google Shape;65;p3"/>
          <p:cNvSpPr/>
          <p:nvPr/>
        </p:nvSpPr>
        <p:spPr>
          <a:xfrm>
            <a:off x="18036254" y="76263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8036254" y="76263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Magic</a:t>
            </a:r>
            <a:endParaRPr b="0" i="0" sz="4800" u="none" cap="none" strike="noStrike">
              <a:solidFill>
                <a:schemeClr val="dk1"/>
              </a:solidFill>
              <a:latin typeface="Calibri"/>
              <a:ea typeface="Calibri"/>
              <a:cs typeface="Calibri"/>
              <a:sym typeface="Calibri"/>
            </a:endParaRPr>
          </a:p>
        </p:txBody>
      </p:sp>
      <p:sp>
        <p:nvSpPr>
          <p:cNvPr id="67" name="Google Shape;67;p3"/>
          <p:cNvSpPr/>
          <p:nvPr/>
        </p:nvSpPr>
        <p:spPr>
          <a:xfrm>
            <a:off x="18036254" y="84899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Spellcasting</a:t>
            </a:r>
            <a:endParaRPr b="0" i="0" sz="3200" u="none" cap="none" strike="noStrike">
              <a:solidFill>
                <a:schemeClr val="dk1"/>
              </a:solidFill>
              <a:latin typeface="Calibri"/>
              <a:ea typeface="Calibri"/>
              <a:cs typeface="Calibri"/>
              <a:sym typeface="Calibri"/>
            </a:endParaRPr>
          </a:p>
        </p:txBody>
      </p:sp>
      <p:sp>
        <p:nvSpPr>
          <p:cNvPr id="68" name="Google Shape;68;p3"/>
          <p:cNvSpPr/>
          <p:nvPr/>
        </p:nvSpPr>
        <p:spPr>
          <a:xfrm>
            <a:off x="8738692" y="104902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8738692" y="10490200"/>
            <a:ext cx="1625803" cy="1625600"/>
          </a:xfrm>
          <a:prstGeom prst="roundRect">
            <a:avLst>
              <a:gd fmla="val 781313" name="adj"/>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9056232" y="10820400"/>
            <a:ext cx="990724"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05</a:t>
            </a:r>
            <a:endParaRPr b="0" i="0" sz="4800" u="none" cap="none" strike="noStrike">
              <a:solidFill>
                <a:schemeClr val="dk1"/>
              </a:solidFill>
              <a:latin typeface="Calibri"/>
              <a:ea typeface="Calibri"/>
              <a:cs typeface="Calibri"/>
              <a:sym typeface="Calibri"/>
            </a:endParaRPr>
          </a:p>
        </p:txBody>
      </p:sp>
      <p:sp>
        <p:nvSpPr>
          <p:cNvPr id="71" name="Google Shape;71;p3"/>
          <p:cNvSpPr/>
          <p:nvPr/>
        </p:nvSpPr>
        <p:spPr>
          <a:xfrm>
            <a:off x="10567721" y="106108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10567721" y="106108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Adventure</a:t>
            </a:r>
            <a:endParaRPr b="0" i="0" sz="4800" u="none" cap="none" strike="noStrike">
              <a:solidFill>
                <a:schemeClr val="dk1"/>
              </a:solidFill>
              <a:latin typeface="Calibri"/>
              <a:ea typeface="Calibri"/>
              <a:cs typeface="Calibri"/>
              <a:sym typeface="Calibri"/>
            </a:endParaRPr>
          </a:p>
        </p:txBody>
      </p:sp>
      <p:sp>
        <p:nvSpPr>
          <p:cNvPr id="73" name="Google Shape;73;p3"/>
          <p:cNvSpPr/>
          <p:nvPr/>
        </p:nvSpPr>
        <p:spPr>
          <a:xfrm>
            <a:off x="10567721" y="114744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Happily Ever After</a:t>
            </a:r>
            <a:endParaRPr b="0" i="0" sz="3200" u="none" cap="none" strike="noStrike">
              <a:solidFill>
                <a:schemeClr val="dk1"/>
              </a:solidFill>
              <a:latin typeface="Calibri"/>
              <a:ea typeface="Calibri"/>
              <a:cs typeface="Calibri"/>
              <a:sym typeface="Calibri"/>
            </a:endParaRPr>
          </a:p>
        </p:txBody>
      </p:sp>
      <p:sp>
        <p:nvSpPr>
          <p:cNvPr id="74" name="Google Shape;74;p3"/>
          <p:cNvSpPr/>
          <p:nvPr/>
        </p:nvSpPr>
        <p:spPr>
          <a:xfrm>
            <a:off x="16207226" y="10490200"/>
            <a:ext cx="7316114"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16207226" y="10490200"/>
            <a:ext cx="1625803" cy="1625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16499362" y="10820400"/>
            <a:ext cx="1041530"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06</a:t>
            </a:r>
            <a:endParaRPr b="0" i="0" sz="4800" u="none" cap="none" strike="noStrike">
              <a:solidFill>
                <a:schemeClr val="dk1"/>
              </a:solidFill>
              <a:latin typeface="Calibri"/>
              <a:ea typeface="Calibri"/>
              <a:cs typeface="Calibri"/>
              <a:sym typeface="Calibri"/>
            </a:endParaRPr>
          </a:p>
        </p:txBody>
      </p:sp>
      <p:sp>
        <p:nvSpPr>
          <p:cNvPr id="77" name="Google Shape;77;p3"/>
          <p:cNvSpPr/>
          <p:nvPr/>
        </p:nvSpPr>
        <p:spPr>
          <a:xfrm>
            <a:off x="18036254" y="10610850"/>
            <a:ext cx="5487086" cy="13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18036254" y="10610850"/>
            <a:ext cx="569031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Conclusion</a:t>
            </a:r>
            <a:endParaRPr b="0" i="0" sz="4800" u="none" cap="none" strike="noStrike">
              <a:solidFill>
                <a:schemeClr val="dk1"/>
              </a:solidFill>
              <a:latin typeface="Calibri"/>
              <a:ea typeface="Calibri"/>
              <a:cs typeface="Calibri"/>
              <a:sym typeface="Calibri"/>
            </a:endParaRPr>
          </a:p>
        </p:txBody>
      </p:sp>
      <p:sp>
        <p:nvSpPr>
          <p:cNvPr id="79" name="Google Shape;79;p3"/>
          <p:cNvSpPr/>
          <p:nvPr/>
        </p:nvSpPr>
        <p:spPr>
          <a:xfrm>
            <a:off x="18036254" y="11474450"/>
            <a:ext cx="5622569" cy="656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84" name="Shape 84"/>
        <p:cNvGrpSpPr/>
        <p:nvPr/>
      </p:nvGrpSpPr>
      <p:grpSpPr>
        <a:xfrm>
          <a:off x="0" y="0"/>
          <a:ext cx="0" cy="0"/>
          <a:chOff x="0" y="0"/>
          <a:chExt cx="0" cy="0"/>
        </a:xfrm>
      </p:grpSpPr>
      <p:pic>
        <p:nvPicPr>
          <p:cNvPr descr=" " id="85" name="Google Shape;85;p4"/>
          <p:cNvPicPr preferRelativeResize="0"/>
          <p:nvPr/>
        </p:nvPicPr>
        <p:blipFill rotWithShape="1">
          <a:blip r:embed="rId3">
            <a:alphaModFix/>
          </a:blip>
          <a:srcRect b="0" l="0" r="0" t="0"/>
          <a:stretch/>
        </p:blipFill>
        <p:spPr>
          <a:xfrm>
            <a:off x="0" y="2374900"/>
            <a:ext cx="18621848" cy="11341100"/>
          </a:xfrm>
          <a:prstGeom prst="rect">
            <a:avLst/>
          </a:prstGeom>
          <a:noFill/>
          <a:ln>
            <a:noFill/>
          </a:ln>
        </p:spPr>
      </p:pic>
      <p:sp>
        <p:nvSpPr>
          <p:cNvPr id="86" name="Google Shape;86;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p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88" name="Google Shape;88;p4"/>
          <p:cNvSpPr/>
          <p:nvPr/>
        </p:nvSpPr>
        <p:spPr>
          <a:xfrm>
            <a:off x="3429429" y="2432050"/>
            <a:ext cx="14793116"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The Realm of the Extraordinary</a:t>
            </a:r>
            <a:endParaRPr b="0" i="0" sz="8000" u="none" cap="none" strike="noStrike">
              <a:solidFill>
                <a:schemeClr val="dk1"/>
              </a:solidFill>
              <a:latin typeface="Calibri"/>
              <a:ea typeface="Calibri"/>
              <a:cs typeface="Calibri"/>
              <a:sym typeface="Calibri"/>
            </a:endParaRPr>
          </a:p>
        </p:txBody>
      </p:sp>
      <p:sp>
        <p:nvSpPr>
          <p:cNvPr id="89" name="Google Shape;89;p4"/>
          <p:cNvSpPr/>
          <p:nvPr/>
        </p:nvSpPr>
        <p:spPr>
          <a:xfrm>
            <a:off x="2959470" y="4737100"/>
            <a:ext cx="8861474" cy="4821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0" name="Google Shape;90;p4"/>
          <p:cNvSpPr/>
          <p:nvPr/>
        </p:nvSpPr>
        <p:spPr>
          <a:xfrm>
            <a:off x="12701588" y="4737100"/>
            <a:ext cx="8861474" cy="48217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95" name="Shape 95"/>
        <p:cNvGrpSpPr/>
        <p:nvPr/>
      </p:nvGrpSpPr>
      <p:grpSpPr>
        <a:xfrm>
          <a:off x="0" y="0"/>
          <a:ext cx="0" cy="0"/>
          <a:chOff x="0" y="0"/>
          <a:chExt cx="0" cy="0"/>
        </a:xfrm>
      </p:grpSpPr>
      <p:pic>
        <p:nvPicPr>
          <p:cNvPr descr=" " id="96" name="Google Shape;96;p5"/>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97" name="Google Shape;97;p5"/>
          <p:cNvPicPr preferRelativeResize="0"/>
          <p:nvPr/>
        </p:nvPicPr>
        <p:blipFill rotWithShape="1">
          <a:blip r:embed="rId4">
            <a:alphaModFix/>
          </a:blip>
          <a:srcRect b="0" l="0" r="0" t="0"/>
          <a:stretch/>
        </p:blipFill>
        <p:spPr>
          <a:xfrm>
            <a:off x="0" y="0"/>
            <a:ext cx="8611676" cy="8369300"/>
          </a:xfrm>
          <a:prstGeom prst="rect">
            <a:avLst/>
          </a:prstGeom>
          <a:noFill/>
          <a:ln>
            <a:noFill/>
          </a:ln>
        </p:spPr>
      </p:pic>
      <p:pic>
        <p:nvPicPr>
          <p:cNvPr descr=" " id="98" name="Google Shape;98;p5"/>
          <p:cNvPicPr preferRelativeResize="0"/>
          <p:nvPr/>
        </p:nvPicPr>
        <p:blipFill rotWithShape="1">
          <a:blip r:embed="rId5">
            <a:alphaModFix/>
          </a:blip>
          <a:srcRect b="0" l="0" r="0" t="0"/>
          <a:stretch/>
        </p:blipFill>
        <p:spPr>
          <a:xfrm>
            <a:off x="6274584" y="0"/>
            <a:ext cx="18112464" cy="13716000"/>
          </a:xfrm>
          <a:prstGeom prst="rect">
            <a:avLst/>
          </a:prstGeom>
          <a:noFill/>
          <a:ln>
            <a:noFill/>
          </a:ln>
        </p:spPr>
      </p:pic>
      <p:sp>
        <p:nvSpPr>
          <p:cNvPr id="99" name="Google Shape;99;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p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101" name="Google Shape;101;p5"/>
          <p:cNvSpPr/>
          <p:nvPr/>
        </p:nvSpPr>
        <p:spPr>
          <a:xfrm>
            <a:off x="1778222" y="1435100"/>
            <a:ext cx="7874984" cy="54864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p5"/>
          <p:cNvPicPr preferRelativeResize="0"/>
          <p:nvPr/>
        </p:nvPicPr>
        <p:blipFill rotWithShape="1">
          <a:blip r:embed="rId7">
            <a:alphaModFix/>
          </a:blip>
          <a:srcRect b="0" l="0" r="0" t="0"/>
          <a:stretch/>
        </p:blipFill>
        <p:spPr>
          <a:xfrm>
            <a:off x="4901703" y="1739900"/>
            <a:ext cx="1628020" cy="1625600"/>
          </a:xfrm>
          <a:prstGeom prst="rect">
            <a:avLst/>
          </a:prstGeom>
          <a:noFill/>
          <a:ln>
            <a:noFill/>
          </a:ln>
        </p:spPr>
      </p:pic>
      <p:sp>
        <p:nvSpPr>
          <p:cNvPr id="103" name="Google Shape;103;p5"/>
          <p:cNvSpPr/>
          <p:nvPr/>
        </p:nvSpPr>
        <p:spPr>
          <a:xfrm>
            <a:off x="2184673" y="3670300"/>
            <a:ext cx="7062083" cy="294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2083060" y="3670300"/>
            <a:ext cx="7265308"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Unicorn Sightings</a:t>
            </a:r>
            <a:endParaRPr b="0" i="0" sz="4800" u="none" cap="none" strike="noStrike">
              <a:solidFill>
                <a:schemeClr val="dk1"/>
              </a:solidFill>
              <a:latin typeface="Calibri"/>
              <a:ea typeface="Calibri"/>
              <a:cs typeface="Calibri"/>
              <a:sym typeface="Calibri"/>
            </a:endParaRPr>
          </a:p>
        </p:txBody>
      </p:sp>
      <p:sp>
        <p:nvSpPr>
          <p:cNvPr id="105" name="Google Shape;105;p5"/>
          <p:cNvSpPr/>
          <p:nvPr/>
        </p:nvSpPr>
        <p:spPr>
          <a:xfrm>
            <a:off x="2116931" y="4533900"/>
            <a:ext cx="7197566" cy="2218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6" name="Google Shape;106;p5"/>
          <p:cNvSpPr/>
          <p:nvPr/>
        </p:nvSpPr>
        <p:spPr>
          <a:xfrm>
            <a:off x="1778222" y="7797800"/>
            <a:ext cx="7874984" cy="49657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7" name="Google Shape;107;p5"/>
          <p:cNvPicPr preferRelativeResize="0"/>
          <p:nvPr/>
        </p:nvPicPr>
        <p:blipFill rotWithShape="1">
          <a:blip r:embed="rId8">
            <a:alphaModFix/>
          </a:blip>
          <a:srcRect b="0" l="0" r="0" t="0"/>
          <a:stretch/>
        </p:blipFill>
        <p:spPr>
          <a:xfrm>
            <a:off x="4901706" y="8102600"/>
            <a:ext cx="1628017" cy="1625600"/>
          </a:xfrm>
          <a:prstGeom prst="rect">
            <a:avLst/>
          </a:prstGeom>
          <a:noFill/>
          <a:ln>
            <a:noFill/>
          </a:ln>
        </p:spPr>
      </p:pic>
      <p:sp>
        <p:nvSpPr>
          <p:cNvPr id="108" name="Google Shape;108;p5"/>
          <p:cNvSpPr/>
          <p:nvPr/>
        </p:nvSpPr>
        <p:spPr>
          <a:xfrm>
            <a:off x="2184673" y="10033000"/>
            <a:ext cx="7062083" cy="24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2083060" y="10033000"/>
            <a:ext cx="7265308"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Dragon Taming</a:t>
            </a:r>
            <a:endParaRPr b="0" i="0" sz="4800" u="none" cap="none" strike="noStrike">
              <a:solidFill>
                <a:schemeClr val="dk1"/>
              </a:solidFill>
              <a:latin typeface="Calibri"/>
              <a:ea typeface="Calibri"/>
              <a:cs typeface="Calibri"/>
              <a:sym typeface="Calibri"/>
            </a:endParaRPr>
          </a:p>
        </p:txBody>
      </p:sp>
      <p:sp>
        <p:nvSpPr>
          <p:cNvPr id="110" name="Google Shape;110;p5"/>
          <p:cNvSpPr/>
          <p:nvPr/>
        </p:nvSpPr>
        <p:spPr>
          <a:xfrm>
            <a:off x="2116931" y="10896600"/>
            <a:ext cx="7197566" cy="16975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15" name="Shape 115"/>
        <p:cNvGrpSpPr/>
        <p:nvPr/>
      </p:nvGrpSpPr>
      <p:grpSpPr>
        <a:xfrm>
          <a:off x="0" y="0"/>
          <a:ext cx="0" cy="0"/>
          <a:chOff x="0" y="0"/>
          <a:chExt cx="0" cy="0"/>
        </a:xfrm>
      </p:grpSpPr>
      <p:pic>
        <p:nvPicPr>
          <p:cNvPr descr=" " id="116" name="Google Shape;116;p6"/>
          <p:cNvPicPr preferRelativeResize="0"/>
          <p:nvPr/>
        </p:nvPicPr>
        <p:blipFill rotWithShape="1">
          <a:blip r:embed="rId3">
            <a:alphaModFix/>
          </a:blip>
          <a:srcRect b="0" l="0" r="0" t="0"/>
          <a:stretch/>
        </p:blipFill>
        <p:spPr>
          <a:xfrm>
            <a:off x="1320965" y="0"/>
            <a:ext cx="23066083" cy="12901054"/>
          </a:xfrm>
          <a:prstGeom prst="rect">
            <a:avLst/>
          </a:prstGeom>
          <a:noFill/>
          <a:ln>
            <a:noFill/>
          </a:ln>
        </p:spPr>
      </p:pic>
      <p:sp>
        <p:nvSpPr>
          <p:cNvPr id="117" name="Google Shape;117;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8" name="Google Shape;118;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19" name="Google Shape;119;p6"/>
          <p:cNvSpPr/>
          <p:nvPr/>
        </p:nvSpPr>
        <p:spPr>
          <a:xfrm>
            <a:off x="2934067"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p6"/>
          <p:cNvPicPr preferRelativeResize="0"/>
          <p:nvPr/>
        </p:nvPicPr>
        <p:blipFill rotWithShape="1">
          <a:blip r:embed="rId5">
            <a:alphaModFix/>
          </a:blip>
          <a:srcRect b="0" l="0" r="0" t="0"/>
          <a:stretch/>
        </p:blipFill>
        <p:spPr>
          <a:xfrm>
            <a:off x="2934067" y="1384300"/>
            <a:ext cx="8129016" cy="7581900"/>
          </a:xfrm>
          <a:prstGeom prst="rect">
            <a:avLst/>
          </a:prstGeom>
          <a:noFill/>
          <a:ln>
            <a:noFill/>
          </a:ln>
        </p:spPr>
      </p:pic>
      <p:sp>
        <p:nvSpPr>
          <p:cNvPr id="121" name="Google Shape;121;p6"/>
          <p:cNvSpPr/>
          <p:nvPr/>
        </p:nvSpPr>
        <p:spPr>
          <a:xfrm>
            <a:off x="2934067" y="9575800"/>
            <a:ext cx="8129016" cy="1371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a:off x="3696162" y="9880600"/>
            <a:ext cx="5004425"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Unicorn Sightings</a:t>
            </a:r>
            <a:endParaRPr b="0" i="0" sz="4800" u="none" cap="none" strike="noStrike">
              <a:solidFill>
                <a:schemeClr val="dk1"/>
              </a:solidFill>
              <a:latin typeface="Calibri"/>
              <a:ea typeface="Calibri"/>
              <a:cs typeface="Calibri"/>
              <a:sym typeface="Calibri"/>
            </a:endParaRPr>
          </a:p>
        </p:txBody>
      </p:sp>
      <p:sp>
        <p:nvSpPr>
          <p:cNvPr id="123" name="Google Shape;123;p6"/>
          <p:cNvSpPr/>
          <p:nvPr/>
        </p:nvSpPr>
        <p:spPr>
          <a:xfrm>
            <a:off x="2934067" y="11557000"/>
            <a:ext cx="8129016"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
          <p:cNvSpPr/>
          <p:nvPr/>
        </p:nvSpPr>
        <p:spPr>
          <a:xfrm>
            <a:off x="2934067" y="11557000"/>
            <a:ext cx="826450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5" name="Google Shape;125;p6"/>
          <p:cNvSpPr/>
          <p:nvPr/>
        </p:nvSpPr>
        <p:spPr>
          <a:xfrm>
            <a:off x="13323965"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6" name="Google Shape;126;p6"/>
          <p:cNvPicPr preferRelativeResize="0"/>
          <p:nvPr/>
        </p:nvPicPr>
        <p:blipFill rotWithShape="1">
          <a:blip r:embed="rId6">
            <a:alphaModFix/>
          </a:blip>
          <a:srcRect b="0" l="0" r="0" t="0"/>
          <a:stretch/>
        </p:blipFill>
        <p:spPr>
          <a:xfrm>
            <a:off x="13323965" y="1384300"/>
            <a:ext cx="8129016" cy="7581900"/>
          </a:xfrm>
          <a:prstGeom prst="rect">
            <a:avLst/>
          </a:prstGeom>
          <a:noFill/>
          <a:ln>
            <a:noFill/>
          </a:ln>
        </p:spPr>
      </p:pic>
      <p:sp>
        <p:nvSpPr>
          <p:cNvPr id="127" name="Google Shape;127;p6"/>
          <p:cNvSpPr/>
          <p:nvPr/>
        </p:nvSpPr>
        <p:spPr>
          <a:xfrm>
            <a:off x="13323965" y="9575800"/>
            <a:ext cx="8129016" cy="13716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
          <p:cNvSpPr/>
          <p:nvPr/>
        </p:nvSpPr>
        <p:spPr>
          <a:xfrm>
            <a:off x="14086061" y="9880600"/>
            <a:ext cx="4458257"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Dragon Taming</a:t>
            </a:r>
            <a:endParaRPr b="0" i="0" sz="4800" u="none" cap="none" strike="noStrike">
              <a:solidFill>
                <a:schemeClr val="dk1"/>
              </a:solidFill>
              <a:latin typeface="Calibri"/>
              <a:ea typeface="Calibri"/>
              <a:cs typeface="Calibri"/>
              <a:sym typeface="Calibri"/>
            </a:endParaRPr>
          </a:p>
        </p:txBody>
      </p:sp>
      <p:sp>
        <p:nvSpPr>
          <p:cNvPr id="129" name="Google Shape;129;p6"/>
          <p:cNvSpPr/>
          <p:nvPr/>
        </p:nvSpPr>
        <p:spPr>
          <a:xfrm>
            <a:off x="13323965" y="11557000"/>
            <a:ext cx="8129016"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3323965" y="11557000"/>
            <a:ext cx="8264500"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35" name="Shape 135"/>
        <p:cNvGrpSpPr/>
        <p:nvPr/>
      </p:nvGrpSpPr>
      <p:grpSpPr>
        <a:xfrm>
          <a:off x="0" y="0"/>
          <a:ext cx="0" cy="0"/>
          <a:chOff x="0" y="0"/>
          <a:chExt cx="0" cy="0"/>
        </a:xfrm>
      </p:grpSpPr>
      <p:pic>
        <p:nvPicPr>
          <p:cNvPr descr=" " id="136" name="Google Shape;136;p7"/>
          <p:cNvPicPr preferRelativeResize="0"/>
          <p:nvPr/>
        </p:nvPicPr>
        <p:blipFill rotWithShape="1">
          <a:blip r:embed="rId3">
            <a:alphaModFix/>
          </a:blip>
          <a:srcRect b="0" l="0" r="0" t="0"/>
          <a:stretch/>
        </p:blipFill>
        <p:spPr>
          <a:xfrm>
            <a:off x="16359645" y="0"/>
            <a:ext cx="8027403" cy="13716000"/>
          </a:xfrm>
          <a:prstGeom prst="rect">
            <a:avLst/>
          </a:prstGeom>
          <a:noFill/>
          <a:ln>
            <a:noFill/>
          </a:ln>
        </p:spPr>
      </p:pic>
      <p:pic>
        <p:nvPicPr>
          <p:cNvPr descr=" " id="137" name="Google Shape;137;p7"/>
          <p:cNvPicPr preferRelativeResize="0"/>
          <p:nvPr/>
        </p:nvPicPr>
        <p:blipFill rotWithShape="1">
          <a:blip r:embed="rId4">
            <a:alphaModFix/>
          </a:blip>
          <a:srcRect b="0" l="0" r="0" t="0"/>
          <a:stretch/>
        </p:blipFill>
        <p:spPr>
          <a:xfrm>
            <a:off x="0" y="0"/>
            <a:ext cx="7780001" cy="13716000"/>
          </a:xfrm>
          <a:prstGeom prst="rect">
            <a:avLst/>
          </a:prstGeom>
          <a:noFill/>
          <a:ln>
            <a:noFill/>
          </a:ln>
        </p:spPr>
      </p:pic>
      <p:sp>
        <p:nvSpPr>
          <p:cNvPr id="138" name="Google Shape;138;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9" name="Google Shape;139;p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40" name="Google Shape;140;p7"/>
          <p:cNvPicPr preferRelativeResize="0"/>
          <p:nvPr/>
        </p:nvPicPr>
        <p:blipFill rotWithShape="1">
          <a:blip r:embed="rId6">
            <a:alphaModFix/>
          </a:blip>
          <a:srcRect b="0" l="0" r="0" t="0"/>
          <a:stretch/>
        </p:blipFill>
        <p:spPr>
          <a:xfrm>
            <a:off x="863708" y="1316515"/>
            <a:ext cx="6068311" cy="4556472"/>
          </a:xfrm>
          <a:prstGeom prst="rect">
            <a:avLst/>
          </a:prstGeom>
          <a:noFill/>
          <a:ln>
            <a:noFill/>
          </a:ln>
        </p:spPr>
      </p:pic>
      <p:sp>
        <p:nvSpPr>
          <p:cNvPr id="141" name="Google Shape;141;p7"/>
          <p:cNvSpPr/>
          <p:nvPr/>
        </p:nvSpPr>
        <p:spPr>
          <a:xfrm>
            <a:off x="5842730" y="4699000"/>
            <a:ext cx="13603400" cy="468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p:nvPr/>
        </p:nvSpPr>
        <p:spPr>
          <a:xfrm>
            <a:off x="5842730" y="4699000"/>
            <a:ext cx="13806626" cy="401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3" name="Google Shape;143;p7"/>
          <p:cNvSpPr/>
          <p:nvPr/>
        </p:nvSpPr>
        <p:spPr>
          <a:xfrm>
            <a:off x="15419727" y="8813800"/>
            <a:ext cx="4178822"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Marcellus"/>
              <a:buNone/>
            </a:pPr>
            <a:r>
              <a:rPr b="0" i="0" lang="en-US" sz="3600" u="none" cap="none" strike="noStrike">
                <a:solidFill>
                  <a:srgbClr val="0E0E0E"/>
                </a:solidFill>
                <a:latin typeface="Marcellus"/>
                <a:ea typeface="Marcellus"/>
                <a:cs typeface="Marcellus"/>
                <a:sym typeface="Marcellu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48" name="Shape 148"/>
        <p:cNvGrpSpPr/>
        <p:nvPr/>
      </p:nvGrpSpPr>
      <p:grpSpPr>
        <a:xfrm>
          <a:off x="0" y="0"/>
          <a:ext cx="0" cy="0"/>
          <a:chOff x="0" y="0"/>
          <a:chExt cx="0" cy="0"/>
        </a:xfrm>
      </p:grpSpPr>
      <p:pic>
        <p:nvPicPr>
          <p:cNvPr descr=" " id="149" name="Google Shape;149;p8"/>
          <p:cNvPicPr preferRelativeResize="0"/>
          <p:nvPr/>
        </p:nvPicPr>
        <p:blipFill rotWithShape="1">
          <a:blip r:embed="rId3">
            <a:alphaModFix/>
          </a:blip>
          <a:srcRect b="0" l="0" r="0" t="0"/>
          <a:stretch/>
        </p:blipFill>
        <p:spPr>
          <a:xfrm>
            <a:off x="0" y="6311900"/>
            <a:ext cx="24387048" cy="7404100"/>
          </a:xfrm>
          <a:prstGeom prst="rect">
            <a:avLst/>
          </a:prstGeom>
          <a:noFill/>
          <a:ln>
            <a:noFill/>
          </a:ln>
        </p:spPr>
      </p:pic>
      <p:pic>
        <p:nvPicPr>
          <p:cNvPr descr=" " id="150" name="Google Shape;150;p8"/>
          <p:cNvPicPr preferRelativeResize="0"/>
          <p:nvPr/>
        </p:nvPicPr>
        <p:blipFill rotWithShape="1">
          <a:blip r:embed="rId4">
            <a:alphaModFix/>
          </a:blip>
          <a:srcRect b="0" l="0" r="0" t="0"/>
          <a:stretch/>
        </p:blipFill>
        <p:spPr>
          <a:xfrm>
            <a:off x="0" y="0"/>
            <a:ext cx="8611676" cy="8369300"/>
          </a:xfrm>
          <a:prstGeom prst="rect">
            <a:avLst/>
          </a:prstGeom>
          <a:noFill/>
          <a:ln>
            <a:noFill/>
          </a:ln>
        </p:spPr>
      </p:pic>
      <p:sp>
        <p:nvSpPr>
          <p:cNvPr id="151" name="Google Shape;151;p8"/>
          <p:cNvSpPr/>
          <p:nvPr/>
        </p:nvSpPr>
        <p:spPr>
          <a:xfrm>
            <a:off x="4261383" y="1092200"/>
            <a:ext cx="16228395"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The Magic of Dragons: A Research</a:t>
            </a:r>
            <a:endParaRPr b="0" i="0" sz="8000" u="none" cap="none" strike="noStrike">
              <a:solidFill>
                <a:schemeClr val="dk1"/>
              </a:solidFill>
              <a:latin typeface="Calibri"/>
              <a:ea typeface="Calibri"/>
              <a:cs typeface="Calibri"/>
              <a:sym typeface="Calibri"/>
            </a:endParaRPr>
          </a:p>
        </p:txBody>
      </p:sp>
      <p:sp>
        <p:nvSpPr>
          <p:cNvPr id="152" name="Google Shape;152;p8"/>
          <p:cNvSpPr/>
          <p:nvPr/>
        </p:nvSpPr>
        <p:spPr>
          <a:xfrm>
            <a:off x="14200375" y="44069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14200375" y="4406900"/>
            <a:ext cx="8205226" cy="8204200"/>
          </a:xfrm>
          <a:prstGeom prst="ellipse">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15229203" y="6299200"/>
            <a:ext cx="6160270" cy="6159500"/>
          </a:xfrm>
          <a:prstGeom prst="ellipse">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16258032" y="8178800"/>
            <a:ext cx="4089911" cy="4089400"/>
          </a:xfrm>
          <a:prstGeom prst="ellipse">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p:nvPr/>
        </p:nvSpPr>
        <p:spPr>
          <a:xfrm>
            <a:off x="17490086" y="4927600"/>
            <a:ext cx="1600400"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arcellus"/>
              <a:buNone/>
            </a:pPr>
            <a:r>
              <a:rPr b="0" i="0" lang="en-US" sz="4800" u="none" cap="none" strike="noStrike">
                <a:solidFill>
                  <a:srgbClr val="272727"/>
                </a:solidFill>
                <a:latin typeface="Marcellus"/>
                <a:ea typeface="Marcellus"/>
                <a:cs typeface="Marcellus"/>
                <a:sym typeface="Marcellus"/>
              </a:rPr>
              <a:t>6.7M</a:t>
            </a:r>
            <a:endParaRPr b="0" i="0" sz="4800" u="none" cap="none" strike="noStrike">
              <a:solidFill>
                <a:schemeClr val="dk1"/>
              </a:solidFill>
              <a:latin typeface="Calibri"/>
              <a:ea typeface="Calibri"/>
              <a:cs typeface="Calibri"/>
              <a:sym typeface="Calibri"/>
            </a:endParaRPr>
          </a:p>
        </p:txBody>
      </p:sp>
      <p:sp>
        <p:nvSpPr>
          <p:cNvPr id="157" name="Google Shape;157;p8"/>
          <p:cNvSpPr/>
          <p:nvPr/>
        </p:nvSpPr>
        <p:spPr>
          <a:xfrm>
            <a:off x="17515489" y="9740900"/>
            <a:ext cx="1587698"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arcellus"/>
              <a:buNone/>
            </a:pPr>
            <a:r>
              <a:rPr b="0" i="0" lang="en-US" sz="4800" u="none" cap="none" strike="noStrike">
                <a:solidFill>
                  <a:srgbClr val="272727"/>
                </a:solidFill>
                <a:latin typeface="Marcellus"/>
                <a:ea typeface="Marcellus"/>
                <a:cs typeface="Marcellus"/>
                <a:sym typeface="Marcellus"/>
              </a:rPr>
              <a:t>2.3M</a:t>
            </a:r>
            <a:endParaRPr b="0" i="0" sz="4800" u="none" cap="none" strike="noStrike">
              <a:solidFill>
                <a:schemeClr val="dk1"/>
              </a:solidFill>
              <a:latin typeface="Calibri"/>
              <a:ea typeface="Calibri"/>
              <a:cs typeface="Calibri"/>
              <a:sym typeface="Calibri"/>
            </a:endParaRPr>
          </a:p>
        </p:txBody>
      </p:sp>
      <p:sp>
        <p:nvSpPr>
          <p:cNvPr id="158" name="Google Shape;158;p8"/>
          <p:cNvSpPr/>
          <p:nvPr/>
        </p:nvSpPr>
        <p:spPr>
          <a:xfrm>
            <a:off x="17477384" y="6807200"/>
            <a:ext cx="1651206"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Marcellus"/>
              <a:buNone/>
            </a:pPr>
            <a:r>
              <a:rPr b="0" i="0" lang="en-US" sz="4800" u="none" cap="none" strike="noStrike">
                <a:solidFill>
                  <a:srgbClr val="272727"/>
                </a:solidFill>
                <a:latin typeface="Marcellus"/>
                <a:ea typeface="Marcellus"/>
                <a:cs typeface="Marcellus"/>
                <a:sym typeface="Marcellus"/>
              </a:rPr>
              <a:t>4.4M</a:t>
            </a:r>
            <a:endParaRPr b="0" i="0" sz="4800" u="none" cap="none" strike="noStrike">
              <a:solidFill>
                <a:schemeClr val="dk1"/>
              </a:solidFill>
              <a:latin typeface="Calibri"/>
              <a:ea typeface="Calibri"/>
              <a:cs typeface="Calibri"/>
              <a:sym typeface="Calibri"/>
            </a:endParaRPr>
          </a:p>
        </p:txBody>
      </p:sp>
      <p:sp>
        <p:nvSpPr>
          <p:cNvPr id="159" name="Google Shape;159;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0" name="Google Shape;160;p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61" name="Google Shape;161;p8"/>
          <p:cNvSpPr/>
          <p:nvPr/>
        </p:nvSpPr>
        <p:spPr>
          <a:xfrm>
            <a:off x="3734267" y="35941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2" name="Google Shape;162;p8"/>
          <p:cNvPicPr preferRelativeResize="0"/>
          <p:nvPr/>
        </p:nvPicPr>
        <p:blipFill rotWithShape="1">
          <a:blip r:embed="rId6">
            <a:alphaModFix/>
          </a:blip>
          <a:srcRect b="0" l="0" r="0" t="0"/>
          <a:stretch/>
        </p:blipFill>
        <p:spPr>
          <a:xfrm>
            <a:off x="3734267" y="3594100"/>
            <a:ext cx="994020" cy="1016000"/>
          </a:xfrm>
          <a:prstGeom prst="rect">
            <a:avLst/>
          </a:prstGeom>
          <a:noFill/>
          <a:ln>
            <a:noFill/>
          </a:ln>
        </p:spPr>
      </p:pic>
      <p:sp>
        <p:nvSpPr>
          <p:cNvPr id="163" name="Google Shape;163;p8"/>
          <p:cNvSpPr/>
          <p:nvPr/>
        </p:nvSpPr>
        <p:spPr>
          <a:xfrm>
            <a:off x="3734267" y="49149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8"/>
          <p:cNvSpPr/>
          <p:nvPr/>
        </p:nvSpPr>
        <p:spPr>
          <a:xfrm>
            <a:off x="3734267" y="49149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65" name="Google Shape;165;p8"/>
          <p:cNvSpPr/>
          <p:nvPr/>
        </p:nvSpPr>
        <p:spPr>
          <a:xfrm>
            <a:off x="3734267" y="69469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p8"/>
          <p:cNvPicPr preferRelativeResize="0"/>
          <p:nvPr/>
        </p:nvPicPr>
        <p:blipFill rotWithShape="1">
          <a:blip r:embed="rId7">
            <a:alphaModFix/>
          </a:blip>
          <a:srcRect b="0" l="0" r="0" t="0"/>
          <a:stretch/>
        </p:blipFill>
        <p:spPr>
          <a:xfrm>
            <a:off x="3734267" y="6946900"/>
            <a:ext cx="845735" cy="1016000"/>
          </a:xfrm>
          <a:prstGeom prst="rect">
            <a:avLst/>
          </a:prstGeom>
          <a:noFill/>
          <a:ln>
            <a:noFill/>
          </a:ln>
        </p:spPr>
      </p:pic>
      <p:sp>
        <p:nvSpPr>
          <p:cNvPr id="167" name="Google Shape;167;p8"/>
          <p:cNvSpPr/>
          <p:nvPr/>
        </p:nvSpPr>
        <p:spPr>
          <a:xfrm>
            <a:off x="3734267" y="82677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
          <p:cNvSpPr/>
          <p:nvPr/>
        </p:nvSpPr>
        <p:spPr>
          <a:xfrm>
            <a:off x="3734267" y="82677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69" name="Google Shape;169;p8"/>
          <p:cNvSpPr/>
          <p:nvPr/>
        </p:nvSpPr>
        <p:spPr>
          <a:xfrm>
            <a:off x="3734267" y="10299700"/>
            <a:ext cx="8459257" cy="236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0" name="Google Shape;170;p8"/>
          <p:cNvPicPr preferRelativeResize="0"/>
          <p:nvPr/>
        </p:nvPicPr>
        <p:blipFill rotWithShape="1">
          <a:blip r:embed="rId8">
            <a:alphaModFix/>
          </a:blip>
          <a:srcRect b="0" l="0" r="0" t="0"/>
          <a:stretch/>
        </p:blipFill>
        <p:spPr>
          <a:xfrm>
            <a:off x="3734267" y="10299700"/>
            <a:ext cx="909311" cy="1016000"/>
          </a:xfrm>
          <a:prstGeom prst="rect">
            <a:avLst/>
          </a:prstGeom>
          <a:noFill/>
          <a:ln>
            <a:noFill/>
          </a:ln>
        </p:spPr>
      </p:pic>
      <p:sp>
        <p:nvSpPr>
          <p:cNvPr id="171" name="Google Shape;171;p8"/>
          <p:cNvSpPr/>
          <p:nvPr/>
        </p:nvSpPr>
        <p:spPr>
          <a:xfrm>
            <a:off x="3734267" y="11620500"/>
            <a:ext cx="8459257" cy="104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
          <p:cNvSpPr/>
          <p:nvPr/>
        </p:nvSpPr>
        <p:spPr>
          <a:xfrm>
            <a:off x="3734267" y="11620500"/>
            <a:ext cx="8594741" cy="1176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Rajdhani"/>
              <a:buNone/>
            </a:pPr>
            <a:r>
              <a:rPr b="0" i="0" lang="en-US" sz="3200" u="none" cap="none" strike="noStrike">
                <a:solidFill>
                  <a:srgbClr val="0E0E0E"/>
                </a:solidFill>
                <a:latin typeface="Rajdhani"/>
                <a:ea typeface="Rajdhani"/>
                <a:cs typeface="Rajdhani"/>
                <a:sym typeface="Rajdhani"/>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77" name="Shape 177"/>
        <p:cNvGrpSpPr/>
        <p:nvPr/>
      </p:nvGrpSpPr>
      <p:grpSpPr>
        <a:xfrm>
          <a:off x="0" y="0"/>
          <a:ext cx="0" cy="0"/>
          <a:chOff x="0" y="0"/>
          <a:chExt cx="0" cy="0"/>
        </a:xfrm>
      </p:grpSpPr>
      <p:pic>
        <p:nvPicPr>
          <p:cNvPr descr=" " id="178" name="Google Shape;178;p9"/>
          <p:cNvPicPr preferRelativeResize="0"/>
          <p:nvPr/>
        </p:nvPicPr>
        <p:blipFill rotWithShape="1">
          <a:blip r:embed="rId3">
            <a:alphaModFix/>
          </a:blip>
          <a:srcRect b="0" l="0" r="0" t="0"/>
          <a:stretch/>
        </p:blipFill>
        <p:spPr>
          <a:xfrm>
            <a:off x="1320965" y="0"/>
            <a:ext cx="23066083" cy="12901042"/>
          </a:xfrm>
          <a:prstGeom prst="rect">
            <a:avLst/>
          </a:prstGeom>
          <a:noFill/>
          <a:ln>
            <a:noFill/>
          </a:ln>
        </p:spPr>
      </p:pic>
      <p:sp>
        <p:nvSpPr>
          <p:cNvPr id="179" name="Google Shape;179;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0" name="Google Shape;180;p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81" name="Google Shape;181;p9"/>
          <p:cNvSpPr/>
          <p:nvPr/>
        </p:nvSpPr>
        <p:spPr>
          <a:xfrm>
            <a:off x="9557945" y="1244600"/>
            <a:ext cx="5609868" cy="1608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Marcellus"/>
              <a:buNone/>
            </a:pPr>
            <a:r>
              <a:rPr b="0" i="0" lang="en-US" sz="8000" u="none" cap="none" strike="noStrike">
                <a:solidFill>
                  <a:srgbClr val="272727"/>
                </a:solidFill>
                <a:latin typeface="Marcellus"/>
                <a:ea typeface="Marcellus"/>
                <a:cs typeface="Marcellus"/>
                <a:sym typeface="Marcellus"/>
              </a:rPr>
              <a:t>Pricing Plan</a:t>
            </a:r>
            <a:endParaRPr b="0" i="0" sz="8000" u="none" cap="none" strike="noStrike">
              <a:solidFill>
                <a:schemeClr val="dk1"/>
              </a:solidFill>
              <a:latin typeface="Calibri"/>
              <a:ea typeface="Calibri"/>
              <a:cs typeface="Calibri"/>
              <a:sym typeface="Calibri"/>
            </a:endParaRPr>
          </a:p>
        </p:txBody>
      </p:sp>
      <p:sp>
        <p:nvSpPr>
          <p:cNvPr id="182" name="Google Shape;182;p9"/>
          <p:cNvSpPr/>
          <p:nvPr/>
        </p:nvSpPr>
        <p:spPr>
          <a:xfrm>
            <a:off x="1778222" y="3632200"/>
            <a:ext cx="20843305" cy="850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
          <p:cNvSpPr/>
          <p:nvPr/>
        </p:nvSpPr>
        <p:spPr>
          <a:xfrm>
            <a:off x="1778222" y="3632200"/>
            <a:ext cx="6439705" cy="85090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p9"/>
          <p:cNvPicPr preferRelativeResize="0"/>
          <p:nvPr/>
        </p:nvPicPr>
        <p:blipFill rotWithShape="1">
          <a:blip r:embed="rId5">
            <a:alphaModFix/>
          </a:blip>
          <a:srcRect b="0" l="0" r="0" t="0"/>
          <a:stretch/>
        </p:blipFill>
        <p:spPr>
          <a:xfrm>
            <a:off x="4186556" y="4089400"/>
            <a:ext cx="1623034" cy="1625600"/>
          </a:xfrm>
          <a:prstGeom prst="rect">
            <a:avLst/>
          </a:prstGeom>
          <a:noFill/>
          <a:ln>
            <a:noFill/>
          </a:ln>
        </p:spPr>
      </p:pic>
      <p:sp>
        <p:nvSpPr>
          <p:cNvPr id="185" name="Google Shape;185;p9"/>
          <p:cNvSpPr/>
          <p:nvPr/>
        </p:nvSpPr>
        <p:spPr>
          <a:xfrm>
            <a:off x="4229629" y="6019800"/>
            <a:ext cx="1536892"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Basic</a:t>
            </a:r>
            <a:endParaRPr b="0" i="0" sz="4800" u="none" cap="none" strike="noStrike">
              <a:solidFill>
                <a:schemeClr val="dk1"/>
              </a:solidFill>
              <a:latin typeface="Calibri"/>
              <a:ea typeface="Calibri"/>
              <a:cs typeface="Calibri"/>
              <a:sym typeface="Calibri"/>
            </a:endParaRPr>
          </a:p>
        </p:txBody>
      </p:sp>
      <p:sp>
        <p:nvSpPr>
          <p:cNvPr id="186" name="Google Shape;186;p9"/>
          <p:cNvSpPr/>
          <p:nvPr/>
        </p:nvSpPr>
        <p:spPr>
          <a:xfrm>
            <a:off x="2235479" y="70866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87" name="Google Shape;187;p9"/>
          <p:cNvSpPr/>
          <p:nvPr/>
        </p:nvSpPr>
        <p:spPr>
          <a:xfrm>
            <a:off x="3372271" y="10922000"/>
            <a:ext cx="3251606"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$10/month</a:t>
            </a:r>
            <a:endParaRPr b="0" i="0" sz="4800" u="none" cap="none" strike="noStrike">
              <a:solidFill>
                <a:schemeClr val="dk1"/>
              </a:solidFill>
              <a:latin typeface="Calibri"/>
              <a:ea typeface="Calibri"/>
              <a:cs typeface="Calibri"/>
              <a:sym typeface="Calibri"/>
            </a:endParaRPr>
          </a:p>
        </p:txBody>
      </p:sp>
      <p:sp>
        <p:nvSpPr>
          <p:cNvPr id="188" name="Google Shape;188;p9"/>
          <p:cNvSpPr/>
          <p:nvPr/>
        </p:nvSpPr>
        <p:spPr>
          <a:xfrm>
            <a:off x="8980022" y="3632200"/>
            <a:ext cx="6439705" cy="85090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p9"/>
          <p:cNvPicPr preferRelativeResize="0"/>
          <p:nvPr/>
        </p:nvPicPr>
        <p:blipFill rotWithShape="1">
          <a:blip r:embed="rId6">
            <a:alphaModFix/>
          </a:blip>
          <a:srcRect b="0" l="0" r="0" t="0"/>
          <a:stretch/>
        </p:blipFill>
        <p:spPr>
          <a:xfrm>
            <a:off x="11387538" y="4089400"/>
            <a:ext cx="1624678" cy="1625600"/>
          </a:xfrm>
          <a:prstGeom prst="rect">
            <a:avLst/>
          </a:prstGeom>
          <a:noFill/>
          <a:ln>
            <a:noFill/>
          </a:ln>
        </p:spPr>
      </p:pic>
      <p:sp>
        <p:nvSpPr>
          <p:cNvPr id="190" name="Google Shape;190;p9"/>
          <p:cNvSpPr/>
          <p:nvPr/>
        </p:nvSpPr>
        <p:spPr>
          <a:xfrm>
            <a:off x="11513989" y="6019800"/>
            <a:ext cx="1371771"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Elite</a:t>
            </a:r>
            <a:endParaRPr b="0" i="0" sz="4800" u="none" cap="none" strike="noStrike">
              <a:solidFill>
                <a:schemeClr val="dk1"/>
              </a:solidFill>
              <a:latin typeface="Calibri"/>
              <a:ea typeface="Calibri"/>
              <a:cs typeface="Calibri"/>
              <a:sym typeface="Calibri"/>
            </a:endParaRPr>
          </a:p>
        </p:txBody>
      </p:sp>
      <p:sp>
        <p:nvSpPr>
          <p:cNvPr id="191" name="Google Shape;191;p9"/>
          <p:cNvSpPr/>
          <p:nvPr/>
        </p:nvSpPr>
        <p:spPr>
          <a:xfrm>
            <a:off x="9437280" y="70866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92" name="Google Shape;192;p9"/>
          <p:cNvSpPr/>
          <p:nvPr/>
        </p:nvSpPr>
        <p:spPr>
          <a:xfrm>
            <a:off x="10516914" y="10922000"/>
            <a:ext cx="3365921"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$50/month</a:t>
            </a:r>
            <a:endParaRPr b="0" i="0" sz="4800" u="none" cap="none" strike="noStrike">
              <a:solidFill>
                <a:schemeClr val="dk1"/>
              </a:solidFill>
              <a:latin typeface="Calibri"/>
              <a:ea typeface="Calibri"/>
              <a:cs typeface="Calibri"/>
              <a:sym typeface="Calibri"/>
            </a:endParaRPr>
          </a:p>
        </p:txBody>
      </p:sp>
      <p:sp>
        <p:nvSpPr>
          <p:cNvPr id="193" name="Google Shape;193;p9"/>
          <p:cNvSpPr/>
          <p:nvPr/>
        </p:nvSpPr>
        <p:spPr>
          <a:xfrm>
            <a:off x="16181822" y="3632200"/>
            <a:ext cx="6439705" cy="8509000"/>
          </a:xfrm>
          <a:prstGeom prst="rect">
            <a:avLst/>
          </a:prstGeom>
          <a:solidFill>
            <a:srgbClr val="FCFCFC"/>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p9"/>
          <p:cNvPicPr preferRelativeResize="0"/>
          <p:nvPr/>
        </p:nvPicPr>
        <p:blipFill rotWithShape="1">
          <a:blip r:embed="rId7">
            <a:alphaModFix/>
          </a:blip>
          <a:srcRect b="0" l="0" r="0" t="0"/>
          <a:stretch/>
        </p:blipFill>
        <p:spPr>
          <a:xfrm>
            <a:off x="18618264" y="4089400"/>
            <a:ext cx="1566826" cy="1625600"/>
          </a:xfrm>
          <a:prstGeom prst="rect">
            <a:avLst/>
          </a:prstGeom>
          <a:noFill/>
          <a:ln>
            <a:noFill/>
          </a:ln>
        </p:spPr>
      </p:pic>
      <p:sp>
        <p:nvSpPr>
          <p:cNvPr id="195" name="Google Shape;195;p9"/>
          <p:cNvSpPr/>
          <p:nvPr/>
        </p:nvSpPr>
        <p:spPr>
          <a:xfrm>
            <a:off x="17858432" y="6019800"/>
            <a:ext cx="3086486"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1E1E1E"/>
              </a:buClr>
              <a:buSzPts val="4800"/>
              <a:buFont typeface="Marcellus"/>
              <a:buNone/>
            </a:pPr>
            <a:r>
              <a:rPr b="0" i="0" lang="en-US" sz="4800" u="none" cap="none" strike="noStrike">
                <a:solidFill>
                  <a:srgbClr val="1E1E1E"/>
                </a:solidFill>
                <a:latin typeface="Marcellus"/>
                <a:ea typeface="Marcellus"/>
                <a:cs typeface="Marcellus"/>
                <a:sym typeface="Marcellus"/>
              </a:rPr>
              <a:t>Legendary</a:t>
            </a:r>
            <a:endParaRPr b="0" i="0" sz="4800" u="none" cap="none" strike="noStrike">
              <a:solidFill>
                <a:schemeClr val="dk1"/>
              </a:solidFill>
              <a:latin typeface="Calibri"/>
              <a:ea typeface="Calibri"/>
              <a:cs typeface="Calibri"/>
              <a:sym typeface="Calibri"/>
            </a:endParaRPr>
          </a:p>
        </p:txBody>
      </p:sp>
      <p:sp>
        <p:nvSpPr>
          <p:cNvPr id="196" name="Google Shape;196;p9"/>
          <p:cNvSpPr/>
          <p:nvPr/>
        </p:nvSpPr>
        <p:spPr>
          <a:xfrm>
            <a:off x="16639080" y="7086600"/>
            <a:ext cx="5660674" cy="3666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Rajdhani"/>
              <a:buChar char="•"/>
            </a:pPr>
            <a:r>
              <a:rPr b="0" i="0" lang="en-US" sz="3200" u="none" cap="none" strike="noStrike">
                <a:solidFill>
                  <a:srgbClr val="0E0E0E"/>
                </a:solidFill>
                <a:latin typeface="Rajdhani"/>
                <a:ea typeface="Rajdhani"/>
                <a:cs typeface="Rajdhani"/>
                <a:sym typeface="Rajdhani"/>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97" name="Google Shape;197;p9"/>
          <p:cNvSpPr/>
          <p:nvPr/>
        </p:nvSpPr>
        <p:spPr>
          <a:xfrm>
            <a:off x="17528191" y="10922000"/>
            <a:ext cx="3746968"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Marcellus"/>
              <a:buNone/>
            </a:pPr>
            <a:r>
              <a:rPr b="0" i="0" lang="en-US" sz="4800" u="none" cap="none" strike="noStrike">
                <a:solidFill>
                  <a:srgbClr val="0E0E0E"/>
                </a:solidFill>
                <a:latin typeface="Marcellus"/>
                <a:ea typeface="Marcellus"/>
                <a:cs typeface="Marcellus"/>
                <a:sym typeface="Marcellu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2023-10-04T08:52:39Z</dcterms:created>
  <dc:creator>PptxGenJS</dc:creator>
</cp:coreProperties>
</file>