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"/>
  </p:notesMasterIdLst>
  <p:handoutMasterIdLst>
    <p:handoutMasterId r:id="rId5"/>
  </p:handoutMasterIdLst>
  <p:sldIdLst>
    <p:sldId id="27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67640"/>
            <a:ext cx="5978230" cy="6813882"/>
            <a:chOff x="6245725" y="167640"/>
            <a:chExt cx="5978230" cy="681388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67640"/>
              <a:ext cx="5954547" cy="681388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5954547 w 7176319"/>
                <a:gd name="connsiteY1" fmla="*/ 16764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5954547"/>
                <a:gd name="connsiteY0" fmla="*/ 6813882 h 6813882"/>
                <a:gd name="connsiteX1" fmla="*/ 5954547 w 5954547"/>
                <a:gd name="connsiteY1" fmla="*/ 0 h 6813882"/>
                <a:gd name="connsiteX2" fmla="*/ 5941879 w 5954547"/>
                <a:gd name="connsiteY2" fmla="*/ 1219200 h 6813882"/>
                <a:gd name="connsiteX3" fmla="*/ 1069372 w 5954547"/>
                <a:gd name="connsiteY3" fmla="*/ 6813882 h 6813882"/>
                <a:gd name="connsiteX4" fmla="*/ 0 w 5954547"/>
                <a:gd name="connsiteY4" fmla="*/ 6813882 h 681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4547" h="6813882">
                  <a:moveTo>
                    <a:pt x="0" y="6813882"/>
                  </a:moveTo>
                  <a:lnTo>
                    <a:pt x="5954547" y="0"/>
                  </a:lnTo>
                  <a:lnTo>
                    <a:pt x="5941879" y="1219200"/>
                  </a:lnTo>
                  <a:lnTo>
                    <a:pt x="1069372" y="6813882"/>
                  </a:lnTo>
                  <a:lnTo>
                    <a:pt x="0" y="681388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64870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64870"/>
                <a:gd name="connsiteY0" fmla="*/ 4645742 h 4645742"/>
                <a:gd name="connsiteX1" fmla="*/ 3953898 w 3964870"/>
                <a:gd name="connsiteY1" fmla="*/ 0 h 4645742"/>
                <a:gd name="connsiteX2" fmla="*/ 3964870 w 3964870"/>
                <a:gd name="connsiteY2" fmla="*/ 2270760 h 4645742"/>
                <a:gd name="connsiteX3" fmla="*/ 1915972 w 3964870"/>
                <a:gd name="connsiteY3" fmla="*/ 4645742 h 4645742"/>
                <a:gd name="connsiteX4" fmla="*/ 0 w 3964870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4870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7555" y="756920"/>
                    <a:pt x="3961213" y="1513840"/>
                    <a:pt x="3964870" y="227076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MM/DD/YY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EA3DC90-69DB-6804-7475-B6D4BAF36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8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D6851E-3A9D-C789-F5DF-C420DC4EA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6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6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86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F299357-498E-CB15-EF10-ABE839804A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89D483-178F-D889-D5AB-FE8F1099ED8C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2399491" y="-148139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bg2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1E4ECA-CD65-C370-FD22-BF00FA434C57}"/>
              </a:ext>
            </a:extLst>
          </p:cNvPr>
          <p:cNvGrpSpPr/>
          <p:nvPr userDrawn="1"/>
        </p:nvGrpSpPr>
        <p:grpSpPr>
          <a:xfrm>
            <a:off x="1248135" y="0"/>
            <a:ext cx="8864600" cy="6858000"/>
            <a:chOff x="-942475" y="0"/>
            <a:chExt cx="8979719" cy="6981522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0CD774-FF34-08F6-6A87-1DD58E696AA9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F97F8D3-7EF4-1819-8658-84927226A3DE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9BE793-CB94-F803-AD03-4CF1E08BA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8269" y="0"/>
            <a:ext cx="8083731" cy="6872514"/>
          </a:xfrm>
          <a:custGeom>
            <a:avLst/>
            <a:gdLst>
              <a:gd name="connsiteX0" fmla="*/ 0 w 8214359"/>
              <a:gd name="connsiteY0" fmla="*/ 0 h 6858000"/>
              <a:gd name="connsiteX1" fmla="*/ 8214359 w 8214359"/>
              <a:gd name="connsiteY1" fmla="*/ 0 h 6858000"/>
              <a:gd name="connsiteX2" fmla="*/ 8214359 w 8214359"/>
              <a:gd name="connsiteY2" fmla="*/ 6858000 h 6858000"/>
              <a:gd name="connsiteX3" fmla="*/ 0 w 8214359"/>
              <a:gd name="connsiteY3" fmla="*/ 6858000 h 6858000"/>
              <a:gd name="connsiteX4" fmla="*/ 0 w 8214359"/>
              <a:gd name="connsiteY4" fmla="*/ 0 h 6858000"/>
              <a:gd name="connsiteX0" fmla="*/ 6183086 w 8214359"/>
              <a:gd name="connsiteY0" fmla="*/ 0 h 6887029"/>
              <a:gd name="connsiteX1" fmla="*/ 8214359 w 8214359"/>
              <a:gd name="connsiteY1" fmla="*/ 29029 h 6887029"/>
              <a:gd name="connsiteX2" fmla="*/ 8214359 w 8214359"/>
              <a:gd name="connsiteY2" fmla="*/ 6887029 h 6887029"/>
              <a:gd name="connsiteX3" fmla="*/ 0 w 8214359"/>
              <a:gd name="connsiteY3" fmla="*/ 6887029 h 6887029"/>
              <a:gd name="connsiteX4" fmla="*/ 6183086 w 8214359"/>
              <a:gd name="connsiteY4" fmla="*/ 0 h 6887029"/>
              <a:gd name="connsiteX0" fmla="*/ 6052458 w 8083731"/>
              <a:gd name="connsiteY0" fmla="*/ 0 h 6901543"/>
              <a:gd name="connsiteX1" fmla="*/ 8083731 w 8083731"/>
              <a:gd name="connsiteY1" fmla="*/ 29029 h 6901543"/>
              <a:gd name="connsiteX2" fmla="*/ 8083731 w 8083731"/>
              <a:gd name="connsiteY2" fmla="*/ 6887029 h 6901543"/>
              <a:gd name="connsiteX3" fmla="*/ 0 w 8083731"/>
              <a:gd name="connsiteY3" fmla="*/ 6901543 h 6901543"/>
              <a:gd name="connsiteX4" fmla="*/ 6052458 w 8083731"/>
              <a:gd name="connsiteY4" fmla="*/ 0 h 6901543"/>
              <a:gd name="connsiteX0" fmla="*/ 6032793 w 8083731"/>
              <a:gd name="connsiteY0" fmla="*/ 467 h 6872514"/>
              <a:gd name="connsiteX1" fmla="*/ 8083731 w 8083731"/>
              <a:gd name="connsiteY1" fmla="*/ 0 h 6872514"/>
              <a:gd name="connsiteX2" fmla="*/ 8083731 w 8083731"/>
              <a:gd name="connsiteY2" fmla="*/ 6858000 h 6872514"/>
              <a:gd name="connsiteX3" fmla="*/ 0 w 8083731"/>
              <a:gd name="connsiteY3" fmla="*/ 6872514 h 6872514"/>
              <a:gd name="connsiteX4" fmla="*/ 6032793 w 8083731"/>
              <a:gd name="connsiteY4" fmla="*/ 467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3731" h="6872514">
                <a:moveTo>
                  <a:pt x="6032793" y="467"/>
                </a:moveTo>
                <a:lnTo>
                  <a:pt x="8083731" y="0"/>
                </a:lnTo>
                <a:lnTo>
                  <a:pt x="8083731" y="6858000"/>
                </a:lnTo>
                <a:lnTo>
                  <a:pt x="0" y="6872514"/>
                </a:lnTo>
                <a:lnTo>
                  <a:pt x="6032793" y="467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8A4AC93-CA49-CC0A-7B9B-41416047F4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565" y="572050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8C12572-312D-E726-23E1-62BB43704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5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521352-ADB8-18AE-6F68-4F6D6A06DA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1F089-7633-1ADF-6BED-273395398DC1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6006744" y="2127918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  <a:gs pos="1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2B5BD-971A-0E8B-3B25-9241CBAB6EF0}"/>
              </a:ext>
            </a:extLst>
          </p:cNvPr>
          <p:cNvGrpSpPr/>
          <p:nvPr userDrawn="1"/>
        </p:nvGrpSpPr>
        <p:grpSpPr>
          <a:xfrm>
            <a:off x="-46299" y="0"/>
            <a:ext cx="6349036" cy="6910086"/>
            <a:chOff x="1605756" y="0"/>
            <a:chExt cx="6431488" cy="7034546"/>
          </a:xfrm>
        </p:grpSpPr>
        <p:sp>
          <p:nvSpPr>
            <p:cNvPr id="11" name="Parallelogram 14">
              <a:extLst>
                <a:ext uri="{FF2B5EF4-FFF2-40B4-BE49-F238E27FC236}">
                  <a16:creationId xmlns:a16="http://schemas.microsoft.com/office/drawing/2014/main" id="{45DC0975-B482-F770-14E5-1F5B323376C0}"/>
                </a:ext>
              </a:extLst>
            </p:cNvPr>
            <p:cNvSpPr/>
            <p:nvPr/>
          </p:nvSpPr>
          <p:spPr>
            <a:xfrm>
              <a:off x="1622668" y="0"/>
              <a:ext cx="4611177" cy="5296530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2532257 w 7084319"/>
                <a:gd name="connsiteY3" fmla="*/ 5202820 h 6858000"/>
                <a:gd name="connsiteX4" fmla="*/ 0 w 7084319"/>
                <a:gd name="connsiteY4" fmla="*/ 6858000 h 6858000"/>
                <a:gd name="connsiteX0" fmla="*/ 2599 w 4552062"/>
                <a:gd name="connsiteY0" fmla="*/ 3918030 h 5202820"/>
                <a:gd name="connsiteX1" fmla="*/ 3466641 w 4552062"/>
                <a:gd name="connsiteY1" fmla="*/ 0 h 5202820"/>
                <a:gd name="connsiteX2" fmla="*/ 4552062 w 4552062"/>
                <a:gd name="connsiteY2" fmla="*/ 0 h 5202820"/>
                <a:gd name="connsiteX3" fmla="*/ 0 w 4552062"/>
                <a:gd name="connsiteY3" fmla="*/ 5202820 h 5202820"/>
                <a:gd name="connsiteX4" fmla="*/ 2599 w 4552062"/>
                <a:gd name="connsiteY4" fmla="*/ 3918030 h 520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062" h="5202820">
                  <a:moveTo>
                    <a:pt x="2599" y="3918030"/>
                  </a:moveTo>
                  <a:lnTo>
                    <a:pt x="3466641" y="0"/>
                  </a:lnTo>
                  <a:lnTo>
                    <a:pt x="4552062" y="0"/>
                  </a:lnTo>
                  <a:lnTo>
                    <a:pt x="0" y="5202820"/>
                  </a:lnTo>
                  <a:cubicBezTo>
                    <a:pt x="866" y="4774557"/>
                    <a:pt x="1733" y="4346293"/>
                    <a:pt x="2599" y="391803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5">
              <a:extLst>
                <a:ext uri="{FF2B5EF4-FFF2-40B4-BE49-F238E27FC236}">
                  <a16:creationId xmlns:a16="http://schemas.microsoft.com/office/drawing/2014/main" id="{13B310FB-F2B3-9F7A-9CBF-EE412B021663}"/>
                </a:ext>
              </a:extLst>
            </p:cNvPr>
            <p:cNvSpPr/>
            <p:nvPr/>
          </p:nvSpPr>
          <p:spPr>
            <a:xfrm>
              <a:off x="1605756" y="0"/>
              <a:ext cx="6431488" cy="7034546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0 w 6331964"/>
                <a:gd name="connsiteY4" fmla="*/ 5989899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133399 w 6331964"/>
                <a:gd name="connsiteY4" fmla="*/ 6435524 h 6858000"/>
                <a:gd name="connsiteX5" fmla="*/ 0 w 6331964"/>
                <a:gd name="connsiteY5" fmla="*/ 5989899 h 6858000"/>
                <a:gd name="connsiteX0" fmla="*/ 17072 w 6349036"/>
                <a:gd name="connsiteY0" fmla="*/ 5989899 h 6910086"/>
                <a:gd name="connsiteX1" fmla="*/ 5263615 w 6349036"/>
                <a:gd name="connsiteY1" fmla="*/ 0 h 6910086"/>
                <a:gd name="connsiteX2" fmla="*/ 6349036 w 6349036"/>
                <a:gd name="connsiteY2" fmla="*/ 0 h 6910086"/>
                <a:gd name="connsiteX3" fmla="*/ 350138 w 6349036"/>
                <a:gd name="connsiteY3" fmla="*/ 6858000 h 6910086"/>
                <a:gd name="connsiteX4" fmla="*/ 0 w 6349036"/>
                <a:gd name="connsiteY4" fmla="*/ 6910086 h 6910086"/>
                <a:gd name="connsiteX5" fmla="*/ 17072 w 6349036"/>
                <a:gd name="connsiteY5" fmla="*/ 5989899 h 69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9036" h="6910086">
                  <a:moveTo>
                    <a:pt x="17072" y="5989899"/>
                  </a:moveTo>
                  <a:lnTo>
                    <a:pt x="5263615" y="0"/>
                  </a:lnTo>
                  <a:lnTo>
                    <a:pt x="6349036" y="0"/>
                  </a:lnTo>
                  <a:lnTo>
                    <a:pt x="350138" y="6858000"/>
                  </a:lnTo>
                  <a:lnTo>
                    <a:pt x="0" y="6910086"/>
                  </a:lnTo>
                  <a:lnTo>
                    <a:pt x="17072" y="598989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36B2742-BE75-40E5-1635-8F0BD42F2D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6852" y="3981311"/>
            <a:ext cx="5866948" cy="615696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B071DA1-73A3-3EE0-4058-16D0CAC26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6350" y="2886829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2741AC14-D1BE-0B9B-266C-62799B37A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852" y="4837425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E2A0374-2BEB-2F46-DDA1-A6E02180D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6852" y="5570287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5E40D83-3469-D847-8342-DB49741E5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8350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F3F76237-319F-7B65-CC2C-DDD6432E33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8350" y="5650309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3011C49-ABA7-A9ED-2C0F-452172EE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21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4052253" y="0"/>
            <a:ext cx="8139747" cy="6981522"/>
            <a:chOff x="-942475" y="0"/>
            <a:chExt cx="8139747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0"/>
              <a:ext cx="6336347" cy="6981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319976 w 6319976"/>
                <a:gd name="connsiteY2" fmla="*/ 972457 h 6981522"/>
                <a:gd name="connsiteX3" fmla="*/ 1069372 w 6319976"/>
                <a:gd name="connsiteY3" fmla="*/ 6981522 h 6981522"/>
                <a:gd name="connsiteX4" fmla="*/ 0 w 6319976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202997 w 6319976"/>
                <a:gd name="connsiteY2" fmla="*/ 390525 h 6981522"/>
                <a:gd name="connsiteX3" fmla="*/ 6319976 w 6319976"/>
                <a:gd name="connsiteY3" fmla="*/ 972457 h 6981522"/>
                <a:gd name="connsiteX4" fmla="*/ 1069372 w 6319976"/>
                <a:gd name="connsiteY4" fmla="*/ 6981522 h 6981522"/>
                <a:gd name="connsiteX5" fmla="*/ 0 w 6319976"/>
                <a:gd name="connsiteY5" fmla="*/ 6981522 h 6981522"/>
                <a:gd name="connsiteX0" fmla="*/ 0 w 6336347"/>
                <a:gd name="connsiteY0" fmla="*/ 6981522 h 6981522"/>
                <a:gd name="connsiteX1" fmla="*/ 6106947 w 6336347"/>
                <a:gd name="connsiteY1" fmla="*/ 0 h 6981522"/>
                <a:gd name="connsiteX2" fmla="*/ 6336347 w 6336347"/>
                <a:gd name="connsiteY2" fmla="*/ 0 h 6981522"/>
                <a:gd name="connsiteX3" fmla="*/ 6319976 w 6336347"/>
                <a:gd name="connsiteY3" fmla="*/ 972457 h 6981522"/>
                <a:gd name="connsiteX4" fmla="*/ 1069372 w 6336347"/>
                <a:gd name="connsiteY4" fmla="*/ 6981522 h 6981522"/>
                <a:gd name="connsiteX5" fmla="*/ 0 w 6336347"/>
                <a:gd name="connsiteY5" fmla="*/ 6981522 h 698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36347" h="6981522">
                  <a:moveTo>
                    <a:pt x="0" y="6981522"/>
                  </a:moveTo>
                  <a:lnTo>
                    <a:pt x="6106947" y="0"/>
                  </a:lnTo>
                  <a:lnTo>
                    <a:pt x="6336347" y="0"/>
                  </a:lnTo>
                  <a:lnTo>
                    <a:pt x="6319976" y="972457"/>
                  </a:lnTo>
                  <a:lnTo>
                    <a:pt x="1069372" y="6981522"/>
                  </a:lnTo>
                  <a:lnTo>
                    <a:pt x="0" y="69815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596BCE2-AC24-4F9C-DAE5-CCE9344C4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6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5368461" y="-34724"/>
            <a:ext cx="6889129" cy="7016246"/>
            <a:chOff x="-942475" y="-34724"/>
            <a:chExt cx="6889129" cy="701624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-34724"/>
              <a:ext cx="6889129" cy="701624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794354 w 6794354"/>
                <a:gd name="connsiteY2" fmla="*/ 439838 h 6981522"/>
                <a:gd name="connsiteX3" fmla="*/ 1069372 w 6794354"/>
                <a:gd name="connsiteY3" fmla="*/ 6981522 h 6981522"/>
                <a:gd name="connsiteX4" fmla="*/ 0 w 6794354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449291 w 6794354"/>
                <a:gd name="connsiteY2" fmla="*/ 231494 h 6981522"/>
                <a:gd name="connsiteX3" fmla="*/ 6794354 w 6794354"/>
                <a:gd name="connsiteY3" fmla="*/ 439838 h 6981522"/>
                <a:gd name="connsiteX4" fmla="*/ 1069372 w 6794354"/>
                <a:gd name="connsiteY4" fmla="*/ 6981522 h 6981522"/>
                <a:gd name="connsiteX5" fmla="*/ 0 w 6794354"/>
                <a:gd name="connsiteY5" fmla="*/ 6981522 h 6981522"/>
                <a:gd name="connsiteX0" fmla="*/ 0 w 6889129"/>
                <a:gd name="connsiteY0" fmla="*/ 7016246 h 7016246"/>
                <a:gd name="connsiteX1" fmla="*/ 6106947 w 6889129"/>
                <a:gd name="connsiteY1" fmla="*/ 34724 h 7016246"/>
                <a:gd name="connsiteX2" fmla="*/ 6889129 w 6889129"/>
                <a:gd name="connsiteY2" fmla="*/ 0 h 7016246"/>
                <a:gd name="connsiteX3" fmla="*/ 6794354 w 6889129"/>
                <a:gd name="connsiteY3" fmla="*/ 474562 h 7016246"/>
                <a:gd name="connsiteX4" fmla="*/ 1069372 w 6889129"/>
                <a:gd name="connsiteY4" fmla="*/ 7016246 h 7016246"/>
                <a:gd name="connsiteX5" fmla="*/ 0 w 6889129"/>
                <a:gd name="connsiteY5" fmla="*/ 7016246 h 701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89129" h="7016246">
                  <a:moveTo>
                    <a:pt x="0" y="7016246"/>
                  </a:moveTo>
                  <a:lnTo>
                    <a:pt x="6106947" y="34724"/>
                  </a:lnTo>
                  <a:lnTo>
                    <a:pt x="6889129" y="0"/>
                  </a:lnTo>
                  <a:lnTo>
                    <a:pt x="6794354" y="474562"/>
                  </a:lnTo>
                  <a:lnTo>
                    <a:pt x="1069372" y="7016246"/>
                  </a:lnTo>
                  <a:lnTo>
                    <a:pt x="0" y="7016246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1296304"/>
              <a:ext cx="5035002" cy="5685217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80896"/>
                <a:gd name="connsiteY0" fmla="*/ 6981522 h 6981522"/>
                <a:gd name="connsiteX1" fmla="*/ 6106947 w 6180896"/>
                <a:gd name="connsiteY1" fmla="*/ 0 h 6981522"/>
                <a:gd name="connsiteX2" fmla="*/ 6180896 w 6180896"/>
                <a:gd name="connsiteY2" fmla="*/ 1099595 h 6981522"/>
                <a:gd name="connsiteX3" fmla="*/ 1069372 w 6180896"/>
                <a:gd name="connsiteY3" fmla="*/ 6981522 h 6981522"/>
                <a:gd name="connsiteX4" fmla="*/ 0 w 6180896"/>
                <a:gd name="connsiteY4" fmla="*/ 6981522 h 6981522"/>
                <a:gd name="connsiteX0" fmla="*/ 0 w 6180896"/>
                <a:gd name="connsiteY0" fmla="*/ 7004671 h 7004671"/>
                <a:gd name="connsiteX1" fmla="*/ 6176395 w 6180896"/>
                <a:gd name="connsiteY1" fmla="*/ 0 h 7004671"/>
                <a:gd name="connsiteX2" fmla="*/ 6180896 w 6180896"/>
                <a:gd name="connsiteY2" fmla="*/ 1122744 h 7004671"/>
                <a:gd name="connsiteX3" fmla="*/ 1069372 w 6180896"/>
                <a:gd name="connsiteY3" fmla="*/ 7004671 h 7004671"/>
                <a:gd name="connsiteX4" fmla="*/ 0 w 6180896"/>
                <a:gd name="connsiteY4" fmla="*/ 7004671 h 7004671"/>
                <a:gd name="connsiteX0" fmla="*/ 0 w 6180896"/>
                <a:gd name="connsiteY0" fmla="*/ 5971361 h 5971361"/>
                <a:gd name="connsiteX1" fmla="*/ 5030501 w 6180896"/>
                <a:gd name="connsiteY1" fmla="*/ 286204 h 5971361"/>
                <a:gd name="connsiteX2" fmla="*/ 6180896 w 6180896"/>
                <a:gd name="connsiteY2" fmla="*/ 89434 h 5971361"/>
                <a:gd name="connsiteX3" fmla="*/ 1069372 w 6180896"/>
                <a:gd name="connsiteY3" fmla="*/ 5971361 h 5971361"/>
                <a:gd name="connsiteX4" fmla="*/ 0 w 6180896"/>
                <a:gd name="connsiteY4" fmla="*/ 5971361 h 5971361"/>
                <a:gd name="connsiteX0" fmla="*/ 0 w 6180896"/>
                <a:gd name="connsiteY0" fmla="*/ 6010154 h 6010154"/>
                <a:gd name="connsiteX1" fmla="*/ 5030501 w 6180896"/>
                <a:gd name="connsiteY1" fmla="*/ 324997 h 6010154"/>
                <a:gd name="connsiteX2" fmla="*/ 6180896 w 6180896"/>
                <a:gd name="connsiteY2" fmla="*/ 128227 h 6010154"/>
                <a:gd name="connsiteX3" fmla="*/ 1069372 w 6180896"/>
                <a:gd name="connsiteY3" fmla="*/ 6010154 h 6010154"/>
                <a:gd name="connsiteX4" fmla="*/ 0 w 6180896"/>
                <a:gd name="connsiteY4" fmla="*/ 6010154 h 6010154"/>
                <a:gd name="connsiteX0" fmla="*/ 0 w 5035002"/>
                <a:gd name="connsiteY0" fmla="*/ 5685217 h 5685217"/>
                <a:gd name="connsiteX1" fmla="*/ 5030501 w 5035002"/>
                <a:gd name="connsiteY1" fmla="*/ 60 h 5685217"/>
                <a:gd name="connsiteX2" fmla="*/ 5035002 w 5035002"/>
                <a:gd name="connsiteY2" fmla="*/ 1111229 h 5685217"/>
                <a:gd name="connsiteX3" fmla="*/ 1069372 w 5035002"/>
                <a:gd name="connsiteY3" fmla="*/ 5685217 h 5685217"/>
                <a:gd name="connsiteX4" fmla="*/ 0 w 5035002"/>
                <a:gd name="connsiteY4" fmla="*/ 5685217 h 568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5685217">
                  <a:moveTo>
                    <a:pt x="0" y="5685217"/>
                  </a:moveTo>
                  <a:lnTo>
                    <a:pt x="5030501" y="60"/>
                  </a:lnTo>
                  <a:cubicBezTo>
                    <a:pt x="5020426" y="-7656"/>
                    <a:pt x="5033502" y="736981"/>
                    <a:pt x="5035002" y="1111229"/>
                  </a:cubicBezTo>
                  <a:lnTo>
                    <a:pt x="1069372" y="5685217"/>
                  </a:lnTo>
                  <a:lnTo>
                    <a:pt x="0" y="5685217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CF9D43B-82B6-6327-4CAC-F2882FA9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63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62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8FBD9B-45CC-2D17-6443-DE2EA224188C}"/>
              </a:ext>
            </a:extLst>
          </p:cNvPr>
          <p:cNvGrpSpPr>
            <a:grpSpLocks/>
          </p:cNvGrpSpPr>
          <p:nvPr userDrawn="1"/>
        </p:nvGrpSpPr>
        <p:grpSpPr>
          <a:xfrm>
            <a:off x="2265770" y="0"/>
            <a:ext cx="8864600" cy="6858000"/>
            <a:chOff x="-942475" y="0"/>
            <a:chExt cx="8979719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FFEC457-3845-97D4-B071-65A89A06A0FC}"/>
                </a:ext>
              </a:extLst>
            </p:cNvPr>
            <p:cNvSpPr>
              <a:spLocks/>
            </p:cNvSpPr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5C316D2-2D6B-E3C7-12E4-62C70630AACB}"/>
                </a:ext>
              </a:extLst>
            </p:cNvPr>
            <p:cNvSpPr>
              <a:spLocks/>
            </p:cNvSpPr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603A3-8C63-5850-93C3-C065C38A45CF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751DB74-C326-636A-C3FC-FDCE7C1F4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41AA25FB-40ED-910A-D48C-A7DEAFA7A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D4F3D6-5380-D6D7-5AF3-ECE7B9FEBD2A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C059FAF-0DA0-7DD4-8BFA-C1472962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C760167-291A-E37C-FE4C-5D52ED50AE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2A3EEE-A602-1976-B697-20CC7E2B6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63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E22F54F-F0BD-28D6-1CED-F62410FA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9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1B3AA6-EA61-E0C4-E2F7-30D8AFDBA058}"/>
              </a:ext>
            </a:extLst>
          </p:cNvPr>
          <p:cNvGrpSpPr/>
          <p:nvPr userDrawn="1"/>
        </p:nvGrpSpPr>
        <p:grpSpPr>
          <a:xfrm>
            <a:off x="609599" y="3573303"/>
            <a:ext cx="1583809" cy="580157"/>
            <a:chOff x="612215" y="3436053"/>
            <a:chExt cx="954475" cy="34404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30C05D7D-0E0D-27B7-4C05-DD5E4DA7EC7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C5F2C4-805C-4E89-1893-4758B816F29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08D6BAE-12AA-7584-EC82-C5D6BADB19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879940-428F-C43C-9B8A-2DF27EFA2269}"/>
              </a:ext>
            </a:extLst>
          </p:cNvPr>
          <p:cNvCxnSpPr>
            <a:cxnSpLocks/>
          </p:cNvCxnSpPr>
          <p:nvPr userDrawn="1"/>
        </p:nvCxnSpPr>
        <p:spPr>
          <a:xfrm>
            <a:off x="2420613" y="3428999"/>
            <a:ext cx="4578007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28000"/>
                  </a:schemeClr>
                </a:gs>
                <a:gs pos="33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D8810DD-5D74-8EE6-C5B7-708E45B0C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0613" y="3429001"/>
            <a:ext cx="4869815" cy="899160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3232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EB4BB159-268C-E313-9BA4-D27490521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326" y="6263285"/>
            <a:ext cx="2641600" cy="166199"/>
          </a:xfrm>
        </p:spPr>
        <p:txBody>
          <a:bodyPr lIns="0" tIns="0" rIns="0" bIns="0" anchor="ctr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841" y="6266883"/>
            <a:ext cx="4202541" cy="1661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D6583F-79A5-3573-DA25-E88EE214B01C}"/>
              </a:ext>
            </a:extLst>
          </p:cNvPr>
          <p:cNvCxnSpPr>
            <a:cxnSpLocks/>
          </p:cNvCxnSpPr>
          <p:nvPr userDrawn="1"/>
        </p:nvCxnSpPr>
        <p:spPr>
          <a:xfrm>
            <a:off x="926692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FA8B364-37F2-9125-39F6-3EFFA77C9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AE2A962-F6F5-FDAE-99E6-C03D92617F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EF34472A-2DF2-EEB4-A900-1D74D106F7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F9DA6B9A-1FB0-AB14-9EDB-A68107507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64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82" r:id="rId2"/>
    <p:sldLayoutId id="2147483683" r:id="rId3"/>
    <p:sldLayoutId id="2147483710" r:id="rId4"/>
    <p:sldLayoutId id="2147483706" r:id="rId5"/>
    <p:sldLayoutId id="2147483711" r:id="rId6"/>
    <p:sldLayoutId id="2147483696" r:id="rId7"/>
    <p:sldLayoutId id="2147483697" r:id="rId8"/>
    <p:sldLayoutId id="2147483695" r:id="rId9"/>
    <p:sldLayoutId id="2147483699" r:id="rId10"/>
    <p:sldLayoutId id="2147483684" r:id="rId11"/>
    <p:sldLayoutId id="2147483685" r:id="rId12"/>
    <p:sldLayoutId id="2147483686" r:id="rId13"/>
    <p:sldLayoutId id="2147483698" r:id="rId14"/>
    <p:sldLayoutId id="214748370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55280A-F835-AE17-4D5E-54E52CE716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Digital Transformation Maturity vs. Business Value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F199D-F5C2-0B35-8F33-ED35011DF1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98B072-DAD4-D3AB-C612-93AB9EA3E6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/>
              <a:t>Introduction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F0607F-36D5-8815-3736-8E6E3D41E9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0267FB-9824-B92E-53C2-0C9AFD3EF7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Digital Transformation Maturity vs. Business Value: </a:t>
            </a:r>
            <a:br>
              <a:rPr lang="en-US" dirty="0"/>
            </a:br>
            <a:r>
              <a:rPr lang="en-US" dirty="0"/>
              <a:t>Where Do You Stand?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A55B19F-EC26-8CEB-CD0F-E05F653B7565}"/>
              </a:ext>
            </a:extLst>
          </p:cNvPr>
          <p:cNvSpPr txBox="1"/>
          <p:nvPr/>
        </p:nvSpPr>
        <p:spPr>
          <a:xfrm>
            <a:off x="609598" y="2060315"/>
            <a:ext cx="10972801" cy="49244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600" dirty="0"/>
              <a:t>Most organizations fall somewhere between Tactical Winners and Potential Players. True value comes when high digital maturity is matched with clear, measurable business outcomes.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7E564F-B4AE-5499-FE62-708BC0DEDF8D}"/>
              </a:ext>
            </a:extLst>
          </p:cNvPr>
          <p:cNvSpPr txBox="1"/>
          <p:nvPr/>
        </p:nvSpPr>
        <p:spPr>
          <a:xfrm>
            <a:off x="1618459" y="3348490"/>
            <a:ext cx="1876823" cy="1846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 SemiBold" pitchFamily="2" charset="0"/>
              </a:rPr>
              <a:t>Low Maturity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AE14F2-7FD0-AE0F-C432-62E527BEE61A}"/>
              </a:ext>
            </a:extLst>
          </p:cNvPr>
          <p:cNvSpPr txBox="1"/>
          <p:nvPr/>
        </p:nvSpPr>
        <p:spPr>
          <a:xfrm>
            <a:off x="6822553" y="3348490"/>
            <a:ext cx="2025692" cy="1846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 SemiBold" pitchFamily="2" charset="0"/>
              </a:rPr>
              <a:t>High Maturity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14B5BD-D728-29F9-2C3D-A9E6CBEE974C}"/>
              </a:ext>
            </a:extLst>
          </p:cNvPr>
          <p:cNvSpPr txBox="1"/>
          <p:nvPr/>
        </p:nvSpPr>
        <p:spPr>
          <a:xfrm>
            <a:off x="609600" y="3733156"/>
            <a:ext cx="765728" cy="3693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 SemiBold" pitchFamily="2" charset="0"/>
              </a:rPr>
              <a:t>High </a:t>
            </a:r>
            <a:br>
              <a:rPr lang="en-US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 SemiBold" pitchFamily="2" charset="0"/>
              </a:rPr>
            </a:br>
            <a:r>
              <a:rPr lang="en-US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 SemiBold" pitchFamily="2" charset="0"/>
              </a:rPr>
              <a:t>Value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A27F55-E4EF-BF87-EFA0-C56501DA3793}"/>
              </a:ext>
            </a:extLst>
          </p:cNvPr>
          <p:cNvSpPr txBox="1"/>
          <p:nvPr/>
        </p:nvSpPr>
        <p:spPr>
          <a:xfrm>
            <a:off x="609600" y="4766806"/>
            <a:ext cx="765728" cy="3693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 SemiBold" pitchFamily="2" charset="0"/>
              </a:rPr>
              <a:t>Low Value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DF7030-6809-4730-216E-33BFD34D5E78}"/>
              </a:ext>
            </a:extLst>
          </p:cNvPr>
          <p:cNvSpPr txBox="1"/>
          <p:nvPr/>
        </p:nvSpPr>
        <p:spPr>
          <a:xfrm>
            <a:off x="1618458" y="3733156"/>
            <a:ext cx="2229169" cy="2154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Tactical Winners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1A7FB2-8AF4-5C57-D560-059FF70756ED}"/>
              </a:ext>
            </a:extLst>
          </p:cNvPr>
          <p:cNvSpPr txBox="1">
            <a:spLocks/>
          </p:cNvSpPr>
          <p:nvPr/>
        </p:nvSpPr>
        <p:spPr>
          <a:xfrm>
            <a:off x="1618459" y="3976348"/>
            <a:ext cx="4759847" cy="3693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/>
              <a:t>Isolated successes without a scalable strategy. Quick gains, but fragile.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B2E78A-F284-EB92-A7E1-7096DE4365FD}"/>
              </a:ext>
            </a:extLst>
          </p:cNvPr>
          <p:cNvSpPr txBox="1"/>
          <p:nvPr/>
        </p:nvSpPr>
        <p:spPr>
          <a:xfrm>
            <a:off x="6822551" y="3733156"/>
            <a:ext cx="2229169" cy="2154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Value Leaders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7F561E-F414-A313-2018-52F0D7046E1D}"/>
              </a:ext>
            </a:extLst>
          </p:cNvPr>
          <p:cNvSpPr txBox="1"/>
          <p:nvPr/>
        </p:nvSpPr>
        <p:spPr>
          <a:xfrm>
            <a:off x="6822553" y="3976348"/>
            <a:ext cx="4759847" cy="3693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/>
              <a:t>Fully integrated, data-driven, agile organizations delivering consistent business impact.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30FD4D-A3E3-17A3-86E7-8BDCE1355400}"/>
              </a:ext>
            </a:extLst>
          </p:cNvPr>
          <p:cNvSpPr txBox="1"/>
          <p:nvPr/>
        </p:nvSpPr>
        <p:spPr>
          <a:xfrm>
            <a:off x="1618458" y="4766806"/>
            <a:ext cx="2229169" cy="2154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Lagging Adopters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B95480-0B55-0DCC-C616-1F362E1FD0A2}"/>
              </a:ext>
            </a:extLst>
          </p:cNvPr>
          <p:cNvSpPr txBox="1"/>
          <p:nvPr/>
        </p:nvSpPr>
        <p:spPr>
          <a:xfrm>
            <a:off x="1618459" y="4997757"/>
            <a:ext cx="4759847" cy="3693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/>
              <a:t>Minimal digital adoption, reliant on legacy systems, vulnerable to disruption.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7B69F4-7FAC-A2EB-9734-8BAE09EFEA2C}"/>
              </a:ext>
            </a:extLst>
          </p:cNvPr>
          <p:cNvSpPr txBox="1"/>
          <p:nvPr/>
        </p:nvSpPr>
        <p:spPr>
          <a:xfrm>
            <a:off x="6822551" y="4766806"/>
            <a:ext cx="2229169" cy="2154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Potential Players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FC8A4A-B2F0-68E0-0F84-FC4FA96DD2C8}"/>
              </a:ext>
            </a:extLst>
          </p:cNvPr>
          <p:cNvSpPr txBox="1"/>
          <p:nvPr/>
        </p:nvSpPr>
        <p:spPr>
          <a:xfrm>
            <a:off x="6822553" y="4997757"/>
            <a:ext cx="4759847" cy="3693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/>
              <a:t>Invested in digital tools but lack alignment, integration, or a clear value roadmap.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0C4390D-80BC-713B-6ED4-8CE084EA1874}"/>
              </a:ext>
            </a:extLst>
          </p:cNvPr>
          <p:cNvCxnSpPr>
            <a:cxnSpLocks/>
          </p:cNvCxnSpPr>
          <p:nvPr/>
        </p:nvCxnSpPr>
        <p:spPr>
          <a:xfrm>
            <a:off x="1618458" y="3627423"/>
            <a:ext cx="4759847" cy="0"/>
          </a:xfrm>
          <a:prstGeom prst="line">
            <a:avLst/>
          </a:prstGeom>
          <a:ln w="22225">
            <a:gradFill flip="none" rotWithShape="1">
              <a:gsLst>
                <a:gs pos="7200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7DD7BC0-4F35-D7F9-E911-FC6CE2045ED2}"/>
              </a:ext>
            </a:extLst>
          </p:cNvPr>
          <p:cNvCxnSpPr>
            <a:cxnSpLocks/>
          </p:cNvCxnSpPr>
          <p:nvPr/>
        </p:nvCxnSpPr>
        <p:spPr>
          <a:xfrm>
            <a:off x="1618458" y="4654895"/>
            <a:ext cx="4759847" cy="0"/>
          </a:xfrm>
          <a:prstGeom prst="line">
            <a:avLst/>
          </a:prstGeom>
          <a:ln w="22225">
            <a:gradFill flip="none" rotWithShape="1">
              <a:gsLst>
                <a:gs pos="7200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A248664-B2FA-6791-EFFC-53F361EB50DF}"/>
              </a:ext>
            </a:extLst>
          </p:cNvPr>
          <p:cNvCxnSpPr>
            <a:cxnSpLocks/>
          </p:cNvCxnSpPr>
          <p:nvPr/>
        </p:nvCxnSpPr>
        <p:spPr>
          <a:xfrm>
            <a:off x="1618458" y="5652521"/>
            <a:ext cx="4759847" cy="0"/>
          </a:xfrm>
          <a:prstGeom prst="line">
            <a:avLst/>
          </a:prstGeom>
          <a:ln w="22225">
            <a:gradFill flip="none" rotWithShape="1">
              <a:gsLst>
                <a:gs pos="7200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37320CE-F2CE-FCFD-C041-A0E21ED2F327}"/>
              </a:ext>
            </a:extLst>
          </p:cNvPr>
          <p:cNvCxnSpPr>
            <a:cxnSpLocks/>
          </p:cNvCxnSpPr>
          <p:nvPr/>
        </p:nvCxnSpPr>
        <p:spPr>
          <a:xfrm>
            <a:off x="609600" y="3627423"/>
            <a:ext cx="765728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002C640-E4D6-F6A6-2ECD-295D50D68DE8}"/>
              </a:ext>
            </a:extLst>
          </p:cNvPr>
          <p:cNvCxnSpPr>
            <a:cxnSpLocks/>
          </p:cNvCxnSpPr>
          <p:nvPr/>
        </p:nvCxnSpPr>
        <p:spPr>
          <a:xfrm>
            <a:off x="609600" y="4654895"/>
            <a:ext cx="765728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582DECD-3AD0-98C8-EE04-9DDF10C8901D}"/>
              </a:ext>
            </a:extLst>
          </p:cNvPr>
          <p:cNvCxnSpPr>
            <a:cxnSpLocks/>
          </p:cNvCxnSpPr>
          <p:nvPr/>
        </p:nvCxnSpPr>
        <p:spPr>
          <a:xfrm>
            <a:off x="609600" y="5652521"/>
            <a:ext cx="765728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C0C14E0-0BB3-43B1-299D-A005B7664F49}"/>
              </a:ext>
            </a:extLst>
          </p:cNvPr>
          <p:cNvCxnSpPr>
            <a:cxnSpLocks/>
          </p:cNvCxnSpPr>
          <p:nvPr/>
        </p:nvCxnSpPr>
        <p:spPr>
          <a:xfrm>
            <a:off x="6822551" y="3627423"/>
            <a:ext cx="4759847" cy="0"/>
          </a:xfrm>
          <a:prstGeom prst="line">
            <a:avLst/>
          </a:prstGeom>
          <a:ln w="22225">
            <a:gradFill flip="none" rotWithShape="1">
              <a:gsLst>
                <a:gs pos="7200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689FC86-18AD-34A8-8BD4-FC17BAA8FE24}"/>
              </a:ext>
            </a:extLst>
          </p:cNvPr>
          <p:cNvCxnSpPr>
            <a:cxnSpLocks/>
          </p:cNvCxnSpPr>
          <p:nvPr/>
        </p:nvCxnSpPr>
        <p:spPr>
          <a:xfrm>
            <a:off x="6822551" y="4654895"/>
            <a:ext cx="4759847" cy="0"/>
          </a:xfrm>
          <a:prstGeom prst="line">
            <a:avLst/>
          </a:prstGeom>
          <a:ln w="22225">
            <a:gradFill flip="none" rotWithShape="1">
              <a:gsLst>
                <a:gs pos="7200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45328FD-B52F-0535-C978-4284CEDFB96C}"/>
              </a:ext>
            </a:extLst>
          </p:cNvPr>
          <p:cNvCxnSpPr>
            <a:cxnSpLocks/>
          </p:cNvCxnSpPr>
          <p:nvPr/>
        </p:nvCxnSpPr>
        <p:spPr>
          <a:xfrm>
            <a:off x="6822551" y="5652521"/>
            <a:ext cx="4759847" cy="0"/>
          </a:xfrm>
          <a:prstGeom prst="line">
            <a:avLst/>
          </a:prstGeom>
          <a:ln w="22225">
            <a:gradFill flip="none" rotWithShape="1">
              <a:gsLst>
                <a:gs pos="7200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A6B6403-E7EB-BE28-B147-D100587379D0}"/>
              </a:ext>
            </a:extLst>
          </p:cNvPr>
          <p:cNvCxnSpPr>
            <a:cxnSpLocks/>
          </p:cNvCxnSpPr>
          <p:nvPr/>
        </p:nvCxnSpPr>
        <p:spPr>
          <a:xfrm>
            <a:off x="609598" y="1925128"/>
            <a:ext cx="2143434" cy="0"/>
          </a:xfrm>
          <a:prstGeom prst="line">
            <a:avLst/>
          </a:prstGeom>
          <a:ln w="25400">
            <a:gradFill flip="none" rotWithShape="1">
              <a:gsLst>
                <a:gs pos="7200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3" name="Graphic 52">
            <a:extLst>
              <a:ext uri="{FF2B5EF4-FFF2-40B4-BE49-F238E27FC236}">
                <a16:creationId xmlns:a16="http://schemas.microsoft.com/office/drawing/2014/main" id="{5DF0E46C-3C36-08F2-8EA0-56E1C07CF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1077" y="1538719"/>
            <a:ext cx="285135" cy="285135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33A25D79-BB23-A820-521B-A55C559508B8}"/>
              </a:ext>
            </a:extLst>
          </p:cNvPr>
          <p:cNvSpPr txBox="1"/>
          <p:nvPr/>
        </p:nvSpPr>
        <p:spPr>
          <a:xfrm>
            <a:off x="992464" y="1580716"/>
            <a:ext cx="1760567" cy="27699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dirty="0">
                <a:latin typeface="Montserrat SemiBold" pitchFamily="2" charset="0"/>
              </a:rPr>
              <a:t>Key Takeaway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ADBE435-5AC1-9D71-E436-1D569B0A4289}"/>
              </a:ext>
            </a:extLst>
          </p:cNvPr>
          <p:cNvSpPr txBox="1"/>
          <p:nvPr/>
        </p:nvSpPr>
        <p:spPr>
          <a:xfrm>
            <a:off x="609598" y="2932025"/>
            <a:ext cx="6371896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latin typeface="Montserrat SemiBold" pitchFamily="2" charset="0"/>
              </a:rPr>
              <a:t>The Digital Value Matrix: Where Does Your Business Stand?</a:t>
            </a:r>
          </a:p>
        </p:txBody>
      </p:sp>
    </p:spTree>
    <p:extLst>
      <p:ext uri="{BB962C8B-B14F-4D97-AF65-F5344CB8AC3E}">
        <p14:creationId xmlns:p14="http://schemas.microsoft.com/office/powerpoint/2010/main" val="75928194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8742</TotalTime>
  <Words>135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2_Office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61</cp:revision>
  <dcterms:created xsi:type="dcterms:W3CDTF">2025-04-10T11:11:23Z</dcterms:created>
  <dcterms:modified xsi:type="dcterms:W3CDTF">2025-10-16T08:27:13Z</dcterms:modified>
  <cp:category/>
</cp:coreProperties>
</file>