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6782ee47c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6782ee47c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6782ee47c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6782ee47c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6782ee47c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6782ee47c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6782ee47c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6782ee47c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782ee47c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782ee47c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6782ee47c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6782ee47c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6782ee47c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6782ee47c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6782ee47c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6782ee47c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6782ee47c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6782ee47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6782ee47c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6782ee47c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782ee47c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782ee47c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6782ee47c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6782ee47c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6782ee47c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6782ee47c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6782ee47c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6782ee47c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6782ee47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6782ee47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33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Morning Circle Templates</a:t>
            </a:r>
            <a:endParaRPr sz="60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247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angolin"/>
              <a:buChar char="●"/>
            </a:pPr>
            <a:r>
              <a:rPr b="1" lang="en" sz="22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Here are some fun templates that you can use in your morning circle time (either in the classroom or through digital platforms like Zoom or Google Meet.</a:t>
            </a:r>
            <a:endParaRPr b="1" sz="22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angolin"/>
              <a:buChar char="●"/>
            </a:pPr>
            <a:r>
              <a:rPr b="1" lang="en" sz="22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Depending on the amount of questions you choose, just copy and paste the templates to make it modified to your liking.</a:t>
            </a:r>
            <a:endParaRPr b="1" sz="22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angolin"/>
              <a:buChar char="●"/>
            </a:pPr>
            <a:r>
              <a:rPr b="1" lang="en" sz="22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Add your questions into the speech bubbles.</a:t>
            </a:r>
            <a:endParaRPr b="1" sz="22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angolin"/>
              <a:buChar char="●"/>
            </a:pPr>
            <a:r>
              <a:rPr b="1" lang="en" sz="22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Insert your Bitmoji if you choose!</a:t>
            </a:r>
            <a:endParaRPr b="1" sz="22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Have fun!</a:t>
            </a:r>
            <a:endParaRPr b="1" sz="220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4625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52" name="Google Shape;152;p22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154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63" name="Google Shape;163;p23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165" name="Google Shape;1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74" name="Google Shape;174;p24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85" name="Google Shape;185;p25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187" name="Google Shape;18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96" name="Google Shape;196;p26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198" name="Google Shape;19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 b="2419" l="0" r="0" t="0"/>
          <a:stretch/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207" name="Google Shape;207;p27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209" name="Google Shape;20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7876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202415" y="1332490"/>
            <a:ext cx="65304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0">
                <a:solidFill>
                  <a:srgbClr val="FFFFF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Sample</a:t>
            </a:r>
            <a:endParaRPr sz="17500">
              <a:solidFill>
                <a:srgbClr val="FFFFFF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5325" y="-107675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16725" y="58915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64" name="Google Shape;64;p14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2969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75" name="Google Shape;75;p15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3525" y="3103500"/>
            <a:ext cx="2140100" cy="18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86" name="Google Shape;86;p16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3525" y="3103500"/>
            <a:ext cx="2140100" cy="18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97" name="Google Shape;97;p17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08" name="Google Shape;108;p18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58656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19" name="Google Shape;119;p19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121" name="Google Shape;1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3344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30" name="Google Shape;130;p20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600" y="0"/>
            <a:ext cx="7403400" cy="453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2429525" y="725900"/>
            <a:ext cx="528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use Memoirs"/>
                <a:ea typeface="Mouse Memoirs"/>
                <a:cs typeface="Mouse Memoirs"/>
                <a:sym typeface="Mouse Memoirs"/>
              </a:rPr>
              <a:t>Question #: </a:t>
            </a:r>
            <a:endParaRPr sz="4800"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sp>
        <p:nvSpPr>
          <p:cNvPr id="141" name="Google Shape;141;p21"/>
          <p:cNvSpPr/>
          <p:nvPr/>
        </p:nvSpPr>
        <p:spPr>
          <a:xfrm rot="-5400000">
            <a:off x="-1826225" y="2552150"/>
            <a:ext cx="4415400" cy="762900"/>
          </a:xfrm>
          <a:prstGeom prst="homePlate">
            <a:avLst>
              <a:gd fmla="val 50000" name="adj"/>
            </a:avLst>
          </a:prstGeom>
          <a:solidFill>
            <a:srgbClr val="FDC1C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 rot="-5400000">
            <a:off x="-1430901" y="2851699"/>
            <a:ext cx="3575652" cy="531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glebert"/>
              </a:rPr>
              <a:t>Let's Share</a:t>
            </a:r>
          </a:p>
        </p:txBody>
      </p:sp>
      <p:pic>
        <p:nvPicPr>
          <p:cNvPr descr="Bitmoji Image"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25" y="2805575"/>
            <a:ext cx="2337925" cy="23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8800" y="3016155"/>
            <a:ext cx="2745200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