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  <p:sldMasterId id="2147483671" r:id="rId2"/>
  </p:sldMasterIdLst>
  <p:notesMasterIdLst>
    <p:notesMasterId r:id="rId8"/>
  </p:notesMasterIdLst>
  <p:sldIdLst>
    <p:sldId id="256" r:id="rId3"/>
    <p:sldId id="257" r:id="rId4"/>
    <p:sldId id="258" r:id="rId5"/>
    <p:sldId id="259" r:id="rId6"/>
    <p:sldId id="260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02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08a0bd7a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508a0bd7a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441142fe0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441142fe0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441142fe03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441142fe03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4ffe6473fc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4ffe6473fc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7" name="Google Shape;87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8" name="Google Shape;88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9" name="Google Shape;89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92" name="Google Shape;92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5" name="Google Shape;95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6" name="Google Shape;96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3">
            <a:alphaModFix/>
          </a:blip>
          <a:srcRect t="39" b="2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8286" y="512500"/>
            <a:ext cx="421426" cy="35309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3.png"/><Relationship Id="rId10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5"/>
          <p:cNvSpPr txBox="1"/>
          <p:nvPr/>
        </p:nvSpPr>
        <p:spPr>
          <a:xfrm>
            <a:off x="1118200" y="53850"/>
            <a:ext cx="5951400" cy="3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>
                <a:solidFill>
                  <a:srgbClr val="F7931D"/>
                </a:solidFill>
              </a:rPr>
              <a:t>Τι είναι η ρητορική μίσους; &gt; Αγωγή του πολίτη &gt; </a:t>
            </a:r>
            <a:r>
              <a:rPr lang="el-GR" b="1">
                <a:solidFill>
                  <a:srgbClr val="F7931D"/>
                </a:solidFill>
              </a:rPr>
              <a:t>Το παιχνίδι των χρωμάτων - Κάρτες</a:t>
            </a:r>
            <a:endParaRPr b="1">
              <a:solidFill>
                <a:srgbClr val="F7931D"/>
              </a:solidFill>
            </a:endParaRPr>
          </a:p>
        </p:txBody>
      </p:sp>
      <p:sp>
        <p:nvSpPr>
          <p:cNvPr id="104" name="Google Shape;104;p25"/>
          <p:cNvSpPr txBox="1"/>
          <p:nvPr/>
        </p:nvSpPr>
        <p:spPr>
          <a:xfrm>
            <a:off x="1118200" y="853500"/>
            <a:ext cx="3332700" cy="27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000" b="1" dirty="0">
                <a:solidFill>
                  <a:schemeClr val="dk1"/>
                </a:solidFill>
              </a:rPr>
              <a:t>Το παιχνίδι των χρωμάτων - Κάρτες</a:t>
            </a:r>
            <a:endParaRPr sz="4000" b="1" dirty="0"/>
          </a:p>
        </p:txBody>
      </p:sp>
      <p:pic>
        <p:nvPicPr>
          <p:cNvPr id="105" name="Google Shape;105;p25"/>
          <p:cNvPicPr preferRelativeResize="0"/>
          <p:nvPr/>
        </p:nvPicPr>
        <p:blipFill rotWithShape="1">
          <a:blip r:embed="rId3">
            <a:alphaModFix/>
          </a:blip>
          <a:srcRect t="39" b="2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0791" y="53850"/>
            <a:ext cx="547399" cy="45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5"/>
          <p:cNvSpPr txBox="1"/>
          <p:nvPr/>
        </p:nvSpPr>
        <p:spPr>
          <a:xfrm>
            <a:off x="1323325" y="3760488"/>
            <a:ext cx="6911400" cy="6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/>
              <a:t>Κάρτες για το "Παιχνίδι των χρωμάτων"</a:t>
            </a:r>
            <a:endParaRPr sz="2400"/>
          </a:p>
        </p:txBody>
      </p:sp>
      <p:pic>
        <p:nvPicPr>
          <p:cNvPr id="110" name="Google Shape;110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13017" y="1393205"/>
            <a:ext cx="1402407" cy="807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535567" y="2644442"/>
            <a:ext cx="546422" cy="807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854550" y="1393206"/>
            <a:ext cx="1402407" cy="807958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5"/>
          <p:cNvSpPr/>
          <p:nvPr/>
        </p:nvSpPr>
        <p:spPr>
          <a:xfrm>
            <a:off x="6020946" y="850225"/>
            <a:ext cx="546600" cy="4401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5"/>
          <p:cNvSpPr/>
          <p:nvPr/>
        </p:nvSpPr>
        <p:spPr>
          <a:xfrm flipH="1">
            <a:off x="7149386" y="850225"/>
            <a:ext cx="546600" cy="4401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25"/>
          <p:cNvSpPr txBox="1"/>
          <p:nvPr/>
        </p:nvSpPr>
        <p:spPr>
          <a:xfrm>
            <a:off x="6535025" y="2109825"/>
            <a:ext cx="547500" cy="4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800" b="1"/>
              <a:t>?</a:t>
            </a:r>
            <a:endParaRPr sz="4800"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6"/>
          <p:cNvSpPr txBox="1"/>
          <p:nvPr/>
        </p:nvSpPr>
        <p:spPr>
          <a:xfrm>
            <a:off x="898049" y="328200"/>
            <a:ext cx="2025903" cy="8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b="1" dirty="0"/>
              <a:t>1ος γύρος</a:t>
            </a:r>
            <a:endParaRPr sz="2400" dirty="0"/>
          </a:p>
        </p:txBody>
      </p:sp>
      <p:grpSp>
        <p:nvGrpSpPr>
          <p:cNvPr id="121" name="Google Shape;121;p26"/>
          <p:cNvGrpSpPr/>
          <p:nvPr/>
        </p:nvGrpSpPr>
        <p:grpSpPr>
          <a:xfrm>
            <a:off x="6338463" y="187625"/>
            <a:ext cx="2544000" cy="1653600"/>
            <a:chOff x="6338463" y="187625"/>
            <a:chExt cx="2544000" cy="1653600"/>
          </a:xfrm>
        </p:grpSpPr>
        <p:pic>
          <p:nvPicPr>
            <p:cNvPr id="122" name="Google Shape;122;p2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892899" y="187625"/>
              <a:ext cx="1435125" cy="8268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3" name="Google Shape;123;p26"/>
            <p:cNvSpPr txBox="1"/>
            <p:nvPr/>
          </p:nvSpPr>
          <p:spPr>
            <a:xfrm>
              <a:off x="6338463" y="1014425"/>
              <a:ext cx="2544000" cy="82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2400" b="1" dirty="0">
                  <a:solidFill>
                    <a:srgbClr val="FF0000"/>
                  </a:solidFill>
                </a:rPr>
                <a:t>Κόκκινοι παρακινητές</a:t>
              </a:r>
              <a:endParaRPr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24" name="Google Shape;124;p26"/>
          <p:cNvSpPr txBox="1"/>
          <p:nvPr/>
        </p:nvSpPr>
        <p:spPr>
          <a:xfrm>
            <a:off x="962525" y="1066750"/>
            <a:ext cx="3636000" cy="35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l-GR" sz="2400" dirty="0"/>
              <a:t>Καλλιτεχνικός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l-GR" sz="2400" dirty="0"/>
              <a:t>Αποσυντονισμένος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l-GR" sz="2400" dirty="0"/>
              <a:t>Αισιόδοξος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l-GR" sz="2400" dirty="0"/>
              <a:t>Στοργικός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l-GR" sz="2400" dirty="0"/>
              <a:t>Αδιάφορος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l-GR" sz="2400" dirty="0"/>
              <a:t>Φιλικός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l-GR" sz="2400" dirty="0"/>
              <a:t>Συναισθηματικός</a:t>
            </a:r>
            <a:endParaRPr sz="2400" dirty="0"/>
          </a:p>
          <a:p>
            <a:pPr marL="457200" lvl="0" indent="-381000">
              <a:buSzPts val="2400"/>
              <a:buChar char="●"/>
            </a:pPr>
            <a:r>
              <a:rPr lang="el-GR" sz="2400" dirty="0"/>
              <a:t>υπευρευαίσθητος</a:t>
            </a:r>
            <a:endParaRPr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oogle Shape;129;p27"/>
          <p:cNvGrpSpPr/>
          <p:nvPr/>
        </p:nvGrpSpPr>
        <p:grpSpPr>
          <a:xfrm>
            <a:off x="6216550" y="219600"/>
            <a:ext cx="2801700" cy="1653600"/>
            <a:chOff x="5612825" y="1140125"/>
            <a:chExt cx="2801700" cy="1653600"/>
          </a:xfrm>
        </p:grpSpPr>
        <p:pic>
          <p:nvPicPr>
            <p:cNvPr id="130" name="Google Shape;130;p2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296125" y="1140125"/>
              <a:ext cx="1435125" cy="8268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1" name="Google Shape;131;p27"/>
            <p:cNvSpPr txBox="1"/>
            <p:nvPr/>
          </p:nvSpPr>
          <p:spPr>
            <a:xfrm>
              <a:off x="5612825" y="1966925"/>
              <a:ext cx="2801700" cy="82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2400" b="1">
                  <a:solidFill>
                    <a:srgbClr val="0000FF"/>
                  </a:solidFill>
                </a:rPr>
                <a:t>Μπλε παρακινητές</a:t>
              </a:r>
              <a:endParaRPr sz="2400">
                <a:solidFill>
                  <a:srgbClr val="0000FF"/>
                </a:solidFill>
              </a:endParaRPr>
            </a:p>
          </p:txBody>
        </p:sp>
      </p:grpSp>
      <p:sp>
        <p:nvSpPr>
          <p:cNvPr id="132" name="Google Shape;132;p27"/>
          <p:cNvSpPr txBox="1"/>
          <p:nvPr/>
        </p:nvSpPr>
        <p:spPr>
          <a:xfrm>
            <a:off x="898050" y="328200"/>
            <a:ext cx="1887680" cy="8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b="1" dirty="0"/>
              <a:t>1ος γύρος</a:t>
            </a:r>
            <a:endParaRPr sz="2400" dirty="0"/>
          </a:p>
        </p:txBody>
      </p:sp>
      <p:sp>
        <p:nvSpPr>
          <p:cNvPr id="133" name="Google Shape;133;p27"/>
          <p:cNvSpPr txBox="1"/>
          <p:nvPr/>
        </p:nvSpPr>
        <p:spPr>
          <a:xfrm>
            <a:off x="962525" y="1066750"/>
            <a:ext cx="3636000" cy="35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l-GR" sz="2400" dirty="0"/>
              <a:t>Επιστημονικός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l-GR" sz="2400" dirty="0"/>
              <a:t>Οργανωμένος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l-GR" sz="2400" dirty="0"/>
              <a:t>Κυνικός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l-GR" sz="2400" dirty="0"/>
              <a:t>Εγωκεντρικός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l-GR" sz="2400" dirty="0"/>
              <a:t>Ενθουσιώδης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l-GR" sz="2400" dirty="0"/>
              <a:t>Ψυχρός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l-GR" sz="2400" dirty="0"/>
              <a:t>Αμυντικός</a:t>
            </a:r>
            <a:endParaRPr sz="2400" dirty="0"/>
          </a:p>
          <a:p>
            <a:pPr marL="457200" lvl="0" indent="-381000">
              <a:buSzPts val="2400"/>
              <a:buChar char="●"/>
            </a:pPr>
            <a:r>
              <a:rPr lang="el-GR" sz="2400" dirty="0"/>
              <a:t>απαθής</a:t>
            </a:r>
            <a:endParaRPr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28"/>
          <p:cNvGrpSpPr/>
          <p:nvPr/>
        </p:nvGrpSpPr>
        <p:grpSpPr>
          <a:xfrm>
            <a:off x="6147744" y="141463"/>
            <a:ext cx="2487910" cy="1431687"/>
            <a:chOff x="5612825" y="1140125"/>
            <a:chExt cx="2801700" cy="1653600"/>
          </a:xfrm>
        </p:grpSpPr>
        <p:pic>
          <p:nvPicPr>
            <p:cNvPr id="139" name="Google Shape;139;p2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296111" y="1140125"/>
              <a:ext cx="1435125" cy="8268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0" name="Google Shape;140;p28"/>
            <p:cNvSpPr txBox="1"/>
            <p:nvPr/>
          </p:nvSpPr>
          <p:spPr>
            <a:xfrm>
              <a:off x="5612825" y="1966925"/>
              <a:ext cx="2801700" cy="82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2400" b="1">
                  <a:solidFill>
                    <a:srgbClr val="0000FF"/>
                  </a:solidFill>
                </a:rPr>
                <a:t>Μπλε παρακινητές</a:t>
              </a:r>
              <a:endParaRPr sz="2400">
                <a:solidFill>
                  <a:srgbClr val="0000FF"/>
                </a:solidFill>
              </a:endParaRPr>
            </a:p>
          </p:txBody>
        </p:sp>
      </p:grpSp>
      <p:sp>
        <p:nvSpPr>
          <p:cNvPr id="141" name="Google Shape;141;p28"/>
          <p:cNvSpPr txBox="1"/>
          <p:nvPr/>
        </p:nvSpPr>
        <p:spPr>
          <a:xfrm>
            <a:off x="4027488" y="389750"/>
            <a:ext cx="1546212" cy="8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b="1" dirty="0"/>
              <a:t>2ος γύρος</a:t>
            </a:r>
            <a:endParaRPr sz="2400" dirty="0"/>
          </a:p>
        </p:txBody>
      </p:sp>
      <p:grpSp>
        <p:nvGrpSpPr>
          <p:cNvPr id="142" name="Google Shape;142;p28"/>
          <p:cNvGrpSpPr/>
          <p:nvPr/>
        </p:nvGrpSpPr>
        <p:grpSpPr>
          <a:xfrm>
            <a:off x="1087524" y="142551"/>
            <a:ext cx="2365920" cy="1429532"/>
            <a:chOff x="6539054" y="304094"/>
            <a:chExt cx="2544000" cy="1537131"/>
          </a:xfrm>
        </p:grpSpPr>
        <p:pic>
          <p:nvPicPr>
            <p:cNvPr id="143" name="Google Shape;143;p2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194579" y="304094"/>
              <a:ext cx="1232954" cy="71032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4" name="Google Shape;144;p28"/>
            <p:cNvSpPr txBox="1"/>
            <p:nvPr/>
          </p:nvSpPr>
          <p:spPr>
            <a:xfrm>
              <a:off x="6539054" y="1014425"/>
              <a:ext cx="2544000" cy="82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2400" b="1">
                  <a:solidFill>
                    <a:srgbClr val="FF0000"/>
                  </a:solidFill>
                </a:rPr>
                <a:t>Κόκκινοι παρακινητές</a:t>
              </a:r>
              <a:endParaRPr sz="2400">
                <a:solidFill>
                  <a:srgbClr val="FF0000"/>
                </a:solidFill>
              </a:endParaRPr>
            </a:p>
          </p:txBody>
        </p:sp>
      </p:grpSp>
      <p:sp>
        <p:nvSpPr>
          <p:cNvPr id="145" name="Google Shape;145;p28"/>
          <p:cNvSpPr txBox="1"/>
          <p:nvPr/>
        </p:nvSpPr>
        <p:spPr>
          <a:xfrm>
            <a:off x="5573700" y="1355600"/>
            <a:ext cx="3636000" cy="35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l-GR" sz="2000" dirty="0"/>
              <a:t>Επαγγελματίας</a:t>
            </a:r>
            <a:endParaRPr sz="20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l-GR" sz="2000" dirty="0"/>
              <a:t>Οργανωμένος</a:t>
            </a:r>
            <a:endParaRPr sz="20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l-GR" sz="2000" dirty="0"/>
              <a:t>Κυνικός</a:t>
            </a:r>
            <a:endParaRPr sz="20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l-GR" sz="2000" dirty="0"/>
              <a:t>Εγωκεντρικός</a:t>
            </a:r>
            <a:endParaRPr sz="20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l-GR" sz="2000" dirty="0"/>
              <a:t>Ενθουσιώδης</a:t>
            </a:r>
            <a:endParaRPr sz="20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l-GR" sz="2000" dirty="0"/>
              <a:t>Ψυχρός</a:t>
            </a:r>
            <a:endParaRPr sz="20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l-GR" sz="2000" dirty="0">
                <a:solidFill>
                  <a:schemeClr val="dk1"/>
                </a:solidFill>
              </a:rPr>
              <a:t>Δεν σηκώνει αστεία</a:t>
            </a:r>
            <a:endParaRPr sz="20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l-GR" sz="2000" dirty="0"/>
              <a:t>Προνοητικός</a:t>
            </a:r>
            <a:endParaRPr sz="2000" dirty="0"/>
          </a:p>
        </p:txBody>
      </p:sp>
      <p:cxnSp>
        <p:nvCxnSpPr>
          <p:cNvPr id="146" name="Google Shape;146;p28"/>
          <p:cNvCxnSpPr>
            <a:cxnSpLocks/>
            <a:stCxn id="141" idx="2"/>
          </p:cNvCxnSpPr>
          <p:nvPr/>
        </p:nvCxnSpPr>
        <p:spPr>
          <a:xfrm>
            <a:off x="4800594" y="1216550"/>
            <a:ext cx="6" cy="384450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7" name="Google Shape;147;p28"/>
          <p:cNvSpPr txBox="1"/>
          <p:nvPr/>
        </p:nvSpPr>
        <p:spPr>
          <a:xfrm>
            <a:off x="776025" y="1355600"/>
            <a:ext cx="3811800" cy="35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l-GR" sz="2000" dirty="0"/>
              <a:t>Γενναιόδωρος</a:t>
            </a:r>
            <a:endParaRPr sz="20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l-GR" sz="2000" dirty="0"/>
              <a:t>Αποσυντονισμένος</a:t>
            </a:r>
            <a:endParaRPr sz="20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l-GR" sz="2000" dirty="0"/>
              <a:t>Αισιόδοξος</a:t>
            </a:r>
            <a:endParaRPr sz="20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l-GR" sz="2000" dirty="0"/>
              <a:t>Στοργικός</a:t>
            </a:r>
            <a:endParaRPr sz="20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l-GR" sz="2000" dirty="0"/>
              <a:t>Αδιάφορος</a:t>
            </a:r>
            <a:endParaRPr sz="20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l-GR" sz="2000" dirty="0"/>
              <a:t>Φιλικός</a:t>
            </a:r>
            <a:endParaRPr sz="20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l-GR" sz="2000" dirty="0"/>
              <a:t>Εξαιρετική αίσθηση χιούμορ</a:t>
            </a:r>
            <a:endParaRPr sz="20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l-GR" sz="2000" dirty="0"/>
              <a:t>Παλιομοδίτικες απόψεις</a:t>
            </a:r>
            <a:endParaRPr sz="2000" dirty="0"/>
          </a:p>
        </p:txBody>
      </p:sp>
      <p:pic>
        <p:nvPicPr>
          <p:cNvPr id="148" name="Google Shape;148;p28"/>
          <p:cNvPicPr preferRelativeResize="0"/>
          <p:nvPr/>
        </p:nvPicPr>
        <p:blipFill rotWithShape="1">
          <a:blip r:embed="rId5">
            <a:alphaModFix/>
          </a:blip>
          <a:srcRect t="39" b="2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8286" y="512500"/>
            <a:ext cx="421426" cy="353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9"/>
          <p:cNvPicPr preferRelativeResize="0"/>
          <p:nvPr/>
        </p:nvPicPr>
        <p:blipFill rotWithShape="1">
          <a:blip r:embed="rId3">
            <a:alphaModFix/>
          </a:blip>
          <a:srcRect t="39" b="2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286" y="512500"/>
            <a:ext cx="421426" cy="353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13182" y="703750"/>
            <a:ext cx="4517626" cy="18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9"/>
          <p:cNvSpPr txBox="1"/>
          <p:nvPr/>
        </p:nvSpPr>
        <p:spPr>
          <a:xfrm>
            <a:off x="1933950" y="2764750"/>
            <a:ext cx="5276100" cy="7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600" b="1">
                <a:solidFill>
                  <a:srgbClr val="F7931D"/>
                </a:solidFill>
              </a:rPr>
              <a:t>www.hackinghate.eu</a:t>
            </a:r>
            <a:endParaRPr sz="3600" b="1">
              <a:solidFill>
                <a:srgbClr val="F7931D"/>
              </a:solidFill>
            </a:endParaRPr>
          </a:p>
        </p:txBody>
      </p:sp>
      <p:sp>
        <p:nvSpPr>
          <p:cNvPr id="160" name="Google Shape;160;p29"/>
          <p:cNvSpPr txBox="1"/>
          <p:nvPr/>
        </p:nvSpPr>
        <p:spPr>
          <a:xfrm>
            <a:off x="3498613" y="3742400"/>
            <a:ext cx="2146800" cy="4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500" b="1">
                <a:solidFill>
                  <a:srgbClr val="F7931D"/>
                </a:solidFill>
              </a:rPr>
              <a:t>#SELMA_eu</a:t>
            </a:r>
            <a:endParaRPr sz="2500" b="1">
              <a:solidFill>
                <a:srgbClr val="F7931D"/>
              </a:solidFill>
            </a:endParaRPr>
          </a:p>
        </p:txBody>
      </p:sp>
      <p:pic>
        <p:nvPicPr>
          <p:cNvPr id="161" name="Google Shape;161;p2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94226" y="3738238"/>
            <a:ext cx="421425" cy="42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8200" y="4566900"/>
            <a:ext cx="2193600" cy="41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951950" y="4627776"/>
            <a:ext cx="953696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9"/>
          <p:cNvPicPr preferRelativeResize="0"/>
          <p:nvPr/>
        </p:nvPicPr>
        <p:blipFill rotWithShape="1">
          <a:blip r:embed="rId9">
            <a:alphaModFix/>
          </a:blip>
          <a:srcRect t="6263" b="6254"/>
          <a:stretch/>
        </p:blipFill>
        <p:spPr>
          <a:xfrm>
            <a:off x="3022725" y="4566900"/>
            <a:ext cx="1169370" cy="41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323031" y="4524394"/>
            <a:ext cx="498000" cy="49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9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036575" y="4499890"/>
            <a:ext cx="498002" cy="547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9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665500" y="4617700"/>
            <a:ext cx="953698" cy="311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9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750125" y="4627775"/>
            <a:ext cx="1142175" cy="29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92</Words>
  <Application>Microsoft Office PowerPoint</Application>
  <PresentationFormat>On-screen Show (16:9)</PresentationFormat>
  <Paragraphs>45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Simple Light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Oscar Güell</cp:lastModifiedBy>
  <cp:revision>2</cp:revision>
  <dcterms:modified xsi:type="dcterms:W3CDTF">2019-09-20T07:23:47Z</dcterms:modified>
</cp:coreProperties>
</file>