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8"/>
  </p:notes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08a0bd7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08a0bd7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41142fe0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441142fe0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441142fe0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441142fe0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ffe6473f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ffe6473f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/>
        </p:nvSpPr>
        <p:spPr>
          <a:xfrm>
            <a:off x="1118200" y="53850"/>
            <a:ext cx="59514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7931D"/>
                </a:solidFill>
              </a:rPr>
              <a:t>Τι είναι η ρητορική μίσους; &gt; Αγωγή του πολίτη &gt; </a:t>
            </a:r>
            <a:r>
              <a:rPr lang="el-GR" b="1">
                <a:solidFill>
                  <a:srgbClr val="F7931D"/>
                </a:solidFill>
              </a:rPr>
              <a:t>Το παιχνίδι των χρωμάτων - Κάρτες</a:t>
            </a:r>
            <a:endParaRPr b="1">
              <a:solidFill>
                <a:srgbClr val="F7931D"/>
              </a:solidFill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1118200" y="853500"/>
            <a:ext cx="3332700" cy="27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000" b="1" dirty="0">
                <a:solidFill>
                  <a:schemeClr val="dk1"/>
                </a:solidFill>
              </a:rPr>
              <a:t>Το παιχνίδι των χρωμάτων - Κάρτες</a:t>
            </a:r>
            <a:endParaRPr sz="4000" b="1" dirty="0"/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0791" y="53850"/>
            <a:ext cx="547399" cy="4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/>
        </p:nvSpPr>
        <p:spPr>
          <a:xfrm>
            <a:off x="1323325" y="3760488"/>
            <a:ext cx="6911400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/>
              <a:t>Κάρτες για το "Παιχνίδι των χρωμάτων"</a:t>
            </a:r>
            <a:endParaRPr sz="2400"/>
          </a:p>
        </p:txBody>
      </p:sp>
      <p:pic>
        <p:nvPicPr>
          <p:cNvPr id="110" name="Google Shape;110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13017" y="1393205"/>
            <a:ext cx="1402407" cy="80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35567" y="2644442"/>
            <a:ext cx="546422" cy="80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54550" y="1393206"/>
            <a:ext cx="1402407" cy="80795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5"/>
          <p:cNvSpPr/>
          <p:nvPr/>
        </p:nvSpPr>
        <p:spPr>
          <a:xfrm>
            <a:off x="6020946" y="850225"/>
            <a:ext cx="546600" cy="4401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5"/>
          <p:cNvSpPr/>
          <p:nvPr/>
        </p:nvSpPr>
        <p:spPr>
          <a:xfrm flipH="1">
            <a:off x="7149386" y="850225"/>
            <a:ext cx="546600" cy="4401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5"/>
          <p:cNvSpPr txBox="1"/>
          <p:nvPr/>
        </p:nvSpPr>
        <p:spPr>
          <a:xfrm>
            <a:off x="6535025" y="2109825"/>
            <a:ext cx="5475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b="1"/>
              <a:t>?</a:t>
            </a:r>
            <a:endParaRPr sz="48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6"/>
          <p:cNvSpPr txBox="1"/>
          <p:nvPr/>
        </p:nvSpPr>
        <p:spPr>
          <a:xfrm>
            <a:off x="898049" y="328200"/>
            <a:ext cx="2025903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/>
              <a:t>1ος γύρος</a:t>
            </a:r>
            <a:endParaRPr sz="2400" dirty="0"/>
          </a:p>
        </p:txBody>
      </p:sp>
      <p:grpSp>
        <p:nvGrpSpPr>
          <p:cNvPr id="121" name="Google Shape;121;p26"/>
          <p:cNvGrpSpPr/>
          <p:nvPr/>
        </p:nvGrpSpPr>
        <p:grpSpPr>
          <a:xfrm>
            <a:off x="6338463" y="187625"/>
            <a:ext cx="2544000" cy="1653600"/>
            <a:chOff x="6338463" y="187625"/>
            <a:chExt cx="2544000" cy="1653600"/>
          </a:xfrm>
        </p:grpSpPr>
        <p:pic>
          <p:nvPicPr>
            <p:cNvPr id="122" name="Google Shape;122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92899" y="187625"/>
              <a:ext cx="1435125" cy="82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26"/>
            <p:cNvSpPr txBox="1"/>
            <p:nvPr/>
          </p:nvSpPr>
          <p:spPr>
            <a:xfrm>
              <a:off x="6338463" y="1014425"/>
              <a:ext cx="25440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 dirty="0">
                  <a:solidFill>
                    <a:srgbClr val="FF0000"/>
                  </a:solidFill>
                </a:rPr>
                <a:t>Κόκκινοι παρακινητές</a:t>
              </a:r>
              <a:endParaRPr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24" name="Google Shape;124;p26"/>
          <p:cNvSpPr txBox="1"/>
          <p:nvPr/>
        </p:nvSpPr>
        <p:spPr>
          <a:xfrm>
            <a:off x="962525" y="1066750"/>
            <a:ext cx="3636000" cy="3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Καλλιτεχνικός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Αποσυντονισμένος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Αισιόδοξος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Στοργικός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Αδιάφορος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Φιλικός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Συναισθηματικός</a:t>
            </a:r>
            <a:endParaRPr sz="2400" dirty="0"/>
          </a:p>
          <a:p>
            <a:pPr marL="457200" lvl="0" indent="-381000">
              <a:buSzPts val="2400"/>
              <a:buChar char="●"/>
            </a:pPr>
            <a:r>
              <a:rPr lang="el-GR" sz="2400" dirty="0"/>
              <a:t>υπευρευαίσθητος</a:t>
            </a: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27"/>
          <p:cNvGrpSpPr/>
          <p:nvPr/>
        </p:nvGrpSpPr>
        <p:grpSpPr>
          <a:xfrm>
            <a:off x="6216550" y="219600"/>
            <a:ext cx="2801700" cy="1653600"/>
            <a:chOff x="5612825" y="1140125"/>
            <a:chExt cx="2801700" cy="1653600"/>
          </a:xfrm>
        </p:grpSpPr>
        <p:pic>
          <p:nvPicPr>
            <p:cNvPr id="130" name="Google Shape;130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96125" y="1140125"/>
              <a:ext cx="1435125" cy="82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" name="Google Shape;131;p27"/>
            <p:cNvSpPr txBox="1"/>
            <p:nvPr/>
          </p:nvSpPr>
          <p:spPr>
            <a:xfrm>
              <a:off x="5612825" y="1966925"/>
              <a:ext cx="28017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>
                  <a:solidFill>
                    <a:srgbClr val="0000FF"/>
                  </a:solidFill>
                </a:rPr>
                <a:t>Μπλε παρακινητές</a:t>
              </a:r>
              <a:endParaRPr sz="2400">
                <a:solidFill>
                  <a:srgbClr val="0000FF"/>
                </a:solidFill>
              </a:endParaRPr>
            </a:p>
          </p:txBody>
        </p:sp>
      </p:grpSp>
      <p:sp>
        <p:nvSpPr>
          <p:cNvPr id="132" name="Google Shape;132;p27"/>
          <p:cNvSpPr txBox="1"/>
          <p:nvPr/>
        </p:nvSpPr>
        <p:spPr>
          <a:xfrm>
            <a:off x="898050" y="328200"/>
            <a:ext cx="188768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/>
              <a:t>1ος γύρος</a:t>
            </a:r>
            <a:endParaRPr sz="2400" dirty="0"/>
          </a:p>
        </p:txBody>
      </p:sp>
      <p:sp>
        <p:nvSpPr>
          <p:cNvPr id="133" name="Google Shape;133;p27"/>
          <p:cNvSpPr txBox="1"/>
          <p:nvPr/>
        </p:nvSpPr>
        <p:spPr>
          <a:xfrm>
            <a:off x="962525" y="1066750"/>
            <a:ext cx="3636000" cy="3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Επιστημονικός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Οργανωμένος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Κυνικός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Εγωκεντρικός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Ενθουσιώδης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Ψυχρός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400" dirty="0"/>
              <a:t>Αμυντικός</a:t>
            </a:r>
            <a:endParaRPr sz="2400" dirty="0"/>
          </a:p>
          <a:p>
            <a:pPr marL="457200" lvl="0" indent="-381000">
              <a:buSzPts val="2400"/>
              <a:buChar char="●"/>
            </a:pPr>
            <a:r>
              <a:rPr lang="el-GR" sz="2400" dirty="0"/>
              <a:t>απαθής</a:t>
            </a:r>
            <a:endParaRPr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28"/>
          <p:cNvGrpSpPr/>
          <p:nvPr/>
        </p:nvGrpSpPr>
        <p:grpSpPr>
          <a:xfrm>
            <a:off x="6147744" y="141463"/>
            <a:ext cx="2487910" cy="1431687"/>
            <a:chOff x="5612825" y="1140125"/>
            <a:chExt cx="2801700" cy="1653600"/>
          </a:xfrm>
        </p:grpSpPr>
        <p:pic>
          <p:nvPicPr>
            <p:cNvPr id="139" name="Google Shape;139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96111" y="1140125"/>
              <a:ext cx="1435125" cy="82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28"/>
            <p:cNvSpPr txBox="1"/>
            <p:nvPr/>
          </p:nvSpPr>
          <p:spPr>
            <a:xfrm>
              <a:off x="5612825" y="1966925"/>
              <a:ext cx="28017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>
                  <a:solidFill>
                    <a:srgbClr val="0000FF"/>
                  </a:solidFill>
                </a:rPr>
                <a:t>Μπλε παρακινητές</a:t>
              </a:r>
              <a:endParaRPr sz="2400">
                <a:solidFill>
                  <a:srgbClr val="0000FF"/>
                </a:solidFill>
              </a:endParaRPr>
            </a:p>
          </p:txBody>
        </p:sp>
      </p:grpSp>
      <p:sp>
        <p:nvSpPr>
          <p:cNvPr id="141" name="Google Shape;141;p28"/>
          <p:cNvSpPr txBox="1"/>
          <p:nvPr/>
        </p:nvSpPr>
        <p:spPr>
          <a:xfrm>
            <a:off x="4027488" y="389750"/>
            <a:ext cx="1546212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/>
              <a:t>2ος γύρος</a:t>
            </a:r>
            <a:endParaRPr sz="2400" dirty="0"/>
          </a:p>
        </p:txBody>
      </p:sp>
      <p:grpSp>
        <p:nvGrpSpPr>
          <p:cNvPr id="142" name="Google Shape;142;p28"/>
          <p:cNvGrpSpPr/>
          <p:nvPr/>
        </p:nvGrpSpPr>
        <p:grpSpPr>
          <a:xfrm>
            <a:off x="1087524" y="142551"/>
            <a:ext cx="2365920" cy="1429532"/>
            <a:chOff x="6539054" y="304094"/>
            <a:chExt cx="2544000" cy="1537131"/>
          </a:xfrm>
        </p:grpSpPr>
        <p:pic>
          <p:nvPicPr>
            <p:cNvPr id="143" name="Google Shape;143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94579" y="304094"/>
              <a:ext cx="1232954" cy="7103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28"/>
            <p:cNvSpPr txBox="1"/>
            <p:nvPr/>
          </p:nvSpPr>
          <p:spPr>
            <a:xfrm>
              <a:off x="6539054" y="1014425"/>
              <a:ext cx="25440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>
                  <a:solidFill>
                    <a:srgbClr val="FF0000"/>
                  </a:solidFill>
                </a:rPr>
                <a:t>Κόκκινοι παρακινητές</a:t>
              </a:r>
              <a:endParaRPr sz="2400">
                <a:solidFill>
                  <a:srgbClr val="FF0000"/>
                </a:solidFill>
              </a:endParaRPr>
            </a:p>
          </p:txBody>
        </p:sp>
      </p:grpSp>
      <p:sp>
        <p:nvSpPr>
          <p:cNvPr id="145" name="Google Shape;145;p28"/>
          <p:cNvSpPr txBox="1"/>
          <p:nvPr/>
        </p:nvSpPr>
        <p:spPr>
          <a:xfrm>
            <a:off x="5573700" y="1355600"/>
            <a:ext cx="3636000" cy="3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Επαγγελματίας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Οργανωμένος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Κυνικός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Εγωκεντρικός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Ενθουσιώδης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Ψυχρός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>
                <a:solidFill>
                  <a:schemeClr val="dk1"/>
                </a:solidFill>
              </a:rPr>
              <a:t>Δεν σηκώνει αστεία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Προνοητικός</a:t>
            </a:r>
            <a:endParaRPr sz="2000" dirty="0"/>
          </a:p>
        </p:txBody>
      </p:sp>
      <p:cxnSp>
        <p:nvCxnSpPr>
          <p:cNvPr id="146" name="Google Shape;146;p28"/>
          <p:cNvCxnSpPr>
            <a:cxnSpLocks/>
            <a:stCxn id="141" idx="2"/>
          </p:cNvCxnSpPr>
          <p:nvPr/>
        </p:nvCxnSpPr>
        <p:spPr>
          <a:xfrm>
            <a:off x="4800594" y="1216550"/>
            <a:ext cx="6" cy="38445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7" name="Google Shape;147;p28"/>
          <p:cNvSpPr txBox="1"/>
          <p:nvPr/>
        </p:nvSpPr>
        <p:spPr>
          <a:xfrm>
            <a:off x="776025" y="1355600"/>
            <a:ext cx="3811800" cy="3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Γενναιόδωρος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Αποσυντονισμένος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Αισιόδοξος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Στοργικός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Αδιάφορος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Φιλικός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Εξαιρετική αίσθηση χιούμορ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l-GR" sz="2000" dirty="0"/>
              <a:t>Παλιομοδίτικες απόψεις</a:t>
            </a:r>
            <a:endParaRPr sz="2000" dirty="0"/>
          </a:p>
        </p:txBody>
      </p:sp>
      <p:pic>
        <p:nvPicPr>
          <p:cNvPr id="148" name="Google Shape;148;p28"/>
          <p:cNvPicPr preferRelativeResize="0"/>
          <p:nvPr/>
        </p:nvPicPr>
        <p:blipFill rotWithShape="1">
          <a:blip r:embed="rId5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9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9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61" name="Google Shape;161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9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92</Words>
  <Application>Microsoft Office PowerPoint</Application>
  <PresentationFormat>On-screen Show (16:9)</PresentationFormat>
  <Paragraphs>45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Simple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Oscar Güell</cp:lastModifiedBy>
  <cp:revision>2</cp:revision>
  <dcterms:modified xsi:type="dcterms:W3CDTF">2019-09-20T07:23:47Z</dcterms:modified>
</cp:coreProperties>
</file>