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2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0" name="Google Shape;140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6" name="Google Shape;146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2" name="Google Shape;9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8" name="Google Shape;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0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4" name="Google Shape;10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2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0" name="Google Shape;11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2" name="Google Shape;12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8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8" name="Google Shape;128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0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4" name="Google Shape;13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indent="0"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indent="0"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indent="0"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indent="0"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0"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0"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0"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Parasitology introduction </a:t>
            </a:r>
            <a:b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 2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22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3655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Macroparasites – large parasites that do not multiply (spend part of the life cycle in particular host species)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Microparasites – multiply within the host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Population structure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Multiple species infection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en-US" sz="4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Reproduction</a:t>
            </a:r>
            <a:endParaRPr/>
          </a:p>
        </p:txBody>
      </p:sp>
      <p:sp>
        <p:nvSpPr>
          <p:cNvPr id="149" name="Google Shape;149;p23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365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Little parental care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(sometimes viviparity)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Increase of reproductive potential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who succeed at finding a host (asexual reproduction and hermaphroditism)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Schizogony or multiple fission</a:t>
            </a:r>
            <a:r>
              <a:rPr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nucleus divides numerous times before cytokinesis occurs, resulting in the simultaneous production of many daughter cells 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lang="en-US" sz="32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Binary fission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http://www.microbiologybook.org/book/parasit-sta.htm</a:t>
            </a:r>
            <a:endParaRPr b="0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CDC</a:t>
            </a:r>
            <a:endParaRPr/>
          </a:p>
          <a:p>
            <a:pPr indent="0" lvl="0" marL="0" marR="0" rtl="0" algn="ctr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WHO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basic principles and concepts</a:t>
            </a:r>
            <a:endParaRPr/>
          </a:p>
        </p:txBody>
      </p:sp>
      <p:sp>
        <p:nvSpPr>
          <p:cNvPr id="101" name="Google Shape;101;p15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ecology and evolution  : </a:t>
            </a:r>
            <a:endParaRPr/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host is the parasite’s environment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/>
        </p:nvSpPr>
        <p:spPr>
          <a:xfrm>
            <a:off x="457200" y="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Ecology </a:t>
            </a:r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152400" y="1066800"/>
            <a:ext cx="8991600" cy="57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Host as an Environment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sng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2800" u="sng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Trophic Relationships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Parasites always live at a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higher trophic level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 their hosts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parasites are at least primary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consumers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Trophic relationships are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direct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and obvious for parasites that eat host tissue and fluids (hookworms, flukes, ticks…)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Indirect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“preying” on homeostatic mechanisms and reproductive efforts of organisms of lower trophic levels</a:t>
            </a: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Ecology (continued)</a:t>
            </a:r>
            <a:endParaRPr/>
          </a:p>
        </p:txBody>
      </p:sp>
      <p:sp>
        <p:nvSpPr>
          <p:cNvPr id="113" name="Google Shape;113;p17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365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All parasites are </a:t>
            </a: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heterotrophic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: requiring energy and carbon in the form of complex organic molecules and their nitrogen as a mixture of amino acids.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Parasite Ecology (continued)</a:t>
            </a:r>
            <a:endParaRPr/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Parasite’s </a:t>
            </a: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feeding devices: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Sometimes there is no digestive tract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Anticoagulants in ticks’ saliva – adaptation to the clotting mechanism of the host’s blood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Construction of mouthparts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The Parasite's Ecological Niche </a:t>
            </a:r>
            <a:endParaRPr/>
          </a:p>
        </p:txBody>
      </p:sp>
      <p:sp>
        <p:nvSpPr>
          <p:cNvPr id="125" name="Google Shape;125;p19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3655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Dependence  on resources provided by the living body of host and abiotic conditions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Infection sites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Coelozoic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parasites live in hollow organs</a:t>
            </a:r>
            <a:endParaRPr/>
          </a:p>
          <a:p>
            <a:pPr indent="-336550" lvl="0" marL="336550" marR="0" rtl="0" algn="l">
              <a:spcBef>
                <a:spcPts val="80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Histozoic</a:t>
            </a: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live in tissues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/>
        </p:nvSpPr>
        <p:spPr>
          <a:xfrm>
            <a:off x="457200" y="0"/>
            <a:ext cx="822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Populations</a:t>
            </a:r>
            <a:endParaRPr/>
          </a:p>
        </p:txBody>
      </p:sp>
      <p:sp>
        <p:nvSpPr>
          <p:cNvPr id="131" name="Google Shape;131;p20"/>
          <p:cNvSpPr txBox="1"/>
          <p:nvPr/>
        </p:nvSpPr>
        <p:spPr>
          <a:xfrm>
            <a:off x="0" y="838200"/>
            <a:ext cx="9144000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32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Quantitative description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Infrapopulation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all parasites of a particular species occurring within the body of a single host individual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Intensity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(mean intensity) – average number of parasites in infected host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1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Metapopulation </a:t>
            </a: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all the infrapopulations within a single host species in the ecosystem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/>
          <p:nvPr/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b="1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Parasite Populations </a:t>
            </a: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(continued)</a:t>
            </a:r>
            <a:endParaRPr/>
          </a:p>
        </p:txBody>
      </p:sp>
      <p:sp>
        <p:nvSpPr>
          <p:cNvPr id="137" name="Google Shape;137;p21"/>
          <p:cNvSpPr txBox="1"/>
          <p:nvPr/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36550" lvl="0" marL="3365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Suprapopulation 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all the parasites of the single species, regardless of developmental stages, that occur in the ecosystem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Prevalence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% of hosts that are infected at a given time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Incidence 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number of new infections per unit of time divided by the number of infected individuals at the beginning of the of the measured time</a:t>
            </a:r>
            <a:endParaRPr/>
          </a:p>
          <a:p>
            <a:pPr indent="-336550" lvl="0" marL="33655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1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Density</a:t>
            </a: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–average number of parasites per sampling unit, usually per host = arithmetic mean = abundance </a:t>
            </a:r>
            <a:endParaRPr/>
          </a:p>
          <a:p>
            <a:pPr indent="-336550" lvl="0" marL="336550" marR="0" rtl="0" algn="l">
              <a:spcBef>
                <a:spcPts val="70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