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Freckle Face"/>
      <p:regular r:id="rId32"/>
    </p:embeddedFont>
    <p:embeddedFont>
      <p:font typeface="Poppins"/>
      <p:regular r:id="rId33"/>
      <p:bold r:id="rId34"/>
      <p:italic r:id="rId35"/>
      <p:boldItalic r:id="rId36"/>
    </p:embeddedFont>
    <p:embeddedFont>
      <p:font typeface="Lato"/>
      <p:regular r:id="rId37"/>
      <p:bold r:id="rId38"/>
      <p:italic r:id="rId39"/>
      <p:boldItalic r:id="rId40"/>
    </p:embeddedFont>
    <p:embeddedFont>
      <p:font typeface="Inter"/>
      <p:regular r:id="rId41"/>
      <p:bold r:id="rId42"/>
      <p:italic r:id="rId43"/>
      <p:boldItalic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0moUpTjkmwP+xGsWaFtd5D6D1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Inter-boldItalic.fntdata"/><Relationship Id="rId43" Type="http://schemas.openxmlformats.org/officeDocument/2006/relationships/font" Target="fonts/Inter-italic.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oppins-regular.fntdata"/><Relationship Id="rId32" Type="http://schemas.openxmlformats.org/officeDocument/2006/relationships/font" Target="fonts/FreckleFace-regular.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Lato-regular.fntdata"/><Relationship Id="rId36" Type="http://schemas.openxmlformats.org/officeDocument/2006/relationships/font" Target="fonts/Poppins-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6274d0af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6274d0af7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6274d0af7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6274d0af7b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6274d0af7b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36274d0af7b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274d0af7b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36274d0af7b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36274d0af7b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6274d0af7b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36274d0af7b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36274d0af7b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6274d0af7b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6274d0af7b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36274d0af7b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6274d0af7b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36274d0af7b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36274d0af7b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6274d0af7b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6274d0af7b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36274d0af7b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6274d0af7b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6274d0af7b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36274d0af7b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6274d0af7b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36274d0af7b_0_3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36274d0af7b_0_3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6274d0af7b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36274d0af7b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36274d0af7b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6274d0af7b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36274d0af7b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36274d0af7b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36274d0af7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36274d0af7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36274d0af7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6274d0af7b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36274d0af7b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36274d0af7b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6274d0af7b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36274d0af7b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36274d0af7b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6274d0af7b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36274d0af7b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36274d0af7b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6274d0af7b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36274d0af7b_0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36274d0af7b_0_5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6274d0af7b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36274d0af7b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36274d0af7b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6274d0af7b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36274d0af7b_0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36274d0af7b_0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6274d0af7b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36274d0af7b_0_6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36274d0af7b_0_6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6274d0af7b_0_6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36274d0af7b_0_6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36274d0af7b_0_6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36274d0af7b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36274d0af7b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36274d0af7b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6274d0af7b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36274d0af7b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36274d0af7b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6274d0af7b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36274d0af7b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36274d0af7b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6274d0af7b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36274d0af7b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36274d0af7b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6274d0af7b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36274d0af7b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36274d0af7b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6274d0af7b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36274d0af7b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36274d0af7b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6274d0af7b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6274d0af7b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36274d0af7b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5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40.png"/><Relationship Id="rId7" Type="http://schemas.openxmlformats.org/officeDocument/2006/relationships/image" Target="../media/image36.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52.png"/><Relationship Id="rId13" Type="http://schemas.openxmlformats.org/officeDocument/2006/relationships/image" Target="../media/image64.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53.png"/><Relationship Id="rId15" Type="http://schemas.openxmlformats.org/officeDocument/2006/relationships/image" Target="../media/image63.png"/><Relationship Id="rId14" Type="http://schemas.openxmlformats.org/officeDocument/2006/relationships/image" Target="../media/image45.png"/><Relationship Id="rId17" Type="http://schemas.openxmlformats.org/officeDocument/2006/relationships/image" Target="../media/image67.png"/><Relationship Id="rId16" Type="http://schemas.openxmlformats.org/officeDocument/2006/relationships/image" Target="../media/image68.png"/><Relationship Id="rId5" Type="http://schemas.openxmlformats.org/officeDocument/2006/relationships/image" Target="../media/image2.png"/><Relationship Id="rId6" Type="http://schemas.openxmlformats.org/officeDocument/2006/relationships/image" Target="../media/image71.png"/><Relationship Id="rId18" Type="http://schemas.openxmlformats.org/officeDocument/2006/relationships/image" Target="../media/image69.png"/><Relationship Id="rId7" Type="http://schemas.openxmlformats.org/officeDocument/2006/relationships/image" Target="../media/image50.png"/><Relationship Id="rId8"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0.png"/><Relationship Id="rId6"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75.png"/><Relationship Id="rId22" Type="http://schemas.openxmlformats.org/officeDocument/2006/relationships/image" Target="../media/image93.png"/><Relationship Id="rId21" Type="http://schemas.openxmlformats.org/officeDocument/2006/relationships/image" Target="../media/image81.png"/><Relationship Id="rId24" Type="http://schemas.openxmlformats.org/officeDocument/2006/relationships/image" Target="../media/image91.png"/><Relationship Id="rId23"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21.png"/><Relationship Id="rId26" Type="http://schemas.openxmlformats.org/officeDocument/2006/relationships/image" Target="../media/image98.png"/><Relationship Id="rId25" Type="http://schemas.openxmlformats.org/officeDocument/2006/relationships/image" Target="../media/image94.png"/><Relationship Id="rId28" Type="http://schemas.openxmlformats.org/officeDocument/2006/relationships/image" Target="../media/image84.png"/><Relationship Id="rId27" Type="http://schemas.openxmlformats.org/officeDocument/2006/relationships/image" Target="../media/image104.png"/><Relationship Id="rId5" Type="http://schemas.openxmlformats.org/officeDocument/2006/relationships/image" Target="../media/image2.png"/><Relationship Id="rId6" Type="http://schemas.openxmlformats.org/officeDocument/2006/relationships/image" Target="../media/image85.png"/><Relationship Id="rId29" Type="http://schemas.openxmlformats.org/officeDocument/2006/relationships/image" Target="../media/image100.png"/><Relationship Id="rId7" Type="http://schemas.openxmlformats.org/officeDocument/2006/relationships/image" Target="../media/image97.png"/><Relationship Id="rId8" Type="http://schemas.openxmlformats.org/officeDocument/2006/relationships/image" Target="../media/image86.png"/><Relationship Id="rId11" Type="http://schemas.openxmlformats.org/officeDocument/2006/relationships/image" Target="../media/image72.png"/><Relationship Id="rId10" Type="http://schemas.openxmlformats.org/officeDocument/2006/relationships/image" Target="../media/image78.png"/><Relationship Id="rId13" Type="http://schemas.openxmlformats.org/officeDocument/2006/relationships/image" Target="../media/image101.png"/><Relationship Id="rId12" Type="http://schemas.openxmlformats.org/officeDocument/2006/relationships/image" Target="../media/image88.png"/><Relationship Id="rId15" Type="http://schemas.openxmlformats.org/officeDocument/2006/relationships/image" Target="../media/image76.png"/><Relationship Id="rId14" Type="http://schemas.openxmlformats.org/officeDocument/2006/relationships/image" Target="../media/image119.png"/><Relationship Id="rId17" Type="http://schemas.openxmlformats.org/officeDocument/2006/relationships/image" Target="../media/image80.png"/><Relationship Id="rId16" Type="http://schemas.openxmlformats.org/officeDocument/2006/relationships/image" Target="../media/image79.png"/><Relationship Id="rId19" Type="http://schemas.openxmlformats.org/officeDocument/2006/relationships/image" Target="../media/image77.png"/><Relationship Id="rId18"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03.png"/><Relationship Id="rId6" Type="http://schemas.openxmlformats.org/officeDocument/2006/relationships/image" Target="../media/image1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16.png"/><Relationship Id="rId7" Type="http://schemas.openxmlformats.org/officeDocument/2006/relationships/image" Target="../media/image1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24.png"/><Relationship Id="rId7"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23.png"/><Relationship Id="rId7" Type="http://schemas.openxmlformats.org/officeDocument/2006/relationships/image" Target="../media/image45.png"/><Relationship Id="rId8" Type="http://schemas.openxmlformats.org/officeDocument/2006/relationships/image" Target="../media/image1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45.png"/><Relationship Id="rId6" Type="http://schemas.openxmlformats.org/officeDocument/2006/relationships/image" Target="../media/image161.png"/><Relationship Id="rId7" Type="http://schemas.openxmlformats.org/officeDocument/2006/relationships/image" Target="../media/image1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4.png"/><Relationship Id="rId5" Type="http://schemas.openxmlformats.org/officeDocument/2006/relationships/image" Target="../media/image2.png"/><Relationship Id="rId6" Type="http://schemas.openxmlformats.org/officeDocument/2006/relationships/image" Target="../media/image148.png"/><Relationship Id="rId7" Type="http://schemas.openxmlformats.org/officeDocument/2006/relationships/image" Target="../media/image142.png"/><Relationship Id="rId8" Type="http://schemas.openxmlformats.org/officeDocument/2006/relationships/image" Target="../media/image146.png"/><Relationship Id="rId11" Type="http://schemas.openxmlformats.org/officeDocument/2006/relationships/image" Target="../media/image143.png"/><Relationship Id="rId10" Type="http://schemas.openxmlformats.org/officeDocument/2006/relationships/image" Target="../media/image1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0" Type="http://schemas.openxmlformats.org/officeDocument/2006/relationships/image" Target="../media/image175.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51.png"/><Relationship Id="rId5" Type="http://schemas.openxmlformats.org/officeDocument/2006/relationships/image" Target="../media/image2.png"/><Relationship Id="rId6" Type="http://schemas.openxmlformats.org/officeDocument/2006/relationships/image" Target="../media/image147.png"/><Relationship Id="rId7" Type="http://schemas.openxmlformats.org/officeDocument/2006/relationships/image" Target="../media/image153.png"/><Relationship Id="rId8" Type="http://schemas.openxmlformats.org/officeDocument/2006/relationships/image" Target="../media/image159.png"/><Relationship Id="rId11" Type="http://schemas.openxmlformats.org/officeDocument/2006/relationships/image" Target="../media/image152.png"/><Relationship Id="rId10" Type="http://schemas.openxmlformats.org/officeDocument/2006/relationships/image" Target="../media/image171.png"/><Relationship Id="rId13" Type="http://schemas.openxmlformats.org/officeDocument/2006/relationships/image" Target="../media/image157.png"/><Relationship Id="rId12" Type="http://schemas.openxmlformats.org/officeDocument/2006/relationships/image" Target="../media/image173.png"/><Relationship Id="rId15" Type="http://schemas.openxmlformats.org/officeDocument/2006/relationships/image" Target="../media/image172.png"/><Relationship Id="rId14" Type="http://schemas.openxmlformats.org/officeDocument/2006/relationships/image" Target="../media/image154.png"/><Relationship Id="rId17" Type="http://schemas.openxmlformats.org/officeDocument/2006/relationships/image" Target="../media/image164.png"/><Relationship Id="rId16" Type="http://schemas.openxmlformats.org/officeDocument/2006/relationships/image" Target="../media/image174.png"/><Relationship Id="rId19" Type="http://schemas.openxmlformats.org/officeDocument/2006/relationships/image" Target="../media/image162.png"/><Relationship Id="rId18" Type="http://schemas.openxmlformats.org/officeDocument/2006/relationships/image" Target="../media/image1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67.png"/><Relationship Id="rId5" Type="http://schemas.openxmlformats.org/officeDocument/2006/relationships/image" Target="../media/image2.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11.png"/><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39.png"/><Relationship Id="rId6" Type="http://schemas.openxmlformats.org/officeDocument/2006/relationships/image" Target="../media/image42.png"/><Relationship Id="rId7"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5" name="Shape 15"/>
        <p:cNvGrpSpPr/>
        <p:nvPr/>
      </p:nvGrpSpPr>
      <p:grpSpPr>
        <a:xfrm>
          <a:off x="0" y="0"/>
          <a:ext cx="0" cy="0"/>
          <a:chOff x="0" y="0"/>
          <a:chExt cx="0" cy="0"/>
        </a:xfrm>
      </p:grpSpPr>
      <p:pic>
        <p:nvPicPr>
          <p:cNvPr descr=" " id="16" name="Google Shape;16;g36274d0af7b_0_0"/>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17" name="Google Shape;17;g36274d0af7b_0_0"/>
          <p:cNvSpPr/>
          <p:nvPr/>
        </p:nvSpPr>
        <p:spPr>
          <a:xfrm>
            <a:off x="1232054" y="0"/>
            <a:ext cx="23307300" cy="476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24000"/>
              <a:buFont typeface="Freckle Face"/>
              <a:buNone/>
            </a:pPr>
            <a:r>
              <a:rPr b="0" i="0" lang="en-US" sz="24000" u="none" cap="none" strike="noStrike">
                <a:solidFill>
                  <a:srgbClr val="FFBB00"/>
                </a:solidFill>
                <a:latin typeface="Freckle Face"/>
                <a:ea typeface="Freckle Face"/>
                <a:cs typeface="Freckle Face"/>
                <a:sym typeface="Freckle Face"/>
              </a:rPr>
              <a:t>Fire Extinguisher</a:t>
            </a:r>
            <a:endParaRPr b="0" i="0" sz="24000" u="none" cap="none" strike="noStrike">
              <a:solidFill>
                <a:schemeClr val="dk1"/>
              </a:solidFill>
              <a:latin typeface="Calibri"/>
              <a:ea typeface="Calibri"/>
              <a:cs typeface="Calibri"/>
              <a:sym typeface="Calibri"/>
            </a:endParaRPr>
          </a:p>
        </p:txBody>
      </p:sp>
      <p:sp>
        <p:nvSpPr>
          <p:cNvPr id="18" name="Google Shape;18;g36274d0af7b_0_0"/>
          <p:cNvSpPr/>
          <p:nvPr/>
        </p:nvSpPr>
        <p:spPr>
          <a:xfrm>
            <a:off x="3264308" y="124968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9483"/>
              </a:buClr>
              <a:buSzPts val="6400"/>
              <a:buFont typeface="Poppins SemiBold"/>
              <a:buNone/>
            </a:pPr>
            <a:r>
              <a:rPr b="0" i="0" lang="en-US" sz="6400" u="none" cap="none" strike="noStrike">
                <a:solidFill>
                  <a:srgbClr val="FB9483"/>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36274d0af7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36274d0af7b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36274d0af7b_0_0"/>
          <p:cNvPicPr preferRelativeResize="0"/>
          <p:nvPr/>
        </p:nvPicPr>
        <p:blipFill rotWithShape="1">
          <a:blip r:embed="rId5">
            <a:alphaModFix/>
          </a:blip>
          <a:srcRect b="0" l="0" r="0" t="0"/>
          <a:stretch/>
        </p:blipFill>
        <p:spPr>
          <a:xfrm>
            <a:off x="6681035" y="2705100"/>
            <a:ext cx="11037680" cy="990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91" name="Shape 191"/>
        <p:cNvGrpSpPr/>
        <p:nvPr/>
      </p:nvGrpSpPr>
      <p:grpSpPr>
        <a:xfrm>
          <a:off x="0" y="0"/>
          <a:ext cx="0" cy="0"/>
          <a:chOff x="0" y="0"/>
          <a:chExt cx="0" cy="0"/>
        </a:xfrm>
      </p:grpSpPr>
      <p:pic>
        <p:nvPicPr>
          <p:cNvPr descr=" " id="192" name="Google Shape;192;g36274d0af7b_0_167"/>
          <p:cNvPicPr preferRelativeResize="0"/>
          <p:nvPr/>
        </p:nvPicPr>
        <p:blipFill rotWithShape="1">
          <a:blip r:embed="rId3">
            <a:alphaModFix/>
          </a:blip>
          <a:srcRect b="0" l="0" r="0" t="0"/>
          <a:stretch/>
        </p:blipFill>
        <p:spPr>
          <a:xfrm>
            <a:off x="-673184" y="4216400"/>
            <a:ext cx="10516914" cy="10579100"/>
          </a:xfrm>
          <a:prstGeom prst="rect">
            <a:avLst/>
          </a:prstGeom>
          <a:noFill/>
          <a:ln>
            <a:noFill/>
          </a:ln>
        </p:spPr>
      </p:pic>
      <p:pic>
        <p:nvPicPr>
          <p:cNvPr descr=" " id="193" name="Google Shape;193;g36274d0af7b_0_167"/>
          <p:cNvPicPr preferRelativeResize="0"/>
          <p:nvPr/>
        </p:nvPicPr>
        <p:blipFill rotWithShape="1">
          <a:blip r:embed="rId4">
            <a:alphaModFix/>
          </a:blip>
          <a:srcRect b="0" l="0" r="0" t="0"/>
          <a:stretch/>
        </p:blipFill>
        <p:spPr>
          <a:xfrm>
            <a:off x="15038680" y="-2019300"/>
            <a:ext cx="10948768" cy="10922000"/>
          </a:xfrm>
          <a:prstGeom prst="rect">
            <a:avLst/>
          </a:prstGeom>
          <a:noFill/>
          <a:ln>
            <a:noFill/>
          </a:ln>
        </p:spPr>
      </p:pic>
      <p:sp>
        <p:nvSpPr>
          <p:cNvPr id="194" name="Google Shape;194;g36274d0af7b_0_1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36274d0af7b_0_1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6" name="Google Shape;196;g36274d0af7b_0_167"/>
          <p:cNvSpPr/>
          <p:nvPr/>
        </p:nvSpPr>
        <p:spPr>
          <a:xfrm>
            <a:off x="9107038" y="469900"/>
            <a:ext cx="5394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Pricing Plan</a:t>
            </a:r>
            <a:endParaRPr b="0" i="0" sz="8000" u="none" cap="none" strike="noStrike">
              <a:solidFill>
                <a:schemeClr val="dk1"/>
              </a:solidFill>
              <a:latin typeface="Calibri"/>
              <a:ea typeface="Calibri"/>
              <a:cs typeface="Calibri"/>
              <a:sym typeface="Calibri"/>
            </a:endParaRPr>
          </a:p>
        </p:txBody>
      </p:sp>
      <p:sp>
        <p:nvSpPr>
          <p:cNvPr id="197" name="Google Shape;197;g36274d0af7b_0_167"/>
          <p:cNvSpPr/>
          <p:nvPr/>
        </p:nvSpPr>
        <p:spPr>
          <a:xfrm>
            <a:off x="1778222" y="2489200"/>
            <a:ext cx="20843400" cy="1023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6274d0af7b_0_167"/>
          <p:cNvSpPr/>
          <p:nvPr/>
        </p:nvSpPr>
        <p:spPr>
          <a:xfrm>
            <a:off x="1778222" y="2489200"/>
            <a:ext cx="6439800" cy="10236300"/>
          </a:xfrm>
          <a:prstGeom prst="roundRect">
            <a:avLst>
              <a:gd fmla="val 3124" name="adj"/>
            </a:avLst>
          </a:prstGeom>
          <a:noFill/>
          <a:ln cap="flat" cmpd="sng" w="127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36274d0af7b_0_167"/>
          <p:cNvPicPr preferRelativeResize="0"/>
          <p:nvPr/>
        </p:nvPicPr>
        <p:blipFill rotWithShape="1">
          <a:blip r:embed="rId6">
            <a:alphaModFix/>
          </a:blip>
          <a:srcRect b="0" l="0" r="0" t="0"/>
          <a:stretch/>
        </p:blipFill>
        <p:spPr>
          <a:xfrm>
            <a:off x="4177328" y="2946400"/>
            <a:ext cx="1641494" cy="1625600"/>
          </a:xfrm>
          <a:prstGeom prst="rect">
            <a:avLst/>
          </a:prstGeom>
          <a:noFill/>
          <a:ln>
            <a:noFill/>
          </a:ln>
        </p:spPr>
      </p:pic>
      <p:sp>
        <p:nvSpPr>
          <p:cNvPr id="200" name="Google Shape;200;g36274d0af7b_0_167"/>
          <p:cNvSpPr/>
          <p:nvPr/>
        </p:nvSpPr>
        <p:spPr>
          <a:xfrm>
            <a:off x="4185173" y="4876800"/>
            <a:ext cx="1625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0000"/>
              </a:buClr>
              <a:buSzPts val="4800"/>
              <a:buFont typeface="Freckle Face"/>
              <a:buNone/>
            </a:pPr>
            <a:r>
              <a:rPr b="0" i="0" lang="en-US" sz="4800" u="none" cap="none" strike="noStrike">
                <a:solidFill>
                  <a:srgbClr val="FF0000"/>
                </a:solidFill>
                <a:latin typeface="Freckle Face"/>
                <a:ea typeface="Freckle Face"/>
                <a:cs typeface="Freckle Face"/>
                <a:sym typeface="Freckle Face"/>
              </a:rPr>
              <a:t>Basic</a:t>
            </a:r>
            <a:endParaRPr b="0" i="0" sz="4800" u="none" cap="none" strike="noStrike">
              <a:solidFill>
                <a:schemeClr val="dk1"/>
              </a:solidFill>
              <a:latin typeface="Calibri"/>
              <a:ea typeface="Calibri"/>
              <a:cs typeface="Calibri"/>
              <a:sym typeface="Calibri"/>
            </a:endParaRPr>
          </a:p>
        </p:txBody>
      </p:sp>
      <p:sp>
        <p:nvSpPr>
          <p:cNvPr id="201" name="Google Shape;201;g36274d0af7b_0_167"/>
          <p:cNvSpPr/>
          <p:nvPr/>
        </p:nvSpPr>
        <p:spPr>
          <a:xfrm>
            <a:off x="2235479" y="5930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2" name="Google Shape;202;g36274d0af7b_0_167"/>
          <p:cNvSpPr/>
          <p:nvPr/>
        </p:nvSpPr>
        <p:spPr>
          <a:xfrm>
            <a:off x="3581848" y="11518900"/>
            <a:ext cx="2832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$10/month</a:t>
            </a:r>
            <a:endParaRPr b="0" i="0" sz="4800" u="none" cap="none" strike="noStrike">
              <a:solidFill>
                <a:schemeClr val="dk1"/>
              </a:solidFill>
              <a:latin typeface="Calibri"/>
              <a:ea typeface="Calibri"/>
              <a:cs typeface="Calibri"/>
              <a:sym typeface="Calibri"/>
            </a:endParaRPr>
          </a:p>
        </p:txBody>
      </p:sp>
      <p:sp>
        <p:nvSpPr>
          <p:cNvPr id="203" name="Google Shape;203;g36274d0af7b_0_167"/>
          <p:cNvSpPr/>
          <p:nvPr/>
        </p:nvSpPr>
        <p:spPr>
          <a:xfrm>
            <a:off x="8980022" y="2489200"/>
            <a:ext cx="6439800" cy="10236300"/>
          </a:xfrm>
          <a:prstGeom prst="roundRect">
            <a:avLst>
              <a:gd fmla="val 3124" name="adj"/>
            </a:avLst>
          </a:prstGeom>
          <a:noFill/>
          <a:ln cap="flat" cmpd="sng" w="127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36274d0af7b_0_167"/>
          <p:cNvPicPr preferRelativeResize="0"/>
          <p:nvPr/>
        </p:nvPicPr>
        <p:blipFill rotWithShape="1">
          <a:blip r:embed="rId7">
            <a:alphaModFix/>
          </a:blip>
          <a:srcRect b="0" l="0" r="0" t="0"/>
          <a:stretch/>
        </p:blipFill>
        <p:spPr>
          <a:xfrm>
            <a:off x="11386986" y="2946400"/>
            <a:ext cx="1625778" cy="1625600"/>
          </a:xfrm>
          <a:prstGeom prst="rect">
            <a:avLst/>
          </a:prstGeom>
          <a:noFill/>
          <a:ln>
            <a:noFill/>
          </a:ln>
        </p:spPr>
      </p:pic>
      <p:sp>
        <p:nvSpPr>
          <p:cNvPr id="205" name="Google Shape;205;g36274d0af7b_0_167"/>
          <p:cNvSpPr/>
          <p:nvPr/>
        </p:nvSpPr>
        <p:spPr>
          <a:xfrm>
            <a:off x="11501287" y="4876800"/>
            <a:ext cx="1397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0000"/>
              </a:buClr>
              <a:buSzPts val="4800"/>
              <a:buFont typeface="Freckle Face"/>
              <a:buNone/>
            </a:pPr>
            <a:r>
              <a:rPr b="0" i="0" lang="en-US" sz="4800" u="none" cap="none" strike="noStrike">
                <a:solidFill>
                  <a:srgbClr val="FF0000"/>
                </a:solidFill>
                <a:latin typeface="Freckle Face"/>
                <a:ea typeface="Freckle Face"/>
                <a:cs typeface="Freckle Face"/>
                <a:sym typeface="Freckle Face"/>
              </a:rPr>
              <a:t>Elite</a:t>
            </a:r>
            <a:endParaRPr b="0" i="0" sz="4800" u="none" cap="none" strike="noStrike">
              <a:solidFill>
                <a:schemeClr val="dk1"/>
              </a:solidFill>
              <a:latin typeface="Calibri"/>
              <a:ea typeface="Calibri"/>
              <a:cs typeface="Calibri"/>
              <a:sym typeface="Calibri"/>
            </a:endParaRPr>
          </a:p>
        </p:txBody>
      </p:sp>
      <p:sp>
        <p:nvSpPr>
          <p:cNvPr id="206" name="Google Shape;206;g36274d0af7b_0_167"/>
          <p:cNvSpPr/>
          <p:nvPr/>
        </p:nvSpPr>
        <p:spPr>
          <a:xfrm>
            <a:off x="9437280" y="5930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7" name="Google Shape;207;g36274d0af7b_0_167"/>
          <p:cNvSpPr/>
          <p:nvPr/>
        </p:nvSpPr>
        <p:spPr>
          <a:xfrm>
            <a:off x="10770946" y="11518900"/>
            <a:ext cx="28578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$50/month</a:t>
            </a:r>
            <a:endParaRPr b="0" i="0" sz="4800" u="none" cap="none" strike="noStrike">
              <a:solidFill>
                <a:schemeClr val="dk1"/>
              </a:solidFill>
              <a:latin typeface="Calibri"/>
              <a:ea typeface="Calibri"/>
              <a:cs typeface="Calibri"/>
              <a:sym typeface="Calibri"/>
            </a:endParaRPr>
          </a:p>
        </p:txBody>
      </p:sp>
      <p:sp>
        <p:nvSpPr>
          <p:cNvPr id="208" name="Google Shape;208;g36274d0af7b_0_167"/>
          <p:cNvSpPr/>
          <p:nvPr/>
        </p:nvSpPr>
        <p:spPr>
          <a:xfrm>
            <a:off x="16181822" y="2489200"/>
            <a:ext cx="6439800" cy="10236300"/>
          </a:xfrm>
          <a:prstGeom prst="roundRect">
            <a:avLst>
              <a:gd fmla="val 3124" name="adj"/>
            </a:avLst>
          </a:prstGeom>
          <a:noFill/>
          <a:ln cap="flat" cmpd="sng" w="127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36274d0af7b_0_167"/>
          <p:cNvPicPr preferRelativeResize="0"/>
          <p:nvPr/>
        </p:nvPicPr>
        <p:blipFill rotWithShape="1">
          <a:blip r:embed="rId8">
            <a:alphaModFix/>
          </a:blip>
          <a:srcRect b="0" l="0" r="0" t="0"/>
          <a:stretch/>
        </p:blipFill>
        <p:spPr>
          <a:xfrm>
            <a:off x="18556213" y="2946400"/>
            <a:ext cx="1690921" cy="1625600"/>
          </a:xfrm>
          <a:prstGeom prst="rect">
            <a:avLst/>
          </a:prstGeom>
          <a:noFill/>
          <a:ln>
            <a:noFill/>
          </a:ln>
        </p:spPr>
      </p:pic>
      <p:sp>
        <p:nvSpPr>
          <p:cNvPr id="210" name="Google Shape;210;g36274d0af7b_0_167"/>
          <p:cNvSpPr/>
          <p:nvPr/>
        </p:nvSpPr>
        <p:spPr>
          <a:xfrm>
            <a:off x="17921940" y="4876800"/>
            <a:ext cx="2959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0000"/>
              </a:buClr>
              <a:buSzPts val="4800"/>
              <a:buFont typeface="Freckle Face"/>
              <a:buNone/>
            </a:pPr>
            <a:r>
              <a:rPr b="0" i="0" lang="en-US" sz="4800" u="none" cap="none" strike="noStrike">
                <a:solidFill>
                  <a:srgbClr val="FF0000"/>
                </a:solidFill>
                <a:latin typeface="Freckle Face"/>
                <a:ea typeface="Freckle Face"/>
                <a:cs typeface="Freckle Face"/>
                <a:sym typeface="Freckle Face"/>
              </a:rPr>
              <a:t>Legendary</a:t>
            </a:r>
            <a:endParaRPr b="0" i="0" sz="4800" u="none" cap="none" strike="noStrike">
              <a:solidFill>
                <a:schemeClr val="dk1"/>
              </a:solidFill>
              <a:latin typeface="Calibri"/>
              <a:ea typeface="Calibri"/>
              <a:cs typeface="Calibri"/>
              <a:sym typeface="Calibri"/>
            </a:endParaRPr>
          </a:p>
        </p:txBody>
      </p:sp>
      <p:sp>
        <p:nvSpPr>
          <p:cNvPr id="211" name="Google Shape;211;g36274d0af7b_0_167"/>
          <p:cNvSpPr/>
          <p:nvPr/>
        </p:nvSpPr>
        <p:spPr>
          <a:xfrm>
            <a:off x="16639080" y="5930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2" name="Google Shape;212;g36274d0af7b_0_167"/>
          <p:cNvSpPr/>
          <p:nvPr/>
        </p:nvSpPr>
        <p:spPr>
          <a:xfrm>
            <a:off x="17820327" y="11518900"/>
            <a:ext cx="3162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217" name="Shape 217"/>
        <p:cNvGrpSpPr/>
        <p:nvPr/>
      </p:nvGrpSpPr>
      <p:grpSpPr>
        <a:xfrm>
          <a:off x="0" y="0"/>
          <a:ext cx="0" cy="0"/>
          <a:chOff x="0" y="0"/>
          <a:chExt cx="0" cy="0"/>
        </a:xfrm>
      </p:grpSpPr>
      <p:pic>
        <p:nvPicPr>
          <p:cNvPr descr=" " id="218" name="Google Shape;218;g36274d0af7b_0_192"/>
          <p:cNvPicPr preferRelativeResize="0"/>
          <p:nvPr/>
        </p:nvPicPr>
        <p:blipFill rotWithShape="1">
          <a:blip r:embed="rId3">
            <a:alphaModFix/>
          </a:blip>
          <a:srcRect b="0" l="0" r="0" t="0"/>
          <a:stretch/>
        </p:blipFill>
        <p:spPr>
          <a:xfrm>
            <a:off x="13387473" y="-241300"/>
            <a:ext cx="13654207" cy="13550900"/>
          </a:xfrm>
          <a:prstGeom prst="rect">
            <a:avLst/>
          </a:prstGeom>
          <a:noFill/>
          <a:ln>
            <a:noFill/>
          </a:ln>
        </p:spPr>
      </p:pic>
      <p:pic>
        <p:nvPicPr>
          <p:cNvPr descr=" " id="219" name="Google Shape;219;g36274d0af7b_0_192"/>
          <p:cNvPicPr preferRelativeResize="0"/>
          <p:nvPr/>
        </p:nvPicPr>
        <p:blipFill rotWithShape="1">
          <a:blip r:embed="rId4">
            <a:alphaModFix/>
          </a:blip>
          <a:srcRect b="0" l="0" r="0" t="0"/>
          <a:stretch/>
        </p:blipFill>
        <p:spPr>
          <a:xfrm>
            <a:off x="-711287" y="-241300"/>
            <a:ext cx="12561868" cy="16116300"/>
          </a:xfrm>
          <a:prstGeom prst="rect">
            <a:avLst/>
          </a:prstGeom>
          <a:noFill/>
          <a:ln>
            <a:noFill/>
          </a:ln>
        </p:spPr>
      </p:pic>
      <p:sp>
        <p:nvSpPr>
          <p:cNvPr id="220" name="Google Shape;220;g36274d0af7b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36274d0af7b_0_1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2" name="Google Shape;222;g36274d0af7b_0_192"/>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23" name="Google Shape;223;g36274d0af7b_0_192"/>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24" name="Google Shape;224;g36274d0af7b_0_192"/>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25" name="Google Shape;225;g36274d0af7b_0_192"/>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26" name="Google Shape;226;g36274d0af7b_0_192"/>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27" name="Google Shape;227;g36274d0af7b_0_192"/>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28" name="Google Shape;228;g36274d0af7b_0_192"/>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29" name="Google Shape;229;g36274d0af7b_0_192"/>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0" name="Google Shape;230;g36274d0af7b_0_192"/>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1" name="Google Shape;231;g36274d0af7b_0_192"/>
          <p:cNvSpPr/>
          <p:nvPr/>
        </p:nvSpPr>
        <p:spPr>
          <a:xfrm>
            <a:off x="9996149" y="4102100"/>
            <a:ext cx="14691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reckle Face"/>
              <a:buNone/>
            </a:pPr>
            <a:r>
              <a:rPr b="0" i="0" lang="en-US" sz="12800" u="none" cap="none" strike="noStrike">
                <a:solidFill>
                  <a:srgbClr val="FFFFFF"/>
                </a:solidFill>
                <a:latin typeface="Freckle Face"/>
                <a:ea typeface="Freckle Face"/>
                <a:cs typeface="Freckle Face"/>
                <a:sym typeface="Freckle Face"/>
              </a:rPr>
              <a:t>S</a:t>
            </a:r>
            <a:endParaRPr b="0" i="0" sz="12800" u="none" cap="none" strike="noStrike">
              <a:solidFill>
                <a:schemeClr val="dk1"/>
              </a:solidFill>
              <a:latin typeface="Calibri"/>
              <a:ea typeface="Calibri"/>
              <a:cs typeface="Calibri"/>
              <a:sym typeface="Calibri"/>
            </a:endParaRPr>
          </a:p>
        </p:txBody>
      </p:sp>
      <p:sp>
        <p:nvSpPr>
          <p:cNvPr id="232" name="Google Shape;232;g36274d0af7b_0_192"/>
          <p:cNvSpPr/>
          <p:nvPr/>
        </p:nvSpPr>
        <p:spPr>
          <a:xfrm>
            <a:off x="12663483" y="4102100"/>
            <a:ext cx="17106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reckle Face"/>
              <a:buNone/>
            </a:pPr>
            <a:r>
              <a:rPr b="0" i="0" lang="en-US" sz="12800" u="none" cap="none" strike="noStrike">
                <a:solidFill>
                  <a:srgbClr val="FFFFFF"/>
                </a:solidFill>
                <a:latin typeface="Freckle Face"/>
                <a:ea typeface="Freckle Face"/>
                <a:cs typeface="Freckle Face"/>
                <a:sym typeface="Freckle Face"/>
              </a:rPr>
              <a:t>W</a:t>
            </a:r>
            <a:endParaRPr b="0" i="0" sz="12800" u="none" cap="none" strike="noStrike">
              <a:solidFill>
                <a:schemeClr val="dk1"/>
              </a:solidFill>
              <a:latin typeface="Calibri"/>
              <a:ea typeface="Calibri"/>
              <a:cs typeface="Calibri"/>
              <a:sym typeface="Calibri"/>
            </a:endParaRPr>
          </a:p>
        </p:txBody>
      </p:sp>
      <p:sp>
        <p:nvSpPr>
          <p:cNvPr id="233" name="Google Shape;233;g36274d0af7b_0_192"/>
          <p:cNvSpPr/>
          <p:nvPr/>
        </p:nvSpPr>
        <p:spPr>
          <a:xfrm>
            <a:off x="9856432" y="7518400"/>
            <a:ext cx="14055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reckle Face"/>
              <a:buNone/>
            </a:pPr>
            <a:r>
              <a:rPr b="0" i="0" lang="en-US" sz="12800" u="none" cap="none" strike="noStrike">
                <a:solidFill>
                  <a:srgbClr val="FFFFFF"/>
                </a:solidFill>
                <a:latin typeface="Freckle Face"/>
                <a:ea typeface="Freckle Face"/>
                <a:cs typeface="Freckle Face"/>
                <a:sym typeface="Freckle Face"/>
              </a:rPr>
              <a:t>O</a:t>
            </a:r>
            <a:endParaRPr b="0" i="0" sz="12800" u="none" cap="none" strike="noStrike">
              <a:solidFill>
                <a:schemeClr val="dk1"/>
              </a:solidFill>
              <a:latin typeface="Calibri"/>
              <a:ea typeface="Calibri"/>
              <a:cs typeface="Calibri"/>
              <a:sym typeface="Calibri"/>
            </a:endParaRPr>
          </a:p>
        </p:txBody>
      </p:sp>
      <p:sp>
        <p:nvSpPr>
          <p:cNvPr id="234" name="Google Shape;234;g36274d0af7b_0_192"/>
          <p:cNvSpPr/>
          <p:nvPr/>
        </p:nvSpPr>
        <p:spPr>
          <a:xfrm>
            <a:off x="12917514" y="7518400"/>
            <a:ext cx="14310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reckle Face"/>
              <a:buNone/>
            </a:pPr>
            <a:r>
              <a:rPr b="0" i="0" lang="en-US" sz="12800" u="none" cap="none" strike="noStrike">
                <a:solidFill>
                  <a:srgbClr val="FFFFFF"/>
                </a:solidFill>
                <a:latin typeface="Freckle Face"/>
                <a:ea typeface="Freckle Face"/>
                <a:cs typeface="Freckle Face"/>
                <a:sym typeface="Freckle Face"/>
              </a:rPr>
              <a:t>T</a:t>
            </a:r>
            <a:endParaRPr b="0" i="0" sz="12800" u="none" cap="none" strike="noStrike">
              <a:solidFill>
                <a:schemeClr val="dk1"/>
              </a:solidFill>
              <a:latin typeface="Calibri"/>
              <a:ea typeface="Calibri"/>
              <a:cs typeface="Calibri"/>
              <a:sym typeface="Calibri"/>
            </a:endParaRPr>
          </a:p>
        </p:txBody>
      </p:sp>
      <p:pic>
        <p:nvPicPr>
          <p:cNvPr descr=" " id="235" name="Google Shape;235;g36274d0af7b_0_192"/>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36" name="Google Shape;236;g36274d0af7b_0_192"/>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37" name="Google Shape;237;g36274d0af7b_0_192"/>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38" name="Google Shape;238;g36274d0af7b_0_192"/>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39" name="Google Shape;239;g36274d0af7b_0_192"/>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0" name="Google Shape;240;g36274d0af7b_0_192"/>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1" name="Google Shape;241;g36274d0af7b_0_192"/>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2" name="Google Shape;242;g36274d0af7b_0_192"/>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43" name="Google Shape;243;g36274d0af7b_0_192"/>
          <p:cNvSpPr/>
          <p:nvPr/>
        </p:nvSpPr>
        <p:spPr>
          <a:xfrm>
            <a:off x="3327816" y="3543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6274d0af7b_0_192"/>
          <p:cNvSpPr/>
          <p:nvPr/>
        </p:nvSpPr>
        <p:spPr>
          <a:xfrm>
            <a:off x="3327816" y="3543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36274d0af7b_0_192"/>
          <p:cNvSpPr/>
          <p:nvPr/>
        </p:nvSpPr>
        <p:spPr>
          <a:xfrm>
            <a:off x="3327816" y="3543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6274d0af7b_0_192"/>
          <p:cNvSpPr/>
          <p:nvPr/>
        </p:nvSpPr>
        <p:spPr>
          <a:xfrm>
            <a:off x="3327816" y="35433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Strengths</a:t>
            </a:r>
            <a:endParaRPr b="0" i="0" sz="3600" u="none" cap="none" strike="noStrike">
              <a:solidFill>
                <a:schemeClr val="dk1"/>
              </a:solidFill>
              <a:latin typeface="Calibri"/>
              <a:ea typeface="Calibri"/>
              <a:cs typeface="Calibri"/>
              <a:sym typeface="Calibri"/>
            </a:endParaRPr>
          </a:p>
        </p:txBody>
      </p:sp>
      <p:sp>
        <p:nvSpPr>
          <p:cNvPr id="247" name="Google Shape;247;g36274d0af7b_0_192"/>
          <p:cNvSpPr/>
          <p:nvPr/>
        </p:nvSpPr>
        <p:spPr>
          <a:xfrm>
            <a:off x="3327816" y="4305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8" name="Google Shape;248;g36274d0af7b_0_192"/>
          <p:cNvSpPr/>
          <p:nvPr/>
        </p:nvSpPr>
        <p:spPr>
          <a:xfrm>
            <a:off x="3327816" y="105918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6274d0af7b_0_192"/>
          <p:cNvSpPr/>
          <p:nvPr/>
        </p:nvSpPr>
        <p:spPr>
          <a:xfrm>
            <a:off x="3327816" y="105918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6274d0af7b_0_192"/>
          <p:cNvSpPr/>
          <p:nvPr/>
        </p:nvSpPr>
        <p:spPr>
          <a:xfrm>
            <a:off x="3327816" y="105918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6274d0af7b_0_192"/>
          <p:cNvSpPr/>
          <p:nvPr/>
        </p:nvSpPr>
        <p:spPr>
          <a:xfrm>
            <a:off x="3327816" y="105918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Opportunities</a:t>
            </a:r>
            <a:endParaRPr b="0" i="0" sz="3600" u="none" cap="none" strike="noStrike">
              <a:solidFill>
                <a:schemeClr val="dk1"/>
              </a:solidFill>
              <a:latin typeface="Calibri"/>
              <a:ea typeface="Calibri"/>
              <a:cs typeface="Calibri"/>
              <a:sym typeface="Calibri"/>
            </a:endParaRPr>
          </a:p>
        </p:txBody>
      </p:sp>
      <p:sp>
        <p:nvSpPr>
          <p:cNvPr id="252" name="Google Shape;252;g36274d0af7b_0_192"/>
          <p:cNvSpPr/>
          <p:nvPr/>
        </p:nvSpPr>
        <p:spPr>
          <a:xfrm>
            <a:off x="3327816" y="11353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3" name="Google Shape;253;g36274d0af7b_0_192"/>
          <p:cNvSpPr/>
          <p:nvPr/>
        </p:nvSpPr>
        <p:spPr>
          <a:xfrm>
            <a:off x="16473959" y="3543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6274d0af7b_0_192"/>
          <p:cNvSpPr/>
          <p:nvPr/>
        </p:nvSpPr>
        <p:spPr>
          <a:xfrm>
            <a:off x="16473959" y="3543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6274d0af7b_0_192"/>
          <p:cNvSpPr/>
          <p:nvPr/>
        </p:nvSpPr>
        <p:spPr>
          <a:xfrm>
            <a:off x="16473959" y="3543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6274d0af7b_0_192"/>
          <p:cNvSpPr/>
          <p:nvPr/>
        </p:nvSpPr>
        <p:spPr>
          <a:xfrm>
            <a:off x="16473959" y="35433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Weaknesses</a:t>
            </a:r>
            <a:endParaRPr b="0" i="0" sz="3600" u="none" cap="none" strike="noStrike">
              <a:solidFill>
                <a:schemeClr val="dk1"/>
              </a:solidFill>
              <a:latin typeface="Calibri"/>
              <a:ea typeface="Calibri"/>
              <a:cs typeface="Calibri"/>
              <a:sym typeface="Calibri"/>
            </a:endParaRPr>
          </a:p>
        </p:txBody>
      </p:sp>
      <p:sp>
        <p:nvSpPr>
          <p:cNvPr id="257" name="Google Shape;257;g36274d0af7b_0_192"/>
          <p:cNvSpPr/>
          <p:nvPr/>
        </p:nvSpPr>
        <p:spPr>
          <a:xfrm>
            <a:off x="16473959" y="4305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8" name="Google Shape;258;g36274d0af7b_0_192"/>
          <p:cNvSpPr/>
          <p:nvPr/>
        </p:nvSpPr>
        <p:spPr>
          <a:xfrm>
            <a:off x="16473959" y="105918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6274d0af7b_0_192"/>
          <p:cNvSpPr/>
          <p:nvPr/>
        </p:nvSpPr>
        <p:spPr>
          <a:xfrm>
            <a:off x="16473959" y="105918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6274d0af7b_0_192"/>
          <p:cNvSpPr/>
          <p:nvPr/>
        </p:nvSpPr>
        <p:spPr>
          <a:xfrm>
            <a:off x="16473959" y="105918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6274d0af7b_0_192"/>
          <p:cNvSpPr/>
          <p:nvPr/>
        </p:nvSpPr>
        <p:spPr>
          <a:xfrm>
            <a:off x="16473959" y="105918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Threats</a:t>
            </a:r>
            <a:endParaRPr b="0" i="0" sz="3600" u="none" cap="none" strike="noStrike">
              <a:solidFill>
                <a:schemeClr val="dk1"/>
              </a:solidFill>
              <a:latin typeface="Calibri"/>
              <a:ea typeface="Calibri"/>
              <a:cs typeface="Calibri"/>
              <a:sym typeface="Calibri"/>
            </a:endParaRPr>
          </a:p>
        </p:txBody>
      </p:sp>
      <p:sp>
        <p:nvSpPr>
          <p:cNvPr id="262" name="Google Shape;262;g36274d0af7b_0_192"/>
          <p:cNvSpPr/>
          <p:nvPr/>
        </p:nvSpPr>
        <p:spPr>
          <a:xfrm>
            <a:off x="16473959" y="11353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267" name="Shape 267"/>
        <p:cNvGrpSpPr/>
        <p:nvPr/>
      </p:nvGrpSpPr>
      <p:grpSpPr>
        <a:xfrm>
          <a:off x="0" y="0"/>
          <a:ext cx="0" cy="0"/>
          <a:chOff x="0" y="0"/>
          <a:chExt cx="0" cy="0"/>
        </a:xfrm>
      </p:grpSpPr>
      <p:pic>
        <p:nvPicPr>
          <p:cNvPr descr=" " id="268" name="Google Shape;268;g36274d0af7b_0_241"/>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269" name="Google Shape;269;g36274d0af7b_0_2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g36274d0af7b_0_2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71" name="Google Shape;271;g36274d0af7b_0_241"/>
          <p:cNvPicPr preferRelativeResize="0"/>
          <p:nvPr/>
        </p:nvPicPr>
        <p:blipFill rotWithShape="1">
          <a:blip r:embed="rId5">
            <a:alphaModFix/>
          </a:blip>
          <a:srcRect b="0" l="0" r="0" t="0"/>
          <a:stretch/>
        </p:blipFill>
        <p:spPr>
          <a:xfrm>
            <a:off x="16905813" y="-101600"/>
            <a:ext cx="6084060" cy="12369800"/>
          </a:xfrm>
          <a:prstGeom prst="rect">
            <a:avLst/>
          </a:prstGeom>
          <a:noFill/>
          <a:ln>
            <a:noFill/>
          </a:ln>
        </p:spPr>
      </p:pic>
      <p:pic>
        <p:nvPicPr>
          <p:cNvPr descr=" " id="272" name="Google Shape;272;g36274d0af7b_0_241"/>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73" name="Google Shape;273;g36274d0af7b_0_241"/>
          <p:cNvSpPr/>
          <p:nvPr/>
        </p:nvSpPr>
        <p:spPr>
          <a:xfrm>
            <a:off x="1397175" y="1143000"/>
            <a:ext cx="1069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reckle Face"/>
              <a:buNone/>
            </a:pPr>
            <a:r>
              <a:rPr b="0" i="0" lang="en-US" sz="8000" u="none" cap="none" strike="noStrike">
                <a:solidFill>
                  <a:srgbClr val="FFFFFF"/>
                </a:solidFill>
                <a:latin typeface="Freckle Face"/>
                <a:ea typeface="Freckle Face"/>
                <a:cs typeface="Freckle Face"/>
                <a:sym typeface="Freckle Face"/>
              </a:rPr>
              <a:t>Some Data</a:t>
            </a:r>
            <a:endParaRPr b="0" i="0" sz="8000" u="none" cap="none" strike="noStrike">
              <a:solidFill>
                <a:schemeClr val="dk1"/>
              </a:solidFill>
              <a:latin typeface="Calibri"/>
              <a:ea typeface="Calibri"/>
              <a:cs typeface="Calibri"/>
              <a:sym typeface="Calibri"/>
            </a:endParaRPr>
          </a:p>
        </p:txBody>
      </p:sp>
      <p:sp>
        <p:nvSpPr>
          <p:cNvPr id="274" name="Google Shape;274;g36274d0af7b_0_241"/>
          <p:cNvSpPr/>
          <p:nvPr/>
        </p:nvSpPr>
        <p:spPr>
          <a:xfrm>
            <a:off x="1244756" y="5029200"/>
            <a:ext cx="85737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6274d0af7b_0_241"/>
          <p:cNvSpPr/>
          <p:nvPr/>
        </p:nvSpPr>
        <p:spPr>
          <a:xfrm>
            <a:off x="1244756" y="5029200"/>
            <a:ext cx="85737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6274d0af7b_0_241"/>
          <p:cNvSpPr/>
          <p:nvPr/>
        </p:nvSpPr>
        <p:spPr>
          <a:xfrm>
            <a:off x="1244756" y="5041900"/>
            <a:ext cx="1575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6274d0af7b_0_241"/>
          <p:cNvSpPr/>
          <p:nvPr/>
        </p:nvSpPr>
        <p:spPr>
          <a:xfrm>
            <a:off x="1244756" y="5041900"/>
            <a:ext cx="1913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75%</a:t>
            </a:r>
            <a:endParaRPr b="0" i="0" sz="8000" u="none" cap="none" strike="noStrike">
              <a:solidFill>
                <a:schemeClr val="dk1"/>
              </a:solidFill>
              <a:latin typeface="Calibri"/>
              <a:ea typeface="Calibri"/>
              <a:cs typeface="Calibri"/>
              <a:sym typeface="Calibri"/>
            </a:endParaRPr>
          </a:p>
        </p:txBody>
      </p:sp>
      <p:sp>
        <p:nvSpPr>
          <p:cNvPr id="278" name="Google Shape;278;g36274d0af7b_0_241"/>
          <p:cNvSpPr/>
          <p:nvPr/>
        </p:nvSpPr>
        <p:spPr>
          <a:xfrm>
            <a:off x="3022978" y="5029200"/>
            <a:ext cx="67953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6274d0af7b_0_241"/>
          <p:cNvSpPr/>
          <p:nvPr/>
        </p:nvSpPr>
        <p:spPr>
          <a:xfrm>
            <a:off x="3022978" y="5029200"/>
            <a:ext cx="69477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Enchanted Creatures</a:t>
            </a:r>
            <a:endParaRPr b="0" i="0" sz="3600" u="none" cap="none" strike="noStrike">
              <a:solidFill>
                <a:schemeClr val="dk1"/>
              </a:solidFill>
              <a:latin typeface="Calibri"/>
              <a:ea typeface="Calibri"/>
              <a:cs typeface="Calibri"/>
              <a:sym typeface="Calibri"/>
            </a:endParaRPr>
          </a:p>
        </p:txBody>
      </p:sp>
      <p:sp>
        <p:nvSpPr>
          <p:cNvPr id="280" name="Google Shape;280;g36274d0af7b_0_241"/>
          <p:cNvSpPr/>
          <p:nvPr/>
        </p:nvSpPr>
        <p:spPr>
          <a:xfrm>
            <a:off x="3022978" y="5689600"/>
            <a:ext cx="6930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1" name="Google Shape;281;g36274d0af7b_0_241"/>
          <p:cNvSpPr/>
          <p:nvPr/>
        </p:nvSpPr>
        <p:spPr>
          <a:xfrm>
            <a:off x="1244756" y="6908800"/>
            <a:ext cx="85737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6274d0af7b_0_241"/>
          <p:cNvSpPr/>
          <p:nvPr/>
        </p:nvSpPr>
        <p:spPr>
          <a:xfrm>
            <a:off x="1244756" y="6921500"/>
            <a:ext cx="17148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6274d0af7b_0_241"/>
          <p:cNvSpPr/>
          <p:nvPr/>
        </p:nvSpPr>
        <p:spPr>
          <a:xfrm>
            <a:off x="1244756" y="6921500"/>
            <a:ext cx="2053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60%</a:t>
            </a:r>
            <a:endParaRPr b="0" i="0" sz="8000" u="none" cap="none" strike="noStrike">
              <a:solidFill>
                <a:schemeClr val="dk1"/>
              </a:solidFill>
              <a:latin typeface="Calibri"/>
              <a:ea typeface="Calibri"/>
              <a:cs typeface="Calibri"/>
              <a:sym typeface="Calibri"/>
            </a:endParaRPr>
          </a:p>
        </p:txBody>
      </p:sp>
      <p:sp>
        <p:nvSpPr>
          <p:cNvPr id="284" name="Google Shape;284;g36274d0af7b_0_241"/>
          <p:cNvSpPr/>
          <p:nvPr/>
        </p:nvSpPr>
        <p:spPr>
          <a:xfrm>
            <a:off x="3162695" y="6908800"/>
            <a:ext cx="66555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6274d0af7b_0_241"/>
          <p:cNvSpPr/>
          <p:nvPr/>
        </p:nvSpPr>
        <p:spPr>
          <a:xfrm>
            <a:off x="3162695" y="6908800"/>
            <a:ext cx="68082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Magic-Wielding Individuals</a:t>
            </a:r>
            <a:endParaRPr b="0" i="0" sz="3600" u="none" cap="none" strike="noStrike">
              <a:solidFill>
                <a:schemeClr val="dk1"/>
              </a:solidFill>
              <a:latin typeface="Calibri"/>
              <a:ea typeface="Calibri"/>
              <a:cs typeface="Calibri"/>
              <a:sym typeface="Calibri"/>
            </a:endParaRPr>
          </a:p>
        </p:txBody>
      </p:sp>
      <p:sp>
        <p:nvSpPr>
          <p:cNvPr id="286" name="Google Shape;286;g36274d0af7b_0_241"/>
          <p:cNvSpPr/>
          <p:nvPr/>
        </p:nvSpPr>
        <p:spPr>
          <a:xfrm>
            <a:off x="3162695" y="7569200"/>
            <a:ext cx="6791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7" name="Google Shape;287;g36274d0af7b_0_241"/>
          <p:cNvSpPr/>
          <p:nvPr/>
        </p:nvSpPr>
        <p:spPr>
          <a:xfrm>
            <a:off x="1244756" y="87884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6274d0af7b_0_241"/>
          <p:cNvSpPr/>
          <p:nvPr/>
        </p:nvSpPr>
        <p:spPr>
          <a:xfrm>
            <a:off x="1244756" y="9105900"/>
            <a:ext cx="17529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6274d0af7b_0_241"/>
          <p:cNvSpPr/>
          <p:nvPr/>
        </p:nvSpPr>
        <p:spPr>
          <a:xfrm>
            <a:off x="1244756" y="9105900"/>
            <a:ext cx="2091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90%</a:t>
            </a:r>
            <a:endParaRPr b="0" i="0" sz="8000" u="none" cap="none" strike="noStrike">
              <a:solidFill>
                <a:schemeClr val="dk1"/>
              </a:solidFill>
              <a:latin typeface="Calibri"/>
              <a:ea typeface="Calibri"/>
              <a:cs typeface="Calibri"/>
              <a:sym typeface="Calibri"/>
            </a:endParaRPr>
          </a:p>
        </p:txBody>
      </p:sp>
      <p:sp>
        <p:nvSpPr>
          <p:cNvPr id="290" name="Google Shape;290;g36274d0af7b_0_241"/>
          <p:cNvSpPr/>
          <p:nvPr/>
        </p:nvSpPr>
        <p:spPr>
          <a:xfrm>
            <a:off x="3200800" y="8788400"/>
            <a:ext cx="66174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6274d0af7b_0_241"/>
          <p:cNvSpPr/>
          <p:nvPr/>
        </p:nvSpPr>
        <p:spPr>
          <a:xfrm>
            <a:off x="3200800" y="8788400"/>
            <a:ext cx="67698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Spells Cast</a:t>
            </a:r>
            <a:endParaRPr b="0" i="0" sz="3600" u="none" cap="none" strike="noStrike">
              <a:solidFill>
                <a:schemeClr val="dk1"/>
              </a:solidFill>
              <a:latin typeface="Calibri"/>
              <a:ea typeface="Calibri"/>
              <a:cs typeface="Calibri"/>
              <a:sym typeface="Calibri"/>
            </a:endParaRPr>
          </a:p>
        </p:txBody>
      </p:sp>
      <p:sp>
        <p:nvSpPr>
          <p:cNvPr id="292" name="Google Shape;292;g36274d0af7b_0_241"/>
          <p:cNvSpPr/>
          <p:nvPr/>
        </p:nvSpPr>
        <p:spPr>
          <a:xfrm>
            <a:off x="3200800" y="9448800"/>
            <a:ext cx="6753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297" name="Shape 297"/>
        <p:cNvGrpSpPr/>
        <p:nvPr/>
      </p:nvGrpSpPr>
      <p:grpSpPr>
        <a:xfrm>
          <a:off x="0" y="0"/>
          <a:ext cx="0" cy="0"/>
          <a:chOff x="0" y="0"/>
          <a:chExt cx="0" cy="0"/>
        </a:xfrm>
      </p:grpSpPr>
      <p:pic>
        <p:nvPicPr>
          <p:cNvPr descr=" " id="298" name="Google Shape;298;g36274d0af7b_0_270"/>
          <p:cNvPicPr preferRelativeResize="0"/>
          <p:nvPr/>
        </p:nvPicPr>
        <p:blipFill rotWithShape="1">
          <a:blip r:embed="rId3">
            <a:alphaModFix/>
          </a:blip>
          <a:srcRect b="0" l="0" r="0" t="0"/>
          <a:stretch/>
        </p:blipFill>
        <p:spPr>
          <a:xfrm>
            <a:off x="3442130" y="406400"/>
            <a:ext cx="17490086" cy="12915900"/>
          </a:xfrm>
          <a:prstGeom prst="rect">
            <a:avLst/>
          </a:prstGeom>
          <a:noFill/>
          <a:ln>
            <a:noFill/>
          </a:ln>
        </p:spPr>
      </p:pic>
      <p:sp>
        <p:nvSpPr>
          <p:cNvPr id="299" name="Google Shape;299;g36274d0af7b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36274d0af7b_0_2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1" name="Google Shape;301;g36274d0af7b_0_270"/>
          <p:cNvSpPr/>
          <p:nvPr/>
        </p:nvSpPr>
        <p:spPr>
          <a:xfrm>
            <a:off x="4305838" y="3403600"/>
            <a:ext cx="15762600" cy="67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6274d0af7b_0_270"/>
          <p:cNvSpPr/>
          <p:nvPr/>
        </p:nvSpPr>
        <p:spPr>
          <a:xfrm>
            <a:off x="4305838" y="3403600"/>
            <a:ext cx="15762600" cy="51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6274d0af7b_0_270"/>
          <p:cNvSpPr/>
          <p:nvPr/>
        </p:nvSpPr>
        <p:spPr>
          <a:xfrm>
            <a:off x="6814402" y="3403600"/>
            <a:ext cx="10745400" cy="476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24000"/>
              <a:buFont typeface="Freckle Face"/>
              <a:buNone/>
            </a:pPr>
            <a:r>
              <a:rPr b="0" i="0" lang="en-US" sz="24000" u="none" cap="none" strike="noStrike">
                <a:solidFill>
                  <a:srgbClr val="FFBB00"/>
                </a:solidFill>
                <a:latin typeface="Freckle Face"/>
                <a:ea typeface="Freckle Face"/>
                <a:cs typeface="Freckle Face"/>
                <a:sym typeface="Freckle Face"/>
              </a:rPr>
              <a:t>234,567</a:t>
            </a:r>
            <a:endParaRPr b="0" i="0" sz="24000" u="none" cap="none" strike="noStrike">
              <a:solidFill>
                <a:schemeClr val="dk1"/>
              </a:solidFill>
              <a:latin typeface="Calibri"/>
              <a:ea typeface="Calibri"/>
              <a:cs typeface="Calibri"/>
              <a:sym typeface="Calibri"/>
            </a:endParaRPr>
          </a:p>
        </p:txBody>
      </p:sp>
      <p:sp>
        <p:nvSpPr>
          <p:cNvPr id="304" name="Google Shape;304;g36274d0af7b_0_270"/>
          <p:cNvSpPr/>
          <p:nvPr/>
        </p:nvSpPr>
        <p:spPr>
          <a:xfrm>
            <a:off x="4170355" y="7353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5" name="Google Shape;305;g36274d0af7b_0_270"/>
          <p:cNvSpPr/>
          <p:nvPr/>
        </p:nvSpPr>
        <p:spPr>
          <a:xfrm>
            <a:off x="7483352" y="8978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310" name="Shape 310"/>
        <p:cNvGrpSpPr/>
        <p:nvPr/>
      </p:nvGrpSpPr>
      <p:grpSpPr>
        <a:xfrm>
          <a:off x="0" y="0"/>
          <a:ext cx="0" cy="0"/>
          <a:chOff x="0" y="0"/>
          <a:chExt cx="0" cy="0"/>
        </a:xfrm>
      </p:grpSpPr>
      <p:pic>
        <p:nvPicPr>
          <p:cNvPr descr=" " id="311" name="Google Shape;311;g36274d0af7b_0_282"/>
          <p:cNvPicPr preferRelativeResize="0"/>
          <p:nvPr/>
        </p:nvPicPr>
        <p:blipFill rotWithShape="1">
          <a:blip r:embed="rId3">
            <a:alphaModFix/>
          </a:blip>
          <a:srcRect b="0" l="0" r="0" t="0"/>
          <a:stretch/>
        </p:blipFill>
        <p:spPr>
          <a:xfrm>
            <a:off x="13387473" y="-241300"/>
            <a:ext cx="13654207" cy="13550900"/>
          </a:xfrm>
          <a:prstGeom prst="rect">
            <a:avLst/>
          </a:prstGeom>
          <a:noFill/>
          <a:ln>
            <a:noFill/>
          </a:ln>
        </p:spPr>
      </p:pic>
      <p:pic>
        <p:nvPicPr>
          <p:cNvPr descr=" " id="312" name="Google Shape;312;g36274d0af7b_0_282"/>
          <p:cNvPicPr preferRelativeResize="0"/>
          <p:nvPr/>
        </p:nvPicPr>
        <p:blipFill rotWithShape="1">
          <a:blip r:embed="rId4">
            <a:alphaModFix/>
          </a:blip>
          <a:srcRect b="0" l="0" r="0" t="0"/>
          <a:stretch/>
        </p:blipFill>
        <p:spPr>
          <a:xfrm>
            <a:off x="-711287" y="-241300"/>
            <a:ext cx="12561868" cy="16116300"/>
          </a:xfrm>
          <a:prstGeom prst="rect">
            <a:avLst/>
          </a:prstGeom>
          <a:noFill/>
          <a:ln>
            <a:noFill/>
          </a:ln>
        </p:spPr>
      </p:pic>
      <p:sp>
        <p:nvSpPr>
          <p:cNvPr id="313" name="Google Shape;313;g36274d0af7b_0_2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4" name="Google Shape;314;g36274d0af7b_0_28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5" name="Google Shape;315;g36274d0af7b_0_282"/>
          <p:cNvSpPr/>
          <p:nvPr/>
        </p:nvSpPr>
        <p:spPr>
          <a:xfrm>
            <a:off x="3391324" y="32639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36274d0af7b_0_282"/>
          <p:cNvSpPr/>
          <p:nvPr/>
        </p:nvSpPr>
        <p:spPr>
          <a:xfrm>
            <a:off x="4140718" y="3263900"/>
            <a:ext cx="63762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36274d0af7b_0_282"/>
          <p:cNvSpPr/>
          <p:nvPr/>
        </p:nvSpPr>
        <p:spPr>
          <a:xfrm>
            <a:off x="4140718" y="3263900"/>
            <a:ext cx="69180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233 Coins</a:t>
            </a:r>
            <a:endParaRPr b="0" i="0" sz="12800" u="none" cap="none" strike="noStrike">
              <a:solidFill>
                <a:schemeClr val="dk1"/>
              </a:solidFill>
              <a:latin typeface="Calibri"/>
              <a:ea typeface="Calibri"/>
              <a:cs typeface="Calibri"/>
              <a:sym typeface="Calibri"/>
            </a:endParaRPr>
          </a:p>
        </p:txBody>
      </p:sp>
      <p:sp>
        <p:nvSpPr>
          <p:cNvPr id="318" name="Google Shape;318;g36274d0af7b_0_282"/>
          <p:cNvSpPr/>
          <p:nvPr/>
        </p:nvSpPr>
        <p:spPr>
          <a:xfrm>
            <a:off x="3391324" y="5257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36274d0af7b_0_282"/>
          <p:cNvSpPr/>
          <p:nvPr/>
        </p:nvSpPr>
        <p:spPr>
          <a:xfrm>
            <a:off x="3323582" y="5257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0" name="Google Shape;320;g36274d0af7b_0_282"/>
          <p:cNvSpPr/>
          <p:nvPr/>
        </p:nvSpPr>
        <p:spPr>
          <a:xfrm>
            <a:off x="3391324" y="69850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6274d0af7b_0_282"/>
          <p:cNvSpPr/>
          <p:nvPr/>
        </p:nvSpPr>
        <p:spPr>
          <a:xfrm>
            <a:off x="3861283" y="698500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6274d0af7b_0_282"/>
          <p:cNvSpPr/>
          <p:nvPr/>
        </p:nvSpPr>
        <p:spPr>
          <a:xfrm>
            <a:off x="3861283" y="6985000"/>
            <a:ext cx="74769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456 Hours</a:t>
            </a:r>
            <a:endParaRPr b="0" i="0" sz="12800" u="none" cap="none" strike="noStrike">
              <a:solidFill>
                <a:schemeClr val="dk1"/>
              </a:solidFill>
              <a:latin typeface="Calibri"/>
              <a:ea typeface="Calibri"/>
              <a:cs typeface="Calibri"/>
              <a:sym typeface="Calibri"/>
            </a:endParaRPr>
          </a:p>
        </p:txBody>
      </p:sp>
      <p:sp>
        <p:nvSpPr>
          <p:cNvPr id="323" name="Google Shape;323;g36274d0af7b_0_282"/>
          <p:cNvSpPr/>
          <p:nvPr/>
        </p:nvSpPr>
        <p:spPr>
          <a:xfrm>
            <a:off x="3391324" y="8978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6274d0af7b_0_282"/>
          <p:cNvSpPr/>
          <p:nvPr/>
        </p:nvSpPr>
        <p:spPr>
          <a:xfrm>
            <a:off x="3323582" y="8978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5" name="Google Shape;325;g36274d0af7b_0_282"/>
          <p:cNvSpPr/>
          <p:nvPr/>
        </p:nvSpPr>
        <p:spPr>
          <a:xfrm>
            <a:off x="13552594" y="32639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36274d0af7b_0_282"/>
          <p:cNvSpPr/>
          <p:nvPr/>
        </p:nvSpPr>
        <p:spPr>
          <a:xfrm>
            <a:off x="16156419" y="3263900"/>
            <a:ext cx="26673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6274d0af7b_0_282"/>
          <p:cNvSpPr/>
          <p:nvPr/>
        </p:nvSpPr>
        <p:spPr>
          <a:xfrm>
            <a:off x="16156419" y="3263900"/>
            <a:ext cx="32094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85%</a:t>
            </a:r>
            <a:endParaRPr b="0" i="0" sz="12800" u="none" cap="none" strike="noStrike">
              <a:solidFill>
                <a:schemeClr val="dk1"/>
              </a:solidFill>
              <a:latin typeface="Calibri"/>
              <a:ea typeface="Calibri"/>
              <a:cs typeface="Calibri"/>
              <a:sym typeface="Calibri"/>
            </a:endParaRPr>
          </a:p>
        </p:txBody>
      </p:sp>
      <p:sp>
        <p:nvSpPr>
          <p:cNvPr id="328" name="Google Shape;328;g36274d0af7b_0_282"/>
          <p:cNvSpPr/>
          <p:nvPr/>
        </p:nvSpPr>
        <p:spPr>
          <a:xfrm>
            <a:off x="13552594" y="5257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6274d0af7b_0_282"/>
          <p:cNvSpPr/>
          <p:nvPr/>
        </p:nvSpPr>
        <p:spPr>
          <a:xfrm>
            <a:off x="13484852" y="5257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0" name="Google Shape;330;g36274d0af7b_0_282"/>
          <p:cNvSpPr/>
          <p:nvPr/>
        </p:nvSpPr>
        <p:spPr>
          <a:xfrm>
            <a:off x="13552594" y="69850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6274d0af7b_0_282"/>
          <p:cNvSpPr/>
          <p:nvPr/>
        </p:nvSpPr>
        <p:spPr>
          <a:xfrm>
            <a:off x="15038680" y="6985000"/>
            <a:ext cx="4902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6274d0af7b_0_282"/>
          <p:cNvSpPr/>
          <p:nvPr/>
        </p:nvSpPr>
        <p:spPr>
          <a:xfrm>
            <a:off x="15038680" y="6985000"/>
            <a:ext cx="54447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765 Km</a:t>
            </a:r>
            <a:endParaRPr b="0" i="0" sz="12800" u="none" cap="none" strike="noStrike">
              <a:solidFill>
                <a:schemeClr val="dk1"/>
              </a:solidFill>
              <a:latin typeface="Calibri"/>
              <a:ea typeface="Calibri"/>
              <a:cs typeface="Calibri"/>
              <a:sym typeface="Calibri"/>
            </a:endParaRPr>
          </a:p>
        </p:txBody>
      </p:sp>
      <p:sp>
        <p:nvSpPr>
          <p:cNvPr id="333" name="Google Shape;333;g36274d0af7b_0_282"/>
          <p:cNvSpPr/>
          <p:nvPr/>
        </p:nvSpPr>
        <p:spPr>
          <a:xfrm>
            <a:off x="13552594" y="8978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6274d0af7b_0_282"/>
          <p:cNvSpPr/>
          <p:nvPr/>
        </p:nvSpPr>
        <p:spPr>
          <a:xfrm>
            <a:off x="13484852" y="8978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339" name="Shape 339"/>
        <p:cNvGrpSpPr/>
        <p:nvPr/>
      </p:nvGrpSpPr>
      <p:grpSpPr>
        <a:xfrm>
          <a:off x="0" y="0"/>
          <a:ext cx="0" cy="0"/>
          <a:chOff x="0" y="0"/>
          <a:chExt cx="0" cy="0"/>
        </a:xfrm>
      </p:grpSpPr>
      <p:pic>
        <p:nvPicPr>
          <p:cNvPr descr=" " id="340" name="Google Shape;340;g36274d0af7b_0_310"/>
          <p:cNvPicPr preferRelativeResize="0"/>
          <p:nvPr/>
        </p:nvPicPr>
        <p:blipFill rotWithShape="1">
          <a:blip r:embed="rId3">
            <a:alphaModFix/>
          </a:blip>
          <a:srcRect b="0" l="0" r="0" t="0"/>
          <a:stretch/>
        </p:blipFill>
        <p:spPr>
          <a:xfrm>
            <a:off x="-673184" y="4216400"/>
            <a:ext cx="10516914" cy="10579100"/>
          </a:xfrm>
          <a:prstGeom prst="rect">
            <a:avLst/>
          </a:prstGeom>
          <a:noFill/>
          <a:ln>
            <a:noFill/>
          </a:ln>
        </p:spPr>
      </p:pic>
      <p:pic>
        <p:nvPicPr>
          <p:cNvPr descr=" " id="341" name="Google Shape;341;g36274d0af7b_0_310"/>
          <p:cNvPicPr preferRelativeResize="0"/>
          <p:nvPr/>
        </p:nvPicPr>
        <p:blipFill rotWithShape="1">
          <a:blip r:embed="rId4">
            <a:alphaModFix/>
          </a:blip>
          <a:srcRect b="0" l="0" r="0" t="0"/>
          <a:stretch/>
        </p:blipFill>
        <p:spPr>
          <a:xfrm>
            <a:off x="15038680" y="-2019300"/>
            <a:ext cx="10948768" cy="10922000"/>
          </a:xfrm>
          <a:prstGeom prst="rect">
            <a:avLst/>
          </a:prstGeom>
          <a:noFill/>
          <a:ln>
            <a:noFill/>
          </a:ln>
        </p:spPr>
      </p:pic>
      <p:sp>
        <p:nvSpPr>
          <p:cNvPr id="342" name="Google Shape;342;g36274d0af7b_0_3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3" name="Google Shape;343;g36274d0af7b_0_3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4" name="Google Shape;344;g36274d0af7b_0_310"/>
          <p:cNvSpPr/>
          <p:nvPr/>
        </p:nvSpPr>
        <p:spPr>
          <a:xfrm>
            <a:off x="6841922" y="1143000"/>
            <a:ext cx="106905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Some Graph</a:t>
            </a:r>
            <a:endParaRPr b="0" i="0" sz="8000" u="none" cap="none" strike="noStrike">
              <a:solidFill>
                <a:schemeClr val="dk1"/>
              </a:solidFill>
              <a:latin typeface="Calibri"/>
              <a:ea typeface="Calibri"/>
              <a:cs typeface="Calibri"/>
              <a:sym typeface="Calibri"/>
            </a:endParaRPr>
          </a:p>
        </p:txBody>
      </p:sp>
      <p:sp>
        <p:nvSpPr>
          <p:cNvPr id="345" name="Google Shape;345;g36274d0af7b_0_31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6274d0af7b_0_31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7" name="Google Shape;347;g36274d0af7b_0_31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8" name="Google Shape;348;g36274d0af7b_0_31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9" name="Google Shape;349;g36274d0af7b_0_31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0" name="Google Shape;350;g36274d0af7b_0_31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1" name="Google Shape;351;g36274d0af7b_0_31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2" name="Google Shape;352;g36274d0af7b_0_31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3" name="Google Shape;353;g36274d0af7b_0_31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4" name="Google Shape;354;g36274d0af7b_0_31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2185"/>
              <a:buFont typeface="Lato"/>
              <a:buNone/>
            </a:pPr>
            <a:r>
              <a:rPr b="0" i="0" lang="en-US" sz="2185" u="none" cap="none" strike="noStrike">
                <a:solidFill>
                  <a:srgbClr val="FF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5" name="Google Shape;355;g36274d0af7b_0_31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6" name="Google Shape;356;g36274d0af7b_0_31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7" name="Google Shape;357;g36274d0af7b_0_31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8" name="Google Shape;358;g36274d0af7b_0_31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9" name="Google Shape;359;g36274d0af7b_0_31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0" name="Google Shape;360;g36274d0af7b_0_31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1" name="Google Shape;361;g36274d0af7b_0_31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2" name="Google Shape;362;g36274d0af7b_0_31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3" name="Google Shape;363;g36274d0af7b_0_31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4" name="Google Shape;364;g36274d0af7b_0_31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0000"/>
              </a:buClr>
              <a:buSzPts val="1820"/>
              <a:buFont typeface="Lato"/>
              <a:buNone/>
            </a:pPr>
            <a:r>
              <a:rPr b="0" i="0" lang="en-US" sz="1820" u="none" cap="none" strike="noStrike">
                <a:solidFill>
                  <a:srgbClr val="FF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5" name="Google Shape;365;g36274d0af7b_0_310"/>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66" name="Google Shape;366;g36274d0af7b_0_310"/>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67" name="Google Shape;367;g36274d0af7b_0_310"/>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68" name="Google Shape;368;g36274d0af7b_0_310"/>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69" name="Google Shape;369;g36274d0af7b_0_310"/>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0" name="Google Shape;370;g36274d0af7b_0_310"/>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1" name="Google Shape;371;g36274d0af7b_0_310"/>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72" name="Google Shape;372;g36274d0af7b_0_310"/>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73" name="Google Shape;373;g36274d0af7b_0_310"/>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74" name="Google Shape;374;g36274d0af7b_0_310"/>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75" name="Google Shape;375;g36274d0af7b_0_310"/>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76" name="Google Shape;376;g36274d0af7b_0_310"/>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77" name="Google Shape;377;g36274d0af7b_0_310"/>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78" name="Google Shape;378;g36274d0af7b_0_310"/>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79" name="Google Shape;379;g36274d0af7b_0_310"/>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0" name="Google Shape;380;g36274d0af7b_0_310"/>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1" name="Google Shape;381;g36274d0af7b_0_310"/>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82" name="Google Shape;382;g36274d0af7b_0_310"/>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83" name="Google Shape;383;g36274d0af7b_0_310"/>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84" name="Google Shape;384;g36274d0af7b_0_310"/>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85" name="Google Shape;385;g36274d0af7b_0_310"/>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86" name="Google Shape;386;g36274d0af7b_0_310"/>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87" name="Google Shape;387;g36274d0af7b_0_31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36274d0af7b_0_31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9" name="Google Shape;389;g36274d0af7b_0_31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0" name="Google Shape;390;g36274d0af7b_0_310"/>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1" name="Google Shape;391;g36274d0af7b_0_310"/>
          <p:cNvSpPr/>
          <p:nvPr/>
        </p:nvSpPr>
        <p:spPr>
          <a:xfrm>
            <a:off x="16404100" y="6365379"/>
            <a:ext cx="1587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36274d0af7b_0_310"/>
          <p:cNvSpPr/>
          <p:nvPr/>
        </p:nvSpPr>
        <p:spPr>
          <a:xfrm>
            <a:off x="16404100" y="6299200"/>
            <a:ext cx="1791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34.574</a:t>
            </a:r>
            <a:endParaRPr b="0" i="0" sz="4800" u="none" cap="none" strike="noStrike">
              <a:solidFill>
                <a:schemeClr val="dk1"/>
              </a:solidFill>
              <a:latin typeface="Calibri"/>
              <a:ea typeface="Calibri"/>
              <a:cs typeface="Calibri"/>
              <a:sym typeface="Calibri"/>
            </a:endParaRPr>
          </a:p>
        </p:txBody>
      </p:sp>
      <p:sp>
        <p:nvSpPr>
          <p:cNvPr id="393" name="Google Shape;393;g36274d0af7b_0_310"/>
          <p:cNvSpPr/>
          <p:nvPr/>
        </p:nvSpPr>
        <p:spPr>
          <a:xfrm>
            <a:off x="16696237" y="70485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94" name="Google Shape;394;g36274d0af7b_0_310"/>
          <p:cNvSpPr/>
          <p:nvPr/>
        </p:nvSpPr>
        <p:spPr>
          <a:xfrm>
            <a:off x="13260457"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36274d0af7b_0_310"/>
          <p:cNvSpPr/>
          <p:nvPr/>
        </p:nvSpPr>
        <p:spPr>
          <a:xfrm>
            <a:off x="13260457"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6274d0af7b_0_310"/>
          <p:cNvSpPr/>
          <p:nvPr/>
        </p:nvSpPr>
        <p:spPr>
          <a:xfrm>
            <a:off x="13158845"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Treasure Found</a:t>
            </a:r>
            <a:endParaRPr b="0" i="0" sz="4800" u="none" cap="none" strike="noStrike">
              <a:solidFill>
                <a:schemeClr val="dk1"/>
              </a:solidFill>
              <a:latin typeface="Calibri"/>
              <a:ea typeface="Calibri"/>
              <a:cs typeface="Calibri"/>
              <a:sym typeface="Calibri"/>
            </a:endParaRPr>
          </a:p>
        </p:txBody>
      </p:sp>
      <p:sp>
        <p:nvSpPr>
          <p:cNvPr id="397" name="Google Shape;397;g36274d0af7b_0_310"/>
          <p:cNvSpPr/>
          <p:nvPr/>
        </p:nvSpPr>
        <p:spPr>
          <a:xfrm>
            <a:off x="13192716" y="11366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8" name="Google Shape;398;g36274d0af7b_0_310"/>
          <p:cNvSpPr/>
          <p:nvPr/>
        </p:nvSpPr>
        <p:spPr>
          <a:xfrm>
            <a:off x="3251606"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36274d0af7b_0_310"/>
          <p:cNvSpPr/>
          <p:nvPr/>
        </p:nvSpPr>
        <p:spPr>
          <a:xfrm>
            <a:off x="3251606"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6274d0af7b_0_310"/>
          <p:cNvSpPr/>
          <p:nvPr/>
        </p:nvSpPr>
        <p:spPr>
          <a:xfrm>
            <a:off x="3149994"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Spellcasting Progress</a:t>
            </a:r>
            <a:endParaRPr b="0" i="0" sz="4800" u="none" cap="none" strike="noStrike">
              <a:solidFill>
                <a:schemeClr val="dk1"/>
              </a:solidFill>
              <a:latin typeface="Calibri"/>
              <a:ea typeface="Calibri"/>
              <a:cs typeface="Calibri"/>
              <a:sym typeface="Calibri"/>
            </a:endParaRPr>
          </a:p>
        </p:txBody>
      </p:sp>
      <p:sp>
        <p:nvSpPr>
          <p:cNvPr id="401" name="Google Shape;401;g36274d0af7b_0_310"/>
          <p:cNvSpPr/>
          <p:nvPr/>
        </p:nvSpPr>
        <p:spPr>
          <a:xfrm>
            <a:off x="3183865" y="11366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406" name="Shape 406"/>
        <p:cNvGrpSpPr/>
        <p:nvPr/>
      </p:nvGrpSpPr>
      <p:grpSpPr>
        <a:xfrm>
          <a:off x="0" y="0"/>
          <a:ext cx="0" cy="0"/>
          <a:chOff x="0" y="0"/>
          <a:chExt cx="0" cy="0"/>
        </a:xfrm>
      </p:grpSpPr>
      <p:pic>
        <p:nvPicPr>
          <p:cNvPr descr=" " id="407" name="Google Shape;407;g36274d0af7b_0_376"/>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408" name="Google Shape;408;g36274d0af7b_0_3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36274d0af7b_0_3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0" name="Google Shape;410;g36274d0af7b_0_376"/>
          <p:cNvSpPr/>
          <p:nvPr/>
        </p:nvSpPr>
        <p:spPr>
          <a:xfrm>
            <a:off x="13450981" y="5753100"/>
            <a:ext cx="87387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36274d0af7b_0_376"/>
          <p:cNvSpPr/>
          <p:nvPr/>
        </p:nvSpPr>
        <p:spPr>
          <a:xfrm>
            <a:off x="13450981" y="5753100"/>
            <a:ext cx="87387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36274d0af7b_0_376"/>
          <p:cNvSpPr/>
          <p:nvPr/>
        </p:nvSpPr>
        <p:spPr>
          <a:xfrm>
            <a:off x="13450981" y="57531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A web application</a:t>
            </a:r>
            <a:endParaRPr b="0" i="0" sz="4800" u="none" cap="none" strike="noStrike">
              <a:solidFill>
                <a:schemeClr val="dk1"/>
              </a:solidFill>
              <a:latin typeface="Calibri"/>
              <a:ea typeface="Calibri"/>
              <a:cs typeface="Calibri"/>
              <a:sym typeface="Calibri"/>
            </a:endParaRPr>
          </a:p>
        </p:txBody>
      </p:sp>
      <p:sp>
        <p:nvSpPr>
          <p:cNvPr id="413" name="Google Shape;413;g36274d0af7b_0_376"/>
          <p:cNvSpPr/>
          <p:nvPr/>
        </p:nvSpPr>
        <p:spPr>
          <a:xfrm>
            <a:off x="13450981" y="67056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4" name="Google Shape;414;g36274d0af7b_0_37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15" name="Google Shape;415;g36274d0af7b_0_37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16" name="Google Shape;416;g36274d0af7b_0_376"/>
          <p:cNvSpPr/>
          <p:nvPr/>
        </p:nvSpPr>
        <p:spPr>
          <a:xfrm>
            <a:off x="6841922" y="1219200"/>
            <a:ext cx="106905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421" name="Shape 421"/>
        <p:cNvGrpSpPr/>
        <p:nvPr/>
      </p:nvGrpSpPr>
      <p:grpSpPr>
        <a:xfrm>
          <a:off x="0" y="0"/>
          <a:ext cx="0" cy="0"/>
          <a:chOff x="0" y="0"/>
          <a:chExt cx="0" cy="0"/>
        </a:xfrm>
      </p:grpSpPr>
      <p:pic>
        <p:nvPicPr>
          <p:cNvPr descr=" " id="422" name="Google Shape;422;g36274d0af7b_0_390"/>
          <p:cNvPicPr preferRelativeResize="0"/>
          <p:nvPr/>
        </p:nvPicPr>
        <p:blipFill rotWithShape="1">
          <a:blip r:embed="rId3">
            <a:alphaModFix/>
          </a:blip>
          <a:srcRect b="0" l="0" r="0" t="0"/>
          <a:stretch/>
        </p:blipFill>
        <p:spPr>
          <a:xfrm>
            <a:off x="13387473" y="-241300"/>
            <a:ext cx="13654207" cy="13550900"/>
          </a:xfrm>
          <a:prstGeom prst="rect">
            <a:avLst/>
          </a:prstGeom>
          <a:noFill/>
          <a:ln>
            <a:noFill/>
          </a:ln>
        </p:spPr>
      </p:pic>
      <p:pic>
        <p:nvPicPr>
          <p:cNvPr descr=" " id="423" name="Google Shape;423;g36274d0af7b_0_390"/>
          <p:cNvPicPr preferRelativeResize="0"/>
          <p:nvPr/>
        </p:nvPicPr>
        <p:blipFill rotWithShape="1">
          <a:blip r:embed="rId4">
            <a:alphaModFix/>
          </a:blip>
          <a:srcRect b="0" l="0" r="0" t="0"/>
          <a:stretch/>
        </p:blipFill>
        <p:spPr>
          <a:xfrm>
            <a:off x="-711287" y="-241300"/>
            <a:ext cx="12561868" cy="16116300"/>
          </a:xfrm>
          <a:prstGeom prst="rect">
            <a:avLst/>
          </a:prstGeom>
          <a:noFill/>
          <a:ln>
            <a:noFill/>
          </a:ln>
        </p:spPr>
      </p:pic>
      <p:sp>
        <p:nvSpPr>
          <p:cNvPr id="424" name="Google Shape;424;g36274d0af7b_0_3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g36274d0af7b_0_3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6" name="Google Shape;426;g36274d0af7b_0_390"/>
          <p:cNvSpPr/>
          <p:nvPr/>
        </p:nvSpPr>
        <p:spPr>
          <a:xfrm>
            <a:off x="2946768" y="4152900"/>
            <a:ext cx="87387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36274d0af7b_0_390"/>
          <p:cNvSpPr/>
          <p:nvPr/>
        </p:nvSpPr>
        <p:spPr>
          <a:xfrm>
            <a:off x="2946768" y="4152900"/>
            <a:ext cx="87387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36274d0af7b_0_390"/>
          <p:cNvSpPr/>
          <p:nvPr/>
        </p:nvSpPr>
        <p:spPr>
          <a:xfrm>
            <a:off x="2946768" y="41529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An mobile app</a:t>
            </a:r>
            <a:endParaRPr b="0" i="0" sz="4800" u="none" cap="none" strike="noStrike">
              <a:solidFill>
                <a:schemeClr val="dk1"/>
              </a:solidFill>
              <a:latin typeface="Calibri"/>
              <a:ea typeface="Calibri"/>
              <a:cs typeface="Calibri"/>
              <a:sym typeface="Calibri"/>
            </a:endParaRPr>
          </a:p>
        </p:txBody>
      </p:sp>
      <p:sp>
        <p:nvSpPr>
          <p:cNvPr id="429" name="Google Shape;429;g36274d0af7b_0_390"/>
          <p:cNvSpPr/>
          <p:nvPr/>
        </p:nvSpPr>
        <p:spPr>
          <a:xfrm>
            <a:off x="2946768" y="51054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0" name="Google Shape;430;g36274d0af7b_0_390"/>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31" name="Google Shape;431;g36274d0af7b_0_390"/>
          <p:cNvSpPr/>
          <p:nvPr/>
        </p:nvSpPr>
        <p:spPr>
          <a:xfrm>
            <a:off x="2895962" y="1854200"/>
            <a:ext cx="12900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The Future of Fantasy</a:t>
            </a:r>
            <a:endParaRPr b="0" i="0" sz="8000" u="none" cap="none" strike="noStrike">
              <a:solidFill>
                <a:schemeClr val="dk1"/>
              </a:solidFill>
              <a:latin typeface="Calibri"/>
              <a:ea typeface="Calibri"/>
              <a:cs typeface="Calibri"/>
              <a:sym typeface="Calibri"/>
            </a:endParaRPr>
          </a:p>
        </p:txBody>
      </p:sp>
      <p:pic>
        <p:nvPicPr>
          <p:cNvPr descr=" " id="432" name="Google Shape;432;g36274d0af7b_0_39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33" name="Google Shape;433;g36274d0af7b_0_39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438" name="Shape 438"/>
        <p:cNvGrpSpPr/>
        <p:nvPr/>
      </p:nvGrpSpPr>
      <p:grpSpPr>
        <a:xfrm>
          <a:off x="0" y="0"/>
          <a:ext cx="0" cy="0"/>
          <a:chOff x="0" y="0"/>
          <a:chExt cx="0" cy="0"/>
        </a:xfrm>
      </p:grpSpPr>
      <p:pic>
        <p:nvPicPr>
          <p:cNvPr descr=" " id="439" name="Google Shape;439;g36274d0af7b_0_406"/>
          <p:cNvPicPr preferRelativeResize="0"/>
          <p:nvPr/>
        </p:nvPicPr>
        <p:blipFill rotWithShape="1">
          <a:blip r:embed="rId3">
            <a:alphaModFix/>
          </a:blip>
          <a:srcRect b="0" l="0" r="0" t="0"/>
          <a:stretch/>
        </p:blipFill>
        <p:spPr>
          <a:xfrm>
            <a:off x="-673184" y="4216400"/>
            <a:ext cx="10516914" cy="10579100"/>
          </a:xfrm>
          <a:prstGeom prst="rect">
            <a:avLst/>
          </a:prstGeom>
          <a:noFill/>
          <a:ln>
            <a:noFill/>
          </a:ln>
        </p:spPr>
      </p:pic>
      <p:pic>
        <p:nvPicPr>
          <p:cNvPr descr=" " id="440" name="Google Shape;440;g36274d0af7b_0_406"/>
          <p:cNvPicPr preferRelativeResize="0"/>
          <p:nvPr/>
        </p:nvPicPr>
        <p:blipFill rotWithShape="1">
          <a:blip r:embed="rId4">
            <a:alphaModFix/>
          </a:blip>
          <a:srcRect b="0" l="0" r="0" t="0"/>
          <a:stretch/>
        </p:blipFill>
        <p:spPr>
          <a:xfrm>
            <a:off x="15038680" y="-2019300"/>
            <a:ext cx="10948768" cy="10922000"/>
          </a:xfrm>
          <a:prstGeom prst="rect">
            <a:avLst/>
          </a:prstGeom>
          <a:noFill/>
          <a:ln>
            <a:noFill/>
          </a:ln>
        </p:spPr>
      </p:pic>
      <p:sp>
        <p:nvSpPr>
          <p:cNvPr id="441" name="Google Shape;441;g36274d0af7b_0_4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g36274d0af7b_0_40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3" name="Google Shape;443;g36274d0af7b_0_406"/>
          <p:cNvSpPr/>
          <p:nvPr/>
        </p:nvSpPr>
        <p:spPr>
          <a:xfrm>
            <a:off x="876410" y="8305800"/>
            <a:ext cx="5715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36274d0af7b_0_406"/>
          <p:cNvSpPr/>
          <p:nvPr/>
        </p:nvSpPr>
        <p:spPr>
          <a:xfrm>
            <a:off x="876410" y="8305800"/>
            <a:ext cx="5715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36274d0af7b_0_406"/>
          <p:cNvSpPr/>
          <p:nvPr/>
        </p:nvSpPr>
        <p:spPr>
          <a:xfrm>
            <a:off x="876410" y="8305800"/>
            <a:ext cx="591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A web application</a:t>
            </a:r>
            <a:endParaRPr b="0" i="0" sz="4800" u="none" cap="none" strike="noStrike">
              <a:solidFill>
                <a:schemeClr val="dk1"/>
              </a:solidFill>
              <a:latin typeface="Calibri"/>
              <a:ea typeface="Calibri"/>
              <a:cs typeface="Calibri"/>
              <a:sym typeface="Calibri"/>
            </a:endParaRPr>
          </a:p>
        </p:txBody>
      </p:sp>
      <p:sp>
        <p:nvSpPr>
          <p:cNvPr id="446" name="Google Shape;446;g36274d0af7b_0_406"/>
          <p:cNvSpPr/>
          <p:nvPr/>
        </p:nvSpPr>
        <p:spPr>
          <a:xfrm>
            <a:off x="876410" y="92583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7" name="Google Shape;447;g36274d0af7b_0_406"/>
          <p:cNvSpPr/>
          <p:nvPr/>
        </p:nvSpPr>
        <p:spPr>
          <a:xfrm>
            <a:off x="825603" y="1231900"/>
            <a:ext cx="7007100" cy="531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8" name="Google Shape;448;g36274d0af7b_0_40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9" name="Google Shape;449;g36274d0af7b_0_40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0" name="Google Shape;450;g36274d0af7b_0_40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455" name="Shape 455"/>
        <p:cNvGrpSpPr/>
        <p:nvPr/>
      </p:nvGrpSpPr>
      <p:grpSpPr>
        <a:xfrm>
          <a:off x="0" y="0"/>
          <a:ext cx="0" cy="0"/>
          <a:chOff x="0" y="0"/>
          <a:chExt cx="0" cy="0"/>
        </a:xfrm>
      </p:grpSpPr>
      <p:pic>
        <p:nvPicPr>
          <p:cNvPr descr=" " id="456" name="Google Shape;456;g36274d0af7b_0_4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7" name="Google Shape;457;g36274d0af7b_0_4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g36274d0af7b_0_4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9" name="Google Shape;459;g36274d0af7b_0_422"/>
          <p:cNvSpPr/>
          <p:nvPr/>
        </p:nvSpPr>
        <p:spPr>
          <a:xfrm>
            <a:off x="15690694" y="698500"/>
            <a:ext cx="7464300" cy="158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26" name="Shape 26"/>
        <p:cNvGrpSpPr/>
        <p:nvPr/>
      </p:nvGrpSpPr>
      <p:grpSpPr>
        <a:xfrm>
          <a:off x="0" y="0"/>
          <a:ext cx="0" cy="0"/>
          <a:chOff x="0" y="0"/>
          <a:chExt cx="0" cy="0"/>
        </a:xfrm>
      </p:grpSpPr>
      <p:pic>
        <p:nvPicPr>
          <p:cNvPr descr=" " id="27" name="Google Shape;27;g36274d0af7b_0_10"/>
          <p:cNvPicPr preferRelativeResize="0"/>
          <p:nvPr/>
        </p:nvPicPr>
        <p:blipFill rotWithShape="1">
          <a:blip r:embed="rId3">
            <a:alphaModFix/>
          </a:blip>
          <a:srcRect b="0" l="0" r="0" t="0"/>
          <a:stretch/>
        </p:blipFill>
        <p:spPr>
          <a:xfrm>
            <a:off x="3442130" y="406400"/>
            <a:ext cx="17490086" cy="12915900"/>
          </a:xfrm>
          <a:prstGeom prst="rect">
            <a:avLst/>
          </a:prstGeom>
          <a:noFill/>
          <a:ln>
            <a:noFill/>
          </a:ln>
        </p:spPr>
      </p:pic>
      <p:sp>
        <p:nvSpPr>
          <p:cNvPr id="28" name="Google Shape;28;g36274d0af7b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36274d0af7b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36274d0af7b_0_10"/>
          <p:cNvSpPr/>
          <p:nvPr/>
        </p:nvSpPr>
        <p:spPr>
          <a:xfrm>
            <a:off x="8988490" y="4394200"/>
            <a:ext cx="6410100" cy="253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Welcome</a:t>
            </a:r>
            <a:endParaRPr b="0" i="0" sz="12800" u="none" cap="none" strike="noStrike">
              <a:solidFill>
                <a:schemeClr val="dk1"/>
              </a:solidFill>
              <a:latin typeface="Calibri"/>
              <a:ea typeface="Calibri"/>
              <a:cs typeface="Calibri"/>
              <a:sym typeface="Calibri"/>
            </a:endParaRPr>
          </a:p>
        </p:txBody>
      </p:sp>
      <p:sp>
        <p:nvSpPr>
          <p:cNvPr id="31" name="Google Shape;31;g36274d0af7b_0_10"/>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464" name="Shape 464"/>
        <p:cNvGrpSpPr/>
        <p:nvPr/>
      </p:nvGrpSpPr>
      <p:grpSpPr>
        <a:xfrm>
          <a:off x="0" y="0"/>
          <a:ext cx="0" cy="0"/>
          <a:chOff x="0" y="0"/>
          <a:chExt cx="0" cy="0"/>
        </a:xfrm>
      </p:grpSpPr>
      <p:pic>
        <p:nvPicPr>
          <p:cNvPr descr=" " id="465" name="Google Shape;465;g36274d0af7b_0_430"/>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466" name="Google Shape;466;g36274d0af7b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36274d0af7b_0_43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68" name="Google Shape;468;g36274d0af7b_0_430"/>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469" name="Google Shape;469;g36274d0af7b_0_430"/>
          <p:cNvSpPr/>
          <p:nvPr/>
        </p:nvSpPr>
        <p:spPr>
          <a:xfrm>
            <a:off x="8675184" y="2578100"/>
            <a:ext cx="66048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36274d0af7b_0_430"/>
          <p:cNvSpPr/>
          <p:nvPr/>
        </p:nvSpPr>
        <p:spPr>
          <a:xfrm>
            <a:off x="8675184" y="2921000"/>
            <a:ext cx="723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36274d0af7b_0_430"/>
          <p:cNvSpPr/>
          <p:nvPr/>
        </p:nvSpPr>
        <p:spPr>
          <a:xfrm>
            <a:off x="8675184" y="2921000"/>
            <a:ext cx="12660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1</a:t>
            </a:r>
            <a:endParaRPr b="0" i="0" sz="12800" u="none" cap="none" strike="noStrike">
              <a:solidFill>
                <a:schemeClr val="dk1"/>
              </a:solidFill>
              <a:latin typeface="Calibri"/>
              <a:ea typeface="Calibri"/>
              <a:cs typeface="Calibri"/>
              <a:sym typeface="Calibri"/>
            </a:endParaRPr>
          </a:p>
        </p:txBody>
      </p:sp>
      <p:sp>
        <p:nvSpPr>
          <p:cNvPr id="472" name="Google Shape;472;g36274d0af7b_0_430"/>
          <p:cNvSpPr/>
          <p:nvPr/>
        </p:nvSpPr>
        <p:spPr>
          <a:xfrm>
            <a:off x="9602400" y="2578100"/>
            <a:ext cx="56775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36274d0af7b_0_430"/>
          <p:cNvSpPr/>
          <p:nvPr/>
        </p:nvSpPr>
        <p:spPr>
          <a:xfrm>
            <a:off x="9602400" y="2578100"/>
            <a:ext cx="5880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Discover the secrets</a:t>
            </a:r>
            <a:endParaRPr b="0" i="0" sz="4800" u="none" cap="none" strike="noStrike">
              <a:solidFill>
                <a:schemeClr val="dk1"/>
              </a:solidFill>
              <a:latin typeface="Calibri"/>
              <a:ea typeface="Calibri"/>
              <a:cs typeface="Calibri"/>
              <a:sym typeface="Calibri"/>
            </a:endParaRPr>
          </a:p>
        </p:txBody>
      </p:sp>
      <p:sp>
        <p:nvSpPr>
          <p:cNvPr id="474" name="Google Shape;474;g36274d0af7b_0_430"/>
          <p:cNvSpPr/>
          <p:nvPr/>
        </p:nvSpPr>
        <p:spPr>
          <a:xfrm>
            <a:off x="9602400" y="3429000"/>
            <a:ext cx="5813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75" name="Google Shape;475;g36274d0af7b_0_430"/>
          <p:cNvSpPr/>
          <p:nvPr/>
        </p:nvSpPr>
        <p:spPr>
          <a:xfrm>
            <a:off x="8675184" y="6997700"/>
            <a:ext cx="6604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36274d0af7b_0_430"/>
          <p:cNvSpPr/>
          <p:nvPr/>
        </p:nvSpPr>
        <p:spPr>
          <a:xfrm>
            <a:off x="8675184" y="7645400"/>
            <a:ext cx="800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36274d0af7b_0_430"/>
          <p:cNvSpPr/>
          <p:nvPr/>
        </p:nvSpPr>
        <p:spPr>
          <a:xfrm>
            <a:off x="8675184" y="7645400"/>
            <a:ext cx="13422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3</a:t>
            </a:r>
            <a:endParaRPr b="0" i="0" sz="12800" u="none" cap="none" strike="noStrike">
              <a:solidFill>
                <a:schemeClr val="dk1"/>
              </a:solidFill>
              <a:latin typeface="Calibri"/>
              <a:ea typeface="Calibri"/>
              <a:cs typeface="Calibri"/>
              <a:sym typeface="Calibri"/>
            </a:endParaRPr>
          </a:p>
        </p:txBody>
      </p:sp>
      <p:sp>
        <p:nvSpPr>
          <p:cNvPr id="478" name="Google Shape;478;g36274d0af7b_0_430"/>
          <p:cNvSpPr/>
          <p:nvPr/>
        </p:nvSpPr>
        <p:spPr>
          <a:xfrm>
            <a:off x="9678610" y="6997700"/>
            <a:ext cx="56013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36274d0af7b_0_430"/>
          <p:cNvSpPr/>
          <p:nvPr/>
        </p:nvSpPr>
        <p:spPr>
          <a:xfrm>
            <a:off x="9678610" y="6997700"/>
            <a:ext cx="5804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Meet the creatures</a:t>
            </a:r>
            <a:endParaRPr b="0" i="0" sz="4800" u="none" cap="none" strike="noStrike">
              <a:solidFill>
                <a:schemeClr val="dk1"/>
              </a:solidFill>
              <a:latin typeface="Calibri"/>
              <a:ea typeface="Calibri"/>
              <a:cs typeface="Calibri"/>
              <a:sym typeface="Calibri"/>
            </a:endParaRPr>
          </a:p>
        </p:txBody>
      </p:sp>
      <p:sp>
        <p:nvSpPr>
          <p:cNvPr id="480" name="Google Shape;480;g36274d0af7b_0_430"/>
          <p:cNvSpPr/>
          <p:nvPr/>
        </p:nvSpPr>
        <p:spPr>
          <a:xfrm>
            <a:off x="9678610" y="7848600"/>
            <a:ext cx="5736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81" name="Google Shape;481;g36274d0af7b_0_430"/>
          <p:cNvSpPr/>
          <p:nvPr/>
        </p:nvSpPr>
        <p:spPr>
          <a:xfrm>
            <a:off x="16181822" y="6997700"/>
            <a:ext cx="6604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6274d0af7b_0_430"/>
          <p:cNvSpPr/>
          <p:nvPr/>
        </p:nvSpPr>
        <p:spPr>
          <a:xfrm>
            <a:off x="16181822" y="7645400"/>
            <a:ext cx="7875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36274d0af7b_0_430"/>
          <p:cNvSpPr/>
          <p:nvPr/>
        </p:nvSpPr>
        <p:spPr>
          <a:xfrm>
            <a:off x="16181822" y="7645400"/>
            <a:ext cx="13293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4</a:t>
            </a:r>
            <a:endParaRPr b="0" i="0" sz="12800" u="none" cap="none" strike="noStrike">
              <a:solidFill>
                <a:schemeClr val="dk1"/>
              </a:solidFill>
              <a:latin typeface="Calibri"/>
              <a:ea typeface="Calibri"/>
              <a:cs typeface="Calibri"/>
              <a:sym typeface="Calibri"/>
            </a:endParaRPr>
          </a:p>
        </p:txBody>
      </p:sp>
      <p:sp>
        <p:nvSpPr>
          <p:cNvPr id="484" name="Google Shape;484;g36274d0af7b_0_430"/>
          <p:cNvSpPr/>
          <p:nvPr/>
        </p:nvSpPr>
        <p:spPr>
          <a:xfrm>
            <a:off x="17172546" y="6997700"/>
            <a:ext cx="56142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6274d0af7b_0_430"/>
          <p:cNvSpPr/>
          <p:nvPr/>
        </p:nvSpPr>
        <p:spPr>
          <a:xfrm>
            <a:off x="17172546" y="6997700"/>
            <a:ext cx="5817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Uncover the magic</a:t>
            </a:r>
            <a:endParaRPr b="0" i="0" sz="4800" u="none" cap="none" strike="noStrike">
              <a:solidFill>
                <a:schemeClr val="dk1"/>
              </a:solidFill>
              <a:latin typeface="Calibri"/>
              <a:ea typeface="Calibri"/>
              <a:cs typeface="Calibri"/>
              <a:sym typeface="Calibri"/>
            </a:endParaRPr>
          </a:p>
        </p:txBody>
      </p:sp>
      <p:sp>
        <p:nvSpPr>
          <p:cNvPr id="486" name="Google Shape;486;g36274d0af7b_0_430"/>
          <p:cNvSpPr/>
          <p:nvPr/>
        </p:nvSpPr>
        <p:spPr>
          <a:xfrm>
            <a:off x="17172546" y="7848600"/>
            <a:ext cx="5749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87" name="Google Shape;487;g36274d0af7b_0_430"/>
          <p:cNvSpPr/>
          <p:nvPr/>
        </p:nvSpPr>
        <p:spPr>
          <a:xfrm>
            <a:off x="16181822" y="2578100"/>
            <a:ext cx="66048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6274d0af7b_0_430"/>
          <p:cNvSpPr/>
          <p:nvPr/>
        </p:nvSpPr>
        <p:spPr>
          <a:xfrm>
            <a:off x="16181822" y="2921000"/>
            <a:ext cx="8382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6274d0af7b_0_430"/>
          <p:cNvSpPr/>
          <p:nvPr/>
        </p:nvSpPr>
        <p:spPr>
          <a:xfrm>
            <a:off x="16181822" y="2921000"/>
            <a:ext cx="13803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2</a:t>
            </a:r>
            <a:endParaRPr b="0" i="0" sz="12800" u="none" cap="none" strike="noStrike">
              <a:solidFill>
                <a:schemeClr val="dk1"/>
              </a:solidFill>
              <a:latin typeface="Calibri"/>
              <a:ea typeface="Calibri"/>
              <a:cs typeface="Calibri"/>
              <a:sym typeface="Calibri"/>
            </a:endParaRPr>
          </a:p>
        </p:txBody>
      </p:sp>
      <p:sp>
        <p:nvSpPr>
          <p:cNvPr id="490" name="Google Shape;490;g36274d0af7b_0_430"/>
          <p:cNvSpPr/>
          <p:nvPr/>
        </p:nvSpPr>
        <p:spPr>
          <a:xfrm>
            <a:off x="17223353" y="2578100"/>
            <a:ext cx="55632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6274d0af7b_0_430"/>
          <p:cNvSpPr/>
          <p:nvPr/>
        </p:nvSpPr>
        <p:spPr>
          <a:xfrm>
            <a:off x="17223353" y="2578100"/>
            <a:ext cx="5766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Find your own path</a:t>
            </a:r>
            <a:endParaRPr b="0" i="0" sz="4800" u="none" cap="none" strike="noStrike">
              <a:solidFill>
                <a:schemeClr val="dk1"/>
              </a:solidFill>
              <a:latin typeface="Calibri"/>
              <a:ea typeface="Calibri"/>
              <a:cs typeface="Calibri"/>
              <a:sym typeface="Calibri"/>
            </a:endParaRPr>
          </a:p>
        </p:txBody>
      </p:sp>
      <p:sp>
        <p:nvSpPr>
          <p:cNvPr id="492" name="Google Shape;492;g36274d0af7b_0_430"/>
          <p:cNvSpPr/>
          <p:nvPr/>
        </p:nvSpPr>
        <p:spPr>
          <a:xfrm>
            <a:off x="17223353" y="3429000"/>
            <a:ext cx="5698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497" name="Shape 497"/>
        <p:cNvGrpSpPr/>
        <p:nvPr/>
      </p:nvGrpSpPr>
      <p:grpSpPr>
        <a:xfrm>
          <a:off x="0" y="0"/>
          <a:ext cx="0" cy="0"/>
          <a:chOff x="0" y="0"/>
          <a:chExt cx="0" cy="0"/>
        </a:xfrm>
      </p:grpSpPr>
      <p:pic>
        <p:nvPicPr>
          <p:cNvPr descr=" " id="498" name="Google Shape;498;g36274d0af7b_0_462"/>
          <p:cNvPicPr preferRelativeResize="0"/>
          <p:nvPr/>
        </p:nvPicPr>
        <p:blipFill rotWithShape="1">
          <a:blip r:embed="rId3">
            <a:alphaModFix/>
          </a:blip>
          <a:srcRect b="0" l="0" r="0" t="0"/>
          <a:stretch/>
        </p:blipFill>
        <p:spPr>
          <a:xfrm>
            <a:off x="13387473" y="-241300"/>
            <a:ext cx="13654207" cy="13550900"/>
          </a:xfrm>
          <a:prstGeom prst="rect">
            <a:avLst/>
          </a:prstGeom>
          <a:noFill/>
          <a:ln>
            <a:noFill/>
          </a:ln>
        </p:spPr>
      </p:pic>
      <p:pic>
        <p:nvPicPr>
          <p:cNvPr descr=" " id="499" name="Google Shape;499;g36274d0af7b_0_462"/>
          <p:cNvPicPr preferRelativeResize="0"/>
          <p:nvPr/>
        </p:nvPicPr>
        <p:blipFill rotWithShape="1">
          <a:blip r:embed="rId4">
            <a:alphaModFix/>
          </a:blip>
          <a:srcRect b="0" l="0" r="0" t="0"/>
          <a:stretch/>
        </p:blipFill>
        <p:spPr>
          <a:xfrm>
            <a:off x="-711287" y="-241300"/>
            <a:ext cx="12561868" cy="16116300"/>
          </a:xfrm>
          <a:prstGeom prst="rect">
            <a:avLst/>
          </a:prstGeom>
          <a:noFill/>
          <a:ln>
            <a:noFill/>
          </a:ln>
        </p:spPr>
      </p:pic>
      <p:sp>
        <p:nvSpPr>
          <p:cNvPr id="500" name="Google Shape;500;g36274d0af7b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36274d0af7b_0_4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2" name="Google Shape;502;g36274d0af7b_0_462"/>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03" name="Google Shape;503;g36274d0af7b_0_462"/>
          <p:cNvSpPr/>
          <p:nvPr/>
        </p:nvSpPr>
        <p:spPr>
          <a:xfrm>
            <a:off x="5012893" y="11696700"/>
            <a:ext cx="14348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Fantasy Realm at a Glance</a:t>
            </a:r>
            <a:endParaRPr b="0" i="0" sz="8000" u="none" cap="none" strike="noStrike">
              <a:solidFill>
                <a:schemeClr val="dk1"/>
              </a:solidFill>
              <a:latin typeface="Calibri"/>
              <a:ea typeface="Calibri"/>
              <a:cs typeface="Calibri"/>
              <a:sym typeface="Calibri"/>
            </a:endParaRPr>
          </a:p>
        </p:txBody>
      </p:sp>
      <p:sp>
        <p:nvSpPr>
          <p:cNvPr id="504" name="Google Shape;504;g36274d0af7b_0_462"/>
          <p:cNvSpPr/>
          <p:nvPr/>
        </p:nvSpPr>
        <p:spPr>
          <a:xfrm>
            <a:off x="15724565" y="1949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36274d0af7b_0_462"/>
          <p:cNvSpPr/>
          <p:nvPr/>
        </p:nvSpPr>
        <p:spPr>
          <a:xfrm>
            <a:off x="15724565" y="1949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36274d0af7b_0_462"/>
          <p:cNvSpPr/>
          <p:nvPr/>
        </p:nvSpPr>
        <p:spPr>
          <a:xfrm>
            <a:off x="15724565" y="19494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The Forest</a:t>
            </a:r>
            <a:endParaRPr b="0" i="0" sz="4800" u="none" cap="none" strike="noStrike">
              <a:solidFill>
                <a:schemeClr val="dk1"/>
              </a:solidFill>
              <a:latin typeface="Calibri"/>
              <a:ea typeface="Calibri"/>
              <a:cs typeface="Calibri"/>
              <a:sym typeface="Calibri"/>
            </a:endParaRPr>
          </a:p>
        </p:txBody>
      </p:sp>
      <p:sp>
        <p:nvSpPr>
          <p:cNvPr id="507" name="Google Shape;507;g36274d0af7b_0_462"/>
          <p:cNvSpPr/>
          <p:nvPr/>
        </p:nvSpPr>
        <p:spPr>
          <a:xfrm>
            <a:off x="15724565" y="28003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08" name="Google Shape;508;g36274d0af7b_0_462"/>
          <p:cNvSpPr/>
          <p:nvPr/>
        </p:nvSpPr>
        <p:spPr>
          <a:xfrm>
            <a:off x="15724565" y="5251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36274d0af7b_0_462"/>
          <p:cNvSpPr/>
          <p:nvPr/>
        </p:nvSpPr>
        <p:spPr>
          <a:xfrm>
            <a:off x="15724565" y="5251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36274d0af7b_0_462"/>
          <p:cNvSpPr/>
          <p:nvPr/>
        </p:nvSpPr>
        <p:spPr>
          <a:xfrm>
            <a:off x="15724565" y="52514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The Caves</a:t>
            </a:r>
            <a:endParaRPr b="0" i="0" sz="4800" u="none" cap="none" strike="noStrike">
              <a:solidFill>
                <a:schemeClr val="dk1"/>
              </a:solidFill>
              <a:latin typeface="Calibri"/>
              <a:ea typeface="Calibri"/>
              <a:cs typeface="Calibri"/>
              <a:sym typeface="Calibri"/>
            </a:endParaRPr>
          </a:p>
        </p:txBody>
      </p:sp>
      <p:sp>
        <p:nvSpPr>
          <p:cNvPr id="511" name="Google Shape;511;g36274d0af7b_0_462"/>
          <p:cNvSpPr/>
          <p:nvPr/>
        </p:nvSpPr>
        <p:spPr>
          <a:xfrm>
            <a:off x="15724565" y="61023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12" name="Google Shape;512;g36274d0af7b_0_462"/>
          <p:cNvSpPr/>
          <p:nvPr/>
        </p:nvSpPr>
        <p:spPr>
          <a:xfrm>
            <a:off x="15724565" y="82740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36274d0af7b_0_462"/>
          <p:cNvSpPr/>
          <p:nvPr/>
        </p:nvSpPr>
        <p:spPr>
          <a:xfrm>
            <a:off x="15724565" y="82740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36274d0af7b_0_462"/>
          <p:cNvSpPr/>
          <p:nvPr/>
        </p:nvSpPr>
        <p:spPr>
          <a:xfrm>
            <a:off x="15724565" y="82740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The Lair</a:t>
            </a:r>
            <a:endParaRPr b="0" i="0" sz="4800" u="none" cap="none" strike="noStrike">
              <a:solidFill>
                <a:schemeClr val="dk1"/>
              </a:solidFill>
              <a:latin typeface="Calibri"/>
              <a:ea typeface="Calibri"/>
              <a:cs typeface="Calibri"/>
              <a:sym typeface="Calibri"/>
            </a:endParaRPr>
          </a:p>
        </p:txBody>
      </p:sp>
      <p:sp>
        <p:nvSpPr>
          <p:cNvPr id="515" name="Google Shape;515;g36274d0af7b_0_462"/>
          <p:cNvSpPr/>
          <p:nvPr/>
        </p:nvSpPr>
        <p:spPr>
          <a:xfrm>
            <a:off x="15724565" y="91249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520" name="Shape 520"/>
        <p:cNvGrpSpPr/>
        <p:nvPr/>
      </p:nvGrpSpPr>
      <p:grpSpPr>
        <a:xfrm>
          <a:off x="0" y="0"/>
          <a:ext cx="0" cy="0"/>
          <a:chOff x="0" y="0"/>
          <a:chExt cx="0" cy="0"/>
        </a:xfrm>
      </p:grpSpPr>
      <p:pic>
        <p:nvPicPr>
          <p:cNvPr descr=" " id="521" name="Google Shape;521;g36274d0af7b_0_484"/>
          <p:cNvPicPr preferRelativeResize="0"/>
          <p:nvPr/>
        </p:nvPicPr>
        <p:blipFill rotWithShape="1">
          <a:blip r:embed="rId3">
            <a:alphaModFix/>
          </a:blip>
          <a:srcRect b="0" l="0" r="0" t="0"/>
          <a:stretch/>
        </p:blipFill>
        <p:spPr>
          <a:xfrm>
            <a:off x="-673184" y="4216400"/>
            <a:ext cx="10516914" cy="10579100"/>
          </a:xfrm>
          <a:prstGeom prst="rect">
            <a:avLst/>
          </a:prstGeom>
          <a:noFill/>
          <a:ln>
            <a:noFill/>
          </a:ln>
        </p:spPr>
      </p:pic>
      <p:pic>
        <p:nvPicPr>
          <p:cNvPr descr=" " id="522" name="Google Shape;522;g36274d0af7b_0_484"/>
          <p:cNvPicPr preferRelativeResize="0"/>
          <p:nvPr/>
        </p:nvPicPr>
        <p:blipFill rotWithShape="1">
          <a:blip r:embed="rId4">
            <a:alphaModFix/>
          </a:blip>
          <a:srcRect b="0" l="0" r="0" t="0"/>
          <a:stretch/>
        </p:blipFill>
        <p:spPr>
          <a:xfrm>
            <a:off x="15038680" y="-2019300"/>
            <a:ext cx="10948768" cy="10922000"/>
          </a:xfrm>
          <a:prstGeom prst="rect">
            <a:avLst/>
          </a:prstGeom>
          <a:noFill/>
          <a:ln>
            <a:noFill/>
          </a:ln>
        </p:spPr>
      </p:pic>
      <p:sp>
        <p:nvSpPr>
          <p:cNvPr id="523" name="Google Shape;523;g36274d0af7b_0_4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36274d0af7b_0_4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25" name="Google Shape;525;g36274d0af7b_0_484"/>
          <p:cNvSpPr/>
          <p:nvPr/>
        </p:nvSpPr>
        <p:spPr>
          <a:xfrm>
            <a:off x="6054423" y="965200"/>
            <a:ext cx="12278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The Timeline</a:t>
            </a:r>
            <a:endParaRPr b="0" i="0" sz="8000" u="none" cap="none" strike="noStrike">
              <a:solidFill>
                <a:schemeClr val="dk1"/>
              </a:solidFill>
              <a:latin typeface="Calibri"/>
              <a:ea typeface="Calibri"/>
              <a:cs typeface="Calibri"/>
              <a:sym typeface="Calibri"/>
            </a:endParaRPr>
          </a:p>
        </p:txBody>
      </p:sp>
      <p:pic>
        <p:nvPicPr>
          <p:cNvPr descr=" " id="526" name="Google Shape;526;g36274d0af7b_0_484"/>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27" name="Google Shape;527;g36274d0af7b_0_48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36274d0af7b_0_484"/>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29" name="Google Shape;529;g36274d0af7b_0_484"/>
          <p:cNvSpPr/>
          <p:nvPr/>
        </p:nvSpPr>
        <p:spPr>
          <a:xfrm>
            <a:off x="3035679" y="7200900"/>
            <a:ext cx="1625700" cy="1625700"/>
          </a:xfrm>
          <a:prstGeom prst="roundRect">
            <a:avLst>
              <a:gd fmla="val 781313" name="adj"/>
            </a:avLst>
          </a:prstGeom>
          <a:noFill/>
          <a:ln cap="flat" cmpd="sng" w="12700">
            <a:solidFill>
              <a:srgbClr val="FFB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6274d0af7b_0_484"/>
          <p:cNvSpPr/>
          <p:nvPr/>
        </p:nvSpPr>
        <p:spPr>
          <a:xfrm>
            <a:off x="3111889" y="7537450"/>
            <a:ext cx="14733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B00"/>
              </a:buClr>
              <a:buSzPts val="4800"/>
              <a:buFont typeface="Freckle Face"/>
              <a:buNone/>
            </a:pPr>
            <a:r>
              <a:rPr b="0" i="0" lang="en-US" sz="4800" u="none" cap="none" strike="noStrike">
                <a:solidFill>
                  <a:srgbClr val="FFBB00"/>
                </a:solidFill>
                <a:latin typeface="Freckle Face"/>
                <a:ea typeface="Freckle Face"/>
                <a:cs typeface="Freckle Face"/>
                <a:sym typeface="Freckle Face"/>
              </a:rPr>
              <a:t>2022</a:t>
            </a:r>
            <a:endParaRPr b="0" i="0" sz="4800" u="none" cap="none" strike="noStrike">
              <a:solidFill>
                <a:schemeClr val="dk1"/>
              </a:solidFill>
              <a:latin typeface="Calibri"/>
              <a:ea typeface="Calibri"/>
              <a:cs typeface="Calibri"/>
              <a:sym typeface="Calibri"/>
            </a:endParaRPr>
          </a:p>
        </p:txBody>
      </p:sp>
      <p:sp>
        <p:nvSpPr>
          <p:cNvPr id="531" name="Google Shape;531;g36274d0af7b_0_48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36274d0af7b_0_484"/>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33" name="Google Shape;533;g36274d0af7b_0_484"/>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34" name="Google Shape;534;g36274d0af7b_0_484"/>
          <p:cNvSpPr/>
          <p:nvPr/>
        </p:nvSpPr>
        <p:spPr>
          <a:xfrm>
            <a:off x="8522765" y="7200900"/>
            <a:ext cx="1625700" cy="1625700"/>
          </a:xfrm>
          <a:prstGeom prst="roundRect">
            <a:avLst>
              <a:gd fmla="val 781313" name="adj"/>
            </a:avLst>
          </a:prstGeom>
          <a:noFill/>
          <a:ln cap="flat" cmpd="sng" w="12700">
            <a:solidFill>
              <a:srgbClr val="FFB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36274d0af7b_0_484"/>
          <p:cNvSpPr/>
          <p:nvPr/>
        </p:nvSpPr>
        <p:spPr>
          <a:xfrm>
            <a:off x="8605326" y="7537450"/>
            <a:ext cx="1460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B00"/>
              </a:buClr>
              <a:buSzPts val="4800"/>
              <a:buFont typeface="Freckle Face"/>
              <a:buNone/>
            </a:pPr>
            <a:r>
              <a:rPr b="0" i="0" lang="en-US" sz="4800" u="none" cap="none" strike="noStrike">
                <a:solidFill>
                  <a:srgbClr val="FFBB00"/>
                </a:solidFill>
                <a:latin typeface="Freckle Face"/>
                <a:ea typeface="Freckle Face"/>
                <a:cs typeface="Freckle Face"/>
                <a:sym typeface="Freckle Face"/>
              </a:rPr>
              <a:t>2023</a:t>
            </a:r>
            <a:endParaRPr b="0" i="0" sz="4800" u="none" cap="none" strike="noStrike">
              <a:solidFill>
                <a:schemeClr val="dk1"/>
              </a:solidFill>
              <a:latin typeface="Calibri"/>
              <a:ea typeface="Calibri"/>
              <a:cs typeface="Calibri"/>
              <a:sym typeface="Calibri"/>
            </a:endParaRPr>
          </a:p>
        </p:txBody>
      </p:sp>
      <p:sp>
        <p:nvSpPr>
          <p:cNvPr id="536" name="Google Shape;536;g36274d0af7b_0_48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36274d0af7b_0_484"/>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38" name="Google Shape;538;g36274d0af7b_0_484"/>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39" name="Google Shape;539;g36274d0af7b_0_484"/>
          <p:cNvSpPr/>
          <p:nvPr/>
        </p:nvSpPr>
        <p:spPr>
          <a:xfrm>
            <a:off x="14009851" y="7200900"/>
            <a:ext cx="1625700" cy="1625700"/>
          </a:xfrm>
          <a:prstGeom prst="roundRect">
            <a:avLst>
              <a:gd fmla="val 781313" name="adj"/>
            </a:avLst>
          </a:prstGeom>
          <a:noFill/>
          <a:ln cap="flat" cmpd="sng" w="12700">
            <a:solidFill>
              <a:srgbClr val="FFB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6274d0af7b_0_484"/>
          <p:cNvSpPr/>
          <p:nvPr/>
        </p:nvSpPr>
        <p:spPr>
          <a:xfrm>
            <a:off x="14098762" y="7537450"/>
            <a:ext cx="1448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B00"/>
              </a:buClr>
              <a:buSzPts val="4800"/>
              <a:buFont typeface="Freckle Face"/>
              <a:buNone/>
            </a:pPr>
            <a:r>
              <a:rPr b="0" i="0" lang="en-US" sz="4800" u="none" cap="none" strike="noStrike">
                <a:solidFill>
                  <a:srgbClr val="FFBB00"/>
                </a:solidFill>
                <a:latin typeface="Freckle Face"/>
                <a:ea typeface="Freckle Face"/>
                <a:cs typeface="Freckle Face"/>
                <a:sym typeface="Freckle Face"/>
              </a:rPr>
              <a:t>2024</a:t>
            </a:r>
            <a:endParaRPr b="0" i="0" sz="4800" u="none" cap="none" strike="noStrike">
              <a:solidFill>
                <a:schemeClr val="dk1"/>
              </a:solidFill>
              <a:latin typeface="Calibri"/>
              <a:ea typeface="Calibri"/>
              <a:cs typeface="Calibri"/>
              <a:sym typeface="Calibri"/>
            </a:endParaRPr>
          </a:p>
        </p:txBody>
      </p:sp>
      <p:sp>
        <p:nvSpPr>
          <p:cNvPr id="541" name="Google Shape;541;g36274d0af7b_0_48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36274d0af7b_0_484"/>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43" name="Google Shape;543;g36274d0af7b_0_484"/>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44" name="Google Shape;544;g36274d0af7b_0_484"/>
          <p:cNvSpPr/>
          <p:nvPr/>
        </p:nvSpPr>
        <p:spPr>
          <a:xfrm>
            <a:off x="19496937" y="7200900"/>
            <a:ext cx="1625700" cy="1625700"/>
          </a:xfrm>
          <a:prstGeom prst="roundRect">
            <a:avLst>
              <a:gd fmla="val 781313" name="adj"/>
            </a:avLst>
          </a:prstGeom>
          <a:noFill/>
          <a:ln cap="flat" cmpd="sng" w="12700">
            <a:solidFill>
              <a:srgbClr val="FFB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6274d0af7b_0_484"/>
          <p:cNvSpPr/>
          <p:nvPr/>
        </p:nvSpPr>
        <p:spPr>
          <a:xfrm>
            <a:off x="19579497" y="7537450"/>
            <a:ext cx="1460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B00"/>
              </a:buClr>
              <a:buSzPts val="4800"/>
              <a:buFont typeface="Freckle Face"/>
              <a:buNone/>
            </a:pPr>
            <a:r>
              <a:rPr b="0" i="0" lang="en-US" sz="4800" u="none" cap="none" strike="noStrike">
                <a:solidFill>
                  <a:srgbClr val="FFBB00"/>
                </a:solidFill>
                <a:latin typeface="Freckle Face"/>
                <a:ea typeface="Freckle Face"/>
                <a:cs typeface="Freckle Face"/>
                <a:sym typeface="Freckle Face"/>
              </a:rPr>
              <a:t>2025</a:t>
            </a:r>
            <a:endParaRPr b="0" i="0" sz="4800" u="none" cap="none" strike="noStrike">
              <a:solidFill>
                <a:schemeClr val="dk1"/>
              </a:solidFill>
              <a:latin typeface="Calibri"/>
              <a:ea typeface="Calibri"/>
              <a:cs typeface="Calibri"/>
              <a:sym typeface="Calibri"/>
            </a:endParaRPr>
          </a:p>
        </p:txBody>
      </p:sp>
      <p:sp>
        <p:nvSpPr>
          <p:cNvPr id="546" name="Google Shape;546;g36274d0af7b_0_484"/>
          <p:cNvSpPr/>
          <p:nvPr/>
        </p:nvSpPr>
        <p:spPr>
          <a:xfrm>
            <a:off x="927216"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36274d0af7b_0_484"/>
          <p:cNvSpPr/>
          <p:nvPr/>
        </p:nvSpPr>
        <p:spPr>
          <a:xfrm>
            <a:off x="927216"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36274d0af7b_0_484"/>
          <p:cNvSpPr/>
          <p:nvPr/>
        </p:nvSpPr>
        <p:spPr>
          <a:xfrm>
            <a:off x="825603" y="4552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Dragon Taming</a:t>
            </a:r>
            <a:endParaRPr b="0" i="0" sz="4800" u="none" cap="none" strike="noStrike">
              <a:solidFill>
                <a:schemeClr val="dk1"/>
              </a:solidFill>
              <a:latin typeface="Calibri"/>
              <a:ea typeface="Calibri"/>
              <a:cs typeface="Calibri"/>
              <a:sym typeface="Calibri"/>
            </a:endParaRPr>
          </a:p>
        </p:txBody>
      </p:sp>
      <p:sp>
        <p:nvSpPr>
          <p:cNvPr id="549" name="Google Shape;549;g36274d0af7b_0_484"/>
          <p:cNvSpPr/>
          <p:nvPr/>
        </p:nvSpPr>
        <p:spPr>
          <a:xfrm>
            <a:off x="859474" y="54038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50" name="Google Shape;550;g36274d0af7b_0_484"/>
          <p:cNvSpPr/>
          <p:nvPr/>
        </p:nvSpPr>
        <p:spPr>
          <a:xfrm>
            <a:off x="11926791"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36274d0af7b_0_484"/>
          <p:cNvSpPr/>
          <p:nvPr/>
        </p:nvSpPr>
        <p:spPr>
          <a:xfrm>
            <a:off x="11926791"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36274d0af7b_0_484"/>
          <p:cNvSpPr/>
          <p:nvPr/>
        </p:nvSpPr>
        <p:spPr>
          <a:xfrm>
            <a:off x="11825178" y="4552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Unicorn Migration</a:t>
            </a:r>
            <a:endParaRPr b="0" i="0" sz="4800" u="none" cap="none" strike="noStrike">
              <a:solidFill>
                <a:schemeClr val="dk1"/>
              </a:solidFill>
              <a:latin typeface="Calibri"/>
              <a:ea typeface="Calibri"/>
              <a:cs typeface="Calibri"/>
              <a:sym typeface="Calibri"/>
            </a:endParaRPr>
          </a:p>
        </p:txBody>
      </p:sp>
      <p:sp>
        <p:nvSpPr>
          <p:cNvPr id="553" name="Google Shape;553;g36274d0af7b_0_484"/>
          <p:cNvSpPr/>
          <p:nvPr/>
        </p:nvSpPr>
        <p:spPr>
          <a:xfrm>
            <a:off x="11859049" y="54038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54" name="Google Shape;554;g36274d0af7b_0_484"/>
          <p:cNvSpPr/>
          <p:nvPr/>
        </p:nvSpPr>
        <p:spPr>
          <a:xfrm>
            <a:off x="17363070"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6274d0af7b_0_484"/>
          <p:cNvSpPr/>
          <p:nvPr/>
        </p:nvSpPr>
        <p:spPr>
          <a:xfrm>
            <a:off x="17363070"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36274d0af7b_0_484"/>
          <p:cNvSpPr/>
          <p:nvPr/>
        </p:nvSpPr>
        <p:spPr>
          <a:xfrm>
            <a:off x="17261457" y="95694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Rainbow Sightings</a:t>
            </a:r>
            <a:endParaRPr b="0" i="0" sz="4800" u="none" cap="none" strike="noStrike">
              <a:solidFill>
                <a:schemeClr val="dk1"/>
              </a:solidFill>
              <a:latin typeface="Calibri"/>
              <a:ea typeface="Calibri"/>
              <a:cs typeface="Calibri"/>
              <a:sym typeface="Calibri"/>
            </a:endParaRPr>
          </a:p>
        </p:txBody>
      </p:sp>
      <p:sp>
        <p:nvSpPr>
          <p:cNvPr id="557" name="Google Shape;557;g36274d0af7b_0_484"/>
          <p:cNvSpPr/>
          <p:nvPr/>
        </p:nvSpPr>
        <p:spPr>
          <a:xfrm>
            <a:off x="17295328" y="104203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58" name="Google Shape;558;g36274d0af7b_0_484"/>
          <p:cNvSpPr/>
          <p:nvPr/>
        </p:nvSpPr>
        <p:spPr>
          <a:xfrm>
            <a:off x="6490511"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36274d0af7b_0_484"/>
          <p:cNvSpPr/>
          <p:nvPr/>
        </p:nvSpPr>
        <p:spPr>
          <a:xfrm>
            <a:off x="6490511"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36274d0af7b_0_484"/>
          <p:cNvSpPr/>
          <p:nvPr/>
        </p:nvSpPr>
        <p:spPr>
          <a:xfrm>
            <a:off x="6388899" y="95694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Enchanted Pool</a:t>
            </a:r>
            <a:endParaRPr b="0" i="0" sz="4800" u="none" cap="none" strike="noStrike">
              <a:solidFill>
                <a:schemeClr val="dk1"/>
              </a:solidFill>
              <a:latin typeface="Calibri"/>
              <a:ea typeface="Calibri"/>
              <a:cs typeface="Calibri"/>
              <a:sym typeface="Calibri"/>
            </a:endParaRPr>
          </a:p>
        </p:txBody>
      </p:sp>
      <p:sp>
        <p:nvSpPr>
          <p:cNvPr id="561" name="Google Shape;561;g36274d0af7b_0_484"/>
          <p:cNvSpPr/>
          <p:nvPr/>
        </p:nvSpPr>
        <p:spPr>
          <a:xfrm>
            <a:off x="6422769" y="104203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566" name="Shape 566"/>
        <p:cNvGrpSpPr/>
        <p:nvPr/>
      </p:nvGrpSpPr>
      <p:grpSpPr>
        <a:xfrm>
          <a:off x="0" y="0"/>
          <a:ext cx="0" cy="0"/>
          <a:chOff x="0" y="0"/>
          <a:chExt cx="0" cy="0"/>
        </a:xfrm>
      </p:grpSpPr>
      <p:pic>
        <p:nvPicPr>
          <p:cNvPr descr=" " id="567" name="Google Shape;567;g36274d0af7b_0_529"/>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568" name="Google Shape;568;g36274d0af7b_0_5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36274d0af7b_0_52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0" name="Google Shape;570;g36274d0af7b_0_529"/>
          <p:cNvSpPr/>
          <p:nvPr/>
        </p:nvSpPr>
        <p:spPr>
          <a:xfrm>
            <a:off x="3581848" y="711200"/>
            <a:ext cx="5851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Our Team</a:t>
            </a:r>
            <a:endParaRPr b="0" i="0" sz="8000" u="none" cap="none" strike="noStrike">
              <a:solidFill>
                <a:schemeClr val="dk1"/>
              </a:solidFill>
              <a:latin typeface="Calibri"/>
              <a:ea typeface="Calibri"/>
              <a:cs typeface="Calibri"/>
              <a:sym typeface="Calibri"/>
            </a:endParaRPr>
          </a:p>
        </p:txBody>
      </p:sp>
      <p:sp>
        <p:nvSpPr>
          <p:cNvPr id="571" name="Google Shape;571;g36274d0af7b_0_529"/>
          <p:cNvSpPr/>
          <p:nvPr/>
        </p:nvSpPr>
        <p:spPr>
          <a:xfrm>
            <a:off x="3556445" y="2838450"/>
            <a:ext cx="4788600" cy="99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36274d0af7b_0_529"/>
          <p:cNvPicPr preferRelativeResize="0"/>
          <p:nvPr/>
        </p:nvPicPr>
        <p:blipFill rotWithShape="1">
          <a:blip r:embed="rId5">
            <a:alphaModFix/>
          </a:blip>
          <a:srcRect b="0" l="0" r="0" t="0"/>
          <a:stretch/>
        </p:blipFill>
        <p:spPr>
          <a:xfrm>
            <a:off x="3556445" y="2838450"/>
            <a:ext cx="4788498" cy="8229601"/>
          </a:xfrm>
          <a:prstGeom prst="rect">
            <a:avLst/>
          </a:prstGeom>
          <a:noFill/>
          <a:ln>
            <a:noFill/>
          </a:ln>
        </p:spPr>
      </p:pic>
      <p:sp>
        <p:nvSpPr>
          <p:cNvPr id="573" name="Google Shape;573;g36274d0af7b_0_529"/>
          <p:cNvSpPr/>
          <p:nvPr/>
        </p:nvSpPr>
        <p:spPr>
          <a:xfrm>
            <a:off x="35564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36274d0af7b_0_529"/>
          <p:cNvSpPr/>
          <p:nvPr/>
        </p:nvSpPr>
        <p:spPr>
          <a:xfrm>
            <a:off x="35564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36274d0af7b_0_529"/>
          <p:cNvSpPr/>
          <p:nvPr/>
        </p:nvSpPr>
        <p:spPr>
          <a:xfrm>
            <a:off x="3454832" y="1127125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Eldruin</a:t>
            </a:r>
            <a:endParaRPr b="0" i="0" sz="4800" u="none" cap="none" strike="noStrike">
              <a:solidFill>
                <a:schemeClr val="dk1"/>
              </a:solidFill>
              <a:latin typeface="Calibri"/>
              <a:ea typeface="Calibri"/>
              <a:cs typeface="Calibri"/>
              <a:sym typeface="Calibri"/>
            </a:endParaRPr>
          </a:p>
        </p:txBody>
      </p:sp>
      <p:sp>
        <p:nvSpPr>
          <p:cNvPr id="576" name="Google Shape;576;g36274d0af7b_0_529"/>
          <p:cNvSpPr/>
          <p:nvPr/>
        </p:nvSpPr>
        <p:spPr>
          <a:xfrm>
            <a:off x="3488703" y="121729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7" name="Google Shape;577;g36274d0af7b_0_529"/>
          <p:cNvSpPr/>
          <p:nvPr/>
        </p:nvSpPr>
        <p:spPr>
          <a:xfrm>
            <a:off x="9157845" y="2838450"/>
            <a:ext cx="4788600" cy="99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36274d0af7b_0_529"/>
          <p:cNvPicPr preferRelativeResize="0"/>
          <p:nvPr/>
        </p:nvPicPr>
        <p:blipFill rotWithShape="1">
          <a:blip r:embed="rId6">
            <a:alphaModFix/>
          </a:blip>
          <a:srcRect b="0" l="0" r="0" t="0"/>
          <a:stretch/>
        </p:blipFill>
        <p:spPr>
          <a:xfrm>
            <a:off x="9157845" y="2838450"/>
            <a:ext cx="4788498" cy="8229601"/>
          </a:xfrm>
          <a:prstGeom prst="rect">
            <a:avLst/>
          </a:prstGeom>
          <a:noFill/>
          <a:ln>
            <a:noFill/>
          </a:ln>
        </p:spPr>
      </p:pic>
      <p:sp>
        <p:nvSpPr>
          <p:cNvPr id="579" name="Google Shape;579;g36274d0af7b_0_529"/>
          <p:cNvSpPr/>
          <p:nvPr/>
        </p:nvSpPr>
        <p:spPr>
          <a:xfrm>
            <a:off x="91578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6274d0af7b_0_529"/>
          <p:cNvSpPr/>
          <p:nvPr/>
        </p:nvSpPr>
        <p:spPr>
          <a:xfrm>
            <a:off x="91578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36274d0af7b_0_529"/>
          <p:cNvSpPr/>
          <p:nvPr/>
        </p:nvSpPr>
        <p:spPr>
          <a:xfrm>
            <a:off x="9056232" y="1127125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Elementalen</a:t>
            </a:r>
            <a:endParaRPr b="0" i="0" sz="4800" u="none" cap="none" strike="noStrike">
              <a:solidFill>
                <a:schemeClr val="dk1"/>
              </a:solidFill>
              <a:latin typeface="Calibri"/>
              <a:ea typeface="Calibri"/>
              <a:cs typeface="Calibri"/>
              <a:sym typeface="Calibri"/>
            </a:endParaRPr>
          </a:p>
        </p:txBody>
      </p:sp>
      <p:sp>
        <p:nvSpPr>
          <p:cNvPr id="582" name="Google Shape;582;g36274d0af7b_0_529"/>
          <p:cNvSpPr/>
          <p:nvPr/>
        </p:nvSpPr>
        <p:spPr>
          <a:xfrm>
            <a:off x="9090103" y="121729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3" name="Google Shape;583;g36274d0af7b_0_529"/>
          <p:cNvSpPr/>
          <p:nvPr/>
        </p:nvSpPr>
        <p:spPr>
          <a:xfrm>
            <a:off x="14759245" y="2838450"/>
            <a:ext cx="4788600" cy="99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36274d0af7b_0_529"/>
          <p:cNvPicPr preferRelativeResize="0"/>
          <p:nvPr/>
        </p:nvPicPr>
        <p:blipFill rotWithShape="1">
          <a:blip r:embed="rId7">
            <a:alphaModFix/>
          </a:blip>
          <a:srcRect b="0" l="0" r="0" t="0"/>
          <a:stretch/>
        </p:blipFill>
        <p:spPr>
          <a:xfrm>
            <a:off x="14759245" y="2838450"/>
            <a:ext cx="4788498" cy="8229601"/>
          </a:xfrm>
          <a:prstGeom prst="rect">
            <a:avLst/>
          </a:prstGeom>
          <a:noFill/>
          <a:ln>
            <a:noFill/>
          </a:ln>
        </p:spPr>
      </p:pic>
      <p:sp>
        <p:nvSpPr>
          <p:cNvPr id="585" name="Google Shape;585;g36274d0af7b_0_529"/>
          <p:cNvSpPr/>
          <p:nvPr/>
        </p:nvSpPr>
        <p:spPr>
          <a:xfrm>
            <a:off x="147592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36274d0af7b_0_529"/>
          <p:cNvSpPr/>
          <p:nvPr/>
        </p:nvSpPr>
        <p:spPr>
          <a:xfrm>
            <a:off x="147592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36274d0af7b_0_529"/>
          <p:cNvSpPr/>
          <p:nvPr/>
        </p:nvSpPr>
        <p:spPr>
          <a:xfrm>
            <a:off x="14657632" y="1127125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Lunaria</a:t>
            </a:r>
            <a:endParaRPr b="0" i="0" sz="4800" u="none" cap="none" strike="noStrike">
              <a:solidFill>
                <a:schemeClr val="dk1"/>
              </a:solidFill>
              <a:latin typeface="Calibri"/>
              <a:ea typeface="Calibri"/>
              <a:cs typeface="Calibri"/>
              <a:sym typeface="Calibri"/>
            </a:endParaRPr>
          </a:p>
        </p:txBody>
      </p:sp>
      <p:sp>
        <p:nvSpPr>
          <p:cNvPr id="588" name="Google Shape;588;g36274d0af7b_0_529"/>
          <p:cNvSpPr/>
          <p:nvPr/>
        </p:nvSpPr>
        <p:spPr>
          <a:xfrm>
            <a:off x="14691503" y="121729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593" name="Shape 593"/>
        <p:cNvGrpSpPr/>
        <p:nvPr/>
      </p:nvGrpSpPr>
      <p:grpSpPr>
        <a:xfrm>
          <a:off x="0" y="0"/>
          <a:ext cx="0" cy="0"/>
          <a:chOff x="0" y="0"/>
          <a:chExt cx="0" cy="0"/>
        </a:xfrm>
      </p:grpSpPr>
      <p:pic>
        <p:nvPicPr>
          <p:cNvPr descr=" " id="594" name="Google Shape;594;g36274d0af7b_0_555"/>
          <p:cNvPicPr preferRelativeResize="0"/>
          <p:nvPr/>
        </p:nvPicPr>
        <p:blipFill rotWithShape="1">
          <a:blip r:embed="rId3">
            <a:alphaModFix/>
          </a:blip>
          <a:srcRect b="0" l="0" r="0" t="0"/>
          <a:stretch/>
        </p:blipFill>
        <p:spPr>
          <a:xfrm>
            <a:off x="13387473" y="-241300"/>
            <a:ext cx="13654207" cy="13550900"/>
          </a:xfrm>
          <a:prstGeom prst="rect">
            <a:avLst/>
          </a:prstGeom>
          <a:noFill/>
          <a:ln>
            <a:noFill/>
          </a:ln>
        </p:spPr>
      </p:pic>
      <p:pic>
        <p:nvPicPr>
          <p:cNvPr descr=" " id="595" name="Google Shape;595;g36274d0af7b_0_555"/>
          <p:cNvPicPr preferRelativeResize="0"/>
          <p:nvPr/>
        </p:nvPicPr>
        <p:blipFill rotWithShape="1">
          <a:blip r:embed="rId4">
            <a:alphaModFix/>
          </a:blip>
          <a:srcRect b="0" l="0" r="0" t="0"/>
          <a:stretch/>
        </p:blipFill>
        <p:spPr>
          <a:xfrm>
            <a:off x="-711287" y="-241300"/>
            <a:ext cx="12561868" cy="16116300"/>
          </a:xfrm>
          <a:prstGeom prst="rect">
            <a:avLst/>
          </a:prstGeom>
          <a:noFill/>
          <a:ln>
            <a:noFill/>
          </a:ln>
        </p:spPr>
      </p:pic>
      <p:sp>
        <p:nvSpPr>
          <p:cNvPr id="596" name="Google Shape;596;g36274d0af7b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36274d0af7b_0_55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98" name="Google Shape;598;g36274d0af7b_0_555"/>
          <p:cNvPicPr preferRelativeResize="0"/>
          <p:nvPr/>
        </p:nvPicPr>
        <p:blipFill rotWithShape="1">
          <a:blip r:embed="rId6">
            <a:alphaModFix/>
          </a:blip>
          <a:srcRect b="0" l="0" r="0" t="0"/>
          <a:stretch/>
        </p:blipFill>
        <p:spPr>
          <a:xfrm>
            <a:off x="1867133" y="1968500"/>
            <a:ext cx="7125591" cy="11061700"/>
          </a:xfrm>
          <a:prstGeom prst="rect">
            <a:avLst/>
          </a:prstGeom>
          <a:noFill/>
          <a:ln>
            <a:noFill/>
          </a:ln>
        </p:spPr>
      </p:pic>
      <p:sp>
        <p:nvSpPr>
          <p:cNvPr id="599" name="Google Shape;599;g36274d0af7b_0_555"/>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36274d0af7b_0_555"/>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36274d0af7b_0_555"/>
          <p:cNvPicPr preferRelativeResize="0"/>
          <p:nvPr/>
        </p:nvPicPr>
        <p:blipFill rotWithShape="1">
          <a:blip r:embed="rId7">
            <a:alphaModFix/>
          </a:blip>
          <a:srcRect b="0" l="0" r="0" t="0"/>
          <a:stretch/>
        </p:blipFill>
        <p:spPr>
          <a:xfrm>
            <a:off x="9672259" y="2057400"/>
            <a:ext cx="1206651" cy="1117600"/>
          </a:xfrm>
          <a:prstGeom prst="rect">
            <a:avLst/>
          </a:prstGeom>
          <a:noFill/>
          <a:ln>
            <a:noFill/>
          </a:ln>
        </p:spPr>
      </p:pic>
      <p:pic>
        <p:nvPicPr>
          <p:cNvPr descr=" " id="602" name="Google Shape;602;g36274d0af7b_0_555"/>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03" name="Google Shape;603;g36274d0af7b_0_555"/>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36274d0af7b_0_555"/>
          <p:cNvPicPr preferRelativeResize="0"/>
          <p:nvPr/>
        </p:nvPicPr>
        <p:blipFill rotWithShape="1">
          <a:blip r:embed="rId9">
            <a:alphaModFix/>
          </a:blip>
          <a:srcRect b="0" l="0" r="0" t="0"/>
          <a:stretch/>
        </p:blipFill>
        <p:spPr>
          <a:xfrm>
            <a:off x="9646856" y="5308600"/>
            <a:ext cx="1257457" cy="1117600"/>
          </a:xfrm>
          <a:prstGeom prst="rect">
            <a:avLst/>
          </a:prstGeom>
          <a:noFill/>
          <a:ln>
            <a:noFill/>
          </a:ln>
        </p:spPr>
      </p:pic>
      <p:pic>
        <p:nvPicPr>
          <p:cNvPr descr=" " id="605" name="Google Shape;605;g36274d0af7b_0_555"/>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06" name="Google Shape;606;g36274d0af7b_0_555"/>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36274d0af7b_0_555"/>
          <p:cNvPicPr preferRelativeResize="0"/>
          <p:nvPr/>
        </p:nvPicPr>
        <p:blipFill rotWithShape="1">
          <a:blip r:embed="rId10">
            <a:alphaModFix/>
          </a:blip>
          <a:srcRect b="0" l="0" r="0" t="0"/>
          <a:stretch/>
        </p:blipFill>
        <p:spPr>
          <a:xfrm>
            <a:off x="9684960" y="8559800"/>
            <a:ext cx="1181248" cy="1117600"/>
          </a:xfrm>
          <a:prstGeom prst="rect">
            <a:avLst/>
          </a:prstGeom>
          <a:noFill/>
          <a:ln>
            <a:noFill/>
          </a:ln>
        </p:spPr>
      </p:pic>
      <p:pic>
        <p:nvPicPr>
          <p:cNvPr descr=" " id="608" name="Google Shape;608;g36274d0af7b_0_555"/>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09" name="Google Shape;609;g36274d0af7b_0_555"/>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36274d0af7b_0_555"/>
          <p:cNvPicPr preferRelativeResize="0"/>
          <p:nvPr/>
        </p:nvPicPr>
        <p:blipFill rotWithShape="1">
          <a:blip r:embed="rId11">
            <a:alphaModFix/>
          </a:blip>
          <a:srcRect b="0" l="0" r="0" t="0"/>
          <a:stretch/>
        </p:blipFill>
        <p:spPr>
          <a:xfrm>
            <a:off x="9723065" y="11811000"/>
            <a:ext cx="1105038" cy="1117600"/>
          </a:xfrm>
          <a:prstGeom prst="rect">
            <a:avLst/>
          </a:prstGeom>
          <a:noFill/>
          <a:ln>
            <a:noFill/>
          </a:ln>
        </p:spPr>
      </p:pic>
      <p:sp>
        <p:nvSpPr>
          <p:cNvPr id="611" name="Google Shape;611;g36274d0af7b_0_555"/>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2" name="Google Shape;612;g36274d0af7b_0_555"/>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3" name="Google Shape;613;g36274d0af7b_0_555"/>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14" name="Google Shape;614;g36274d0af7b_0_555"/>
          <p:cNvSpPr/>
          <p:nvPr/>
        </p:nvSpPr>
        <p:spPr>
          <a:xfrm>
            <a:off x="13810859" y="749300"/>
            <a:ext cx="8810700" cy="158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619" name="Shape 619"/>
        <p:cNvGrpSpPr/>
        <p:nvPr/>
      </p:nvGrpSpPr>
      <p:grpSpPr>
        <a:xfrm>
          <a:off x="0" y="0"/>
          <a:ext cx="0" cy="0"/>
          <a:chOff x="0" y="0"/>
          <a:chExt cx="0" cy="0"/>
        </a:xfrm>
      </p:grpSpPr>
      <p:pic>
        <p:nvPicPr>
          <p:cNvPr descr=" " id="620" name="Google Shape;620;g36274d0af7b_0_580"/>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621" name="Google Shape;621;g36274d0af7b_0_5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36274d0af7b_0_58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23" name="Google Shape;623;g36274d0af7b_0_580"/>
          <p:cNvSpPr/>
          <p:nvPr/>
        </p:nvSpPr>
        <p:spPr>
          <a:xfrm>
            <a:off x="7794541" y="647700"/>
            <a:ext cx="8810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The List</a:t>
            </a:r>
            <a:endParaRPr b="0" i="0" sz="8000" u="none" cap="none" strike="noStrike">
              <a:solidFill>
                <a:schemeClr val="dk1"/>
              </a:solidFill>
              <a:latin typeface="Calibri"/>
              <a:ea typeface="Calibri"/>
              <a:cs typeface="Calibri"/>
              <a:sym typeface="Calibri"/>
            </a:endParaRPr>
          </a:p>
        </p:txBody>
      </p:sp>
      <p:sp>
        <p:nvSpPr>
          <p:cNvPr id="624" name="Google Shape;624;g36274d0af7b_0_580"/>
          <p:cNvSpPr/>
          <p:nvPr/>
        </p:nvSpPr>
        <p:spPr>
          <a:xfrm>
            <a:off x="3670759" y="32512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36274d0af7b_0_580"/>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36274d0af7b_0_580"/>
          <p:cNvSpPr/>
          <p:nvPr/>
        </p:nvSpPr>
        <p:spPr>
          <a:xfrm>
            <a:off x="3670759" y="3581400"/>
            <a:ext cx="6249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Dragons</a:t>
            </a:r>
            <a:endParaRPr b="0" i="0" sz="3600" u="none" cap="none" strike="noStrike">
              <a:solidFill>
                <a:schemeClr val="dk1"/>
              </a:solidFill>
              <a:latin typeface="Calibri"/>
              <a:ea typeface="Calibri"/>
              <a:cs typeface="Calibri"/>
              <a:sym typeface="Calibri"/>
            </a:endParaRPr>
          </a:p>
        </p:txBody>
      </p:sp>
      <p:sp>
        <p:nvSpPr>
          <p:cNvPr id="627" name="Google Shape;627;g36274d0af7b_0_580"/>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28" name="Google Shape;628;g36274d0af7b_0_580"/>
          <p:cNvSpPr/>
          <p:nvPr/>
        </p:nvSpPr>
        <p:spPr>
          <a:xfrm>
            <a:off x="3670759" y="5080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36274d0af7b_0_580"/>
          <p:cNvSpPr/>
          <p:nvPr/>
        </p:nvSpPr>
        <p:spPr>
          <a:xfrm>
            <a:off x="3670759" y="5105400"/>
            <a:ext cx="6249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Medieval-like Settings</a:t>
            </a:r>
            <a:endParaRPr b="0" i="0" sz="3600" u="none" cap="none" strike="noStrike">
              <a:solidFill>
                <a:schemeClr val="dk1"/>
              </a:solidFill>
              <a:latin typeface="Calibri"/>
              <a:ea typeface="Calibri"/>
              <a:cs typeface="Calibri"/>
              <a:sym typeface="Calibri"/>
            </a:endParaRPr>
          </a:p>
        </p:txBody>
      </p:sp>
      <p:sp>
        <p:nvSpPr>
          <p:cNvPr id="630" name="Google Shape;630;g36274d0af7b_0_580"/>
          <p:cNvSpPr/>
          <p:nvPr/>
        </p:nvSpPr>
        <p:spPr>
          <a:xfrm>
            <a:off x="10072359" y="5080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31" name="Google Shape;631;g36274d0af7b_0_580"/>
          <p:cNvSpPr/>
          <p:nvPr/>
        </p:nvSpPr>
        <p:spPr>
          <a:xfrm>
            <a:off x="3670759" y="62992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36274d0af7b_0_580"/>
          <p:cNvSpPr/>
          <p:nvPr/>
        </p:nvSpPr>
        <p:spPr>
          <a:xfrm>
            <a:off x="3670759" y="6324600"/>
            <a:ext cx="6249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Chosen One Trope</a:t>
            </a:r>
            <a:endParaRPr b="0" i="0" sz="3600" u="none" cap="none" strike="noStrike">
              <a:solidFill>
                <a:schemeClr val="dk1"/>
              </a:solidFill>
              <a:latin typeface="Calibri"/>
              <a:ea typeface="Calibri"/>
              <a:cs typeface="Calibri"/>
              <a:sym typeface="Calibri"/>
            </a:endParaRPr>
          </a:p>
        </p:txBody>
      </p:sp>
      <p:sp>
        <p:nvSpPr>
          <p:cNvPr id="633" name="Google Shape;633;g36274d0af7b_0_580"/>
          <p:cNvSpPr/>
          <p:nvPr/>
        </p:nvSpPr>
        <p:spPr>
          <a:xfrm>
            <a:off x="10072359" y="62992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34" name="Google Shape;634;g36274d0af7b_0_580"/>
          <p:cNvSpPr/>
          <p:nvPr/>
        </p:nvSpPr>
        <p:spPr>
          <a:xfrm>
            <a:off x="3670759" y="75184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6274d0af7b_0_580"/>
          <p:cNvSpPr/>
          <p:nvPr/>
        </p:nvSpPr>
        <p:spPr>
          <a:xfrm>
            <a:off x="3670759" y="7848600"/>
            <a:ext cx="6249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Magic</a:t>
            </a:r>
            <a:endParaRPr b="0" i="0" sz="3600" u="none" cap="none" strike="noStrike">
              <a:solidFill>
                <a:schemeClr val="dk1"/>
              </a:solidFill>
              <a:latin typeface="Calibri"/>
              <a:ea typeface="Calibri"/>
              <a:cs typeface="Calibri"/>
              <a:sym typeface="Calibri"/>
            </a:endParaRPr>
          </a:p>
        </p:txBody>
      </p:sp>
      <p:sp>
        <p:nvSpPr>
          <p:cNvPr id="636" name="Google Shape;636;g36274d0af7b_0_580"/>
          <p:cNvSpPr/>
          <p:nvPr/>
        </p:nvSpPr>
        <p:spPr>
          <a:xfrm>
            <a:off x="10072359" y="75184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37" name="Google Shape;637;g36274d0af7b_0_580"/>
          <p:cNvSpPr/>
          <p:nvPr/>
        </p:nvSpPr>
        <p:spPr>
          <a:xfrm>
            <a:off x="3670759" y="9347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36274d0af7b_0_580"/>
          <p:cNvSpPr/>
          <p:nvPr/>
        </p:nvSpPr>
        <p:spPr>
          <a:xfrm>
            <a:off x="3670759" y="9677400"/>
            <a:ext cx="6249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The Best Curse</a:t>
            </a:r>
            <a:endParaRPr b="0" i="0" sz="3600" u="none" cap="none" strike="noStrike">
              <a:solidFill>
                <a:schemeClr val="dk1"/>
              </a:solidFill>
              <a:latin typeface="Calibri"/>
              <a:ea typeface="Calibri"/>
              <a:cs typeface="Calibri"/>
              <a:sym typeface="Calibri"/>
            </a:endParaRPr>
          </a:p>
        </p:txBody>
      </p:sp>
      <p:sp>
        <p:nvSpPr>
          <p:cNvPr id="639" name="Google Shape;639;g36274d0af7b_0_580"/>
          <p:cNvSpPr/>
          <p:nvPr/>
        </p:nvSpPr>
        <p:spPr>
          <a:xfrm>
            <a:off x="10072359" y="9347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40" name="Google Shape;640;g36274d0af7b_0_580"/>
          <p:cNvSpPr/>
          <p:nvPr/>
        </p:nvSpPr>
        <p:spPr>
          <a:xfrm>
            <a:off x="3670759" y="11176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36274d0af7b_0_580"/>
          <p:cNvSpPr/>
          <p:nvPr/>
        </p:nvSpPr>
        <p:spPr>
          <a:xfrm>
            <a:off x="3670759" y="11201400"/>
            <a:ext cx="6249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Unique Creatures</a:t>
            </a:r>
            <a:endParaRPr b="0" i="0" sz="3600" u="none" cap="none" strike="noStrike">
              <a:solidFill>
                <a:schemeClr val="dk1"/>
              </a:solidFill>
              <a:latin typeface="Calibri"/>
              <a:ea typeface="Calibri"/>
              <a:cs typeface="Calibri"/>
              <a:sym typeface="Calibri"/>
            </a:endParaRPr>
          </a:p>
        </p:txBody>
      </p:sp>
      <p:sp>
        <p:nvSpPr>
          <p:cNvPr id="642" name="Google Shape;642;g36274d0af7b_0_580"/>
          <p:cNvSpPr/>
          <p:nvPr/>
        </p:nvSpPr>
        <p:spPr>
          <a:xfrm>
            <a:off x="10072359" y="11176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647" name="Shape 647"/>
        <p:cNvGrpSpPr/>
        <p:nvPr/>
      </p:nvGrpSpPr>
      <p:grpSpPr>
        <a:xfrm>
          <a:off x="0" y="0"/>
          <a:ext cx="0" cy="0"/>
          <a:chOff x="0" y="0"/>
          <a:chExt cx="0" cy="0"/>
        </a:xfrm>
      </p:grpSpPr>
      <p:pic>
        <p:nvPicPr>
          <p:cNvPr descr=" " id="648" name="Google Shape;648;g36274d0af7b_0_607"/>
          <p:cNvPicPr preferRelativeResize="0"/>
          <p:nvPr/>
        </p:nvPicPr>
        <p:blipFill rotWithShape="1">
          <a:blip r:embed="rId3">
            <a:alphaModFix/>
          </a:blip>
          <a:srcRect b="0" l="0" r="0" t="0"/>
          <a:stretch/>
        </p:blipFill>
        <p:spPr>
          <a:xfrm>
            <a:off x="-673184" y="4216400"/>
            <a:ext cx="10516914" cy="10579100"/>
          </a:xfrm>
          <a:prstGeom prst="rect">
            <a:avLst/>
          </a:prstGeom>
          <a:noFill/>
          <a:ln>
            <a:noFill/>
          </a:ln>
        </p:spPr>
      </p:pic>
      <p:pic>
        <p:nvPicPr>
          <p:cNvPr descr=" " id="649" name="Google Shape;649;g36274d0af7b_0_607"/>
          <p:cNvPicPr preferRelativeResize="0"/>
          <p:nvPr/>
        </p:nvPicPr>
        <p:blipFill rotWithShape="1">
          <a:blip r:embed="rId4">
            <a:alphaModFix/>
          </a:blip>
          <a:srcRect b="0" l="0" r="0" t="0"/>
          <a:stretch/>
        </p:blipFill>
        <p:spPr>
          <a:xfrm>
            <a:off x="15038680" y="-2019300"/>
            <a:ext cx="10948768" cy="10922000"/>
          </a:xfrm>
          <a:prstGeom prst="rect">
            <a:avLst/>
          </a:prstGeom>
          <a:noFill/>
          <a:ln>
            <a:noFill/>
          </a:ln>
        </p:spPr>
      </p:pic>
      <p:sp>
        <p:nvSpPr>
          <p:cNvPr id="650" name="Google Shape;650;g36274d0af7b_0_6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36274d0af7b_0_60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52" name="Google Shape;652;g36274d0af7b_0_607"/>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36274d0af7b_0_607"/>
          <p:cNvSpPr/>
          <p:nvPr/>
        </p:nvSpPr>
        <p:spPr>
          <a:xfrm>
            <a:off x="10173972" y="31242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36274d0af7b_0_607"/>
          <p:cNvPicPr preferRelativeResize="0"/>
          <p:nvPr/>
        </p:nvPicPr>
        <p:blipFill rotWithShape="1">
          <a:blip r:embed="rId6">
            <a:alphaModFix/>
          </a:blip>
          <a:srcRect b="0" l="0" r="0" t="0"/>
          <a:stretch/>
        </p:blipFill>
        <p:spPr>
          <a:xfrm>
            <a:off x="10478810" y="3403600"/>
            <a:ext cx="1117740" cy="1117600"/>
          </a:xfrm>
          <a:prstGeom prst="rect">
            <a:avLst/>
          </a:prstGeom>
          <a:noFill/>
          <a:ln>
            <a:noFill/>
          </a:ln>
        </p:spPr>
      </p:pic>
      <p:sp>
        <p:nvSpPr>
          <p:cNvPr id="655" name="Google Shape;655;g36274d0af7b_0_607"/>
          <p:cNvSpPr/>
          <p:nvPr/>
        </p:nvSpPr>
        <p:spPr>
          <a:xfrm>
            <a:off x="11799775" y="33274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36274d0af7b_0_607"/>
          <p:cNvSpPr/>
          <p:nvPr/>
        </p:nvSpPr>
        <p:spPr>
          <a:xfrm>
            <a:off x="11799775" y="33274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Chloe Ng</a:t>
            </a:r>
            <a:endParaRPr b="0" i="0" sz="3600" u="none" cap="none" strike="noStrike">
              <a:solidFill>
                <a:schemeClr val="dk1"/>
              </a:solidFill>
              <a:latin typeface="Calibri"/>
              <a:ea typeface="Calibri"/>
              <a:cs typeface="Calibri"/>
              <a:sym typeface="Calibri"/>
            </a:endParaRPr>
          </a:p>
        </p:txBody>
      </p:sp>
      <p:sp>
        <p:nvSpPr>
          <p:cNvPr id="657" name="Google Shape;657;g36274d0af7b_0_607"/>
          <p:cNvSpPr/>
          <p:nvPr/>
        </p:nvSpPr>
        <p:spPr>
          <a:xfrm>
            <a:off x="11799775" y="3987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58" name="Google Shape;658;g36274d0af7b_0_607"/>
          <p:cNvSpPr/>
          <p:nvPr/>
        </p:nvSpPr>
        <p:spPr>
          <a:xfrm>
            <a:off x="787498" y="54864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36274d0af7b_0_607"/>
          <p:cNvPicPr preferRelativeResize="0"/>
          <p:nvPr/>
        </p:nvPicPr>
        <p:blipFill rotWithShape="1">
          <a:blip r:embed="rId7">
            <a:alphaModFix/>
          </a:blip>
          <a:srcRect b="0" l="0" r="0" t="0"/>
          <a:stretch/>
        </p:blipFill>
        <p:spPr>
          <a:xfrm>
            <a:off x="1092337" y="5765800"/>
            <a:ext cx="1117740" cy="1117600"/>
          </a:xfrm>
          <a:prstGeom prst="rect">
            <a:avLst/>
          </a:prstGeom>
          <a:noFill/>
          <a:ln>
            <a:noFill/>
          </a:ln>
        </p:spPr>
      </p:pic>
      <p:sp>
        <p:nvSpPr>
          <p:cNvPr id="660" name="Google Shape;660;g36274d0af7b_0_607"/>
          <p:cNvSpPr/>
          <p:nvPr/>
        </p:nvSpPr>
        <p:spPr>
          <a:xfrm>
            <a:off x="2413302" y="56896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36274d0af7b_0_607"/>
          <p:cNvSpPr/>
          <p:nvPr/>
        </p:nvSpPr>
        <p:spPr>
          <a:xfrm>
            <a:off x="2413302"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Valtorin</a:t>
            </a:r>
            <a:endParaRPr b="0" i="0" sz="3600" u="none" cap="none" strike="noStrike">
              <a:solidFill>
                <a:schemeClr val="dk1"/>
              </a:solidFill>
              <a:latin typeface="Calibri"/>
              <a:ea typeface="Calibri"/>
              <a:cs typeface="Calibri"/>
              <a:sym typeface="Calibri"/>
            </a:endParaRPr>
          </a:p>
        </p:txBody>
      </p:sp>
      <p:sp>
        <p:nvSpPr>
          <p:cNvPr id="662" name="Google Shape;662;g36274d0af7b_0_607"/>
          <p:cNvSpPr/>
          <p:nvPr/>
        </p:nvSpPr>
        <p:spPr>
          <a:xfrm>
            <a:off x="2413302" y="6350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63" name="Google Shape;663;g36274d0af7b_0_607"/>
          <p:cNvSpPr/>
          <p:nvPr/>
        </p:nvSpPr>
        <p:spPr>
          <a:xfrm>
            <a:off x="3835879" y="78232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36274d0af7b_0_607"/>
          <p:cNvPicPr preferRelativeResize="0"/>
          <p:nvPr/>
        </p:nvPicPr>
        <p:blipFill rotWithShape="1">
          <a:blip r:embed="rId8">
            <a:alphaModFix/>
          </a:blip>
          <a:srcRect b="0" l="0" r="0" t="0"/>
          <a:stretch/>
        </p:blipFill>
        <p:spPr>
          <a:xfrm>
            <a:off x="4140718" y="8102600"/>
            <a:ext cx="1117740" cy="1117600"/>
          </a:xfrm>
          <a:prstGeom prst="rect">
            <a:avLst/>
          </a:prstGeom>
          <a:noFill/>
          <a:ln>
            <a:noFill/>
          </a:ln>
        </p:spPr>
      </p:pic>
      <p:sp>
        <p:nvSpPr>
          <p:cNvPr id="665" name="Google Shape;665;g36274d0af7b_0_607"/>
          <p:cNvSpPr/>
          <p:nvPr/>
        </p:nvSpPr>
        <p:spPr>
          <a:xfrm>
            <a:off x="5461683" y="80264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36274d0af7b_0_607"/>
          <p:cNvSpPr/>
          <p:nvPr/>
        </p:nvSpPr>
        <p:spPr>
          <a:xfrm>
            <a:off x="5461683" y="80264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Lucian</a:t>
            </a:r>
            <a:endParaRPr b="0" i="0" sz="3600" u="none" cap="none" strike="noStrike">
              <a:solidFill>
                <a:schemeClr val="dk1"/>
              </a:solidFill>
              <a:latin typeface="Calibri"/>
              <a:ea typeface="Calibri"/>
              <a:cs typeface="Calibri"/>
              <a:sym typeface="Calibri"/>
            </a:endParaRPr>
          </a:p>
        </p:txBody>
      </p:sp>
      <p:sp>
        <p:nvSpPr>
          <p:cNvPr id="667" name="Google Shape;667;g36274d0af7b_0_607"/>
          <p:cNvSpPr/>
          <p:nvPr/>
        </p:nvSpPr>
        <p:spPr>
          <a:xfrm>
            <a:off x="5461683" y="8686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68" name="Google Shape;668;g36274d0af7b_0_607"/>
          <p:cNvSpPr/>
          <p:nvPr/>
        </p:nvSpPr>
        <p:spPr>
          <a:xfrm>
            <a:off x="3835879" y="102108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36274d0af7b_0_607"/>
          <p:cNvPicPr preferRelativeResize="0"/>
          <p:nvPr/>
        </p:nvPicPr>
        <p:blipFill rotWithShape="1">
          <a:blip r:embed="rId9">
            <a:alphaModFix/>
          </a:blip>
          <a:srcRect b="0" l="0" r="0" t="0"/>
          <a:stretch/>
        </p:blipFill>
        <p:spPr>
          <a:xfrm>
            <a:off x="4140718" y="10490200"/>
            <a:ext cx="1117740" cy="1117600"/>
          </a:xfrm>
          <a:prstGeom prst="rect">
            <a:avLst/>
          </a:prstGeom>
          <a:noFill/>
          <a:ln>
            <a:noFill/>
          </a:ln>
        </p:spPr>
      </p:pic>
      <p:sp>
        <p:nvSpPr>
          <p:cNvPr id="670" name="Google Shape;670;g36274d0af7b_0_607"/>
          <p:cNvSpPr/>
          <p:nvPr/>
        </p:nvSpPr>
        <p:spPr>
          <a:xfrm>
            <a:off x="5461683" y="104140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36274d0af7b_0_607"/>
          <p:cNvSpPr/>
          <p:nvPr/>
        </p:nvSpPr>
        <p:spPr>
          <a:xfrm>
            <a:off x="5461683" y="10414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Cedric</a:t>
            </a:r>
            <a:endParaRPr b="0" i="0" sz="3600" u="none" cap="none" strike="noStrike">
              <a:solidFill>
                <a:schemeClr val="dk1"/>
              </a:solidFill>
              <a:latin typeface="Calibri"/>
              <a:ea typeface="Calibri"/>
              <a:cs typeface="Calibri"/>
              <a:sym typeface="Calibri"/>
            </a:endParaRPr>
          </a:p>
        </p:txBody>
      </p:sp>
      <p:sp>
        <p:nvSpPr>
          <p:cNvPr id="672" name="Google Shape;672;g36274d0af7b_0_607"/>
          <p:cNvSpPr/>
          <p:nvPr/>
        </p:nvSpPr>
        <p:spPr>
          <a:xfrm>
            <a:off x="5461683" y="11074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73" name="Google Shape;673;g36274d0af7b_0_607"/>
          <p:cNvSpPr/>
          <p:nvPr/>
        </p:nvSpPr>
        <p:spPr>
          <a:xfrm>
            <a:off x="15343518" y="78486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36274d0af7b_0_607"/>
          <p:cNvPicPr preferRelativeResize="0"/>
          <p:nvPr/>
        </p:nvPicPr>
        <p:blipFill rotWithShape="1">
          <a:blip r:embed="rId10">
            <a:alphaModFix/>
          </a:blip>
          <a:srcRect b="0" l="0" r="0" t="0"/>
          <a:stretch/>
        </p:blipFill>
        <p:spPr>
          <a:xfrm>
            <a:off x="15648356" y="8128000"/>
            <a:ext cx="1117740" cy="1117600"/>
          </a:xfrm>
          <a:prstGeom prst="rect">
            <a:avLst/>
          </a:prstGeom>
          <a:noFill/>
          <a:ln>
            <a:noFill/>
          </a:ln>
        </p:spPr>
      </p:pic>
      <p:sp>
        <p:nvSpPr>
          <p:cNvPr id="675" name="Google Shape;675;g36274d0af7b_0_607"/>
          <p:cNvSpPr/>
          <p:nvPr/>
        </p:nvSpPr>
        <p:spPr>
          <a:xfrm>
            <a:off x="16969321" y="80518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36274d0af7b_0_607"/>
          <p:cNvSpPr/>
          <p:nvPr/>
        </p:nvSpPr>
        <p:spPr>
          <a:xfrm>
            <a:off x="16969321" y="80518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Elvina</a:t>
            </a:r>
            <a:endParaRPr b="0" i="0" sz="3600" u="none" cap="none" strike="noStrike">
              <a:solidFill>
                <a:schemeClr val="dk1"/>
              </a:solidFill>
              <a:latin typeface="Calibri"/>
              <a:ea typeface="Calibri"/>
              <a:cs typeface="Calibri"/>
              <a:sym typeface="Calibri"/>
            </a:endParaRPr>
          </a:p>
        </p:txBody>
      </p:sp>
      <p:sp>
        <p:nvSpPr>
          <p:cNvPr id="677" name="Google Shape;677;g36274d0af7b_0_607"/>
          <p:cNvSpPr/>
          <p:nvPr/>
        </p:nvSpPr>
        <p:spPr>
          <a:xfrm>
            <a:off x="16969321" y="8712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78" name="Google Shape;678;g36274d0af7b_0_607"/>
          <p:cNvSpPr/>
          <p:nvPr/>
        </p:nvSpPr>
        <p:spPr>
          <a:xfrm>
            <a:off x="15343518" y="102108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36274d0af7b_0_607"/>
          <p:cNvPicPr preferRelativeResize="0"/>
          <p:nvPr/>
        </p:nvPicPr>
        <p:blipFill rotWithShape="1">
          <a:blip r:embed="rId11">
            <a:alphaModFix/>
          </a:blip>
          <a:srcRect b="0" l="0" r="0" t="0"/>
          <a:stretch/>
        </p:blipFill>
        <p:spPr>
          <a:xfrm>
            <a:off x="15648356" y="10490200"/>
            <a:ext cx="1117740" cy="1117600"/>
          </a:xfrm>
          <a:prstGeom prst="rect">
            <a:avLst/>
          </a:prstGeom>
          <a:noFill/>
          <a:ln>
            <a:noFill/>
          </a:ln>
        </p:spPr>
      </p:pic>
      <p:sp>
        <p:nvSpPr>
          <p:cNvPr id="680" name="Google Shape;680;g36274d0af7b_0_607"/>
          <p:cNvSpPr/>
          <p:nvPr/>
        </p:nvSpPr>
        <p:spPr>
          <a:xfrm>
            <a:off x="16969321" y="104140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36274d0af7b_0_607"/>
          <p:cNvSpPr/>
          <p:nvPr/>
        </p:nvSpPr>
        <p:spPr>
          <a:xfrm>
            <a:off x="16969321" y="10414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Seraphina</a:t>
            </a:r>
            <a:endParaRPr b="0" i="0" sz="3600" u="none" cap="none" strike="noStrike">
              <a:solidFill>
                <a:schemeClr val="dk1"/>
              </a:solidFill>
              <a:latin typeface="Calibri"/>
              <a:ea typeface="Calibri"/>
              <a:cs typeface="Calibri"/>
              <a:sym typeface="Calibri"/>
            </a:endParaRPr>
          </a:p>
        </p:txBody>
      </p:sp>
      <p:sp>
        <p:nvSpPr>
          <p:cNvPr id="682" name="Google Shape;682;g36274d0af7b_0_607"/>
          <p:cNvSpPr/>
          <p:nvPr/>
        </p:nvSpPr>
        <p:spPr>
          <a:xfrm>
            <a:off x="16969321" y="11074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83" name="Google Shape;683;g36274d0af7b_0_607"/>
          <p:cNvSpPr/>
          <p:nvPr/>
        </p:nvSpPr>
        <p:spPr>
          <a:xfrm>
            <a:off x="6681035" y="54864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36274d0af7b_0_607"/>
          <p:cNvPicPr preferRelativeResize="0"/>
          <p:nvPr/>
        </p:nvPicPr>
        <p:blipFill rotWithShape="1">
          <a:blip r:embed="rId12">
            <a:alphaModFix/>
          </a:blip>
          <a:srcRect b="0" l="0" r="0" t="0"/>
          <a:stretch/>
        </p:blipFill>
        <p:spPr>
          <a:xfrm>
            <a:off x="6985873" y="5765800"/>
            <a:ext cx="1117740" cy="1117600"/>
          </a:xfrm>
          <a:prstGeom prst="rect">
            <a:avLst/>
          </a:prstGeom>
          <a:noFill/>
          <a:ln>
            <a:noFill/>
          </a:ln>
        </p:spPr>
      </p:pic>
      <p:sp>
        <p:nvSpPr>
          <p:cNvPr id="685" name="Google Shape;685;g36274d0af7b_0_607"/>
          <p:cNvSpPr/>
          <p:nvPr/>
        </p:nvSpPr>
        <p:spPr>
          <a:xfrm>
            <a:off x="8306838" y="56896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36274d0af7b_0_607"/>
          <p:cNvSpPr/>
          <p:nvPr/>
        </p:nvSpPr>
        <p:spPr>
          <a:xfrm>
            <a:off x="8306838"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Aurielle</a:t>
            </a:r>
            <a:endParaRPr b="0" i="0" sz="3600" u="none" cap="none" strike="noStrike">
              <a:solidFill>
                <a:schemeClr val="dk1"/>
              </a:solidFill>
              <a:latin typeface="Calibri"/>
              <a:ea typeface="Calibri"/>
              <a:cs typeface="Calibri"/>
              <a:sym typeface="Calibri"/>
            </a:endParaRPr>
          </a:p>
        </p:txBody>
      </p:sp>
      <p:sp>
        <p:nvSpPr>
          <p:cNvPr id="687" name="Google Shape;687;g36274d0af7b_0_607"/>
          <p:cNvSpPr/>
          <p:nvPr/>
        </p:nvSpPr>
        <p:spPr>
          <a:xfrm>
            <a:off x="8306838" y="6350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88" name="Google Shape;688;g36274d0af7b_0_607"/>
          <p:cNvSpPr/>
          <p:nvPr/>
        </p:nvSpPr>
        <p:spPr>
          <a:xfrm>
            <a:off x="18468108" y="54864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g36274d0af7b_0_607"/>
          <p:cNvPicPr preferRelativeResize="0"/>
          <p:nvPr/>
        </p:nvPicPr>
        <p:blipFill rotWithShape="1">
          <a:blip r:embed="rId13">
            <a:alphaModFix/>
          </a:blip>
          <a:srcRect b="0" l="0" r="0" t="0"/>
          <a:stretch/>
        </p:blipFill>
        <p:spPr>
          <a:xfrm>
            <a:off x="18772946" y="5765800"/>
            <a:ext cx="1117740" cy="1117600"/>
          </a:xfrm>
          <a:prstGeom prst="rect">
            <a:avLst/>
          </a:prstGeom>
          <a:noFill/>
          <a:ln>
            <a:noFill/>
          </a:ln>
        </p:spPr>
      </p:pic>
      <p:sp>
        <p:nvSpPr>
          <p:cNvPr id="690" name="Google Shape;690;g36274d0af7b_0_607"/>
          <p:cNvSpPr/>
          <p:nvPr/>
        </p:nvSpPr>
        <p:spPr>
          <a:xfrm>
            <a:off x="20093911" y="56896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36274d0af7b_0_607"/>
          <p:cNvSpPr/>
          <p:nvPr/>
        </p:nvSpPr>
        <p:spPr>
          <a:xfrm>
            <a:off x="20093911"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Dariana</a:t>
            </a:r>
            <a:endParaRPr b="0" i="0" sz="3600" u="none" cap="none" strike="noStrike">
              <a:solidFill>
                <a:schemeClr val="dk1"/>
              </a:solidFill>
              <a:latin typeface="Calibri"/>
              <a:ea typeface="Calibri"/>
              <a:cs typeface="Calibri"/>
              <a:sym typeface="Calibri"/>
            </a:endParaRPr>
          </a:p>
        </p:txBody>
      </p:sp>
      <p:sp>
        <p:nvSpPr>
          <p:cNvPr id="692" name="Google Shape;692;g36274d0af7b_0_607"/>
          <p:cNvSpPr/>
          <p:nvPr/>
        </p:nvSpPr>
        <p:spPr>
          <a:xfrm>
            <a:off x="20093911" y="6350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93" name="Google Shape;693;g36274d0af7b_0_607"/>
          <p:cNvSpPr/>
          <p:nvPr/>
        </p:nvSpPr>
        <p:spPr>
          <a:xfrm>
            <a:off x="12574572" y="5486400"/>
            <a:ext cx="5487000" cy="1676400"/>
          </a:xfrm>
          <a:prstGeom prst="roundRect">
            <a:avLst>
              <a:gd fmla="val 75818" name="adj"/>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g36274d0af7b_0_607"/>
          <p:cNvPicPr preferRelativeResize="0"/>
          <p:nvPr/>
        </p:nvPicPr>
        <p:blipFill rotWithShape="1">
          <a:blip r:embed="rId14">
            <a:alphaModFix/>
          </a:blip>
          <a:srcRect b="0" l="0" r="0" t="0"/>
          <a:stretch/>
        </p:blipFill>
        <p:spPr>
          <a:xfrm>
            <a:off x="12879410" y="5765800"/>
            <a:ext cx="1117740" cy="1117600"/>
          </a:xfrm>
          <a:prstGeom prst="rect">
            <a:avLst/>
          </a:prstGeom>
          <a:noFill/>
          <a:ln>
            <a:noFill/>
          </a:ln>
        </p:spPr>
      </p:pic>
      <p:sp>
        <p:nvSpPr>
          <p:cNvPr id="695" name="Google Shape;695;g36274d0af7b_0_607"/>
          <p:cNvSpPr/>
          <p:nvPr/>
        </p:nvSpPr>
        <p:spPr>
          <a:xfrm>
            <a:off x="14200375" y="56896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36274d0af7b_0_607"/>
          <p:cNvSpPr/>
          <p:nvPr/>
        </p:nvSpPr>
        <p:spPr>
          <a:xfrm>
            <a:off x="14200375"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Theronis</a:t>
            </a:r>
            <a:endParaRPr b="0" i="0" sz="3600" u="none" cap="none" strike="noStrike">
              <a:solidFill>
                <a:schemeClr val="dk1"/>
              </a:solidFill>
              <a:latin typeface="Calibri"/>
              <a:ea typeface="Calibri"/>
              <a:cs typeface="Calibri"/>
              <a:sym typeface="Calibri"/>
            </a:endParaRPr>
          </a:p>
        </p:txBody>
      </p:sp>
      <p:sp>
        <p:nvSpPr>
          <p:cNvPr id="697" name="Google Shape;697;g36274d0af7b_0_607"/>
          <p:cNvSpPr/>
          <p:nvPr/>
        </p:nvSpPr>
        <p:spPr>
          <a:xfrm>
            <a:off x="14200375" y="6350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8" name="Google Shape;698;g36274d0af7b_0_607"/>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99" name="Google Shape;699;g36274d0af7b_0_607"/>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700" name="Google Shape;700;g36274d0af7b_0_607"/>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701" name="Google Shape;701;g36274d0af7b_0_607"/>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702" name="Google Shape;702;g36274d0af7b_0_607"/>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703" name="Google Shape;703;g36274d0af7b_0_607"/>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704" name="Google Shape;704;g36274d0af7b_0_607"/>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705" name="Google Shape;705;g36274d0af7b_0_607"/>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706" name="Google Shape;706;g36274d0af7b_0_607"/>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707" name="Google Shape;707;g36274d0af7b_0_607"/>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708" name="Google Shape;708;g36274d0af7b_0_607"/>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709" name="Google Shape;709;g36274d0af7b_0_607"/>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710" name="Google Shape;710;g36274d0af7b_0_607"/>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 download more editable chart, </a:t>
            </a:r>
            <a:r>
              <a:rPr b="0" i="0" lang="en-US" sz="3200" u="sng" cap="none" strike="noStrike">
                <a:solidFill>
                  <a:srgbClr val="FFFFFF"/>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1" name="Google Shape;711;g36274d0af7b_0_607"/>
          <p:cNvSpPr/>
          <p:nvPr/>
        </p:nvSpPr>
        <p:spPr>
          <a:xfrm>
            <a:off x="6985873" y="571500"/>
            <a:ext cx="10754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716" name="Shape 716"/>
        <p:cNvGrpSpPr/>
        <p:nvPr/>
      </p:nvGrpSpPr>
      <p:grpSpPr>
        <a:xfrm>
          <a:off x="0" y="0"/>
          <a:ext cx="0" cy="0"/>
          <a:chOff x="0" y="0"/>
          <a:chExt cx="0" cy="0"/>
        </a:xfrm>
      </p:grpSpPr>
      <p:pic>
        <p:nvPicPr>
          <p:cNvPr descr=" " id="717" name="Google Shape;717;g36274d0af7b_0_675"/>
          <p:cNvPicPr preferRelativeResize="0"/>
          <p:nvPr/>
        </p:nvPicPr>
        <p:blipFill rotWithShape="1">
          <a:blip r:embed="rId3">
            <a:alphaModFix/>
          </a:blip>
          <a:srcRect b="0" l="0" r="0" t="0"/>
          <a:stretch/>
        </p:blipFill>
        <p:spPr>
          <a:xfrm>
            <a:off x="-1384473" y="406400"/>
            <a:ext cx="17490086" cy="12915900"/>
          </a:xfrm>
          <a:prstGeom prst="rect">
            <a:avLst/>
          </a:prstGeom>
          <a:noFill/>
          <a:ln>
            <a:noFill/>
          </a:ln>
        </p:spPr>
      </p:pic>
      <p:pic>
        <p:nvPicPr>
          <p:cNvPr descr=" " id="718" name="Google Shape;718;g36274d0af7b_0_675"/>
          <p:cNvPicPr preferRelativeResize="0"/>
          <p:nvPr/>
        </p:nvPicPr>
        <p:blipFill rotWithShape="1">
          <a:blip r:embed="rId4">
            <a:alphaModFix/>
          </a:blip>
          <a:srcRect b="0" l="0" r="0" t="0"/>
          <a:stretch/>
        </p:blipFill>
        <p:spPr>
          <a:xfrm>
            <a:off x="11634654" y="1435100"/>
            <a:ext cx="12752394" cy="11061700"/>
          </a:xfrm>
          <a:prstGeom prst="rect">
            <a:avLst/>
          </a:prstGeom>
          <a:noFill/>
          <a:ln>
            <a:noFill/>
          </a:ln>
        </p:spPr>
      </p:pic>
      <p:sp>
        <p:nvSpPr>
          <p:cNvPr id="719" name="Google Shape;719;g36274d0af7b_0_6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0" name="Google Shape;720;g36274d0af7b_0_6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21" name="Google Shape;721;g36274d0af7b_0_675"/>
          <p:cNvSpPr/>
          <p:nvPr/>
        </p:nvSpPr>
        <p:spPr>
          <a:xfrm>
            <a:off x="1710480" y="3606800"/>
            <a:ext cx="10093500" cy="282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Thank you for choosing EaTemp</a:t>
            </a:r>
            <a:endParaRPr b="0" i="0" sz="8000" u="none" cap="none" strike="noStrike">
              <a:solidFill>
                <a:schemeClr val="dk1"/>
              </a:solidFill>
              <a:latin typeface="Calibri"/>
              <a:ea typeface="Calibri"/>
              <a:cs typeface="Calibri"/>
              <a:sym typeface="Calibri"/>
            </a:endParaRPr>
          </a:p>
        </p:txBody>
      </p:sp>
      <p:sp>
        <p:nvSpPr>
          <p:cNvPr id="722" name="Google Shape;722;g36274d0af7b_0_675"/>
          <p:cNvSpPr/>
          <p:nvPr/>
        </p:nvSpPr>
        <p:spPr>
          <a:xfrm>
            <a:off x="1879835" y="65278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23" name="Google Shape;723;g36274d0af7b_0_675"/>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36" name="Shape 36"/>
        <p:cNvGrpSpPr/>
        <p:nvPr/>
      </p:nvGrpSpPr>
      <p:grpSpPr>
        <a:xfrm>
          <a:off x="0" y="0"/>
          <a:ext cx="0" cy="0"/>
          <a:chOff x="0" y="0"/>
          <a:chExt cx="0" cy="0"/>
        </a:xfrm>
      </p:grpSpPr>
      <p:pic>
        <p:nvPicPr>
          <p:cNvPr descr=" " id="37" name="Google Shape;37;g36274d0af7b_0_19"/>
          <p:cNvPicPr preferRelativeResize="0"/>
          <p:nvPr/>
        </p:nvPicPr>
        <p:blipFill rotWithShape="1">
          <a:blip r:embed="rId3">
            <a:alphaModFix/>
          </a:blip>
          <a:srcRect b="0" l="0" r="0" t="0"/>
          <a:stretch/>
        </p:blipFill>
        <p:spPr>
          <a:xfrm>
            <a:off x="13387473" y="-241300"/>
            <a:ext cx="13654207" cy="13550900"/>
          </a:xfrm>
          <a:prstGeom prst="rect">
            <a:avLst/>
          </a:prstGeom>
          <a:noFill/>
          <a:ln>
            <a:noFill/>
          </a:ln>
        </p:spPr>
      </p:pic>
      <p:pic>
        <p:nvPicPr>
          <p:cNvPr descr=" " id="38" name="Google Shape;38;g36274d0af7b_0_19"/>
          <p:cNvPicPr preferRelativeResize="0"/>
          <p:nvPr/>
        </p:nvPicPr>
        <p:blipFill rotWithShape="1">
          <a:blip r:embed="rId4">
            <a:alphaModFix/>
          </a:blip>
          <a:srcRect b="0" l="0" r="0" t="0"/>
          <a:stretch/>
        </p:blipFill>
        <p:spPr>
          <a:xfrm>
            <a:off x="-711287" y="-241300"/>
            <a:ext cx="12561868" cy="16116300"/>
          </a:xfrm>
          <a:prstGeom prst="rect">
            <a:avLst/>
          </a:prstGeom>
          <a:noFill/>
          <a:ln>
            <a:noFill/>
          </a:ln>
        </p:spPr>
      </p:pic>
      <p:sp>
        <p:nvSpPr>
          <p:cNvPr id="39" name="Google Shape;39;g36274d0af7b_0_19"/>
          <p:cNvSpPr/>
          <p:nvPr/>
        </p:nvSpPr>
        <p:spPr>
          <a:xfrm>
            <a:off x="5863900" y="1066800"/>
            <a:ext cx="12659100" cy="253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12800"/>
              <a:buFont typeface="Freckle Face"/>
              <a:buNone/>
            </a:pPr>
            <a:r>
              <a:rPr b="0" i="0" lang="en-US" sz="12800" u="none" cap="none" strike="noStrike">
                <a:solidFill>
                  <a:srgbClr val="FFBB00"/>
                </a:solidFill>
                <a:latin typeface="Freckle Face"/>
                <a:ea typeface="Freckle Face"/>
                <a:cs typeface="Freckle Face"/>
                <a:sym typeface="Freckle Face"/>
              </a:rPr>
              <a:t>Table of Contents</a:t>
            </a:r>
            <a:endParaRPr b="0" i="0" sz="12800" u="none" cap="none" strike="noStrike">
              <a:solidFill>
                <a:schemeClr val="dk1"/>
              </a:solidFill>
              <a:latin typeface="Calibri"/>
              <a:ea typeface="Calibri"/>
              <a:cs typeface="Calibri"/>
              <a:sym typeface="Calibri"/>
            </a:endParaRPr>
          </a:p>
        </p:txBody>
      </p:sp>
      <p:sp>
        <p:nvSpPr>
          <p:cNvPr id="40" name="Google Shape;40;g36274d0af7b_0_19"/>
          <p:cNvSpPr/>
          <p:nvPr/>
        </p:nvSpPr>
        <p:spPr>
          <a:xfrm>
            <a:off x="960240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36274d0af7b_0_19"/>
          <p:cNvSpPr/>
          <p:nvPr/>
        </p:nvSpPr>
        <p:spPr>
          <a:xfrm>
            <a:off x="9602400" y="4051300"/>
            <a:ext cx="1625700" cy="1625700"/>
          </a:xfrm>
          <a:prstGeom prst="roundRect">
            <a:avLst>
              <a:gd fmla="val 78131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36274d0af7b_0_19"/>
          <p:cNvSpPr/>
          <p:nvPr/>
        </p:nvSpPr>
        <p:spPr>
          <a:xfrm>
            <a:off x="10015202" y="4387850"/>
            <a:ext cx="800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01</a:t>
            </a:r>
            <a:endParaRPr b="0" i="0" sz="4800" u="none" cap="none" strike="noStrike">
              <a:solidFill>
                <a:schemeClr val="dk1"/>
              </a:solidFill>
              <a:latin typeface="Calibri"/>
              <a:ea typeface="Calibri"/>
              <a:cs typeface="Calibri"/>
              <a:sym typeface="Calibri"/>
            </a:endParaRPr>
          </a:p>
        </p:txBody>
      </p:sp>
      <p:sp>
        <p:nvSpPr>
          <p:cNvPr id="43" name="Google Shape;43;g36274d0af7b_0_19"/>
          <p:cNvSpPr/>
          <p:nvPr/>
        </p:nvSpPr>
        <p:spPr>
          <a:xfrm>
            <a:off x="11431429" y="4133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36274d0af7b_0_19"/>
          <p:cNvSpPr/>
          <p:nvPr/>
        </p:nvSpPr>
        <p:spPr>
          <a:xfrm>
            <a:off x="11431429" y="4133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Introduction</a:t>
            </a:r>
            <a:endParaRPr b="0" i="0" sz="4800" u="none" cap="none" strike="noStrike">
              <a:solidFill>
                <a:schemeClr val="dk1"/>
              </a:solidFill>
              <a:latin typeface="Calibri"/>
              <a:ea typeface="Calibri"/>
              <a:cs typeface="Calibri"/>
              <a:sym typeface="Calibri"/>
            </a:endParaRPr>
          </a:p>
        </p:txBody>
      </p:sp>
      <p:sp>
        <p:nvSpPr>
          <p:cNvPr id="45" name="Google Shape;45;g36274d0af7b_0_19"/>
          <p:cNvSpPr/>
          <p:nvPr/>
        </p:nvSpPr>
        <p:spPr>
          <a:xfrm>
            <a:off x="11431429" y="4984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6" name="Google Shape;46;g36274d0af7b_0_19"/>
          <p:cNvSpPr/>
          <p:nvPr/>
        </p:nvSpPr>
        <p:spPr>
          <a:xfrm>
            <a:off x="1707093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6274d0af7b_0_19"/>
          <p:cNvSpPr/>
          <p:nvPr/>
        </p:nvSpPr>
        <p:spPr>
          <a:xfrm>
            <a:off x="17070934" y="4051300"/>
            <a:ext cx="1625700" cy="1625700"/>
          </a:xfrm>
          <a:prstGeom prst="roundRect">
            <a:avLst>
              <a:gd fmla="val 78131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6274d0af7b_0_19"/>
          <p:cNvSpPr/>
          <p:nvPr/>
        </p:nvSpPr>
        <p:spPr>
          <a:xfrm>
            <a:off x="17458332" y="4387850"/>
            <a:ext cx="851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02</a:t>
            </a:r>
            <a:endParaRPr b="0" i="0" sz="4800" u="none" cap="none" strike="noStrike">
              <a:solidFill>
                <a:schemeClr val="dk1"/>
              </a:solidFill>
              <a:latin typeface="Calibri"/>
              <a:ea typeface="Calibri"/>
              <a:cs typeface="Calibri"/>
              <a:sym typeface="Calibri"/>
            </a:endParaRPr>
          </a:p>
        </p:txBody>
      </p:sp>
      <p:sp>
        <p:nvSpPr>
          <p:cNvPr id="49" name="Google Shape;49;g36274d0af7b_0_19"/>
          <p:cNvSpPr/>
          <p:nvPr/>
        </p:nvSpPr>
        <p:spPr>
          <a:xfrm>
            <a:off x="18899962" y="4133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36274d0af7b_0_19"/>
          <p:cNvSpPr/>
          <p:nvPr/>
        </p:nvSpPr>
        <p:spPr>
          <a:xfrm>
            <a:off x="18899962" y="4133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Encounters</a:t>
            </a:r>
            <a:endParaRPr b="0" i="0" sz="4800" u="none" cap="none" strike="noStrike">
              <a:solidFill>
                <a:schemeClr val="dk1"/>
              </a:solidFill>
              <a:latin typeface="Calibri"/>
              <a:ea typeface="Calibri"/>
              <a:cs typeface="Calibri"/>
              <a:sym typeface="Calibri"/>
            </a:endParaRPr>
          </a:p>
        </p:txBody>
      </p:sp>
      <p:sp>
        <p:nvSpPr>
          <p:cNvPr id="51" name="Google Shape;51;g36274d0af7b_0_19"/>
          <p:cNvSpPr/>
          <p:nvPr/>
        </p:nvSpPr>
        <p:spPr>
          <a:xfrm>
            <a:off x="18899962" y="4984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2" name="Google Shape;52;g36274d0af7b_0_19"/>
          <p:cNvSpPr/>
          <p:nvPr/>
        </p:nvSpPr>
        <p:spPr>
          <a:xfrm>
            <a:off x="960240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6274d0af7b_0_19"/>
          <p:cNvSpPr/>
          <p:nvPr/>
        </p:nvSpPr>
        <p:spPr>
          <a:xfrm>
            <a:off x="9602400" y="7035800"/>
            <a:ext cx="1625700" cy="1625700"/>
          </a:xfrm>
          <a:prstGeom prst="roundRect">
            <a:avLst>
              <a:gd fmla="val 78131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36274d0af7b_0_19"/>
          <p:cNvSpPr/>
          <p:nvPr/>
        </p:nvSpPr>
        <p:spPr>
          <a:xfrm>
            <a:off x="10002500" y="7372350"/>
            <a:ext cx="825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03</a:t>
            </a:r>
            <a:endParaRPr b="0" i="0" sz="4800" u="none" cap="none" strike="noStrike">
              <a:solidFill>
                <a:schemeClr val="dk1"/>
              </a:solidFill>
              <a:latin typeface="Calibri"/>
              <a:ea typeface="Calibri"/>
              <a:cs typeface="Calibri"/>
              <a:sym typeface="Calibri"/>
            </a:endParaRPr>
          </a:p>
        </p:txBody>
      </p:sp>
      <p:sp>
        <p:nvSpPr>
          <p:cNvPr id="55" name="Google Shape;55;g36274d0af7b_0_19"/>
          <p:cNvSpPr/>
          <p:nvPr/>
        </p:nvSpPr>
        <p:spPr>
          <a:xfrm>
            <a:off x="11431429" y="71183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36274d0af7b_0_19"/>
          <p:cNvSpPr/>
          <p:nvPr/>
        </p:nvSpPr>
        <p:spPr>
          <a:xfrm>
            <a:off x="11431429" y="71183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Wonders</a:t>
            </a:r>
            <a:endParaRPr b="0" i="0" sz="4800" u="none" cap="none" strike="noStrike">
              <a:solidFill>
                <a:schemeClr val="dk1"/>
              </a:solidFill>
              <a:latin typeface="Calibri"/>
              <a:ea typeface="Calibri"/>
              <a:cs typeface="Calibri"/>
              <a:sym typeface="Calibri"/>
            </a:endParaRPr>
          </a:p>
        </p:txBody>
      </p:sp>
      <p:sp>
        <p:nvSpPr>
          <p:cNvPr id="57" name="Google Shape;57;g36274d0af7b_0_19"/>
          <p:cNvSpPr/>
          <p:nvPr/>
        </p:nvSpPr>
        <p:spPr>
          <a:xfrm>
            <a:off x="11431429" y="79692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58" name="Google Shape;58;g36274d0af7b_0_19"/>
          <p:cNvSpPr/>
          <p:nvPr/>
        </p:nvSpPr>
        <p:spPr>
          <a:xfrm>
            <a:off x="1707093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6274d0af7b_0_19"/>
          <p:cNvSpPr/>
          <p:nvPr/>
        </p:nvSpPr>
        <p:spPr>
          <a:xfrm>
            <a:off x="17070934" y="7035800"/>
            <a:ext cx="1625700" cy="1625700"/>
          </a:xfrm>
          <a:prstGeom prst="roundRect">
            <a:avLst>
              <a:gd fmla="val 78131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36274d0af7b_0_19"/>
          <p:cNvSpPr/>
          <p:nvPr/>
        </p:nvSpPr>
        <p:spPr>
          <a:xfrm>
            <a:off x="17471034" y="7372350"/>
            <a:ext cx="825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04</a:t>
            </a:r>
            <a:endParaRPr b="0" i="0" sz="4800" u="none" cap="none" strike="noStrike">
              <a:solidFill>
                <a:schemeClr val="dk1"/>
              </a:solidFill>
              <a:latin typeface="Calibri"/>
              <a:ea typeface="Calibri"/>
              <a:cs typeface="Calibri"/>
              <a:sym typeface="Calibri"/>
            </a:endParaRPr>
          </a:p>
        </p:txBody>
      </p:sp>
      <p:sp>
        <p:nvSpPr>
          <p:cNvPr id="61" name="Google Shape;61;g36274d0af7b_0_19"/>
          <p:cNvSpPr/>
          <p:nvPr/>
        </p:nvSpPr>
        <p:spPr>
          <a:xfrm>
            <a:off x="18899962" y="71183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36274d0af7b_0_19"/>
          <p:cNvSpPr/>
          <p:nvPr/>
        </p:nvSpPr>
        <p:spPr>
          <a:xfrm>
            <a:off x="18899962" y="71183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Magic</a:t>
            </a:r>
            <a:endParaRPr b="0" i="0" sz="4800" u="none" cap="none" strike="noStrike">
              <a:solidFill>
                <a:schemeClr val="dk1"/>
              </a:solidFill>
              <a:latin typeface="Calibri"/>
              <a:ea typeface="Calibri"/>
              <a:cs typeface="Calibri"/>
              <a:sym typeface="Calibri"/>
            </a:endParaRPr>
          </a:p>
        </p:txBody>
      </p:sp>
      <p:sp>
        <p:nvSpPr>
          <p:cNvPr id="63" name="Google Shape;63;g36274d0af7b_0_19"/>
          <p:cNvSpPr/>
          <p:nvPr/>
        </p:nvSpPr>
        <p:spPr>
          <a:xfrm>
            <a:off x="18899962" y="79692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4" name="Google Shape;64;g36274d0af7b_0_19"/>
          <p:cNvSpPr/>
          <p:nvPr/>
        </p:nvSpPr>
        <p:spPr>
          <a:xfrm>
            <a:off x="960240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6274d0af7b_0_19"/>
          <p:cNvSpPr/>
          <p:nvPr/>
        </p:nvSpPr>
        <p:spPr>
          <a:xfrm>
            <a:off x="9602400" y="10020300"/>
            <a:ext cx="1625700" cy="1625700"/>
          </a:xfrm>
          <a:prstGeom prst="roundRect">
            <a:avLst>
              <a:gd fmla="val 78131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36274d0af7b_0_19"/>
          <p:cNvSpPr/>
          <p:nvPr/>
        </p:nvSpPr>
        <p:spPr>
          <a:xfrm>
            <a:off x="9996149" y="10356850"/>
            <a:ext cx="8382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05</a:t>
            </a:r>
            <a:endParaRPr b="0" i="0" sz="4800" u="none" cap="none" strike="noStrike">
              <a:solidFill>
                <a:schemeClr val="dk1"/>
              </a:solidFill>
              <a:latin typeface="Calibri"/>
              <a:ea typeface="Calibri"/>
              <a:cs typeface="Calibri"/>
              <a:sym typeface="Calibri"/>
            </a:endParaRPr>
          </a:p>
        </p:txBody>
      </p:sp>
      <p:sp>
        <p:nvSpPr>
          <p:cNvPr id="67" name="Google Shape;67;g36274d0af7b_0_19"/>
          <p:cNvSpPr/>
          <p:nvPr/>
        </p:nvSpPr>
        <p:spPr>
          <a:xfrm>
            <a:off x="11431429" y="10102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6274d0af7b_0_19"/>
          <p:cNvSpPr/>
          <p:nvPr/>
        </p:nvSpPr>
        <p:spPr>
          <a:xfrm>
            <a:off x="11431429" y="10102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Adventure</a:t>
            </a:r>
            <a:endParaRPr b="0" i="0" sz="4800" u="none" cap="none" strike="noStrike">
              <a:solidFill>
                <a:schemeClr val="dk1"/>
              </a:solidFill>
              <a:latin typeface="Calibri"/>
              <a:ea typeface="Calibri"/>
              <a:cs typeface="Calibri"/>
              <a:sym typeface="Calibri"/>
            </a:endParaRPr>
          </a:p>
        </p:txBody>
      </p:sp>
      <p:sp>
        <p:nvSpPr>
          <p:cNvPr id="69" name="Google Shape;69;g36274d0af7b_0_19"/>
          <p:cNvSpPr/>
          <p:nvPr/>
        </p:nvSpPr>
        <p:spPr>
          <a:xfrm>
            <a:off x="11431429" y="10953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0" name="Google Shape;70;g36274d0af7b_0_19"/>
          <p:cNvSpPr/>
          <p:nvPr/>
        </p:nvSpPr>
        <p:spPr>
          <a:xfrm>
            <a:off x="1707093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36274d0af7b_0_19"/>
          <p:cNvSpPr/>
          <p:nvPr/>
        </p:nvSpPr>
        <p:spPr>
          <a:xfrm>
            <a:off x="17070934" y="10020300"/>
            <a:ext cx="1625700" cy="1625700"/>
          </a:xfrm>
          <a:prstGeom prst="roundRect">
            <a:avLst>
              <a:gd fmla="val 781313"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36274d0af7b_0_19"/>
          <p:cNvSpPr/>
          <p:nvPr/>
        </p:nvSpPr>
        <p:spPr>
          <a:xfrm>
            <a:off x="17451981" y="10356850"/>
            <a:ext cx="863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06</a:t>
            </a:r>
            <a:endParaRPr b="0" i="0" sz="4800" u="none" cap="none" strike="noStrike">
              <a:solidFill>
                <a:schemeClr val="dk1"/>
              </a:solidFill>
              <a:latin typeface="Calibri"/>
              <a:ea typeface="Calibri"/>
              <a:cs typeface="Calibri"/>
              <a:sym typeface="Calibri"/>
            </a:endParaRPr>
          </a:p>
        </p:txBody>
      </p:sp>
      <p:sp>
        <p:nvSpPr>
          <p:cNvPr id="73" name="Google Shape;73;g36274d0af7b_0_19"/>
          <p:cNvSpPr/>
          <p:nvPr/>
        </p:nvSpPr>
        <p:spPr>
          <a:xfrm>
            <a:off x="18899962" y="10102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36274d0af7b_0_19"/>
          <p:cNvSpPr/>
          <p:nvPr/>
        </p:nvSpPr>
        <p:spPr>
          <a:xfrm>
            <a:off x="18899962" y="10102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Conclusion</a:t>
            </a:r>
            <a:endParaRPr b="0" i="0" sz="4800" u="none" cap="none" strike="noStrike">
              <a:solidFill>
                <a:schemeClr val="dk1"/>
              </a:solidFill>
              <a:latin typeface="Calibri"/>
              <a:ea typeface="Calibri"/>
              <a:cs typeface="Calibri"/>
              <a:sym typeface="Calibri"/>
            </a:endParaRPr>
          </a:p>
        </p:txBody>
      </p:sp>
      <p:sp>
        <p:nvSpPr>
          <p:cNvPr id="75" name="Google Shape;75;g36274d0af7b_0_19"/>
          <p:cNvSpPr/>
          <p:nvPr/>
        </p:nvSpPr>
        <p:spPr>
          <a:xfrm>
            <a:off x="18899962" y="10953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
        <p:nvSpPr>
          <p:cNvPr id="76" name="Google Shape;76;g36274d0af7b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36274d0af7b_0_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78" name="Google Shape;78;g36274d0af7b_0_19"/>
          <p:cNvPicPr preferRelativeResize="0"/>
          <p:nvPr/>
        </p:nvPicPr>
        <p:blipFill rotWithShape="1">
          <a:blip r:embed="rId6">
            <a:alphaModFix/>
          </a:blip>
          <a:srcRect b="0" l="0" r="0" t="0"/>
          <a:stretch/>
        </p:blipFill>
        <p:spPr>
          <a:xfrm>
            <a:off x="241330" y="3505200"/>
            <a:ext cx="8662483" cy="875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83" name="Shape 83"/>
        <p:cNvGrpSpPr/>
        <p:nvPr/>
      </p:nvGrpSpPr>
      <p:grpSpPr>
        <a:xfrm>
          <a:off x="0" y="0"/>
          <a:ext cx="0" cy="0"/>
          <a:chOff x="0" y="0"/>
          <a:chExt cx="0" cy="0"/>
        </a:xfrm>
      </p:grpSpPr>
      <p:pic>
        <p:nvPicPr>
          <p:cNvPr descr=" " id="84" name="Google Shape;84;g36274d0af7b_0_65"/>
          <p:cNvPicPr preferRelativeResize="0"/>
          <p:nvPr/>
        </p:nvPicPr>
        <p:blipFill rotWithShape="1">
          <a:blip r:embed="rId3">
            <a:alphaModFix/>
          </a:blip>
          <a:srcRect b="0" l="0" r="0" t="0"/>
          <a:stretch/>
        </p:blipFill>
        <p:spPr>
          <a:xfrm>
            <a:off x="-673184" y="4216400"/>
            <a:ext cx="10516914" cy="10579100"/>
          </a:xfrm>
          <a:prstGeom prst="rect">
            <a:avLst/>
          </a:prstGeom>
          <a:noFill/>
          <a:ln>
            <a:noFill/>
          </a:ln>
        </p:spPr>
      </p:pic>
      <p:pic>
        <p:nvPicPr>
          <p:cNvPr descr=" " id="85" name="Google Shape;85;g36274d0af7b_0_65"/>
          <p:cNvPicPr preferRelativeResize="0"/>
          <p:nvPr/>
        </p:nvPicPr>
        <p:blipFill rotWithShape="1">
          <a:blip r:embed="rId4">
            <a:alphaModFix/>
          </a:blip>
          <a:srcRect b="0" l="0" r="0" t="0"/>
          <a:stretch/>
        </p:blipFill>
        <p:spPr>
          <a:xfrm>
            <a:off x="15038680" y="-2019300"/>
            <a:ext cx="10948768" cy="10922000"/>
          </a:xfrm>
          <a:prstGeom prst="rect">
            <a:avLst/>
          </a:prstGeom>
          <a:noFill/>
          <a:ln>
            <a:noFill/>
          </a:ln>
        </p:spPr>
      </p:pic>
      <p:sp>
        <p:nvSpPr>
          <p:cNvPr id="86" name="Google Shape;86;g36274d0af7b_0_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36274d0af7b_0_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8" name="Google Shape;88;g36274d0af7b_0_65"/>
          <p:cNvSpPr/>
          <p:nvPr/>
        </p:nvSpPr>
        <p:spPr>
          <a:xfrm>
            <a:off x="2959470" y="2743200"/>
            <a:ext cx="13929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The Realm of the Extraordinary</a:t>
            </a:r>
            <a:endParaRPr b="0" i="0" sz="8000" u="none" cap="none" strike="noStrike">
              <a:solidFill>
                <a:schemeClr val="dk1"/>
              </a:solidFill>
              <a:latin typeface="Calibri"/>
              <a:ea typeface="Calibri"/>
              <a:cs typeface="Calibri"/>
              <a:sym typeface="Calibri"/>
            </a:endParaRPr>
          </a:p>
        </p:txBody>
      </p:sp>
      <p:sp>
        <p:nvSpPr>
          <p:cNvPr id="89" name="Google Shape;89;g36274d0af7b_0_65"/>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0" name="Google Shape;90;g36274d0af7b_0_65"/>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95" name="Shape 95"/>
        <p:cNvGrpSpPr/>
        <p:nvPr/>
      </p:nvGrpSpPr>
      <p:grpSpPr>
        <a:xfrm>
          <a:off x="0" y="0"/>
          <a:ext cx="0" cy="0"/>
          <a:chOff x="0" y="0"/>
          <a:chExt cx="0" cy="0"/>
        </a:xfrm>
      </p:grpSpPr>
      <p:pic>
        <p:nvPicPr>
          <p:cNvPr descr=" " id="96" name="Google Shape;96;g36274d0af7b_0_76"/>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97" name="Google Shape;97;g36274d0af7b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36274d0af7b_0_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9" name="Google Shape;99;g36274d0af7b_0_76"/>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100" name="Google Shape;100;g36274d0af7b_0_76"/>
          <p:cNvSpPr/>
          <p:nvPr/>
        </p:nvSpPr>
        <p:spPr>
          <a:xfrm>
            <a:off x="13057232" y="2705100"/>
            <a:ext cx="99072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36274d0af7b_0_76"/>
          <p:cNvPicPr preferRelativeResize="0"/>
          <p:nvPr/>
        </p:nvPicPr>
        <p:blipFill rotWithShape="1">
          <a:blip r:embed="rId6">
            <a:alphaModFix/>
          </a:blip>
          <a:srcRect b="0" l="0" r="0" t="0"/>
          <a:stretch/>
        </p:blipFill>
        <p:spPr>
          <a:xfrm>
            <a:off x="13057232" y="3568700"/>
            <a:ext cx="1562295" cy="1663700"/>
          </a:xfrm>
          <a:prstGeom prst="rect">
            <a:avLst/>
          </a:prstGeom>
          <a:noFill/>
          <a:ln>
            <a:noFill/>
          </a:ln>
        </p:spPr>
      </p:pic>
      <p:sp>
        <p:nvSpPr>
          <p:cNvPr id="102" name="Google Shape;102;g36274d0af7b_0_76"/>
          <p:cNvSpPr/>
          <p:nvPr/>
        </p:nvSpPr>
        <p:spPr>
          <a:xfrm>
            <a:off x="15025978" y="2705100"/>
            <a:ext cx="79386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36274d0af7b_0_76"/>
          <p:cNvSpPr/>
          <p:nvPr/>
        </p:nvSpPr>
        <p:spPr>
          <a:xfrm>
            <a:off x="15025978" y="2705100"/>
            <a:ext cx="8141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Unicorn Sightings</a:t>
            </a:r>
            <a:endParaRPr b="0" i="0" sz="4800" u="none" cap="none" strike="noStrike">
              <a:solidFill>
                <a:schemeClr val="dk1"/>
              </a:solidFill>
              <a:latin typeface="Calibri"/>
              <a:ea typeface="Calibri"/>
              <a:cs typeface="Calibri"/>
              <a:sym typeface="Calibri"/>
            </a:endParaRPr>
          </a:p>
        </p:txBody>
      </p:sp>
      <p:sp>
        <p:nvSpPr>
          <p:cNvPr id="104" name="Google Shape;104;g36274d0af7b_0_76"/>
          <p:cNvSpPr/>
          <p:nvPr/>
        </p:nvSpPr>
        <p:spPr>
          <a:xfrm>
            <a:off x="15025978" y="3657600"/>
            <a:ext cx="8073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5" name="Google Shape;105;g36274d0af7b_0_76"/>
          <p:cNvSpPr/>
          <p:nvPr/>
        </p:nvSpPr>
        <p:spPr>
          <a:xfrm>
            <a:off x="13057232" y="6858000"/>
            <a:ext cx="99072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36274d0af7b_0_76"/>
          <p:cNvPicPr preferRelativeResize="0"/>
          <p:nvPr/>
        </p:nvPicPr>
        <p:blipFill rotWithShape="1">
          <a:blip r:embed="rId7">
            <a:alphaModFix/>
          </a:blip>
          <a:srcRect b="0" l="0" r="0" t="0"/>
          <a:stretch/>
        </p:blipFill>
        <p:spPr>
          <a:xfrm>
            <a:off x="13057232" y="7766050"/>
            <a:ext cx="1562295" cy="1574800"/>
          </a:xfrm>
          <a:prstGeom prst="rect">
            <a:avLst/>
          </a:prstGeom>
          <a:noFill/>
          <a:ln>
            <a:noFill/>
          </a:ln>
        </p:spPr>
      </p:pic>
      <p:sp>
        <p:nvSpPr>
          <p:cNvPr id="107" name="Google Shape;107;g36274d0af7b_0_76"/>
          <p:cNvSpPr/>
          <p:nvPr/>
        </p:nvSpPr>
        <p:spPr>
          <a:xfrm>
            <a:off x="15025978" y="6858000"/>
            <a:ext cx="79386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36274d0af7b_0_76"/>
          <p:cNvSpPr/>
          <p:nvPr/>
        </p:nvSpPr>
        <p:spPr>
          <a:xfrm>
            <a:off x="15025978" y="6858000"/>
            <a:ext cx="8141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Dragon Taming</a:t>
            </a:r>
            <a:endParaRPr b="0" i="0" sz="4800" u="none" cap="none" strike="noStrike">
              <a:solidFill>
                <a:schemeClr val="dk1"/>
              </a:solidFill>
              <a:latin typeface="Calibri"/>
              <a:ea typeface="Calibri"/>
              <a:cs typeface="Calibri"/>
              <a:sym typeface="Calibri"/>
            </a:endParaRPr>
          </a:p>
        </p:txBody>
      </p:sp>
      <p:sp>
        <p:nvSpPr>
          <p:cNvPr id="109" name="Google Shape;109;g36274d0af7b_0_76"/>
          <p:cNvSpPr/>
          <p:nvPr/>
        </p:nvSpPr>
        <p:spPr>
          <a:xfrm>
            <a:off x="15025978" y="7810500"/>
            <a:ext cx="8073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14" name="Shape 114"/>
        <p:cNvGrpSpPr/>
        <p:nvPr/>
      </p:nvGrpSpPr>
      <p:grpSpPr>
        <a:xfrm>
          <a:off x="0" y="0"/>
          <a:ext cx="0" cy="0"/>
          <a:chOff x="0" y="0"/>
          <a:chExt cx="0" cy="0"/>
        </a:xfrm>
      </p:grpSpPr>
      <p:pic>
        <p:nvPicPr>
          <p:cNvPr descr=" " id="115" name="Google Shape;115;g36274d0af7b_0_94"/>
          <p:cNvPicPr preferRelativeResize="0"/>
          <p:nvPr/>
        </p:nvPicPr>
        <p:blipFill rotWithShape="1">
          <a:blip r:embed="rId3">
            <a:alphaModFix/>
          </a:blip>
          <a:srcRect b="0" l="0" r="0" t="0"/>
          <a:stretch/>
        </p:blipFill>
        <p:spPr>
          <a:xfrm>
            <a:off x="13387473" y="-241300"/>
            <a:ext cx="13654207" cy="13550900"/>
          </a:xfrm>
          <a:prstGeom prst="rect">
            <a:avLst/>
          </a:prstGeom>
          <a:noFill/>
          <a:ln>
            <a:noFill/>
          </a:ln>
        </p:spPr>
      </p:pic>
      <p:pic>
        <p:nvPicPr>
          <p:cNvPr descr=" " id="116" name="Google Shape;116;g36274d0af7b_0_94"/>
          <p:cNvPicPr preferRelativeResize="0"/>
          <p:nvPr/>
        </p:nvPicPr>
        <p:blipFill rotWithShape="1">
          <a:blip r:embed="rId4">
            <a:alphaModFix/>
          </a:blip>
          <a:srcRect b="0" l="0" r="0" t="0"/>
          <a:stretch/>
        </p:blipFill>
        <p:spPr>
          <a:xfrm>
            <a:off x="-711287" y="-241300"/>
            <a:ext cx="12561868" cy="16116300"/>
          </a:xfrm>
          <a:prstGeom prst="rect">
            <a:avLst/>
          </a:prstGeom>
          <a:noFill/>
          <a:ln>
            <a:noFill/>
          </a:ln>
        </p:spPr>
      </p:pic>
      <p:sp>
        <p:nvSpPr>
          <p:cNvPr id="117" name="Google Shape;117;g36274d0af7b_0_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36274d0af7b_0_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9" name="Google Shape;119;g36274d0af7b_0_94"/>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36274d0af7b_0_94"/>
          <p:cNvSpPr/>
          <p:nvPr/>
        </p:nvSpPr>
        <p:spPr>
          <a:xfrm>
            <a:off x="5385473" y="1384300"/>
            <a:ext cx="44457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6274d0af7b_0_94"/>
          <p:cNvSpPr/>
          <p:nvPr/>
        </p:nvSpPr>
        <p:spPr>
          <a:xfrm>
            <a:off x="5385473" y="1384300"/>
            <a:ext cx="4648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g36274d0af7b_0_94"/>
          <p:cNvSpPr/>
          <p:nvPr/>
        </p:nvSpPr>
        <p:spPr>
          <a:xfrm>
            <a:off x="3543743" y="27432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6274d0af7b_0_94"/>
          <p:cNvSpPr/>
          <p:nvPr/>
        </p:nvSpPr>
        <p:spPr>
          <a:xfrm>
            <a:off x="3476001" y="27432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4" name="Google Shape;124;g36274d0af7b_0_94"/>
          <p:cNvPicPr preferRelativeResize="0"/>
          <p:nvPr/>
        </p:nvPicPr>
        <p:blipFill rotWithShape="1">
          <a:blip r:embed="rId6">
            <a:alphaModFix/>
          </a:blip>
          <a:srcRect b="0" l="0" r="0" t="0"/>
          <a:stretch/>
        </p:blipFill>
        <p:spPr>
          <a:xfrm>
            <a:off x="3543743" y="5181600"/>
            <a:ext cx="8129016" cy="7416800"/>
          </a:xfrm>
          <a:prstGeom prst="rect">
            <a:avLst/>
          </a:prstGeom>
          <a:noFill/>
          <a:ln>
            <a:noFill/>
          </a:ln>
        </p:spPr>
      </p:pic>
      <p:sp>
        <p:nvSpPr>
          <p:cNvPr id="125" name="Google Shape;125;g36274d0af7b_0_94"/>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36274d0af7b_0_94"/>
          <p:cNvSpPr/>
          <p:nvPr/>
        </p:nvSpPr>
        <p:spPr>
          <a:xfrm>
            <a:off x="14797349" y="1384300"/>
            <a:ext cx="38613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6274d0af7b_0_94"/>
          <p:cNvSpPr/>
          <p:nvPr/>
        </p:nvSpPr>
        <p:spPr>
          <a:xfrm>
            <a:off x="14797349" y="1384300"/>
            <a:ext cx="4064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Dragon Taming</a:t>
            </a:r>
            <a:endParaRPr b="0" i="0" sz="4800" u="none" cap="none" strike="noStrike">
              <a:solidFill>
                <a:schemeClr val="dk1"/>
              </a:solidFill>
              <a:latin typeface="Calibri"/>
              <a:ea typeface="Calibri"/>
              <a:cs typeface="Calibri"/>
              <a:sym typeface="Calibri"/>
            </a:endParaRPr>
          </a:p>
        </p:txBody>
      </p:sp>
      <p:sp>
        <p:nvSpPr>
          <p:cNvPr id="128" name="Google Shape;128;g36274d0af7b_0_94"/>
          <p:cNvSpPr/>
          <p:nvPr/>
        </p:nvSpPr>
        <p:spPr>
          <a:xfrm>
            <a:off x="12663483" y="27432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36274d0af7b_0_94"/>
          <p:cNvSpPr/>
          <p:nvPr/>
        </p:nvSpPr>
        <p:spPr>
          <a:xfrm>
            <a:off x="12595741" y="27432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0" name="Google Shape;130;g36274d0af7b_0_94"/>
          <p:cNvPicPr preferRelativeResize="0"/>
          <p:nvPr/>
        </p:nvPicPr>
        <p:blipFill rotWithShape="1">
          <a:blip r:embed="rId7">
            <a:alphaModFix/>
          </a:blip>
          <a:srcRect b="0" l="0" r="0" t="0"/>
          <a:stretch/>
        </p:blipFill>
        <p:spPr>
          <a:xfrm>
            <a:off x="12663483" y="5181600"/>
            <a:ext cx="8129016" cy="741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35" name="Shape 135"/>
        <p:cNvGrpSpPr/>
        <p:nvPr/>
      </p:nvGrpSpPr>
      <p:grpSpPr>
        <a:xfrm>
          <a:off x="0" y="0"/>
          <a:ext cx="0" cy="0"/>
          <a:chOff x="0" y="0"/>
          <a:chExt cx="0" cy="0"/>
        </a:xfrm>
      </p:grpSpPr>
      <p:pic>
        <p:nvPicPr>
          <p:cNvPr descr=" " id="136" name="Google Shape;136;g36274d0af7b_0_114"/>
          <p:cNvPicPr preferRelativeResize="0"/>
          <p:nvPr/>
        </p:nvPicPr>
        <p:blipFill rotWithShape="1">
          <a:blip r:embed="rId3">
            <a:alphaModFix/>
          </a:blip>
          <a:srcRect b="0" l="0" r="0" t="0"/>
          <a:stretch/>
        </p:blipFill>
        <p:spPr>
          <a:xfrm>
            <a:off x="3442130" y="406400"/>
            <a:ext cx="17490086" cy="12915900"/>
          </a:xfrm>
          <a:prstGeom prst="rect">
            <a:avLst/>
          </a:prstGeom>
          <a:noFill/>
          <a:ln>
            <a:noFill/>
          </a:ln>
        </p:spPr>
      </p:pic>
      <p:sp>
        <p:nvSpPr>
          <p:cNvPr id="137" name="Google Shape;137;g36274d0af7b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36274d0af7b_0_1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9" name="Google Shape;139;g36274d0af7b_0_114"/>
          <p:cNvPicPr preferRelativeResize="0"/>
          <p:nvPr/>
        </p:nvPicPr>
        <p:blipFill rotWithShape="1">
          <a:blip r:embed="rId5">
            <a:alphaModFix/>
          </a:blip>
          <a:srcRect b="0" l="0" r="0" t="0"/>
          <a:stretch/>
        </p:blipFill>
        <p:spPr>
          <a:xfrm>
            <a:off x="-508063" y="1384300"/>
            <a:ext cx="5966698" cy="4437887"/>
          </a:xfrm>
          <a:prstGeom prst="rect">
            <a:avLst/>
          </a:prstGeom>
          <a:noFill/>
          <a:ln>
            <a:noFill/>
          </a:ln>
        </p:spPr>
      </p:pic>
      <p:sp>
        <p:nvSpPr>
          <p:cNvPr id="140" name="Google Shape;140;g36274d0af7b_0_114"/>
          <p:cNvSpPr/>
          <p:nvPr/>
        </p:nvSpPr>
        <p:spPr>
          <a:xfrm>
            <a:off x="5842730" y="4229100"/>
            <a:ext cx="136035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36274d0af7b_0_114"/>
          <p:cNvSpPr/>
          <p:nvPr/>
        </p:nvSpPr>
        <p:spPr>
          <a:xfrm>
            <a:off x="5842730" y="4229100"/>
            <a:ext cx="13806600" cy="394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2" name="Google Shape;142;g36274d0af7b_0_114"/>
          <p:cNvSpPr/>
          <p:nvPr/>
        </p:nvSpPr>
        <p:spPr>
          <a:xfrm>
            <a:off x="15813476" y="8280400"/>
            <a:ext cx="37851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Freckle Face"/>
              <a:buNone/>
            </a:pPr>
            <a:r>
              <a:rPr b="0" i="0" lang="en-US" sz="3600" u="none" cap="none" strike="noStrike">
                <a:solidFill>
                  <a:srgbClr val="FFFFFF"/>
                </a:solidFill>
                <a:latin typeface="Freckle Face"/>
                <a:ea typeface="Freckle Face"/>
                <a:cs typeface="Freckle Face"/>
                <a:sym typeface="Freckle Fac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47" name="Shape 147"/>
        <p:cNvGrpSpPr/>
        <p:nvPr/>
      </p:nvGrpSpPr>
      <p:grpSpPr>
        <a:xfrm>
          <a:off x="0" y="0"/>
          <a:ext cx="0" cy="0"/>
          <a:chOff x="0" y="0"/>
          <a:chExt cx="0" cy="0"/>
        </a:xfrm>
      </p:grpSpPr>
      <p:pic>
        <p:nvPicPr>
          <p:cNvPr descr=" " id="148" name="Google Shape;148;g36274d0af7b_0_125"/>
          <p:cNvPicPr preferRelativeResize="0"/>
          <p:nvPr/>
        </p:nvPicPr>
        <p:blipFill rotWithShape="1">
          <a:blip r:embed="rId3">
            <a:alphaModFix/>
          </a:blip>
          <a:srcRect b="0" l="0" r="0" t="0"/>
          <a:stretch/>
        </p:blipFill>
        <p:spPr>
          <a:xfrm>
            <a:off x="-673184" y="4216400"/>
            <a:ext cx="10516914" cy="10579100"/>
          </a:xfrm>
          <a:prstGeom prst="rect">
            <a:avLst/>
          </a:prstGeom>
          <a:noFill/>
          <a:ln>
            <a:noFill/>
          </a:ln>
        </p:spPr>
      </p:pic>
      <p:pic>
        <p:nvPicPr>
          <p:cNvPr descr=" " id="149" name="Google Shape;149;g36274d0af7b_0_125"/>
          <p:cNvPicPr preferRelativeResize="0"/>
          <p:nvPr/>
        </p:nvPicPr>
        <p:blipFill rotWithShape="1">
          <a:blip r:embed="rId4">
            <a:alphaModFix/>
          </a:blip>
          <a:srcRect b="0" l="0" r="0" t="0"/>
          <a:stretch/>
        </p:blipFill>
        <p:spPr>
          <a:xfrm>
            <a:off x="15038680" y="-2019300"/>
            <a:ext cx="10948768" cy="10922000"/>
          </a:xfrm>
          <a:prstGeom prst="rect">
            <a:avLst/>
          </a:prstGeom>
          <a:noFill/>
          <a:ln>
            <a:noFill/>
          </a:ln>
        </p:spPr>
      </p:pic>
      <p:sp>
        <p:nvSpPr>
          <p:cNvPr id="150" name="Google Shape;150;g36274d0af7b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36274d0af7b_0_1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2" name="Google Shape;152;g36274d0af7b_0_125"/>
          <p:cNvPicPr preferRelativeResize="0"/>
          <p:nvPr/>
        </p:nvPicPr>
        <p:blipFill rotWithShape="1">
          <a:blip r:embed="rId6">
            <a:alphaModFix/>
          </a:blip>
          <a:srcRect b="0" l="0" r="0" t="0"/>
          <a:stretch/>
        </p:blipFill>
        <p:spPr>
          <a:xfrm>
            <a:off x="6820752" y="1765300"/>
            <a:ext cx="10758245" cy="10198100"/>
          </a:xfrm>
          <a:prstGeom prst="rect">
            <a:avLst/>
          </a:prstGeom>
          <a:noFill/>
          <a:ln>
            <a:noFill/>
          </a:ln>
        </p:spPr>
      </p:pic>
      <p:sp>
        <p:nvSpPr>
          <p:cNvPr id="153" name="Google Shape;153;g36274d0af7b_0_125"/>
          <p:cNvSpPr/>
          <p:nvPr/>
        </p:nvSpPr>
        <p:spPr>
          <a:xfrm>
            <a:off x="2032254" y="1765300"/>
            <a:ext cx="43692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36274d0af7b_0_125"/>
          <p:cNvSpPr/>
          <p:nvPr/>
        </p:nvSpPr>
        <p:spPr>
          <a:xfrm>
            <a:off x="2032254" y="1765300"/>
            <a:ext cx="45726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Dragon Taming Technique</a:t>
            </a:r>
            <a:endParaRPr b="0" i="0" sz="4800" u="none" cap="none" strike="noStrike">
              <a:solidFill>
                <a:schemeClr val="dk1"/>
              </a:solidFill>
              <a:latin typeface="Calibri"/>
              <a:ea typeface="Calibri"/>
              <a:cs typeface="Calibri"/>
              <a:sym typeface="Calibri"/>
            </a:endParaRPr>
          </a:p>
        </p:txBody>
      </p:sp>
      <p:sp>
        <p:nvSpPr>
          <p:cNvPr id="155" name="Google Shape;155;g36274d0af7b_0_125"/>
          <p:cNvSpPr/>
          <p:nvPr/>
        </p:nvSpPr>
        <p:spPr>
          <a:xfrm>
            <a:off x="2032254" y="3568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6" name="Google Shape;156;g36274d0af7b_0_125"/>
          <p:cNvSpPr/>
          <p:nvPr/>
        </p:nvSpPr>
        <p:spPr>
          <a:xfrm>
            <a:off x="18620527" y="7721600"/>
            <a:ext cx="43692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6274d0af7b_0_125"/>
          <p:cNvSpPr/>
          <p:nvPr/>
        </p:nvSpPr>
        <p:spPr>
          <a:xfrm>
            <a:off x="18620527" y="7721600"/>
            <a:ext cx="45726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The Art of Unicorn Sighting</a:t>
            </a:r>
            <a:endParaRPr b="0" i="0" sz="4800" u="none" cap="none" strike="noStrike">
              <a:solidFill>
                <a:schemeClr val="dk1"/>
              </a:solidFill>
              <a:latin typeface="Calibri"/>
              <a:ea typeface="Calibri"/>
              <a:cs typeface="Calibri"/>
              <a:sym typeface="Calibri"/>
            </a:endParaRPr>
          </a:p>
        </p:txBody>
      </p:sp>
      <p:sp>
        <p:nvSpPr>
          <p:cNvPr id="158" name="Google Shape;158;g36274d0af7b_0_125"/>
          <p:cNvSpPr/>
          <p:nvPr/>
        </p:nvSpPr>
        <p:spPr>
          <a:xfrm>
            <a:off x="18620527" y="95250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63" name="Shape 163"/>
        <p:cNvGrpSpPr/>
        <p:nvPr/>
      </p:nvGrpSpPr>
      <p:grpSpPr>
        <a:xfrm>
          <a:off x="0" y="0"/>
          <a:ext cx="0" cy="0"/>
          <a:chOff x="0" y="0"/>
          <a:chExt cx="0" cy="0"/>
        </a:xfrm>
      </p:grpSpPr>
      <p:pic>
        <p:nvPicPr>
          <p:cNvPr descr=" " id="164" name="Google Shape;164;g36274d0af7b_0_140"/>
          <p:cNvPicPr preferRelativeResize="0"/>
          <p:nvPr/>
        </p:nvPicPr>
        <p:blipFill rotWithShape="1">
          <a:blip r:embed="rId3">
            <a:alphaModFix/>
          </a:blip>
          <a:srcRect b="0" l="0" r="0" t="0"/>
          <a:stretch/>
        </p:blipFill>
        <p:spPr>
          <a:xfrm>
            <a:off x="-4140718" y="4559300"/>
            <a:ext cx="30217077" cy="10972800"/>
          </a:xfrm>
          <a:prstGeom prst="rect">
            <a:avLst/>
          </a:prstGeom>
          <a:noFill/>
          <a:ln>
            <a:noFill/>
          </a:ln>
        </p:spPr>
      </p:pic>
      <p:sp>
        <p:nvSpPr>
          <p:cNvPr id="165" name="Google Shape;165;g36274d0af7b_0_140"/>
          <p:cNvSpPr/>
          <p:nvPr/>
        </p:nvSpPr>
        <p:spPr>
          <a:xfrm>
            <a:off x="2091528" y="749300"/>
            <a:ext cx="20216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B00"/>
              </a:buClr>
              <a:buSzPts val="8000"/>
              <a:buFont typeface="Freckle Face"/>
              <a:buNone/>
            </a:pPr>
            <a:r>
              <a:rPr b="0" i="0" lang="en-US" sz="8000" u="none" cap="none" strike="noStrike">
                <a:solidFill>
                  <a:srgbClr val="FFBB00"/>
                </a:solidFill>
                <a:latin typeface="Freckle Face"/>
                <a:ea typeface="Freckle Face"/>
                <a:cs typeface="Freckle Face"/>
                <a:sym typeface="Freckle Face"/>
              </a:rPr>
              <a:t>The Magic of Dragons: A Research</a:t>
            </a:r>
            <a:endParaRPr b="0" i="0" sz="8000" u="none" cap="none" strike="noStrike">
              <a:solidFill>
                <a:schemeClr val="dk1"/>
              </a:solidFill>
              <a:latin typeface="Calibri"/>
              <a:ea typeface="Calibri"/>
              <a:cs typeface="Calibri"/>
              <a:sym typeface="Calibri"/>
            </a:endParaRPr>
          </a:p>
        </p:txBody>
      </p:sp>
      <p:sp>
        <p:nvSpPr>
          <p:cNvPr id="166" name="Google Shape;166;g36274d0af7b_0_140"/>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36274d0af7b_0_140"/>
          <p:cNvSpPr/>
          <p:nvPr/>
        </p:nvSpPr>
        <p:spPr>
          <a:xfrm>
            <a:off x="2146568" y="4025900"/>
            <a:ext cx="8205300" cy="82041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6274d0af7b_0_140"/>
          <p:cNvSpPr/>
          <p:nvPr/>
        </p:nvSpPr>
        <p:spPr>
          <a:xfrm>
            <a:off x="3175397" y="5918200"/>
            <a:ext cx="6160200" cy="6159600"/>
          </a:xfrm>
          <a:prstGeom prst="ellipse">
            <a:avLst/>
          </a:prstGeom>
          <a:solidFill>
            <a:srgbClr val="9A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6274d0af7b_0_140"/>
          <p:cNvSpPr/>
          <p:nvPr/>
        </p:nvSpPr>
        <p:spPr>
          <a:xfrm>
            <a:off x="4204225" y="7797800"/>
            <a:ext cx="4089900" cy="4089300"/>
          </a:xfrm>
          <a:prstGeom prst="ellipse">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36274d0af7b_0_140"/>
          <p:cNvSpPr/>
          <p:nvPr/>
        </p:nvSpPr>
        <p:spPr>
          <a:xfrm>
            <a:off x="5550594" y="4559300"/>
            <a:ext cx="1371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reckle Face"/>
              <a:buNone/>
            </a:pPr>
            <a:r>
              <a:rPr b="0" i="0" lang="en-US" sz="4800" u="none" cap="none" strike="noStrike">
                <a:solidFill>
                  <a:srgbClr val="FFFFFF"/>
                </a:solidFill>
                <a:latin typeface="Freckle Face"/>
                <a:ea typeface="Freckle Face"/>
                <a:cs typeface="Freckle Face"/>
                <a:sym typeface="Freckle Face"/>
              </a:rPr>
              <a:t>6.7M</a:t>
            </a:r>
            <a:endParaRPr b="0" i="0" sz="4800" u="none" cap="none" strike="noStrike">
              <a:solidFill>
                <a:schemeClr val="dk1"/>
              </a:solidFill>
              <a:latin typeface="Calibri"/>
              <a:ea typeface="Calibri"/>
              <a:cs typeface="Calibri"/>
              <a:sym typeface="Calibri"/>
            </a:endParaRPr>
          </a:p>
        </p:txBody>
      </p:sp>
      <p:sp>
        <p:nvSpPr>
          <p:cNvPr id="171" name="Google Shape;171;g36274d0af7b_0_140"/>
          <p:cNvSpPr/>
          <p:nvPr/>
        </p:nvSpPr>
        <p:spPr>
          <a:xfrm>
            <a:off x="5550594" y="9372600"/>
            <a:ext cx="1397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0000"/>
              </a:buClr>
              <a:buSzPts val="4800"/>
              <a:buFont typeface="Freckle Face"/>
              <a:buNone/>
            </a:pPr>
            <a:r>
              <a:rPr b="0" i="0" lang="en-US" sz="4800" u="none" cap="none" strike="noStrike">
                <a:solidFill>
                  <a:srgbClr val="FF0000"/>
                </a:solidFill>
                <a:latin typeface="Freckle Face"/>
                <a:ea typeface="Freckle Face"/>
                <a:cs typeface="Freckle Face"/>
                <a:sym typeface="Freckle Face"/>
              </a:rPr>
              <a:t>2.3M</a:t>
            </a:r>
            <a:endParaRPr b="0" i="0" sz="4800" u="none" cap="none" strike="noStrike">
              <a:solidFill>
                <a:schemeClr val="dk1"/>
              </a:solidFill>
              <a:latin typeface="Calibri"/>
              <a:ea typeface="Calibri"/>
              <a:cs typeface="Calibri"/>
              <a:sym typeface="Calibri"/>
            </a:endParaRPr>
          </a:p>
        </p:txBody>
      </p:sp>
      <p:sp>
        <p:nvSpPr>
          <p:cNvPr id="172" name="Google Shape;172;g36274d0af7b_0_140"/>
          <p:cNvSpPr/>
          <p:nvPr/>
        </p:nvSpPr>
        <p:spPr>
          <a:xfrm>
            <a:off x="5575997" y="6438900"/>
            <a:ext cx="13590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0000"/>
              </a:buClr>
              <a:buSzPts val="4800"/>
              <a:buFont typeface="Freckle Face"/>
              <a:buNone/>
            </a:pPr>
            <a:r>
              <a:rPr b="0" i="0" lang="en-US" sz="4800" u="none" cap="none" strike="noStrike">
                <a:solidFill>
                  <a:srgbClr val="FF0000"/>
                </a:solidFill>
                <a:latin typeface="Freckle Face"/>
                <a:ea typeface="Freckle Face"/>
                <a:cs typeface="Freckle Face"/>
                <a:sym typeface="Freckle Face"/>
              </a:rPr>
              <a:t>4.4M</a:t>
            </a:r>
            <a:endParaRPr b="0" i="0" sz="4800" u="none" cap="none" strike="noStrike">
              <a:solidFill>
                <a:schemeClr val="dk1"/>
              </a:solidFill>
              <a:latin typeface="Calibri"/>
              <a:ea typeface="Calibri"/>
              <a:cs typeface="Calibri"/>
              <a:sym typeface="Calibri"/>
            </a:endParaRPr>
          </a:p>
        </p:txBody>
      </p:sp>
      <p:sp>
        <p:nvSpPr>
          <p:cNvPr id="173" name="Google Shape;173;g36274d0af7b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36274d0af7b_0_1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5" name="Google Shape;175;g36274d0af7b_0_140"/>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36274d0af7b_0_140"/>
          <p:cNvPicPr preferRelativeResize="0"/>
          <p:nvPr/>
        </p:nvPicPr>
        <p:blipFill rotWithShape="1">
          <a:blip r:embed="rId5">
            <a:alphaModFix/>
          </a:blip>
          <a:srcRect b="0" l="0" r="0" t="0"/>
          <a:stretch/>
        </p:blipFill>
        <p:spPr>
          <a:xfrm>
            <a:off x="12638080" y="3594100"/>
            <a:ext cx="1041530" cy="1117600"/>
          </a:xfrm>
          <a:prstGeom prst="rect">
            <a:avLst/>
          </a:prstGeom>
          <a:noFill/>
          <a:ln>
            <a:noFill/>
          </a:ln>
        </p:spPr>
      </p:pic>
      <p:sp>
        <p:nvSpPr>
          <p:cNvPr id="177" name="Google Shape;177;g36274d0af7b_0_140"/>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6274d0af7b_0_140"/>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9" name="Google Shape;179;g36274d0af7b_0_140"/>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36274d0af7b_0_140"/>
          <p:cNvPicPr preferRelativeResize="0"/>
          <p:nvPr/>
        </p:nvPicPr>
        <p:blipFill rotWithShape="1">
          <a:blip r:embed="rId6">
            <a:alphaModFix/>
          </a:blip>
          <a:srcRect b="0" l="0" r="0" t="0"/>
          <a:stretch/>
        </p:blipFill>
        <p:spPr>
          <a:xfrm>
            <a:off x="12638080" y="6946900"/>
            <a:ext cx="1143143" cy="1117600"/>
          </a:xfrm>
          <a:prstGeom prst="rect">
            <a:avLst/>
          </a:prstGeom>
          <a:noFill/>
          <a:ln>
            <a:noFill/>
          </a:ln>
        </p:spPr>
      </p:pic>
      <p:sp>
        <p:nvSpPr>
          <p:cNvPr id="181" name="Google Shape;181;g36274d0af7b_0_140"/>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6274d0af7b_0_140"/>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3" name="Google Shape;183;g36274d0af7b_0_140"/>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36274d0af7b_0_140"/>
          <p:cNvPicPr preferRelativeResize="0"/>
          <p:nvPr/>
        </p:nvPicPr>
        <p:blipFill rotWithShape="1">
          <a:blip r:embed="rId7">
            <a:alphaModFix/>
          </a:blip>
          <a:srcRect b="0" l="0" r="0" t="0"/>
          <a:stretch/>
        </p:blipFill>
        <p:spPr>
          <a:xfrm>
            <a:off x="12638080" y="10299700"/>
            <a:ext cx="1117740" cy="1117600"/>
          </a:xfrm>
          <a:prstGeom prst="rect">
            <a:avLst/>
          </a:prstGeom>
          <a:noFill/>
          <a:ln>
            <a:noFill/>
          </a:ln>
        </p:spPr>
      </p:pic>
      <p:sp>
        <p:nvSpPr>
          <p:cNvPr id="185" name="Google Shape;185;g36274d0af7b_0_140"/>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6274d0af7b_0_140"/>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2025-06-23T04:34:51Z</dcterms:created>
  <dc:creator>PptxGenJS</dc:creator>
</cp:coreProperties>
</file>