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606"/>
    <a:srgbClr val="DBC809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C8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D0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D0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D006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E6C83ADE-3F61-4E55-867A-528E62E72A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flag&#10;&#10;Description automatically generated">
            <a:extLst>
              <a:ext uri="{FF2B5EF4-FFF2-40B4-BE49-F238E27FC236}">
                <a16:creationId xmlns:a16="http://schemas.microsoft.com/office/drawing/2014/main" id="{03E8FF9B-1298-4099-9D13-7361B8041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close up of a flag&#10;&#10;Description automatically generated">
            <a:extLst>
              <a:ext uri="{FF2B5EF4-FFF2-40B4-BE49-F238E27FC236}">
                <a16:creationId xmlns:a16="http://schemas.microsoft.com/office/drawing/2014/main" id="{04EA388D-1C33-4EC4-B723-72C25FCD72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2019-09-16T19:39:39Z</dcterms:modified>
</cp:coreProperties>
</file>