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606"/>
    <a:srgbClr val="DBC809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C80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D00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D00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D00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E6C83ADE-3F61-4E55-867A-528E62E72A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03E8FF9B-1298-4099-9D13-7361B804108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04EA388D-1C33-4EC4-B723-72C25FCD72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2019-09-16T19:39:39Z</dcterms:modified>
</cp:coreProperties>
</file>