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Tropika" charset="1" panose="00000500000000000000"/>
      <p:regular r:id="rId16"/>
    </p:embeddedFont>
    <p:embeddedFont>
      <p:font typeface="Garet Bold" charset="1" panose="00000000000000000000"/>
      <p:regular r:id="rId17"/>
    </p:embeddedFont>
    <p:embeddedFont>
      <p:font typeface="Garet" charset="1" panose="000000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9.png" Type="http://schemas.openxmlformats.org/officeDocument/2006/relationships/image"/><Relationship Id="rId7" Target="../media/image33.png" Type="http://schemas.openxmlformats.org/officeDocument/2006/relationships/image"/><Relationship Id="rId8" Target="../media/image34.svg" Type="http://schemas.openxmlformats.org/officeDocument/2006/relationships/image"/><Relationship Id="rId9"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2" Target="../media/image10.png" Type="http://schemas.openxmlformats.org/officeDocument/2006/relationships/image"/><Relationship Id="rId3" Target="../media/image11.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6.pn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12" Target="../media/image7.png" Type="http://schemas.openxmlformats.org/officeDocument/2006/relationships/image"/><Relationship Id="rId13" Target="../media/image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png" Type="http://schemas.openxmlformats.org/officeDocument/2006/relationships/image"/><Relationship Id="rId11" Target="../media/image28.svg" Type="http://schemas.openxmlformats.org/officeDocument/2006/relationships/image"/><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11" Target="../media/image30.svg" Type="http://schemas.openxmlformats.org/officeDocument/2006/relationships/image"/><Relationship Id="rId2" Target="../media/image17.png" Type="http://schemas.openxmlformats.org/officeDocument/2006/relationships/image"/><Relationship Id="rId3" Target="../media/image18.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12" Target="../media/image7.png" Type="http://schemas.openxmlformats.org/officeDocument/2006/relationships/image"/><Relationship Id="rId13" Target="../media/image8.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Freeform 2" id="2"/>
          <p:cNvSpPr/>
          <p:nvPr/>
        </p:nvSpPr>
        <p:spPr>
          <a:xfrm flipH="false" flipV="false" rot="0">
            <a:off x="-1143000" y="0"/>
            <a:ext cx="10287000" cy="7364958"/>
          </a:xfrm>
          <a:custGeom>
            <a:avLst/>
            <a:gdLst/>
            <a:ahLst/>
            <a:cxnLst/>
            <a:rect r="r" b="b" t="t" l="l"/>
            <a:pathLst>
              <a:path h="7364958" w="10287000">
                <a:moveTo>
                  <a:pt x="0" y="0"/>
                </a:moveTo>
                <a:lnTo>
                  <a:pt x="10287000" y="0"/>
                </a:lnTo>
                <a:lnTo>
                  <a:pt x="10287000" y="7364958"/>
                </a:lnTo>
                <a:lnTo>
                  <a:pt x="0" y="7364958"/>
                </a:lnTo>
                <a:lnTo>
                  <a:pt x="0" y="0"/>
                </a:lnTo>
                <a:close/>
              </a:path>
            </a:pathLst>
          </a:custGeom>
          <a:blipFill>
            <a:blip r:embed="rId2">
              <a:extLst>
                <a:ext uri="{96DAC541-7B7A-43D3-8B79-37D633B846F1}">
                  <asvg:svgBlip xmlns:asvg="http://schemas.microsoft.com/office/drawing/2016/SVG/main" r:embed="rId3"/>
                </a:ext>
              </a:extLst>
            </a:blip>
            <a:stretch>
              <a:fillRect l="0" t="0" r="0" b="-39674"/>
            </a:stretch>
          </a:blipFill>
        </p:spPr>
      </p:sp>
      <p:sp>
        <p:nvSpPr>
          <p:cNvPr name="Freeform 3" id="3"/>
          <p:cNvSpPr/>
          <p:nvPr/>
        </p:nvSpPr>
        <p:spPr>
          <a:xfrm flipH="false" flipV="false" rot="0">
            <a:off x="9144000" y="0"/>
            <a:ext cx="10287000" cy="7335141"/>
          </a:xfrm>
          <a:custGeom>
            <a:avLst/>
            <a:gdLst/>
            <a:ahLst/>
            <a:cxnLst/>
            <a:rect r="r" b="b" t="t" l="l"/>
            <a:pathLst>
              <a:path h="7335141" w="10287000">
                <a:moveTo>
                  <a:pt x="0" y="0"/>
                </a:moveTo>
                <a:lnTo>
                  <a:pt x="10287000" y="0"/>
                </a:lnTo>
                <a:lnTo>
                  <a:pt x="10287000" y="7335141"/>
                </a:lnTo>
                <a:lnTo>
                  <a:pt x="0" y="7335141"/>
                </a:lnTo>
                <a:lnTo>
                  <a:pt x="0" y="0"/>
                </a:lnTo>
                <a:close/>
              </a:path>
            </a:pathLst>
          </a:custGeom>
          <a:blipFill>
            <a:blip r:embed="rId2">
              <a:extLst>
                <a:ext uri="{96DAC541-7B7A-43D3-8B79-37D633B846F1}">
                  <asvg:svgBlip xmlns:asvg="http://schemas.microsoft.com/office/drawing/2016/SVG/main" r:embed="rId3"/>
                </a:ext>
              </a:extLst>
            </a:blip>
            <a:stretch>
              <a:fillRect l="0" t="0" r="0" b="-40242"/>
            </a:stretch>
          </a:blipFill>
        </p:spPr>
      </p:sp>
      <p:sp>
        <p:nvSpPr>
          <p:cNvPr name="Freeform 4" id="4"/>
          <p:cNvSpPr/>
          <p:nvPr/>
        </p:nvSpPr>
        <p:spPr>
          <a:xfrm flipH="false" flipV="false" rot="0">
            <a:off x="0" y="7366595"/>
            <a:ext cx="6096000" cy="4411287"/>
          </a:xfrm>
          <a:custGeom>
            <a:avLst/>
            <a:gdLst/>
            <a:ahLst/>
            <a:cxnLst/>
            <a:rect r="r" b="b" t="t" l="l"/>
            <a:pathLst>
              <a:path h="4411287" w="6096000">
                <a:moveTo>
                  <a:pt x="0" y="0"/>
                </a:moveTo>
                <a:lnTo>
                  <a:pt x="6096000" y="0"/>
                </a:lnTo>
                <a:lnTo>
                  <a:pt x="6096000" y="4411287"/>
                </a:lnTo>
                <a:lnTo>
                  <a:pt x="0" y="44112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6096000" y="7366595"/>
            <a:ext cx="6096000" cy="4411287"/>
          </a:xfrm>
          <a:custGeom>
            <a:avLst/>
            <a:gdLst/>
            <a:ahLst/>
            <a:cxnLst/>
            <a:rect r="r" b="b" t="t" l="l"/>
            <a:pathLst>
              <a:path h="4411287" w="6096000">
                <a:moveTo>
                  <a:pt x="0" y="0"/>
                </a:moveTo>
                <a:lnTo>
                  <a:pt x="6096000" y="0"/>
                </a:lnTo>
                <a:lnTo>
                  <a:pt x="6096000" y="4411287"/>
                </a:lnTo>
                <a:lnTo>
                  <a:pt x="0" y="44112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192000" y="7366595"/>
            <a:ext cx="6096000" cy="4411287"/>
          </a:xfrm>
          <a:custGeom>
            <a:avLst/>
            <a:gdLst/>
            <a:ahLst/>
            <a:cxnLst/>
            <a:rect r="r" b="b" t="t" l="l"/>
            <a:pathLst>
              <a:path h="4411287" w="6096000">
                <a:moveTo>
                  <a:pt x="0" y="0"/>
                </a:moveTo>
                <a:lnTo>
                  <a:pt x="6096000" y="0"/>
                </a:lnTo>
                <a:lnTo>
                  <a:pt x="6096000" y="4411287"/>
                </a:lnTo>
                <a:lnTo>
                  <a:pt x="0" y="44112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1028700" y="1028700"/>
            <a:ext cx="16230600" cy="8229600"/>
            <a:chOff x="0" y="0"/>
            <a:chExt cx="4274726" cy="2167467"/>
          </a:xfrm>
        </p:grpSpPr>
        <p:sp>
          <p:nvSpPr>
            <p:cNvPr name="Freeform 8" id="8"/>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79C6B9"/>
            </a:solidFill>
            <a:ln cap="rnd">
              <a:noFill/>
              <a:prstDash val="solid"/>
              <a:round/>
            </a:ln>
          </p:spPr>
        </p:sp>
        <p:sp>
          <p:nvSpPr>
            <p:cNvPr name="TextBox 9" id="9"/>
            <p:cNvSpPr txBox="true"/>
            <p:nvPr/>
          </p:nvSpPr>
          <p:spPr>
            <a:xfrm>
              <a:off x="0" y="-28575"/>
              <a:ext cx="4274726" cy="2196042"/>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475965" y="1475965"/>
            <a:ext cx="15336071" cy="7335071"/>
            <a:chOff x="0" y="0"/>
            <a:chExt cx="4039130" cy="1931870"/>
          </a:xfrm>
        </p:grpSpPr>
        <p:sp>
          <p:nvSpPr>
            <p:cNvPr name="Freeform 11" id="11"/>
            <p:cNvSpPr/>
            <p:nvPr/>
          </p:nvSpPr>
          <p:spPr>
            <a:xfrm flipH="false" flipV="false" rot="0">
              <a:off x="0" y="0"/>
              <a:ext cx="4039130" cy="1931870"/>
            </a:xfrm>
            <a:custGeom>
              <a:avLst/>
              <a:gdLst/>
              <a:ahLst/>
              <a:cxnLst/>
              <a:rect r="r" b="b" t="t" l="l"/>
              <a:pathLst>
                <a:path h="1931870" w="4039130">
                  <a:moveTo>
                    <a:pt x="25746" y="0"/>
                  </a:moveTo>
                  <a:lnTo>
                    <a:pt x="4013384" y="0"/>
                  </a:lnTo>
                  <a:cubicBezTo>
                    <a:pt x="4027603" y="0"/>
                    <a:pt x="4039130" y="11527"/>
                    <a:pt x="4039130" y="25746"/>
                  </a:cubicBezTo>
                  <a:lnTo>
                    <a:pt x="4039130" y="1906125"/>
                  </a:lnTo>
                  <a:cubicBezTo>
                    <a:pt x="4039130" y="1920344"/>
                    <a:pt x="4027603" y="1931870"/>
                    <a:pt x="4013384" y="1931870"/>
                  </a:cubicBezTo>
                  <a:lnTo>
                    <a:pt x="25746" y="1931870"/>
                  </a:lnTo>
                  <a:cubicBezTo>
                    <a:pt x="11527" y="1931870"/>
                    <a:pt x="0" y="1920344"/>
                    <a:pt x="0" y="1906125"/>
                  </a:cubicBezTo>
                  <a:lnTo>
                    <a:pt x="0" y="25746"/>
                  </a:lnTo>
                  <a:cubicBezTo>
                    <a:pt x="0" y="11527"/>
                    <a:pt x="11527" y="0"/>
                    <a:pt x="25746" y="0"/>
                  </a:cubicBezTo>
                  <a:close/>
                </a:path>
              </a:pathLst>
            </a:custGeom>
            <a:solidFill>
              <a:srgbClr val="CD5949"/>
            </a:solidFill>
            <a:ln cap="rnd">
              <a:noFill/>
              <a:prstDash val="solid"/>
              <a:round/>
            </a:ln>
          </p:spPr>
        </p:sp>
        <p:sp>
          <p:nvSpPr>
            <p:cNvPr name="TextBox 12" id="12"/>
            <p:cNvSpPr txBox="true"/>
            <p:nvPr/>
          </p:nvSpPr>
          <p:spPr>
            <a:xfrm>
              <a:off x="0" y="-28575"/>
              <a:ext cx="4039130" cy="1960445"/>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759232" y="1729415"/>
            <a:ext cx="14769535" cy="6828171"/>
            <a:chOff x="0" y="0"/>
            <a:chExt cx="3889919" cy="1798366"/>
          </a:xfrm>
        </p:grpSpPr>
        <p:sp>
          <p:nvSpPr>
            <p:cNvPr name="Freeform 14" id="14"/>
            <p:cNvSpPr/>
            <p:nvPr/>
          </p:nvSpPr>
          <p:spPr>
            <a:xfrm flipH="false" flipV="false" rot="0">
              <a:off x="0" y="0"/>
              <a:ext cx="3889919" cy="1798366"/>
            </a:xfrm>
            <a:custGeom>
              <a:avLst/>
              <a:gdLst/>
              <a:ahLst/>
              <a:cxnLst/>
              <a:rect r="r" b="b" t="t" l="l"/>
              <a:pathLst>
                <a:path h="1798366" w="3889919">
                  <a:moveTo>
                    <a:pt x="26733" y="0"/>
                  </a:moveTo>
                  <a:lnTo>
                    <a:pt x="3863186" y="0"/>
                  </a:lnTo>
                  <a:cubicBezTo>
                    <a:pt x="3877950" y="0"/>
                    <a:pt x="3889919" y="11969"/>
                    <a:pt x="3889919" y="26733"/>
                  </a:cubicBezTo>
                  <a:lnTo>
                    <a:pt x="3889919" y="1771633"/>
                  </a:lnTo>
                  <a:cubicBezTo>
                    <a:pt x="3889919" y="1778723"/>
                    <a:pt x="3887102" y="1785523"/>
                    <a:pt x="3882089" y="1790536"/>
                  </a:cubicBezTo>
                  <a:cubicBezTo>
                    <a:pt x="3877075" y="1795550"/>
                    <a:pt x="3870276" y="1798366"/>
                    <a:pt x="3863186" y="1798366"/>
                  </a:cubicBezTo>
                  <a:lnTo>
                    <a:pt x="26733" y="1798366"/>
                  </a:lnTo>
                  <a:cubicBezTo>
                    <a:pt x="11969" y="1798366"/>
                    <a:pt x="0" y="1786397"/>
                    <a:pt x="0" y="1771633"/>
                  </a:cubicBezTo>
                  <a:lnTo>
                    <a:pt x="0" y="26733"/>
                  </a:lnTo>
                  <a:cubicBezTo>
                    <a:pt x="0" y="11969"/>
                    <a:pt x="11969" y="0"/>
                    <a:pt x="26733" y="0"/>
                  </a:cubicBezTo>
                  <a:close/>
                </a:path>
              </a:pathLst>
            </a:custGeom>
            <a:solidFill>
              <a:srgbClr val="FFF4D3"/>
            </a:solidFill>
            <a:ln cap="rnd">
              <a:noFill/>
              <a:prstDash val="solid"/>
              <a:round/>
            </a:ln>
          </p:spPr>
        </p:sp>
        <p:sp>
          <p:nvSpPr>
            <p:cNvPr name="TextBox 15" id="15"/>
            <p:cNvSpPr txBox="true"/>
            <p:nvPr/>
          </p:nvSpPr>
          <p:spPr>
            <a:xfrm>
              <a:off x="0" y="-28575"/>
              <a:ext cx="3889919" cy="1826941"/>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3287461" y="1684254"/>
            <a:ext cx="11713079" cy="5107695"/>
          </a:xfrm>
          <a:prstGeom prst="rect">
            <a:avLst/>
          </a:prstGeom>
        </p:spPr>
        <p:txBody>
          <a:bodyPr anchor="t" rtlCol="false" tIns="0" lIns="0" bIns="0" rIns="0">
            <a:spAutoFit/>
          </a:bodyPr>
          <a:lstStyle/>
          <a:p>
            <a:pPr algn="ctr">
              <a:lnSpc>
                <a:spcPts val="41783"/>
              </a:lnSpc>
            </a:pPr>
            <a:r>
              <a:rPr lang="en-US" sz="29845">
                <a:solidFill>
                  <a:srgbClr val="CD5949"/>
                </a:solidFill>
                <a:latin typeface="Tropika"/>
                <a:ea typeface="Tropika"/>
                <a:cs typeface="Tropika"/>
                <a:sym typeface="Tropika"/>
              </a:rPr>
              <a:t>MUSIC</a:t>
            </a:r>
          </a:p>
        </p:txBody>
      </p:sp>
      <p:sp>
        <p:nvSpPr>
          <p:cNvPr name="TextBox 17" id="17"/>
          <p:cNvSpPr txBox="true"/>
          <p:nvPr/>
        </p:nvSpPr>
        <p:spPr>
          <a:xfrm rot="0">
            <a:off x="5251635" y="5946961"/>
            <a:ext cx="7784729" cy="1789485"/>
          </a:xfrm>
          <a:prstGeom prst="rect">
            <a:avLst/>
          </a:prstGeom>
        </p:spPr>
        <p:txBody>
          <a:bodyPr anchor="t" rtlCol="false" tIns="0" lIns="0" bIns="0" rIns="0">
            <a:spAutoFit/>
          </a:bodyPr>
          <a:lstStyle/>
          <a:p>
            <a:pPr algn="ctr">
              <a:lnSpc>
                <a:spcPts val="14766"/>
              </a:lnSpc>
            </a:pPr>
            <a:r>
              <a:rPr lang="en-US" sz="10547">
                <a:solidFill>
                  <a:srgbClr val="FCB14E"/>
                </a:solidFill>
                <a:latin typeface="Tropika"/>
                <a:ea typeface="Tropika"/>
                <a:cs typeface="Tropika"/>
                <a:sym typeface="Tropika"/>
              </a:rPr>
              <a:t>PRESENTATION</a:t>
            </a:r>
          </a:p>
        </p:txBody>
      </p:sp>
      <p:grpSp>
        <p:nvGrpSpPr>
          <p:cNvPr name="Group 18" id="18"/>
          <p:cNvGrpSpPr/>
          <p:nvPr/>
        </p:nvGrpSpPr>
        <p:grpSpPr>
          <a:xfrm rot="0">
            <a:off x="4975644" y="6936953"/>
            <a:ext cx="284637" cy="284637"/>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9C6B9"/>
            </a:solidFill>
            <a:ln cap="sq">
              <a:noFill/>
              <a:prstDash val="solid"/>
              <a:miter/>
            </a:ln>
          </p:spPr>
        </p:sp>
        <p:sp>
          <p:nvSpPr>
            <p:cNvPr name="TextBox 20" id="20"/>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13015328" y="6936953"/>
            <a:ext cx="284637" cy="284637"/>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9C6B9"/>
            </a:solidFill>
            <a:ln cap="sq">
              <a:noFill/>
              <a:prstDash val="solid"/>
              <a:miter/>
            </a:ln>
          </p:spPr>
        </p:sp>
        <p:sp>
          <p:nvSpPr>
            <p:cNvPr name="TextBox 23" id="23"/>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sp>
        <p:nvSpPr>
          <p:cNvPr name="Freeform 24" id="24"/>
          <p:cNvSpPr/>
          <p:nvPr/>
        </p:nvSpPr>
        <p:spPr>
          <a:xfrm flipH="false" flipV="false" rot="0">
            <a:off x="52190" y="1729415"/>
            <a:ext cx="3414085" cy="3414085"/>
          </a:xfrm>
          <a:custGeom>
            <a:avLst/>
            <a:gdLst/>
            <a:ahLst/>
            <a:cxnLst/>
            <a:rect r="r" b="b" t="t" l="l"/>
            <a:pathLst>
              <a:path h="3414085" w="3414085">
                <a:moveTo>
                  <a:pt x="0" y="0"/>
                </a:moveTo>
                <a:lnTo>
                  <a:pt x="3414085" y="0"/>
                </a:lnTo>
                <a:lnTo>
                  <a:pt x="3414085" y="3414085"/>
                </a:lnTo>
                <a:lnTo>
                  <a:pt x="0" y="341408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5" id="25"/>
          <p:cNvSpPr/>
          <p:nvPr/>
        </p:nvSpPr>
        <p:spPr>
          <a:xfrm flipH="false" flipV="false" rot="0">
            <a:off x="15449578" y="499492"/>
            <a:ext cx="2347799" cy="2603406"/>
          </a:xfrm>
          <a:custGeom>
            <a:avLst/>
            <a:gdLst/>
            <a:ahLst/>
            <a:cxnLst/>
            <a:rect r="r" b="b" t="t" l="l"/>
            <a:pathLst>
              <a:path h="2603406" w="2347799">
                <a:moveTo>
                  <a:pt x="0" y="0"/>
                </a:moveTo>
                <a:lnTo>
                  <a:pt x="2347799" y="0"/>
                </a:lnTo>
                <a:lnTo>
                  <a:pt x="2347799" y="2603406"/>
                </a:lnTo>
                <a:lnTo>
                  <a:pt x="0" y="26034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6" id="26"/>
          <p:cNvSpPr txBox="true"/>
          <p:nvPr/>
        </p:nvSpPr>
        <p:spPr>
          <a:xfrm rot="0">
            <a:off x="6370068" y="2452963"/>
            <a:ext cx="5547863" cy="775292"/>
          </a:xfrm>
          <a:prstGeom prst="rect">
            <a:avLst/>
          </a:prstGeom>
        </p:spPr>
        <p:txBody>
          <a:bodyPr anchor="t" rtlCol="false" tIns="0" lIns="0" bIns="0" rIns="0">
            <a:spAutoFit/>
          </a:bodyPr>
          <a:lstStyle/>
          <a:p>
            <a:pPr algn="ctr">
              <a:lnSpc>
                <a:spcPts val="5612"/>
              </a:lnSpc>
            </a:pPr>
            <a:r>
              <a:rPr lang="en-US" b="true" sz="4008" spc="1679">
                <a:solidFill>
                  <a:srgbClr val="79C6B9"/>
                </a:solidFill>
                <a:latin typeface="Garet Bold"/>
                <a:ea typeface="Garet Bold"/>
                <a:cs typeface="Garet Bold"/>
                <a:sym typeface="Garet Bold"/>
              </a:rPr>
              <a:t>WELCOME TO</a:t>
            </a:r>
          </a:p>
        </p:txBody>
      </p:sp>
      <p:sp>
        <p:nvSpPr>
          <p:cNvPr name="Freeform 27" id="27"/>
          <p:cNvSpPr/>
          <p:nvPr/>
        </p:nvSpPr>
        <p:spPr>
          <a:xfrm flipH="false" flipV="false" rot="0">
            <a:off x="700201" y="7079272"/>
            <a:ext cx="2347799" cy="2603406"/>
          </a:xfrm>
          <a:custGeom>
            <a:avLst/>
            <a:gdLst/>
            <a:ahLst/>
            <a:cxnLst/>
            <a:rect r="r" b="b" t="t" l="l"/>
            <a:pathLst>
              <a:path h="2603406" w="2347799">
                <a:moveTo>
                  <a:pt x="0" y="0"/>
                </a:moveTo>
                <a:lnTo>
                  <a:pt x="2347799" y="0"/>
                </a:lnTo>
                <a:lnTo>
                  <a:pt x="2347799" y="2603406"/>
                </a:lnTo>
                <a:lnTo>
                  <a:pt x="0" y="26034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8" id="28"/>
          <p:cNvSpPr/>
          <p:nvPr/>
        </p:nvSpPr>
        <p:spPr>
          <a:xfrm flipH="false" flipV="false" rot="0">
            <a:off x="15000539" y="6435374"/>
            <a:ext cx="2601796" cy="2822926"/>
          </a:xfrm>
          <a:custGeom>
            <a:avLst/>
            <a:gdLst/>
            <a:ahLst/>
            <a:cxnLst/>
            <a:rect r="r" b="b" t="t" l="l"/>
            <a:pathLst>
              <a:path h="2822926" w="2601796">
                <a:moveTo>
                  <a:pt x="0" y="0"/>
                </a:moveTo>
                <a:lnTo>
                  <a:pt x="2601797" y="0"/>
                </a:lnTo>
                <a:lnTo>
                  <a:pt x="2601797" y="2822926"/>
                </a:lnTo>
                <a:lnTo>
                  <a:pt x="0" y="2822926"/>
                </a:lnTo>
                <a:lnTo>
                  <a:pt x="0" y="0"/>
                </a:lnTo>
                <a:close/>
              </a:path>
            </a:pathLst>
          </a:custGeom>
          <a:blipFill>
            <a:blip r:embed="rId10"/>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Freeform 2" id="2"/>
          <p:cNvSpPr/>
          <p:nvPr/>
        </p:nvSpPr>
        <p:spPr>
          <a:xfrm flipH="false" flipV="false" rot="0">
            <a:off x="-1143000" y="0"/>
            <a:ext cx="10287000" cy="7364958"/>
          </a:xfrm>
          <a:custGeom>
            <a:avLst/>
            <a:gdLst/>
            <a:ahLst/>
            <a:cxnLst/>
            <a:rect r="r" b="b" t="t" l="l"/>
            <a:pathLst>
              <a:path h="7364958" w="10287000">
                <a:moveTo>
                  <a:pt x="0" y="0"/>
                </a:moveTo>
                <a:lnTo>
                  <a:pt x="10287000" y="0"/>
                </a:lnTo>
                <a:lnTo>
                  <a:pt x="10287000" y="7364958"/>
                </a:lnTo>
                <a:lnTo>
                  <a:pt x="0" y="7364958"/>
                </a:lnTo>
                <a:lnTo>
                  <a:pt x="0" y="0"/>
                </a:lnTo>
                <a:close/>
              </a:path>
            </a:pathLst>
          </a:custGeom>
          <a:blipFill>
            <a:blip r:embed="rId2">
              <a:extLst>
                <a:ext uri="{96DAC541-7B7A-43D3-8B79-37D633B846F1}">
                  <asvg:svgBlip xmlns:asvg="http://schemas.microsoft.com/office/drawing/2016/SVG/main" r:embed="rId3"/>
                </a:ext>
              </a:extLst>
            </a:blip>
            <a:stretch>
              <a:fillRect l="0" t="0" r="0" b="-39674"/>
            </a:stretch>
          </a:blipFill>
        </p:spPr>
      </p:sp>
      <p:sp>
        <p:nvSpPr>
          <p:cNvPr name="Freeform 3" id="3"/>
          <p:cNvSpPr/>
          <p:nvPr/>
        </p:nvSpPr>
        <p:spPr>
          <a:xfrm flipH="false" flipV="false" rot="0">
            <a:off x="9144000" y="0"/>
            <a:ext cx="10287000" cy="7335141"/>
          </a:xfrm>
          <a:custGeom>
            <a:avLst/>
            <a:gdLst/>
            <a:ahLst/>
            <a:cxnLst/>
            <a:rect r="r" b="b" t="t" l="l"/>
            <a:pathLst>
              <a:path h="7335141" w="10287000">
                <a:moveTo>
                  <a:pt x="0" y="0"/>
                </a:moveTo>
                <a:lnTo>
                  <a:pt x="10287000" y="0"/>
                </a:lnTo>
                <a:lnTo>
                  <a:pt x="10287000" y="7335141"/>
                </a:lnTo>
                <a:lnTo>
                  <a:pt x="0" y="7335141"/>
                </a:lnTo>
                <a:lnTo>
                  <a:pt x="0" y="0"/>
                </a:lnTo>
                <a:close/>
              </a:path>
            </a:pathLst>
          </a:custGeom>
          <a:blipFill>
            <a:blip r:embed="rId2">
              <a:extLst>
                <a:ext uri="{96DAC541-7B7A-43D3-8B79-37D633B846F1}">
                  <asvg:svgBlip xmlns:asvg="http://schemas.microsoft.com/office/drawing/2016/SVG/main" r:embed="rId3"/>
                </a:ext>
              </a:extLst>
            </a:blip>
            <a:stretch>
              <a:fillRect l="0" t="0" r="0" b="-40242"/>
            </a:stretch>
          </a:blipFill>
        </p:spPr>
      </p:sp>
      <p:sp>
        <p:nvSpPr>
          <p:cNvPr name="Freeform 4" id="4"/>
          <p:cNvSpPr/>
          <p:nvPr/>
        </p:nvSpPr>
        <p:spPr>
          <a:xfrm flipH="false" flipV="false" rot="0">
            <a:off x="0" y="7366595"/>
            <a:ext cx="6096000" cy="4411287"/>
          </a:xfrm>
          <a:custGeom>
            <a:avLst/>
            <a:gdLst/>
            <a:ahLst/>
            <a:cxnLst/>
            <a:rect r="r" b="b" t="t" l="l"/>
            <a:pathLst>
              <a:path h="4411287" w="6096000">
                <a:moveTo>
                  <a:pt x="0" y="0"/>
                </a:moveTo>
                <a:lnTo>
                  <a:pt x="6096000" y="0"/>
                </a:lnTo>
                <a:lnTo>
                  <a:pt x="6096000" y="4411287"/>
                </a:lnTo>
                <a:lnTo>
                  <a:pt x="0" y="44112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6096000" y="7366595"/>
            <a:ext cx="6096000" cy="4411287"/>
          </a:xfrm>
          <a:custGeom>
            <a:avLst/>
            <a:gdLst/>
            <a:ahLst/>
            <a:cxnLst/>
            <a:rect r="r" b="b" t="t" l="l"/>
            <a:pathLst>
              <a:path h="4411287" w="6096000">
                <a:moveTo>
                  <a:pt x="0" y="0"/>
                </a:moveTo>
                <a:lnTo>
                  <a:pt x="6096000" y="0"/>
                </a:lnTo>
                <a:lnTo>
                  <a:pt x="6096000" y="4411287"/>
                </a:lnTo>
                <a:lnTo>
                  <a:pt x="0" y="44112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192000" y="7366595"/>
            <a:ext cx="6096000" cy="4411287"/>
          </a:xfrm>
          <a:custGeom>
            <a:avLst/>
            <a:gdLst/>
            <a:ahLst/>
            <a:cxnLst/>
            <a:rect r="r" b="b" t="t" l="l"/>
            <a:pathLst>
              <a:path h="4411287" w="6096000">
                <a:moveTo>
                  <a:pt x="0" y="0"/>
                </a:moveTo>
                <a:lnTo>
                  <a:pt x="6096000" y="0"/>
                </a:lnTo>
                <a:lnTo>
                  <a:pt x="6096000" y="4411287"/>
                </a:lnTo>
                <a:lnTo>
                  <a:pt x="0" y="44112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1028700" y="1028700"/>
            <a:ext cx="16230600" cy="8229600"/>
            <a:chOff x="0" y="0"/>
            <a:chExt cx="4274726" cy="2167467"/>
          </a:xfrm>
        </p:grpSpPr>
        <p:sp>
          <p:nvSpPr>
            <p:cNvPr name="Freeform 8" id="8"/>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79C6B9"/>
            </a:solidFill>
            <a:ln cap="rnd">
              <a:noFill/>
              <a:prstDash val="solid"/>
              <a:round/>
            </a:ln>
          </p:spPr>
        </p:sp>
        <p:sp>
          <p:nvSpPr>
            <p:cNvPr name="TextBox 9" id="9"/>
            <p:cNvSpPr txBox="true"/>
            <p:nvPr/>
          </p:nvSpPr>
          <p:spPr>
            <a:xfrm>
              <a:off x="0" y="-28575"/>
              <a:ext cx="4274726" cy="2196042"/>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475965" y="1475965"/>
            <a:ext cx="15336071" cy="6558974"/>
            <a:chOff x="0" y="0"/>
            <a:chExt cx="4039130" cy="1727466"/>
          </a:xfrm>
        </p:grpSpPr>
        <p:sp>
          <p:nvSpPr>
            <p:cNvPr name="Freeform 11" id="11"/>
            <p:cNvSpPr/>
            <p:nvPr/>
          </p:nvSpPr>
          <p:spPr>
            <a:xfrm flipH="false" flipV="false" rot="0">
              <a:off x="0" y="0"/>
              <a:ext cx="4039130" cy="1727466"/>
            </a:xfrm>
            <a:custGeom>
              <a:avLst/>
              <a:gdLst/>
              <a:ahLst/>
              <a:cxnLst/>
              <a:rect r="r" b="b" t="t" l="l"/>
              <a:pathLst>
                <a:path h="1727466" w="4039130">
                  <a:moveTo>
                    <a:pt x="25746" y="0"/>
                  </a:moveTo>
                  <a:lnTo>
                    <a:pt x="4013384" y="0"/>
                  </a:lnTo>
                  <a:cubicBezTo>
                    <a:pt x="4027603" y="0"/>
                    <a:pt x="4039130" y="11527"/>
                    <a:pt x="4039130" y="25746"/>
                  </a:cubicBezTo>
                  <a:lnTo>
                    <a:pt x="4039130" y="1701721"/>
                  </a:lnTo>
                  <a:cubicBezTo>
                    <a:pt x="4039130" y="1715939"/>
                    <a:pt x="4027603" y="1727466"/>
                    <a:pt x="4013384" y="1727466"/>
                  </a:cubicBezTo>
                  <a:lnTo>
                    <a:pt x="25746" y="1727466"/>
                  </a:lnTo>
                  <a:cubicBezTo>
                    <a:pt x="11527" y="1727466"/>
                    <a:pt x="0" y="1715939"/>
                    <a:pt x="0" y="1701721"/>
                  </a:cubicBezTo>
                  <a:lnTo>
                    <a:pt x="0" y="25746"/>
                  </a:lnTo>
                  <a:cubicBezTo>
                    <a:pt x="0" y="11527"/>
                    <a:pt x="11527" y="0"/>
                    <a:pt x="25746" y="0"/>
                  </a:cubicBezTo>
                  <a:close/>
                </a:path>
              </a:pathLst>
            </a:custGeom>
            <a:solidFill>
              <a:srgbClr val="CD5949"/>
            </a:solidFill>
            <a:ln cap="rnd">
              <a:noFill/>
              <a:prstDash val="solid"/>
              <a:round/>
            </a:ln>
          </p:spPr>
        </p:sp>
        <p:sp>
          <p:nvSpPr>
            <p:cNvPr name="TextBox 12" id="12"/>
            <p:cNvSpPr txBox="true"/>
            <p:nvPr/>
          </p:nvSpPr>
          <p:spPr>
            <a:xfrm>
              <a:off x="0" y="-28575"/>
              <a:ext cx="4039130" cy="1756041"/>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759232" y="1729415"/>
            <a:ext cx="14769535" cy="6007031"/>
            <a:chOff x="0" y="0"/>
            <a:chExt cx="3889919" cy="1582099"/>
          </a:xfrm>
        </p:grpSpPr>
        <p:sp>
          <p:nvSpPr>
            <p:cNvPr name="Freeform 14" id="14"/>
            <p:cNvSpPr/>
            <p:nvPr/>
          </p:nvSpPr>
          <p:spPr>
            <a:xfrm flipH="false" flipV="false" rot="0">
              <a:off x="0" y="0"/>
              <a:ext cx="3889919" cy="1582099"/>
            </a:xfrm>
            <a:custGeom>
              <a:avLst/>
              <a:gdLst/>
              <a:ahLst/>
              <a:cxnLst/>
              <a:rect r="r" b="b" t="t" l="l"/>
              <a:pathLst>
                <a:path h="1582099" w="3889919">
                  <a:moveTo>
                    <a:pt x="26733" y="0"/>
                  </a:moveTo>
                  <a:lnTo>
                    <a:pt x="3863186" y="0"/>
                  </a:lnTo>
                  <a:cubicBezTo>
                    <a:pt x="3877950" y="0"/>
                    <a:pt x="3889919" y="11969"/>
                    <a:pt x="3889919" y="26733"/>
                  </a:cubicBezTo>
                  <a:lnTo>
                    <a:pt x="3889919" y="1555365"/>
                  </a:lnTo>
                  <a:cubicBezTo>
                    <a:pt x="3889919" y="1562456"/>
                    <a:pt x="3887102" y="1569255"/>
                    <a:pt x="3882089" y="1574269"/>
                  </a:cubicBezTo>
                  <a:cubicBezTo>
                    <a:pt x="3877075" y="1579282"/>
                    <a:pt x="3870276" y="1582099"/>
                    <a:pt x="3863186" y="1582099"/>
                  </a:cubicBezTo>
                  <a:lnTo>
                    <a:pt x="26733" y="1582099"/>
                  </a:lnTo>
                  <a:cubicBezTo>
                    <a:pt x="19643" y="1582099"/>
                    <a:pt x="12843" y="1579282"/>
                    <a:pt x="7830" y="1574269"/>
                  </a:cubicBezTo>
                  <a:cubicBezTo>
                    <a:pt x="2817" y="1569255"/>
                    <a:pt x="0" y="1562456"/>
                    <a:pt x="0" y="1555365"/>
                  </a:cubicBezTo>
                  <a:lnTo>
                    <a:pt x="0" y="26733"/>
                  </a:lnTo>
                  <a:cubicBezTo>
                    <a:pt x="0" y="11969"/>
                    <a:pt x="11969" y="0"/>
                    <a:pt x="26733" y="0"/>
                  </a:cubicBezTo>
                  <a:close/>
                </a:path>
              </a:pathLst>
            </a:custGeom>
            <a:solidFill>
              <a:srgbClr val="FFF4D3"/>
            </a:solidFill>
            <a:ln cap="rnd">
              <a:noFill/>
              <a:prstDash val="solid"/>
              <a:round/>
            </a:ln>
          </p:spPr>
        </p:sp>
        <p:sp>
          <p:nvSpPr>
            <p:cNvPr name="TextBox 15" id="15"/>
            <p:cNvSpPr txBox="true"/>
            <p:nvPr/>
          </p:nvSpPr>
          <p:spPr>
            <a:xfrm>
              <a:off x="0" y="-28575"/>
              <a:ext cx="3889919" cy="1610674"/>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4531200" y="1415090"/>
            <a:ext cx="9225600" cy="4020529"/>
          </a:xfrm>
          <a:prstGeom prst="rect">
            <a:avLst/>
          </a:prstGeom>
        </p:spPr>
        <p:txBody>
          <a:bodyPr anchor="t" rtlCol="false" tIns="0" lIns="0" bIns="0" rIns="0">
            <a:spAutoFit/>
          </a:bodyPr>
          <a:lstStyle/>
          <a:p>
            <a:pPr algn="ctr">
              <a:lnSpc>
                <a:spcPts val="32909"/>
              </a:lnSpc>
            </a:pPr>
            <a:r>
              <a:rPr lang="en-US" sz="23506">
                <a:solidFill>
                  <a:srgbClr val="CD5949"/>
                </a:solidFill>
                <a:latin typeface="Tropika"/>
                <a:ea typeface="Tropika"/>
                <a:cs typeface="Tropika"/>
                <a:sym typeface="Tropika"/>
              </a:rPr>
              <a:t>THANK</a:t>
            </a:r>
          </a:p>
        </p:txBody>
      </p:sp>
      <p:sp>
        <p:nvSpPr>
          <p:cNvPr name="TextBox 17" id="17"/>
          <p:cNvSpPr txBox="true"/>
          <p:nvPr/>
        </p:nvSpPr>
        <p:spPr>
          <a:xfrm rot="0">
            <a:off x="6733521" y="4150058"/>
            <a:ext cx="4820959" cy="2916796"/>
          </a:xfrm>
          <a:prstGeom prst="rect">
            <a:avLst/>
          </a:prstGeom>
        </p:spPr>
        <p:txBody>
          <a:bodyPr anchor="t" rtlCol="false" tIns="0" lIns="0" bIns="0" rIns="0">
            <a:spAutoFit/>
          </a:bodyPr>
          <a:lstStyle/>
          <a:p>
            <a:pPr algn="ctr">
              <a:lnSpc>
                <a:spcPts val="23946"/>
              </a:lnSpc>
            </a:pPr>
            <a:r>
              <a:rPr lang="en-US" sz="17104">
                <a:solidFill>
                  <a:srgbClr val="FCB14E"/>
                </a:solidFill>
                <a:latin typeface="Tropika"/>
                <a:ea typeface="Tropika"/>
                <a:cs typeface="Tropika"/>
                <a:sym typeface="Tropika"/>
              </a:rPr>
              <a:t>YOU</a:t>
            </a:r>
          </a:p>
        </p:txBody>
      </p:sp>
      <p:grpSp>
        <p:nvGrpSpPr>
          <p:cNvPr name="Group 18" id="18"/>
          <p:cNvGrpSpPr/>
          <p:nvPr/>
        </p:nvGrpSpPr>
        <p:grpSpPr>
          <a:xfrm rot="0">
            <a:off x="6733521" y="5770381"/>
            <a:ext cx="418531" cy="418531"/>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9C6B9"/>
            </a:solidFill>
            <a:ln cap="sq">
              <a:noFill/>
              <a:prstDash val="solid"/>
              <a:miter/>
            </a:ln>
          </p:spPr>
        </p:sp>
        <p:sp>
          <p:nvSpPr>
            <p:cNvPr name="TextBox 20" id="20"/>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11135949" y="5770381"/>
            <a:ext cx="418531" cy="418531"/>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9C6B9"/>
            </a:solidFill>
            <a:ln cap="sq">
              <a:noFill/>
              <a:prstDash val="solid"/>
              <a:miter/>
            </a:ln>
          </p:spPr>
        </p:sp>
        <p:sp>
          <p:nvSpPr>
            <p:cNvPr name="TextBox 23" id="23"/>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sp>
        <p:nvSpPr>
          <p:cNvPr name="TextBox 24" id="24"/>
          <p:cNvSpPr txBox="true"/>
          <p:nvPr/>
        </p:nvSpPr>
        <p:spPr>
          <a:xfrm rot="0">
            <a:off x="1626830" y="8422985"/>
            <a:ext cx="4747340" cy="422275"/>
          </a:xfrm>
          <a:prstGeom prst="rect">
            <a:avLst/>
          </a:prstGeom>
        </p:spPr>
        <p:txBody>
          <a:bodyPr anchor="t" rtlCol="false" tIns="0" lIns="0" bIns="0" rIns="0">
            <a:spAutoFit/>
          </a:bodyPr>
          <a:lstStyle/>
          <a:p>
            <a:pPr algn="l">
              <a:lnSpc>
                <a:spcPts val="3499"/>
              </a:lnSpc>
            </a:pPr>
            <a:r>
              <a:rPr lang="en-US" sz="2499" b="true">
                <a:solidFill>
                  <a:srgbClr val="FFF1DA"/>
                </a:solidFill>
                <a:latin typeface="Garet Bold"/>
                <a:ea typeface="Garet Bold"/>
                <a:cs typeface="Garet Bold"/>
                <a:sym typeface="Garet Bold"/>
              </a:rPr>
              <a:t>www.reallygreatsite.com</a:t>
            </a:r>
          </a:p>
        </p:txBody>
      </p:sp>
      <p:sp>
        <p:nvSpPr>
          <p:cNvPr name="TextBox 25" id="25"/>
          <p:cNvSpPr txBox="true"/>
          <p:nvPr/>
        </p:nvSpPr>
        <p:spPr>
          <a:xfrm rot="0">
            <a:off x="11894825" y="8422985"/>
            <a:ext cx="4747340" cy="422275"/>
          </a:xfrm>
          <a:prstGeom prst="rect">
            <a:avLst/>
          </a:prstGeom>
        </p:spPr>
        <p:txBody>
          <a:bodyPr anchor="t" rtlCol="false" tIns="0" lIns="0" bIns="0" rIns="0">
            <a:spAutoFit/>
          </a:bodyPr>
          <a:lstStyle/>
          <a:p>
            <a:pPr algn="r">
              <a:lnSpc>
                <a:spcPts val="3499"/>
              </a:lnSpc>
            </a:pPr>
            <a:r>
              <a:rPr lang="en-US" sz="2499" b="true">
                <a:solidFill>
                  <a:srgbClr val="FFF1DA"/>
                </a:solidFill>
                <a:latin typeface="Garet Bold"/>
                <a:ea typeface="Garet Bold"/>
                <a:cs typeface="Garet Bold"/>
                <a:sym typeface="Garet Bold"/>
              </a:rPr>
              <a:t>hello@reallygreatsite.com</a:t>
            </a:r>
          </a:p>
        </p:txBody>
      </p:sp>
      <p:sp>
        <p:nvSpPr>
          <p:cNvPr name="TextBox 26" id="26"/>
          <p:cNvSpPr txBox="true"/>
          <p:nvPr/>
        </p:nvSpPr>
        <p:spPr>
          <a:xfrm rot="0">
            <a:off x="8496029" y="8432510"/>
            <a:ext cx="1274721" cy="422275"/>
          </a:xfrm>
          <a:prstGeom prst="rect">
            <a:avLst/>
          </a:prstGeom>
        </p:spPr>
        <p:txBody>
          <a:bodyPr anchor="t" rtlCol="false" tIns="0" lIns="0" bIns="0" rIns="0">
            <a:spAutoFit/>
          </a:bodyPr>
          <a:lstStyle/>
          <a:p>
            <a:pPr algn="ctr">
              <a:lnSpc>
                <a:spcPts val="3499"/>
              </a:lnSpc>
            </a:pPr>
            <a:r>
              <a:rPr lang="en-US" sz="2499" b="true">
                <a:solidFill>
                  <a:srgbClr val="FFF1DA"/>
                </a:solidFill>
                <a:latin typeface="Garet Bold"/>
                <a:ea typeface="Garet Bold"/>
                <a:cs typeface="Garet Bold"/>
                <a:sym typeface="Garet Bold"/>
              </a:rPr>
              <a:t>-</a:t>
            </a:r>
          </a:p>
        </p:txBody>
      </p:sp>
      <p:sp>
        <p:nvSpPr>
          <p:cNvPr name="Freeform 27" id="27"/>
          <p:cNvSpPr/>
          <p:nvPr/>
        </p:nvSpPr>
        <p:spPr>
          <a:xfrm flipH="false" flipV="false" rot="0">
            <a:off x="875988" y="2320574"/>
            <a:ext cx="2601796" cy="2822926"/>
          </a:xfrm>
          <a:custGeom>
            <a:avLst/>
            <a:gdLst/>
            <a:ahLst/>
            <a:cxnLst/>
            <a:rect r="r" b="b" t="t" l="l"/>
            <a:pathLst>
              <a:path h="2822926" w="2601796">
                <a:moveTo>
                  <a:pt x="0" y="0"/>
                </a:moveTo>
                <a:lnTo>
                  <a:pt x="2601796" y="0"/>
                </a:lnTo>
                <a:lnTo>
                  <a:pt x="2601796" y="2822926"/>
                </a:lnTo>
                <a:lnTo>
                  <a:pt x="0" y="2822926"/>
                </a:lnTo>
                <a:lnTo>
                  <a:pt x="0" y="0"/>
                </a:lnTo>
                <a:close/>
              </a:path>
            </a:pathLst>
          </a:custGeom>
          <a:blipFill>
            <a:blip r:embed="rId6"/>
            <a:stretch>
              <a:fillRect l="0" t="0" r="0" b="0"/>
            </a:stretch>
          </a:blipFill>
        </p:spPr>
      </p:sp>
      <p:sp>
        <p:nvSpPr>
          <p:cNvPr name="Freeform 28" id="28"/>
          <p:cNvSpPr/>
          <p:nvPr/>
        </p:nvSpPr>
        <p:spPr>
          <a:xfrm flipH="false" flipV="false" rot="-248978">
            <a:off x="14368724" y="5515547"/>
            <a:ext cx="3327414" cy="2365489"/>
          </a:xfrm>
          <a:custGeom>
            <a:avLst/>
            <a:gdLst/>
            <a:ahLst/>
            <a:cxnLst/>
            <a:rect r="r" b="b" t="t" l="l"/>
            <a:pathLst>
              <a:path h="2365489" w="3327414">
                <a:moveTo>
                  <a:pt x="0" y="0"/>
                </a:moveTo>
                <a:lnTo>
                  <a:pt x="3327414" y="0"/>
                </a:lnTo>
                <a:lnTo>
                  <a:pt x="3327414" y="2365489"/>
                </a:lnTo>
                <a:lnTo>
                  <a:pt x="0" y="236548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9" id="29"/>
          <p:cNvSpPr/>
          <p:nvPr/>
        </p:nvSpPr>
        <p:spPr>
          <a:xfrm flipH="false" flipV="false" rot="0">
            <a:off x="15600259" y="833168"/>
            <a:ext cx="1857018" cy="2059193"/>
          </a:xfrm>
          <a:custGeom>
            <a:avLst/>
            <a:gdLst/>
            <a:ahLst/>
            <a:cxnLst/>
            <a:rect r="r" b="b" t="t" l="l"/>
            <a:pathLst>
              <a:path h="2059193" w="1857018">
                <a:moveTo>
                  <a:pt x="0" y="0"/>
                </a:moveTo>
                <a:lnTo>
                  <a:pt x="1857018" y="0"/>
                </a:lnTo>
                <a:lnTo>
                  <a:pt x="1857018" y="2059193"/>
                </a:lnTo>
                <a:lnTo>
                  <a:pt x="0" y="205919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0" id="30"/>
          <p:cNvSpPr/>
          <p:nvPr/>
        </p:nvSpPr>
        <p:spPr>
          <a:xfrm flipH="false" flipV="false" rot="0">
            <a:off x="1028700" y="6411417"/>
            <a:ext cx="1857018" cy="2059193"/>
          </a:xfrm>
          <a:custGeom>
            <a:avLst/>
            <a:gdLst/>
            <a:ahLst/>
            <a:cxnLst/>
            <a:rect r="r" b="b" t="t" l="l"/>
            <a:pathLst>
              <a:path h="2059193" w="1857018">
                <a:moveTo>
                  <a:pt x="0" y="0"/>
                </a:moveTo>
                <a:lnTo>
                  <a:pt x="1857018" y="0"/>
                </a:lnTo>
                <a:lnTo>
                  <a:pt x="1857018" y="2059193"/>
                </a:lnTo>
                <a:lnTo>
                  <a:pt x="0" y="205919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79C6B9"/>
        </a:solidFill>
      </p:bgPr>
    </p:bg>
    <p:spTree>
      <p:nvGrpSpPr>
        <p:cNvPr id="1" name=""/>
        <p:cNvGrpSpPr/>
        <p:nvPr/>
      </p:nvGrpSpPr>
      <p:grpSpPr>
        <a:xfrm>
          <a:off x="0" y="0"/>
          <a:ext cx="0" cy="0"/>
          <a:chOff x="0" y="0"/>
          <a:chExt cx="0" cy="0"/>
        </a:xfrm>
      </p:grpSpPr>
      <p:sp>
        <p:nvSpPr>
          <p:cNvPr name="Freeform 2" id="2"/>
          <p:cNvSpPr/>
          <p:nvPr/>
        </p:nvSpPr>
        <p:spPr>
          <a:xfrm flipH="false" flipV="false" rot="0">
            <a:off x="-114300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14400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3732024" y="4177433"/>
            <a:ext cx="10823952" cy="3632819"/>
            <a:chOff x="0" y="0"/>
            <a:chExt cx="2850753" cy="956792"/>
          </a:xfrm>
        </p:grpSpPr>
        <p:sp>
          <p:nvSpPr>
            <p:cNvPr name="Freeform 5" id="5"/>
            <p:cNvSpPr/>
            <p:nvPr/>
          </p:nvSpPr>
          <p:spPr>
            <a:xfrm flipH="false" flipV="false" rot="0">
              <a:off x="0" y="0"/>
              <a:ext cx="2850753" cy="956792"/>
            </a:xfrm>
            <a:custGeom>
              <a:avLst/>
              <a:gdLst/>
              <a:ahLst/>
              <a:cxnLst/>
              <a:rect r="r" b="b" t="t" l="l"/>
              <a:pathLst>
                <a:path h="956792" w="2850753">
                  <a:moveTo>
                    <a:pt x="36478" y="0"/>
                  </a:moveTo>
                  <a:lnTo>
                    <a:pt x="2814275" y="0"/>
                  </a:lnTo>
                  <a:cubicBezTo>
                    <a:pt x="2834421" y="0"/>
                    <a:pt x="2850753" y="16332"/>
                    <a:pt x="2850753" y="36478"/>
                  </a:cubicBezTo>
                  <a:lnTo>
                    <a:pt x="2850753" y="920314"/>
                  </a:lnTo>
                  <a:cubicBezTo>
                    <a:pt x="2850753" y="929988"/>
                    <a:pt x="2846910" y="939267"/>
                    <a:pt x="2840069" y="946108"/>
                  </a:cubicBezTo>
                  <a:cubicBezTo>
                    <a:pt x="2833228" y="952949"/>
                    <a:pt x="2823949" y="956792"/>
                    <a:pt x="2814275" y="956792"/>
                  </a:cubicBezTo>
                  <a:lnTo>
                    <a:pt x="36478" y="956792"/>
                  </a:lnTo>
                  <a:cubicBezTo>
                    <a:pt x="16332" y="956792"/>
                    <a:pt x="0" y="940460"/>
                    <a:pt x="0" y="920314"/>
                  </a:cubicBezTo>
                  <a:lnTo>
                    <a:pt x="0" y="36478"/>
                  </a:lnTo>
                  <a:cubicBezTo>
                    <a:pt x="0" y="16332"/>
                    <a:pt x="16332" y="0"/>
                    <a:pt x="36478" y="0"/>
                  </a:cubicBezTo>
                  <a:close/>
                </a:path>
              </a:pathLst>
            </a:custGeom>
            <a:solidFill>
              <a:srgbClr val="CD5949"/>
            </a:solidFill>
            <a:ln cap="rnd">
              <a:noFill/>
              <a:prstDash val="solid"/>
              <a:round/>
            </a:ln>
          </p:spPr>
        </p:sp>
        <p:sp>
          <p:nvSpPr>
            <p:cNvPr name="TextBox 6" id="6"/>
            <p:cNvSpPr txBox="true"/>
            <p:nvPr/>
          </p:nvSpPr>
          <p:spPr>
            <a:xfrm>
              <a:off x="0" y="-28575"/>
              <a:ext cx="2850753" cy="985367"/>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3966225" y="4391957"/>
            <a:ext cx="10355550" cy="3203772"/>
            <a:chOff x="0" y="0"/>
            <a:chExt cx="2727388" cy="843792"/>
          </a:xfrm>
        </p:grpSpPr>
        <p:sp>
          <p:nvSpPr>
            <p:cNvPr name="Freeform 8" id="8"/>
            <p:cNvSpPr/>
            <p:nvPr/>
          </p:nvSpPr>
          <p:spPr>
            <a:xfrm flipH="false" flipV="false" rot="0">
              <a:off x="0" y="0"/>
              <a:ext cx="2727388" cy="843792"/>
            </a:xfrm>
            <a:custGeom>
              <a:avLst/>
              <a:gdLst/>
              <a:ahLst/>
              <a:cxnLst/>
              <a:rect r="r" b="b" t="t" l="l"/>
              <a:pathLst>
                <a:path h="843792" w="2727388">
                  <a:moveTo>
                    <a:pt x="38128" y="0"/>
                  </a:moveTo>
                  <a:lnTo>
                    <a:pt x="2689260" y="0"/>
                  </a:lnTo>
                  <a:cubicBezTo>
                    <a:pt x="2699372" y="0"/>
                    <a:pt x="2709070" y="4017"/>
                    <a:pt x="2716220" y="11167"/>
                  </a:cubicBezTo>
                  <a:cubicBezTo>
                    <a:pt x="2723371" y="18318"/>
                    <a:pt x="2727388" y="28016"/>
                    <a:pt x="2727388" y="38128"/>
                  </a:cubicBezTo>
                  <a:lnTo>
                    <a:pt x="2727388" y="805664"/>
                  </a:lnTo>
                  <a:cubicBezTo>
                    <a:pt x="2727388" y="826721"/>
                    <a:pt x="2710317" y="843792"/>
                    <a:pt x="2689260" y="843792"/>
                  </a:cubicBezTo>
                  <a:lnTo>
                    <a:pt x="38128" y="843792"/>
                  </a:lnTo>
                  <a:cubicBezTo>
                    <a:pt x="17071" y="843792"/>
                    <a:pt x="0" y="826721"/>
                    <a:pt x="0" y="805664"/>
                  </a:cubicBezTo>
                  <a:lnTo>
                    <a:pt x="0" y="38128"/>
                  </a:lnTo>
                  <a:cubicBezTo>
                    <a:pt x="0" y="17071"/>
                    <a:pt x="17071" y="0"/>
                    <a:pt x="38128" y="0"/>
                  </a:cubicBezTo>
                  <a:close/>
                </a:path>
              </a:pathLst>
            </a:custGeom>
            <a:solidFill>
              <a:srgbClr val="FFF4D3"/>
            </a:solidFill>
            <a:ln cap="rnd">
              <a:noFill/>
              <a:prstDash val="solid"/>
              <a:round/>
            </a:ln>
          </p:spPr>
        </p:sp>
        <p:sp>
          <p:nvSpPr>
            <p:cNvPr name="TextBox 9" id="9"/>
            <p:cNvSpPr txBox="true"/>
            <p:nvPr/>
          </p:nvSpPr>
          <p:spPr>
            <a:xfrm>
              <a:off x="0" y="-28575"/>
              <a:ext cx="2727388" cy="872367"/>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7813095" y="8264291"/>
            <a:ext cx="2661810" cy="803093"/>
            <a:chOff x="0" y="0"/>
            <a:chExt cx="701053" cy="211514"/>
          </a:xfrm>
        </p:grpSpPr>
        <p:sp>
          <p:nvSpPr>
            <p:cNvPr name="Freeform 11" id="11"/>
            <p:cNvSpPr/>
            <p:nvPr/>
          </p:nvSpPr>
          <p:spPr>
            <a:xfrm flipH="false" flipV="false" rot="0">
              <a:off x="0" y="0"/>
              <a:ext cx="701053" cy="211514"/>
            </a:xfrm>
            <a:custGeom>
              <a:avLst/>
              <a:gdLst/>
              <a:ahLst/>
              <a:cxnLst/>
              <a:rect r="r" b="b" t="t" l="l"/>
              <a:pathLst>
                <a:path h="211514" w="701053">
                  <a:moveTo>
                    <a:pt x="105757" y="0"/>
                  </a:moveTo>
                  <a:lnTo>
                    <a:pt x="595296" y="0"/>
                  </a:lnTo>
                  <a:cubicBezTo>
                    <a:pt x="653704" y="0"/>
                    <a:pt x="701053" y="47349"/>
                    <a:pt x="701053" y="105757"/>
                  </a:cubicBezTo>
                  <a:lnTo>
                    <a:pt x="701053" y="105757"/>
                  </a:lnTo>
                  <a:cubicBezTo>
                    <a:pt x="701053" y="164165"/>
                    <a:pt x="653704" y="211514"/>
                    <a:pt x="595296" y="211514"/>
                  </a:cubicBezTo>
                  <a:lnTo>
                    <a:pt x="105757" y="211514"/>
                  </a:lnTo>
                  <a:cubicBezTo>
                    <a:pt x="47349" y="211514"/>
                    <a:pt x="0" y="164165"/>
                    <a:pt x="0" y="105757"/>
                  </a:cubicBezTo>
                  <a:lnTo>
                    <a:pt x="0" y="105757"/>
                  </a:lnTo>
                  <a:cubicBezTo>
                    <a:pt x="0" y="47349"/>
                    <a:pt x="47349" y="0"/>
                    <a:pt x="105757" y="0"/>
                  </a:cubicBezTo>
                  <a:close/>
                </a:path>
              </a:pathLst>
            </a:custGeom>
            <a:solidFill>
              <a:srgbClr val="D16F4A"/>
            </a:solidFill>
            <a:ln cap="rnd">
              <a:noFill/>
              <a:prstDash val="solid"/>
              <a:round/>
            </a:ln>
          </p:spPr>
        </p:sp>
        <p:sp>
          <p:nvSpPr>
            <p:cNvPr name="TextBox 12" id="12"/>
            <p:cNvSpPr txBox="true"/>
            <p:nvPr/>
          </p:nvSpPr>
          <p:spPr>
            <a:xfrm>
              <a:off x="0" y="-28575"/>
              <a:ext cx="701053" cy="240089"/>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7924536" y="8345339"/>
            <a:ext cx="2438928" cy="640998"/>
            <a:chOff x="0" y="0"/>
            <a:chExt cx="642351" cy="168822"/>
          </a:xfrm>
        </p:grpSpPr>
        <p:sp>
          <p:nvSpPr>
            <p:cNvPr name="Freeform 14" id="14"/>
            <p:cNvSpPr/>
            <p:nvPr/>
          </p:nvSpPr>
          <p:spPr>
            <a:xfrm flipH="false" flipV="false" rot="0">
              <a:off x="0" y="0"/>
              <a:ext cx="642351" cy="168822"/>
            </a:xfrm>
            <a:custGeom>
              <a:avLst/>
              <a:gdLst/>
              <a:ahLst/>
              <a:cxnLst/>
              <a:rect r="r" b="b" t="t" l="l"/>
              <a:pathLst>
                <a:path h="168822" w="642351">
                  <a:moveTo>
                    <a:pt x="84411" y="0"/>
                  </a:moveTo>
                  <a:lnTo>
                    <a:pt x="557940" y="0"/>
                  </a:lnTo>
                  <a:cubicBezTo>
                    <a:pt x="604559" y="0"/>
                    <a:pt x="642351" y="37792"/>
                    <a:pt x="642351" y="84411"/>
                  </a:cubicBezTo>
                  <a:lnTo>
                    <a:pt x="642351" y="84411"/>
                  </a:lnTo>
                  <a:cubicBezTo>
                    <a:pt x="642351" y="131030"/>
                    <a:pt x="604559" y="168822"/>
                    <a:pt x="557940" y="168822"/>
                  </a:cubicBezTo>
                  <a:lnTo>
                    <a:pt x="84411" y="168822"/>
                  </a:lnTo>
                  <a:cubicBezTo>
                    <a:pt x="37792" y="168822"/>
                    <a:pt x="0" y="131030"/>
                    <a:pt x="0" y="84411"/>
                  </a:cubicBezTo>
                  <a:lnTo>
                    <a:pt x="0" y="84411"/>
                  </a:lnTo>
                  <a:cubicBezTo>
                    <a:pt x="0" y="37792"/>
                    <a:pt x="37792" y="0"/>
                    <a:pt x="84411" y="0"/>
                  </a:cubicBezTo>
                  <a:close/>
                </a:path>
              </a:pathLst>
            </a:custGeom>
            <a:solidFill>
              <a:srgbClr val="FFC76D"/>
            </a:solidFill>
            <a:ln cap="rnd">
              <a:noFill/>
              <a:prstDash val="solid"/>
              <a:round/>
            </a:ln>
          </p:spPr>
        </p:sp>
        <p:sp>
          <p:nvSpPr>
            <p:cNvPr name="TextBox 15" id="15"/>
            <p:cNvSpPr txBox="true"/>
            <p:nvPr/>
          </p:nvSpPr>
          <p:spPr>
            <a:xfrm>
              <a:off x="0" y="-47625"/>
              <a:ext cx="642351" cy="216447"/>
            </a:xfrm>
            <a:prstGeom prst="rect">
              <a:avLst/>
            </a:prstGeom>
          </p:spPr>
          <p:txBody>
            <a:bodyPr anchor="ctr" rtlCol="false" tIns="50800" lIns="50800" bIns="50800" rIns="50800"/>
            <a:lstStyle/>
            <a:p>
              <a:pPr algn="ctr">
                <a:lnSpc>
                  <a:spcPts val="2939"/>
                </a:lnSpc>
              </a:pPr>
              <a:r>
                <a:rPr lang="en-US" sz="2099" b="true">
                  <a:solidFill>
                    <a:srgbClr val="C44937"/>
                  </a:solidFill>
                  <a:latin typeface="Garet Bold"/>
                  <a:ea typeface="Garet Bold"/>
                  <a:cs typeface="Garet Bold"/>
                  <a:sym typeface="Garet Bold"/>
                </a:rPr>
                <a:t>Next Slide</a:t>
              </a:r>
            </a:p>
          </p:txBody>
        </p:sp>
      </p:grpSp>
      <p:sp>
        <p:nvSpPr>
          <p:cNvPr name="Freeform 16" id="16"/>
          <p:cNvSpPr/>
          <p:nvPr/>
        </p:nvSpPr>
        <p:spPr>
          <a:xfrm flipH="false" flipV="false" rot="0">
            <a:off x="16044144" y="7595729"/>
            <a:ext cx="2660358" cy="2949994"/>
          </a:xfrm>
          <a:custGeom>
            <a:avLst/>
            <a:gdLst/>
            <a:ahLst/>
            <a:cxnLst/>
            <a:rect r="r" b="b" t="t" l="l"/>
            <a:pathLst>
              <a:path h="2949994" w="2660358">
                <a:moveTo>
                  <a:pt x="0" y="0"/>
                </a:moveTo>
                <a:lnTo>
                  <a:pt x="2660358" y="0"/>
                </a:lnTo>
                <a:lnTo>
                  <a:pt x="2660358" y="2949994"/>
                </a:lnTo>
                <a:lnTo>
                  <a:pt x="0" y="29499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0">
            <a:off x="-300461" y="7784432"/>
            <a:ext cx="2658322" cy="2947736"/>
          </a:xfrm>
          <a:custGeom>
            <a:avLst/>
            <a:gdLst/>
            <a:ahLst/>
            <a:cxnLst/>
            <a:rect r="r" b="b" t="t" l="l"/>
            <a:pathLst>
              <a:path h="2947736" w="2658322">
                <a:moveTo>
                  <a:pt x="0" y="0"/>
                </a:moveTo>
                <a:lnTo>
                  <a:pt x="2658322" y="0"/>
                </a:lnTo>
                <a:lnTo>
                  <a:pt x="2658322" y="2947736"/>
                </a:lnTo>
                <a:lnTo>
                  <a:pt x="0" y="294773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16044144" y="1028700"/>
            <a:ext cx="1330179" cy="1284228"/>
          </a:xfrm>
          <a:custGeom>
            <a:avLst/>
            <a:gdLst/>
            <a:ahLst/>
            <a:cxnLst/>
            <a:rect r="r" b="b" t="t" l="l"/>
            <a:pathLst>
              <a:path h="1284228" w="1330179">
                <a:moveTo>
                  <a:pt x="0" y="0"/>
                </a:moveTo>
                <a:lnTo>
                  <a:pt x="1330179" y="0"/>
                </a:lnTo>
                <a:lnTo>
                  <a:pt x="1330179" y="1284228"/>
                </a:lnTo>
                <a:lnTo>
                  <a:pt x="0" y="128422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415205">
            <a:off x="841157" y="1361079"/>
            <a:ext cx="1330179" cy="1284228"/>
          </a:xfrm>
          <a:custGeom>
            <a:avLst/>
            <a:gdLst/>
            <a:ahLst/>
            <a:cxnLst/>
            <a:rect r="r" b="b" t="t" l="l"/>
            <a:pathLst>
              <a:path h="1284228" w="1330179">
                <a:moveTo>
                  <a:pt x="0" y="0"/>
                </a:moveTo>
                <a:lnTo>
                  <a:pt x="1330180" y="0"/>
                </a:lnTo>
                <a:lnTo>
                  <a:pt x="1330180" y="1284228"/>
                </a:lnTo>
                <a:lnTo>
                  <a:pt x="0" y="128422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0" id="20"/>
          <p:cNvSpPr/>
          <p:nvPr/>
        </p:nvSpPr>
        <p:spPr>
          <a:xfrm flipH="false" flipV="false" rot="201458">
            <a:off x="1276938" y="5036083"/>
            <a:ext cx="2905386" cy="1844920"/>
          </a:xfrm>
          <a:custGeom>
            <a:avLst/>
            <a:gdLst/>
            <a:ahLst/>
            <a:cxnLst/>
            <a:rect r="r" b="b" t="t" l="l"/>
            <a:pathLst>
              <a:path h="1844920" w="2905386">
                <a:moveTo>
                  <a:pt x="0" y="0"/>
                </a:moveTo>
                <a:lnTo>
                  <a:pt x="2905387" y="0"/>
                </a:lnTo>
                <a:lnTo>
                  <a:pt x="2905387" y="1844921"/>
                </a:lnTo>
                <a:lnTo>
                  <a:pt x="0" y="18449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0">
            <a:off x="14131231" y="4503982"/>
            <a:ext cx="2832517" cy="2830157"/>
          </a:xfrm>
          <a:custGeom>
            <a:avLst/>
            <a:gdLst/>
            <a:ahLst/>
            <a:cxnLst/>
            <a:rect r="r" b="b" t="t" l="l"/>
            <a:pathLst>
              <a:path h="2830157" w="2832517">
                <a:moveTo>
                  <a:pt x="0" y="0"/>
                </a:moveTo>
                <a:lnTo>
                  <a:pt x="2832518" y="0"/>
                </a:lnTo>
                <a:lnTo>
                  <a:pt x="2832518" y="2830157"/>
                </a:lnTo>
                <a:lnTo>
                  <a:pt x="0" y="2830157"/>
                </a:lnTo>
                <a:lnTo>
                  <a:pt x="0" y="0"/>
                </a:lnTo>
                <a:close/>
              </a:path>
            </a:pathLst>
          </a:custGeom>
          <a:blipFill>
            <a:blip r:embed="rId10"/>
            <a:stretch>
              <a:fillRect l="0" t="0" r="0" b="0"/>
            </a:stretch>
          </a:blipFill>
        </p:spPr>
      </p:sp>
      <p:sp>
        <p:nvSpPr>
          <p:cNvPr name="TextBox 22" id="22"/>
          <p:cNvSpPr txBox="true"/>
          <p:nvPr/>
        </p:nvSpPr>
        <p:spPr>
          <a:xfrm rot="0">
            <a:off x="2729631" y="513935"/>
            <a:ext cx="12828737" cy="3146803"/>
          </a:xfrm>
          <a:prstGeom prst="rect">
            <a:avLst/>
          </a:prstGeom>
        </p:spPr>
        <p:txBody>
          <a:bodyPr anchor="t" rtlCol="false" tIns="0" lIns="0" bIns="0" rIns="0">
            <a:spAutoFit/>
          </a:bodyPr>
          <a:lstStyle/>
          <a:p>
            <a:pPr algn="ctr">
              <a:lnSpc>
                <a:spcPts val="23617"/>
              </a:lnSpc>
            </a:pPr>
            <a:r>
              <a:rPr lang="en-US" sz="16869">
                <a:solidFill>
                  <a:srgbClr val="FFF4D3"/>
                </a:solidFill>
                <a:latin typeface="Tropika"/>
                <a:ea typeface="Tropika"/>
                <a:cs typeface="Tropika"/>
                <a:sym typeface="Tropika"/>
              </a:rPr>
              <a:t>WHAT IS MUSIC?</a:t>
            </a:r>
          </a:p>
        </p:txBody>
      </p:sp>
      <p:sp>
        <p:nvSpPr>
          <p:cNvPr name="TextBox 23" id="23"/>
          <p:cNvSpPr txBox="true"/>
          <p:nvPr/>
        </p:nvSpPr>
        <p:spPr>
          <a:xfrm rot="0">
            <a:off x="4945976" y="4904960"/>
            <a:ext cx="8396048" cy="2174875"/>
          </a:xfrm>
          <a:prstGeom prst="rect">
            <a:avLst/>
          </a:prstGeom>
        </p:spPr>
        <p:txBody>
          <a:bodyPr anchor="t" rtlCol="false" tIns="0" lIns="0" bIns="0" rIns="0">
            <a:spAutoFit/>
          </a:bodyPr>
          <a:lstStyle/>
          <a:p>
            <a:pPr algn="ctr">
              <a:lnSpc>
                <a:spcPts val="3499"/>
              </a:lnSpc>
              <a:spcBef>
                <a:spcPct val="0"/>
              </a:spcBef>
            </a:pPr>
            <a:r>
              <a:rPr lang="en-US" sz="2499">
                <a:solidFill>
                  <a:srgbClr val="7E310B"/>
                </a:solidFill>
                <a:latin typeface="Garet"/>
                <a:ea typeface="Garet"/>
                <a:cs typeface="Garet"/>
                <a:sym typeface="Garet"/>
              </a:rPr>
              <a:t>Music is an art form that combines melody, rhythm, harmony, and expression to communicate ideas and emotions. It exists in every culture, serving as a universal language that connects people regardless of background or language barriers.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D5949"/>
        </a:solidFill>
      </p:bgPr>
    </p:bg>
    <p:spTree>
      <p:nvGrpSpPr>
        <p:cNvPr id="1" name=""/>
        <p:cNvGrpSpPr/>
        <p:nvPr/>
      </p:nvGrpSpPr>
      <p:grpSpPr>
        <a:xfrm>
          <a:off x="0" y="0"/>
          <a:ext cx="0" cy="0"/>
          <a:chOff x="0" y="0"/>
          <a:chExt cx="0" cy="0"/>
        </a:xfrm>
      </p:grpSpPr>
      <p:sp>
        <p:nvSpPr>
          <p:cNvPr name="Freeform 2" id="2"/>
          <p:cNvSpPr/>
          <p:nvPr/>
        </p:nvSpPr>
        <p:spPr>
          <a:xfrm flipH="false" flipV="false" rot="0">
            <a:off x="-114300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14400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656243" y="-1568065"/>
            <a:ext cx="3774757" cy="4185719"/>
          </a:xfrm>
          <a:custGeom>
            <a:avLst/>
            <a:gdLst/>
            <a:ahLst/>
            <a:cxnLst/>
            <a:rect r="r" b="b" t="t" l="l"/>
            <a:pathLst>
              <a:path h="4185719" w="3774757">
                <a:moveTo>
                  <a:pt x="0" y="0"/>
                </a:moveTo>
                <a:lnTo>
                  <a:pt x="3774757" y="0"/>
                </a:lnTo>
                <a:lnTo>
                  <a:pt x="3774757" y="4185719"/>
                </a:lnTo>
                <a:lnTo>
                  <a:pt x="0" y="41857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858679" y="7296305"/>
            <a:ext cx="3774757" cy="4185719"/>
          </a:xfrm>
          <a:custGeom>
            <a:avLst/>
            <a:gdLst/>
            <a:ahLst/>
            <a:cxnLst/>
            <a:rect r="r" b="b" t="t" l="l"/>
            <a:pathLst>
              <a:path h="4185719" w="3774757">
                <a:moveTo>
                  <a:pt x="0" y="0"/>
                </a:moveTo>
                <a:lnTo>
                  <a:pt x="3774758" y="0"/>
                </a:lnTo>
                <a:lnTo>
                  <a:pt x="3774758" y="4185719"/>
                </a:lnTo>
                <a:lnTo>
                  <a:pt x="0" y="41857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1328436" y="5625481"/>
            <a:ext cx="10969453" cy="3259779"/>
            <a:chOff x="0" y="0"/>
            <a:chExt cx="2889074" cy="858543"/>
          </a:xfrm>
        </p:grpSpPr>
        <p:sp>
          <p:nvSpPr>
            <p:cNvPr name="Freeform 7" id="7"/>
            <p:cNvSpPr/>
            <p:nvPr/>
          </p:nvSpPr>
          <p:spPr>
            <a:xfrm flipH="false" flipV="false" rot="0">
              <a:off x="0" y="0"/>
              <a:ext cx="2889074" cy="858543"/>
            </a:xfrm>
            <a:custGeom>
              <a:avLst/>
              <a:gdLst/>
              <a:ahLst/>
              <a:cxnLst/>
              <a:rect r="r" b="b" t="t" l="l"/>
              <a:pathLst>
                <a:path h="858543" w="2889074">
                  <a:moveTo>
                    <a:pt x="35994" y="0"/>
                  </a:moveTo>
                  <a:lnTo>
                    <a:pt x="2853080" y="0"/>
                  </a:lnTo>
                  <a:cubicBezTo>
                    <a:pt x="2862626" y="0"/>
                    <a:pt x="2871781" y="3792"/>
                    <a:pt x="2878531" y="10542"/>
                  </a:cubicBezTo>
                  <a:cubicBezTo>
                    <a:pt x="2885282" y="17293"/>
                    <a:pt x="2889074" y="26448"/>
                    <a:pt x="2889074" y="35994"/>
                  </a:cubicBezTo>
                  <a:lnTo>
                    <a:pt x="2889074" y="822548"/>
                  </a:lnTo>
                  <a:cubicBezTo>
                    <a:pt x="2889074" y="842427"/>
                    <a:pt x="2872959" y="858543"/>
                    <a:pt x="2853080" y="858543"/>
                  </a:cubicBezTo>
                  <a:lnTo>
                    <a:pt x="35994" y="858543"/>
                  </a:lnTo>
                  <a:cubicBezTo>
                    <a:pt x="26448" y="858543"/>
                    <a:pt x="17293" y="854750"/>
                    <a:pt x="10542" y="848000"/>
                  </a:cubicBezTo>
                  <a:cubicBezTo>
                    <a:pt x="3792" y="841250"/>
                    <a:pt x="0" y="832095"/>
                    <a:pt x="0" y="822548"/>
                  </a:cubicBezTo>
                  <a:lnTo>
                    <a:pt x="0" y="35994"/>
                  </a:lnTo>
                  <a:cubicBezTo>
                    <a:pt x="0" y="26448"/>
                    <a:pt x="3792" y="17293"/>
                    <a:pt x="10542" y="10542"/>
                  </a:cubicBezTo>
                  <a:cubicBezTo>
                    <a:pt x="17293" y="3792"/>
                    <a:pt x="26448" y="0"/>
                    <a:pt x="35994" y="0"/>
                  </a:cubicBezTo>
                  <a:close/>
                </a:path>
              </a:pathLst>
            </a:custGeom>
            <a:solidFill>
              <a:srgbClr val="79C6B9"/>
            </a:solidFill>
            <a:ln cap="rnd">
              <a:noFill/>
              <a:prstDash val="solid"/>
              <a:round/>
            </a:ln>
          </p:spPr>
        </p:sp>
        <p:sp>
          <p:nvSpPr>
            <p:cNvPr name="TextBox 8" id="8"/>
            <p:cNvSpPr txBox="true"/>
            <p:nvPr/>
          </p:nvSpPr>
          <p:spPr>
            <a:xfrm>
              <a:off x="0" y="-28575"/>
              <a:ext cx="2889074" cy="887118"/>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582782" y="5862870"/>
            <a:ext cx="10460761" cy="2785000"/>
            <a:chOff x="0" y="0"/>
            <a:chExt cx="2755098" cy="733498"/>
          </a:xfrm>
        </p:grpSpPr>
        <p:sp>
          <p:nvSpPr>
            <p:cNvPr name="Freeform 10" id="10"/>
            <p:cNvSpPr/>
            <p:nvPr/>
          </p:nvSpPr>
          <p:spPr>
            <a:xfrm flipH="false" flipV="false" rot="0">
              <a:off x="0" y="0"/>
              <a:ext cx="2755098" cy="733498"/>
            </a:xfrm>
            <a:custGeom>
              <a:avLst/>
              <a:gdLst/>
              <a:ahLst/>
              <a:cxnLst/>
              <a:rect r="r" b="b" t="t" l="l"/>
              <a:pathLst>
                <a:path h="733498" w="2755098">
                  <a:moveTo>
                    <a:pt x="37745" y="0"/>
                  </a:moveTo>
                  <a:lnTo>
                    <a:pt x="2717353" y="0"/>
                  </a:lnTo>
                  <a:cubicBezTo>
                    <a:pt x="2738199" y="0"/>
                    <a:pt x="2755098" y="16899"/>
                    <a:pt x="2755098" y="37745"/>
                  </a:cubicBezTo>
                  <a:lnTo>
                    <a:pt x="2755098" y="695753"/>
                  </a:lnTo>
                  <a:cubicBezTo>
                    <a:pt x="2755098" y="716599"/>
                    <a:pt x="2738199" y="733498"/>
                    <a:pt x="2717353" y="733498"/>
                  </a:cubicBezTo>
                  <a:lnTo>
                    <a:pt x="37745" y="733498"/>
                  </a:lnTo>
                  <a:cubicBezTo>
                    <a:pt x="16899" y="733498"/>
                    <a:pt x="0" y="716599"/>
                    <a:pt x="0" y="695753"/>
                  </a:cubicBezTo>
                  <a:lnTo>
                    <a:pt x="0" y="37745"/>
                  </a:lnTo>
                  <a:cubicBezTo>
                    <a:pt x="0" y="16899"/>
                    <a:pt x="16899" y="0"/>
                    <a:pt x="37745" y="0"/>
                  </a:cubicBezTo>
                  <a:close/>
                </a:path>
              </a:pathLst>
            </a:custGeom>
            <a:solidFill>
              <a:srgbClr val="FFF1DA"/>
            </a:solidFill>
            <a:ln cap="rnd">
              <a:noFill/>
              <a:prstDash val="solid"/>
              <a:round/>
            </a:ln>
          </p:spPr>
        </p:sp>
        <p:sp>
          <p:nvSpPr>
            <p:cNvPr name="TextBox 11" id="11"/>
            <p:cNvSpPr txBox="true"/>
            <p:nvPr/>
          </p:nvSpPr>
          <p:spPr>
            <a:xfrm>
              <a:off x="0" y="-28575"/>
              <a:ext cx="2755098" cy="762073"/>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328436" y="1317071"/>
            <a:ext cx="7119063" cy="3826429"/>
          </a:xfrm>
          <a:prstGeom prst="rect">
            <a:avLst/>
          </a:prstGeom>
        </p:spPr>
        <p:txBody>
          <a:bodyPr anchor="t" rtlCol="false" tIns="0" lIns="0" bIns="0" rIns="0">
            <a:spAutoFit/>
          </a:bodyPr>
          <a:lstStyle/>
          <a:p>
            <a:pPr algn="just">
              <a:lnSpc>
                <a:spcPts val="14339"/>
              </a:lnSpc>
            </a:pPr>
            <a:r>
              <a:rPr lang="en-US" sz="16869">
                <a:solidFill>
                  <a:srgbClr val="FFF4D3"/>
                </a:solidFill>
                <a:latin typeface="Tropika"/>
                <a:ea typeface="Tropika"/>
                <a:cs typeface="Tropika"/>
                <a:sym typeface="Tropika"/>
              </a:rPr>
              <a:t>WHAT IS MUSIC?</a:t>
            </a:r>
          </a:p>
        </p:txBody>
      </p:sp>
      <p:sp>
        <p:nvSpPr>
          <p:cNvPr name="TextBox 13" id="13"/>
          <p:cNvSpPr txBox="true"/>
          <p:nvPr/>
        </p:nvSpPr>
        <p:spPr>
          <a:xfrm rot="0">
            <a:off x="2055578" y="6185055"/>
            <a:ext cx="9515170" cy="2174875"/>
          </a:xfrm>
          <a:prstGeom prst="rect">
            <a:avLst/>
          </a:prstGeom>
        </p:spPr>
        <p:txBody>
          <a:bodyPr anchor="t" rtlCol="false" tIns="0" lIns="0" bIns="0" rIns="0">
            <a:spAutoFit/>
          </a:bodyPr>
          <a:lstStyle/>
          <a:p>
            <a:pPr algn="just">
              <a:lnSpc>
                <a:spcPts val="3499"/>
              </a:lnSpc>
              <a:spcBef>
                <a:spcPct val="0"/>
              </a:spcBef>
            </a:pPr>
            <a:r>
              <a:rPr lang="en-US" sz="2499">
                <a:solidFill>
                  <a:srgbClr val="7E310B"/>
                </a:solidFill>
                <a:latin typeface="Garet"/>
                <a:ea typeface="Garet"/>
                <a:cs typeface="Garet"/>
                <a:sym typeface="Garet"/>
              </a:rPr>
              <a:t>From ancient drumbeats to symphonies and modern pop hits, music has evolved alongside human civilization. Early music reflected rituals and storytelling, while today’s music is shaped by technology, creativity, and global influences.</a:t>
            </a:r>
          </a:p>
        </p:txBody>
      </p:sp>
      <p:sp>
        <p:nvSpPr>
          <p:cNvPr name="Freeform 14" id="14"/>
          <p:cNvSpPr/>
          <p:nvPr/>
        </p:nvSpPr>
        <p:spPr>
          <a:xfrm flipH="false" flipV="false" rot="0">
            <a:off x="13010094" y="897835"/>
            <a:ext cx="8498411" cy="8491329"/>
          </a:xfrm>
          <a:custGeom>
            <a:avLst/>
            <a:gdLst/>
            <a:ahLst/>
            <a:cxnLst/>
            <a:rect r="r" b="b" t="t" l="l"/>
            <a:pathLst>
              <a:path h="8491329" w="8498411">
                <a:moveTo>
                  <a:pt x="0" y="0"/>
                </a:moveTo>
                <a:lnTo>
                  <a:pt x="8498412" y="0"/>
                </a:lnTo>
                <a:lnTo>
                  <a:pt x="8498412" y="8491330"/>
                </a:lnTo>
                <a:lnTo>
                  <a:pt x="0" y="8491330"/>
                </a:lnTo>
                <a:lnTo>
                  <a:pt x="0" y="0"/>
                </a:lnTo>
                <a:close/>
              </a:path>
            </a:pathLst>
          </a:custGeom>
          <a:blipFill>
            <a:blip r:embed="rId6"/>
            <a:stretch>
              <a:fillRect l="0" t="0" r="0" b="0"/>
            </a:stretch>
          </a:blipFill>
        </p:spPr>
      </p:sp>
      <p:sp>
        <p:nvSpPr>
          <p:cNvPr name="Freeform 15" id="15"/>
          <p:cNvSpPr/>
          <p:nvPr/>
        </p:nvSpPr>
        <p:spPr>
          <a:xfrm flipH="false" flipV="false" rot="-153908">
            <a:off x="9538222" y="1692943"/>
            <a:ext cx="4608573" cy="3041658"/>
          </a:xfrm>
          <a:custGeom>
            <a:avLst/>
            <a:gdLst/>
            <a:ahLst/>
            <a:cxnLst/>
            <a:rect r="r" b="b" t="t" l="l"/>
            <a:pathLst>
              <a:path h="3041658" w="4608573">
                <a:moveTo>
                  <a:pt x="0" y="0"/>
                </a:moveTo>
                <a:lnTo>
                  <a:pt x="4608573" y="0"/>
                </a:lnTo>
                <a:lnTo>
                  <a:pt x="4608573" y="3041658"/>
                </a:lnTo>
                <a:lnTo>
                  <a:pt x="0" y="304165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Freeform 2" id="2"/>
          <p:cNvSpPr/>
          <p:nvPr/>
        </p:nvSpPr>
        <p:spPr>
          <a:xfrm flipH="false" flipV="false" rot="0">
            <a:off x="-1143000" y="0"/>
            <a:ext cx="10287000" cy="7364958"/>
          </a:xfrm>
          <a:custGeom>
            <a:avLst/>
            <a:gdLst/>
            <a:ahLst/>
            <a:cxnLst/>
            <a:rect r="r" b="b" t="t" l="l"/>
            <a:pathLst>
              <a:path h="7364958" w="10287000">
                <a:moveTo>
                  <a:pt x="0" y="0"/>
                </a:moveTo>
                <a:lnTo>
                  <a:pt x="10287000" y="0"/>
                </a:lnTo>
                <a:lnTo>
                  <a:pt x="10287000" y="7364958"/>
                </a:lnTo>
                <a:lnTo>
                  <a:pt x="0" y="7364958"/>
                </a:lnTo>
                <a:lnTo>
                  <a:pt x="0" y="0"/>
                </a:lnTo>
                <a:close/>
              </a:path>
            </a:pathLst>
          </a:custGeom>
          <a:blipFill>
            <a:blip r:embed="rId2">
              <a:extLst>
                <a:ext uri="{96DAC541-7B7A-43D3-8B79-37D633B846F1}">
                  <asvg:svgBlip xmlns:asvg="http://schemas.microsoft.com/office/drawing/2016/SVG/main" r:embed="rId3"/>
                </a:ext>
              </a:extLst>
            </a:blip>
            <a:stretch>
              <a:fillRect l="0" t="0" r="0" b="-39674"/>
            </a:stretch>
          </a:blipFill>
        </p:spPr>
      </p:sp>
      <p:sp>
        <p:nvSpPr>
          <p:cNvPr name="Freeform 3" id="3"/>
          <p:cNvSpPr/>
          <p:nvPr/>
        </p:nvSpPr>
        <p:spPr>
          <a:xfrm flipH="false" flipV="false" rot="0">
            <a:off x="9144000" y="0"/>
            <a:ext cx="10287000" cy="7335141"/>
          </a:xfrm>
          <a:custGeom>
            <a:avLst/>
            <a:gdLst/>
            <a:ahLst/>
            <a:cxnLst/>
            <a:rect r="r" b="b" t="t" l="l"/>
            <a:pathLst>
              <a:path h="7335141" w="10287000">
                <a:moveTo>
                  <a:pt x="0" y="0"/>
                </a:moveTo>
                <a:lnTo>
                  <a:pt x="10287000" y="0"/>
                </a:lnTo>
                <a:lnTo>
                  <a:pt x="10287000" y="7335141"/>
                </a:lnTo>
                <a:lnTo>
                  <a:pt x="0" y="7335141"/>
                </a:lnTo>
                <a:lnTo>
                  <a:pt x="0" y="0"/>
                </a:lnTo>
                <a:close/>
              </a:path>
            </a:pathLst>
          </a:custGeom>
          <a:blipFill>
            <a:blip r:embed="rId2">
              <a:extLst>
                <a:ext uri="{96DAC541-7B7A-43D3-8B79-37D633B846F1}">
                  <asvg:svgBlip xmlns:asvg="http://schemas.microsoft.com/office/drawing/2016/SVG/main" r:embed="rId3"/>
                </a:ext>
              </a:extLst>
            </a:blip>
            <a:stretch>
              <a:fillRect l="0" t="0" r="0" b="-40242"/>
            </a:stretch>
          </a:blipFill>
        </p:spPr>
      </p:sp>
      <p:sp>
        <p:nvSpPr>
          <p:cNvPr name="Freeform 4" id="4"/>
          <p:cNvSpPr/>
          <p:nvPr/>
        </p:nvSpPr>
        <p:spPr>
          <a:xfrm flipH="false" flipV="false" rot="0">
            <a:off x="0" y="7366595"/>
            <a:ext cx="6096000" cy="4411287"/>
          </a:xfrm>
          <a:custGeom>
            <a:avLst/>
            <a:gdLst/>
            <a:ahLst/>
            <a:cxnLst/>
            <a:rect r="r" b="b" t="t" l="l"/>
            <a:pathLst>
              <a:path h="4411287" w="6096000">
                <a:moveTo>
                  <a:pt x="0" y="0"/>
                </a:moveTo>
                <a:lnTo>
                  <a:pt x="6096000" y="0"/>
                </a:lnTo>
                <a:lnTo>
                  <a:pt x="6096000" y="4411287"/>
                </a:lnTo>
                <a:lnTo>
                  <a:pt x="0" y="44112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6096000" y="7366595"/>
            <a:ext cx="6096000" cy="4411287"/>
          </a:xfrm>
          <a:custGeom>
            <a:avLst/>
            <a:gdLst/>
            <a:ahLst/>
            <a:cxnLst/>
            <a:rect r="r" b="b" t="t" l="l"/>
            <a:pathLst>
              <a:path h="4411287" w="6096000">
                <a:moveTo>
                  <a:pt x="0" y="0"/>
                </a:moveTo>
                <a:lnTo>
                  <a:pt x="6096000" y="0"/>
                </a:lnTo>
                <a:lnTo>
                  <a:pt x="6096000" y="4411287"/>
                </a:lnTo>
                <a:lnTo>
                  <a:pt x="0" y="44112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192000" y="7366595"/>
            <a:ext cx="6096000" cy="4411287"/>
          </a:xfrm>
          <a:custGeom>
            <a:avLst/>
            <a:gdLst/>
            <a:ahLst/>
            <a:cxnLst/>
            <a:rect r="r" b="b" t="t" l="l"/>
            <a:pathLst>
              <a:path h="4411287" w="6096000">
                <a:moveTo>
                  <a:pt x="0" y="0"/>
                </a:moveTo>
                <a:lnTo>
                  <a:pt x="6096000" y="0"/>
                </a:lnTo>
                <a:lnTo>
                  <a:pt x="6096000" y="4411287"/>
                </a:lnTo>
                <a:lnTo>
                  <a:pt x="0" y="44112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1028700" y="1028700"/>
            <a:ext cx="16230600" cy="8229600"/>
            <a:chOff x="0" y="0"/>
            <a:chExt cx="4274726" cy="2167467"/>
          </a:xfrm>
        </p:grpSpPr>
        <p:sp>
          <p:nvSpPr>
            <p:cNvPr name="Freeform 8" id="8"/>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79C6B9"/>
            </a:solidFill>
            <a:ln cap="rnd">
              <a:noFill/>
              <a:prstDash val="solid"/>
              <a:round/>
            </a:ln>
          </p:spPr>
        </p:sp>
        <p:sp>
          <p:nvSpPr>
            <p:cNvPr name="TextBox 9" id="9"/>
            <p:cNvSpPr txBox="true"/>
            <p:nvPr/>
          </p:nvSpPr>
          <p:spPr>
            <a:xfrm>
              <a:off x="0" y="-28575"/>
              <a:ext cx="4274726" cy="2196042"/>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475965" y="4765505"/>
            <a:ext cx="15336071" cy="4045530"/>
            <a:chOff x="0" y="0"/>
            <a:chExt cx="4039130" cy="1065489"/>
          </a:xfrm>
        </p:grpSpPr>
        <p:sp>
          <p:nvSpPr>
            <p:cNvPr name="Freeform 11" id="11"/>
            <p:cNvSpPr/>
            <p:nvPr/>
          </p:nvSpPr>
          <p:spPr>
            <a:xfrm flipH="false" flipV="false" rot="0">
              <a:off x="0" y="0"/>
              <a:ext cx="4039130" cy="1065490"/>
            </a:xfrm>
            <a:custGeom>
              <a:avLst/>
              <a:gdLst/>
              <a:ahLst/>
              <a:cxnLst/>
              <a:rect r="r" b="b" t="t" l="l"/>
              <a:pathLst>
                <a:path h="1065490" w="4039130">
                  <a:moveTo>
                    <a:pt x="25746" y="0"/>
                  </a:moveTo>
                  <a:lnTo>
                    <a:pt x="4013384" y="0"/>
                  </a:lnTo>
                  <a:cubicBezTo>
                    <a:pt x="4027603" y="0"/>
                    <a:pt x="4039130" y="11527"/>
                    <a:pt x="4039130" y="25746"/>
                  </a:cubicBezTo>
                  <a:lnTo>
                    <a:pt x="4039130" y="1039744"/>
                  </a:lnTo>
                  <a:cubicBezTo>
                    <a:pt x="4039130" y="1053963"/>
                    <a:pt x="4027603" y="1065490"/>
                    <a:pt x="4013384" y="1065490"/>
                  </a:cubicBezTo>
                  <a:lnTo>
                    <a:pt x="25746" y="1065490"/>
                  </a:lnTo>
                  <a:cubicBezTo>
                    <a:pt x="11527" y="1065490"/>
                    <a:pt x="0" y="1053963"/>
                    <a:pt x="0" y="1039744"/>
                  </a:cubicBezTo>
                  <a:lnTo>
                    <a:pt x="0" y="25746"/>
                  </a:lnTo>
                  <a:cubicBezTo>
                    <a:pt x="0" y="11527"/>
                    <a:pt x="11527" y="0"/>
                    <a:pt x="25746" y="0"/>
                  </a:cubicBezTo>
                  <a:close/>
                </a:path>
              </a:pathLst>
            </a:custGeom>
            <a:solidFill>
              <a:srgbClr val="CD5949"/>
            </a:solidFill>
            <a:ln cap="rnd">
              <a:noFill/>
              <a:prstDash val="solid"/>
              <a:round/>
            </a:ln>
          </p:spPr>
        </p:sp>
        <p:sp>
          <p:nvSpPr>
            <p:cNvPr name="TextBox 12" id="12"/>
            <p:cNvSpPr txBox="true"/>
            <p:nvPr/>
          </p:nvSpPr>
          <p:spPr>
            <a:xfrm>
              <a:off x="0" y="-28575"/>
              <a:ext cx="4039130" cy="1094064"/>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759232" y="5024395"/>
            <a:ext cx="14769535" cy="3527749"/>
            <a:chOff x="0" y="0"/>
            <a:chExt cx="3889919" cy="929119"/>
          </a:xfrm>
        </p:grpSpPr>
        <p:sp>
          <p:nvSpPr>
            <p:cNvPr name="Freeform 14" id="14"/>
            <p:cNvSpPr/>
            <p:nvPr/>
          </p:nvSpPr>
          <p:spPr>
            <a:xfrm flipH="false" flipV="false" rot="0">
              <a:off x="0" y="0"/>
              <a:ext cx="3889919" cy="929119"/>
            </a:xfrm>
            <a:custGeom>
              <a:avLst/>
              <a:gdLst/>
              <a:ahLst/>
              <a:cxnLst/>
              <a:rect r="r" b="b" t="t" l="l"/>
              <a:pathLst>
                <a:path h="929119" w="3889919">
                  <a:moveTo>
                    <a:pt x="26733" y="0"/>
                  </a:moveTo>
                  <a:lnTo>
                    <a:pt x="3863186" y="0"/>
                  </a:lnTo>
                  <a:cubicBezTo>
                    <a:pt x="3877950" y="0"/>
                    <a:pt x="3889919" y="11969"/>
                    <a:pt x="3889919" y="26733"/>
                  </a:cubicBezTo>
                  <a:lnTo>
                    <a:pt x="3889919" y="902386"/>
                  </a:lnTo>
                  <a:cubicBezTo>
                    <a:pt x="3889919" y="917150"/>
                    <a:pt x="3877950" y="929119"/>
                    <a:pt x="3863186" y="929119"/>
                  </a:cubicBezTo>
                  <a:lnTo>
                    <a:pt x="26733" y="929119"/>
                  </a:lnTo>
                  <a:cubicBezTo>
                    <a:pt x="19643" y="929119"/>
                    <a:pt x="12843" y="926303"/>
                    <a:pt x="7830" y="921289"/>
                  </a:cubicBezTo>
                  <a:cubicBezTo>
                    <a:pt x="2817" y="916276"/>
                    <a:pt x="0" y="909476"/>
                    <a:pt x="0" y="902386"/>
                  </a:cubicBezTo>
                  <a:lnTo>
                    <a:pt x="0" y="26733"/>
                  </a:lnTo>
                  <a:cubicBezTo>
                    <a:pt x="0" y="11969"/>
                    <a:pt x="11969" y="0"/>
                    <a:pt x="26733" y="0"/>
                  </a:cubicBezTo>
                  <a:close/>
                </a:path>
              </a:pathLst>
            </a:custGeom>
            <a:solidFill>
              <a:srgbClr val="FFF4D3"/>
            </a:solidFill>
            <a:ln cap="rnd">
              <a:noFill/>
              <a:prstDash val="solid"/>
              <a:round/>
            </a:ln>
          </p:spPr>
        </p:sp>
        <p:sp>
          <p:nvSpPr>
            <p:cNvPr name="TextBox 15" id="15"/>
            <p:cNvSpPr txBox="true"/>
            <p:nvPr/>
          </p:nvSpPr>
          <p:spPr>
            <a:xfrm>
              <a:off x="0" y="-28575"/>
              <a:ext cx="3889919" cy="957694"/>
            </a:xfrm>
            <a:prstGeom prst="rect">
              <a:avLst/>
            </a:prstGeom>
          </p:spPr>
          <p:txBody>
            <a:bodyPr anchor="ctr" rtlCol="false" tIns="50800" lIns="50800" bIns="50800" rIns="50800"/>
            <a:lstStyle/>
            <a:p>
              <a:pPr algn="ctr">
                <a:lnSpc>
                  <a:spcPts val="2659"/>
                </a:lnSpc>
              </a:pPr>
            </a:p>
          </p:txBody>
        </p:sp>
      </p:grpSp>
      <p:sp>
        <p:nvSpPr>
          <p:cNvPr name="Freeform 16" id="16"/>
          <p:cNvSpPr/>
          <p:nvPr/>
        </p:nvSpPr>
        <p:spPr>
          <a:xfrm flipH="false" flipV="false" rot="-478550">
            <a:off x="989889" y="4107157"/>
            <a:ext cx="1554102" cy="4832639"/>
          </a:xfrm>
          <a:custGeom>
            <a:avLst/>
            <a:gdLst/>
            <a:ahLst/>
            <a:cxnLst/>
            <a:rect r="r" b="b" t="t" l="l"/>
            <a:pathLst>
              <a:path h="4832639" w="1554102">
                <a:moveTo>
                  <a:pt x="0" y="0"/>
                </a:moveTo>
                <a:lnTo>
                  <a:pt x="1554102" y="0"/>
                </a:lnTo>
                <a:lnTo>
                  <a:pt x="1554102" y="4832639"/>
                </a:lnTo>
                <a:lnTo>
                  <a:pt x="0" y="48326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658513">
            <a:off x="14636094" y="7673167"/>
            <a:ext cx="2981587" cy="1311898"/>
          </a:xfrm>
          <a:custGeom>
            <a:avLst/>
            <a:gdLst/>
            <a:ahLst/>
            <a:cxnLst/>
            <a:rect r="r" b="b" t="t" l="l"/>
            <a:pathLst>
              <a:path h="1311898" w="2981587">
                <a:moveTo>
                  <a:pt x="0" y="0"/>
                </a:moveTo>
                <a:lnTo>
                  <a:pt x="2981587" y="0"/>
                </a:lnTo>
                <a:lnTo>
                  <a:pt x="2981587" y="1311899"/>
                </a:lnTo>
                <a:lnTo>
                  <a:pt x="0" y="131189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8" id="18"/>
          <p:cNvSpPr txBox="true"/>
          <p:nvPr/>
        </p:nvSpPr>
        <p:spPr>
          <a:xfrm rot="0">
            <a:off x="2902718" y="1223832"/>
            <a:ext cx="12337282" cy="2656004"/>
          </a:xfrm>
          <a:prstGeom prst="rect">
            <a:avLst/>
          </a:prstGeom>
        </p:spPr>
        <p:txBody>
          <a:bodyPr anchor="t" rtlCol="false" tIns="0" lIns="0" bIns="0" rIns="0">
            <a:spAutoFit/>
          </a:bodyPr>
          <a:lstStyle/>
          <a:p>
            <a:pPr algn="ctr">
              <a:lnSpc>
                <a:spcPts val="21227"/>
              </a:lnSpc>
            </a:pPr>
            <a:r>
              <a:rPr lang="en-US" sz="15162">
                <a:solidFill>
                  <a:srgbClr val="FFF4D3"/>
                </a:solidFill>
                <a:latin typeface="Tropika"/>
                <a:ea typeface="Tropika"/>
                <a:cs typeface="Tropika"/>
                <a:sym typeface="Tropika"/>
              </a:rPr>
              <a:t>GENRES OF MUSIC</a:t>
            </a:r>
          </a:p>
        </p:txBody>
      </p:sp>
      <p:sp>
        <p:nvSpPr>
          <p:cNvPr name="TextBox 19" id="19"/>
          <p:cNvSpPr txBox="true"/>
          <p:nvPr/>
        </p:nvSpPr>
        <p:spPr>
          <a:xfrm rot="0">
            <a:off x="3153024" y="6520237"/>
            <a:ext cx="11981951" cy="1298575"/>
          </a:xfrm>
          <a:prstGeom prst="rect">
            <a:avLst/>
          </a:prstGeom>
        </p:spPr>
        <p:txBody>
          <a:bodyPr anchor="t" rtlCol="false" tIns="0" lIns="0" bIns="0" rIns="0">
            <a:spAutoFit/>
          </a:bodyPr>
          <a:lstStyle/>
          <a:p>
            <a:pPr algn="ctr">
              <a:lnSpc>
                <a:spcPts val="3499"/>
              </a:lnSpc>
              <a:spcBef>
                <a:spcPct val="0"/>
              </a:spcBef>
            </a:pPr>
            <a:r>
              <a:rPr lang="en-US" sz="2499">
                <a:solidFill>
                  <a:srgbClr val="7E310B"/>
                </a:solidFill>
                <a:latin typeface="Garet"/>
                <a:ea typeface="Garet"/>
                <a:cs typeface="Garet"/>
                <a:sym typeface="Garet"/>
              </a:rPr>
              <a:t>Music comes in many genres—classical, jazz, rock, pop, hip-hop, country, electronic, and more. Each genre carries its own style, instruments, and cultural influences, appealing to different tastes and emotions.</a:t>
            </a:r>
          </a:p>
        </p:txBody>
      </p:sp>
      <p:sp>
        <p:nvSpPr>
          <p:cNvPr name="TextBox 20" id="20"/>
          <p:cNvSpPr txBox="true"/>
          <p:nvPr/>
        </p:nvSpPr>
        <p:spPr>
          <a:xfrm rot="0">
            <a:off x="3373457" y="5602291"/>
            <a:ext cx="11541085" cy="629921"/>
          </a:xfrm>
          <a:prstGeom prst="rect">
            <a:avLst/>
          </a:prstGeom>
        </p:spPr>
        <p:txBody>
          <a:bodyPr anchor="t" rtlCol="false" tIns="0" lIns="0" bIns="0" rIns="0">
            <a:spAutoFit/>
          </a:bodyPr>
          <a:lstStyle/>
          <a:p>
            <a:pPr algn="ctr">
              <a:lnSpc>
                <a:spcPts val="5179"/>
              </a:lnSpc>
              <a:spcBef>
                <a:spcPct val="0"/>
              </a:spcBef>
            </a:pPr>
            <a:r>
              <a:rPr lang="en-US" b="true" sz="3699">
                <a:solidFill>
                  <a:srgbClr val="7E310B"/>
                </a:solidFill>
                <a:latin typeface="Garet Bold"/>
                <a:ea typeface="Garet Bold"/>
                <a:cs typeface="Garet Bold"/>
                <a:sym typeface="Garet Bold"/>
              </a:rPr>
              <a:t>A world of sounds for every soul</a:t>
            </a:r>
          </a:p>
        </p:txBody>
      </p:sp>
      <p:sp>
        <p:nvSpPr>
          <p:cNvPr name="Freeform 21" id="21"/>
          <p:cNvSpPr/>
          <p:nvPr/>
        </p:nvSpPr>
        <p:spPr>
          <a:xfrm flipH="false" flipV="false" rot="221993">
            <a:off x="15603431" y="2357843"/>
            <a:ext cx="1208604" cy="1166852"/>
          </a:xfrm>
          <a:custGeom>
            <a:avLst/>
            <a:gdLst/>
            <a:ahLst/>
            <a:cxnLst/>
            <a:rect r="r" b="b" t="t" l="l"/>
            <a:pathLst>
              <a:path h="1166852" w="1208604">
                <a:moveTo>
                  <a:pt x="0" y="0"/>
                </a:moveTo>
                <a:lnTo>
                  <a:pt x="1208604" y="0"/>
                </a:lnTo>
                <a:lnTo>
                  <a:pt x="1208604" y="1166852"/>
                </a:lnTo>
                <a:lnTo>
                  <a:pt x="0" y="116685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2" id="22"/>
          <p:cNvSpPr/>
          <p:nvPr/>
        </p:nvSpPr>
        <p:spPr>
          <a:xfrm flipH="false" flipV="false" rot="221993">
            <a:off x="1512354" y="2334972"/>
            <a:ext cx="1208604" cy="1166852"/>
          </a:xfrm>
          <a:custGeom>
            <a:avLst/>
            <a:gdLst/>
            <a:ahLst/>
            <a:cxnLst/>
            <a:rect r="r" b="b" t="t" l="l"/>
            <a:pathLst>
              <a:path h="1166852" w="1208604">
                <a:moveTo>
                  <a:pt x="0" y="0"/>
                </a:moveTo>
                <a:lnTo>
                  <a:pt x="1208604" y="0"/>
                </a:lnTo>
                <a:lnTo>
                  <a:pt x="1208604" y="1166852"/>
                </a:lnTo>
                <a:lnTo>
                  <a:pt x="0" y="116685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3" id="23"/>
          <p:cNvSpPr/>
          <p:nvPr/>
        </p:nvSpPr>
        <p:spPr>
          <a:xfrm flipH="false" flipV="false" rot="0">
            <a:off x="15567042" y="4038750"/>
            <a:ext cx="1992568" cy="2209501"/>
          </a:xfrm>
          <a:custGeom>
            <a:avLst/>
            <a:gdLst/>
            <a:ahLst/>
            <a:cxnLst/>
            <a:rect r="r" b="b" t="t" l="l"/>
            <a:pathLst>
              <a:path h="2209501" w="1992568">
                <a:moveTo>
                  <a:pt x="0" y="0"/>
                </a:moveTo>
                <a:lnTo>
                  <a:pt x="1992568" y="0"/>
                </a:lnTo>
                <a:lnTo>
                  <a:pt x="1992568" y="2209500"/>
                </a:lnTo>
                <a:lnTo>
                  <a:pt x="0" y="22095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79C6B9"/>
        </a:solidFill>
      </p:bgPr>
    </p:bg>
    <p:spTree>
      <p:nvGrpSpPr>
        <p:cNvPr id="1" name=""/>
        <p:cNvGrpSpPr/>
        <p:nvPr/>
      </p:nvGrpSpPr>
      <p:grpSpPr>
        <a:xfrm>
          <a:off x="0" y="0"/>
          <a:ext cx="0" cy="0"/>
          <a:chOff x="0" y="0"/>
          <a:chExt cx="0" cy="0"/>
        </a:xfrm>
      </p:grpSpPr>
      <p:sp>
        <p:nvSpPr>
          <p:cNvPr name="Freeform 2" id="2"/>
          <p:cNvSpPr/>
          <p:nvPr/>
        </p:nvSpPr>
        <p:spPr>
          <a:xfrm flipH="false" flipV="false" rot="0">
            <a:off x="-114300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14400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735921" y="3957396"/>
            <a:ext cx="7013683" cy="5110404"/>
            <a:chOff x="0" y="0"/>
            <a:chExt cx="1847225" cy="1345950"/>
          </a:xfrm>
        </p:grpSpPr>
        <p:sp>
          <p:nvSpPr>
            <p:cNvPr name="Freeform 5" id="5"/>
            <p:cNvSpPr/>
            <p:nvPr/>
          </p:nvSpPr>
          <p:spPr>
            <a:xfrm flipH="false" flipV="false" rot="0">
              <a:off x="0" y="0"/>
              <a:ext cx="1847225" cy="1345950"/>
            </a:xfrm>
            <a:custGeom>
              <a:avLst/>
              <a:gdLst/>
              <a:ahLst/>
              <a:cxnLst/>
              <a:rect r="r" b="b" t="t" l="l"/>
              <a:pathLst>
                <a:path h="1345950" w="1847225">
                  <a:moveTo>
                    <a:pt x="56295" y="0"/>
                  </a:moveTo>
                  <a:lnTo>
                    <a:pt x="1790930" y="0"/>
                  </a:lnTo>
                  <a:cubicBezTo>
                    <a:pt x="1805860" y="0"/>
                    <a:pt x="1820179" y="5931"/>
                    <a:pt x="1830737" y="16489"/>
                  </a:cubicBezTo>
                  <a:cubicBezTo>
                    <a:pt x="1841294" y="27046"/>
                    <a:pt x="1847225" y="41365"/>
                    <a:pt x="1847225" y="56295"/>
                  </a:cubicBezTo>
                  <a:lnTo>
                    <a:pt x="1847225" y="1289655"/>
                  </a:lnTo>
                  <a:cubicBezTo>
                    <a:pt x="1847225" y="1304585"/>
                    <a:pt x="1841294" y="1318904"/>
                    <a:pt x="1830737" y="1329461"/>
                  </a:cubicBezTo>
                  <a:cubicBezTo>
                    <a:pt x="1820179" y="1340019"/>
                    <a:pt x="1805860" y="1345950"/>
                    <a:pt x="1790930" y="1345950"/>
                  </a:cubicBezTo>
                  <a:lnTo>
                    <a:pt x="56295" y="1345950"/>
                  </a:lnTo>
                  <a:cubicBezTo>
                    <a:pt x="41365" y="1345950"/>
                    <a:pt x="27046" y="1340019"/>
                    <a:pt x="16489" y="1329461"/>
                  </a:cubicBezTo>
                  <a:cubicBezTo>
                    <a:pt x="5931" y="1318904"/>
                    <a:pt x="0" y="1304585"/>
                    <a:pt x="0" y="1289655"/>
                  </a:cubicBezTo>
                  <a:lnTo>
                    <a:pt x="0" y="56295"/>
                  </a:lnTo>
                  <a:cubicBezTo>
                    <a:pt x="0" y="41365"/>
                    <a:pt x="5931" y="27046"/>
                    <a:pt x="16489" y="16489"/>
                  </a:cubicBezTo>
                  <a:cubicBezTo>
                    <a:pt x="27046" y="5931"/>
                    <a:pt x="41365" y="0"/>
                    <a:pt x="56295" y="0"/>
                  </a:cubicBezTo>
                  <a:close/>
                </a:path>
              </a:pathLst>
            </a:custGeom>
            <a:solidFill>
              <a:srgbClr val="CD5949"/>
            </a:solidFill>
            <a:ln cap="rnd">
              <a:noFill/>
              <a:prstDash val="solid"/>
              <a:round/>
            </a:ln>
          </p:spPr>
        </p:sp>
        <p:sp>
          <p:nvSpPr>
            <p:cNvPr name="TextBox 6" id="6"/>
            <p:cNvSpPr txBox="true"/>
            <p:nvPr/>
          </p:nvSpPr>
          <p:spPr>
            <a:xfrm>
              <a:off x="0" y="-28575"/>
              <a:ext cx="1847225" cy="1374525"/>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970122" y="4171920"/>
            <a:ext cx="6545281" cy="4630047"/>
            <a:chOff x="0" y="0"/>
            <a:chExt cx="1723860" cy="1219436"/>
          </a:xfrm>
        </p:grpSpPr>
        <p:sp>
          <p:nvSpPr>
            <p:cNvPr name="Freeform 8" id="8"/>
            <p:cNvSpPr/>
            <p:nvPr/>
          </p:nvSpPr>
          <p:spPr>
            <a:xfrm flipH="false" flipV="false" rot="0">
              <a:off x="0" y="0"/>
              <a:ext cx="1723860" cy="1219436"/>
            </a:xfrm>
            <a:custGeom>
              <a:avLst/>
              <a:gdLst/>
              <a:ahLst/>
              <a:cxnLst/>
              <a:rect r="r" b="b" t="t" l="l"/>
              <a:pathLst>
                <a:path h="1219436" w="1723860">
                  <a:moveTo>
                    <a:pt x="60324" y="0"/>
                  </a:moveTo>
                  <a:lnTo>
                    <a:pt x="1663536" y="0"/>
                  </a:lnTo>
                  <a:cubicBezTo>
                    <a:pt x="1696852" y="0"/>
                    <a:pt x="1723860" y="27008"/>
                    <a:pt x="1723860" y="60324"/>
                  </a:cubicBezTo>
                  <a:lnTo>
                    <a:pt x="1723860" y="1159112"/>
                  </a:lnTo>
                  <a:cubicBezTo>
                    <a:pt x="1723860" y="1192428"/>
                    <a:pt x="1696852" y="1219436"/>
                    <a:pt x="1663536" y="1219436"/>
                  </a:cubicBezTo>
                  <a:lnTo>
                    <a:pt x="60324" y="1219436"/>
                  </a:lnTo>
                  <a:cubicBezTo>
                    <a:pt x="27008" y="1219436"/>
                    <a:pt x="0" y="1192428"/>
                    <a:pt x="0" y="1159112"/>
                  </a:cubicBezTo>
                  <a:lnTo>
                    <a:pt x="0" y="60324"/>
                  </a:lnTo>
                  <a:cubicBezTo>
                    <a:pt x="0" y="27008"/>
                    <a:pt x="27008" y="0"/>
                    <a:pt x="60324" y="0"/>
                  </a:cubicBezTo>
                  <a:close/>
                </a:path>
              </a:pathLst>
            </a:custGeom>
            <a:solidFill>
              <a:srgbClr val="FFF4D3"/>
            </a:solidFill>
            <a:ln cap="rnd">
              <a:noFill/>
              <a:prstDash val="solid"/>
              <a:round/>
            </a:ln>
          </p:spPr>
        </p:sp>
        <p:sp>
          <p:nvSpPr>
            <p:cNvPr name="TextBox 9" id="9"/>
            <p:cNvSpPr txBox="true"/>
            <p:nvPr/>
          </p:nvSpPr>
          <p:spPr>
            <a:xfrm>
              <a:off x="0" y="-28575"/>
              <a:ext cx="1723860" cy="1248011"/>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9538396" y="3957029"/>
            <a:ext cx="7013683" cy="5110771"/>
            <a:chOff x="0" y="0"/>
            <a:chExt cx="1847225" cy="1346047"/>
          </a:xfrm>
        </p:grpSpPr>
        <p:sp>
          <p:nvSpPr>
            <p:cNvPr name="Freeform 11" id="11"/>
            <p:cNvSpPr/>
            <p:nvPr/>
          </p:nvSpPr>
          <p:spPr>
            <a:xfrm flipH="false" flipV="false" rot="0">
              <a:off x="0" y="0"/>
              <a:ext cx="1847225" cy="1346047"/>
            </a:xfrm>
            <a:custGeom>
              <a:avLst/>
              <a:gdLst/>
              <a:ahLst/>
              <a:cxnLst/>
              <a:rect r="r" b="b" t="t" l="l"/>
              <a:pathLst>
                <a:path h="1346047" w="1847225">
                  <a:moveTo>
                    <a:pt x="56295" y="0"/>
                  </a:moveTo>
                  <a:lnTo>
                    <a:pt x="1790930" y="0"/>
                  </a:lnTo>
                  <a:cubicBezTo>
                    <a:pt x="1805860" y="0"/>
                    <a:pt x="1820179" y="5931"/>
                    <a:pt x="1830737" y="16489"/>
                  </a:cubicBezTo>
                  <a:cubicBezTo>
                    <a:pt x="1841294" y="27046"/>
                    <a:pt x="1847225" y="41365"/>
                    <a:pt x="1847225" y="56295"/>
                  </a:cubicBezTo>
                  <a:lnTo>
                    <a:pt x="1847225" y="1289751"/>
                  </a:lnTo>
                  <a:cubicBezTo>
                    <a:pt x="1847225" y="1304682"/>
                    <a:pt x="1841294" y="1319001"/>
                    <a:pt x="1830737" y="1329558"/>
                  </a:cubicBezTo>
                  <a:cubicBezTo>
                    <a:pt x="1820179" y="1340116"/>
                    <a:pt x="1805860" y="1346047"/>
                    <a:pt x="1790930" y="1346047"/>
                  </a:cubicBezTo>
                  <a:lnTo>
                    <a:pt x="56295" y="1346047"/>
                  </a:lnTo>
                  <a:cubicBezTo>
                    <a:pt x="25204" y="1346047"/>
                    <a:pt x="0" y="1320843"/>
                    <a:pt x="0" y="1289751"/>
                  </a:cubicBezTo>
                  <a:lnTo>
                    <a:pt x="0" y="56295"/>
                  </a:lnTo>
                  <a:cubicBezTo>
                    <a:pt x="0" y="41365"/>
                    <a:pt x="5931" y="27046"/>
                    <a:pt x="16489" y="16489"/>
                  </a:cubicBezTo>
                  <a:cubicBezTo>
                    <a:pt x="27046" y="5931"/>
                    <a:pt x="41365" y="0"/>
                    <a:pt x="56295" y="0"/>
                  </a:cubicBezTo>
                  <a:close/>
                </a:path>
              </a:pathLst>
            </a:custGeom>
            <a:solidFill>
              <a:srgbClr val="CD5949"/>
            </a:solidFill>
            <a:ln cap="rnd">
              <a:noFill/>
              <a:prstDash val="solid"/>
              <a:round/>
            </a:ln>
          </p:spPr>
        </p:sp>
        <p:sp>
          <p:nvSpPr>
            <p:cNvPr name="TextBox 12" id="12"/>
            <p:cNvSpPr txBox="true"/>
            <p:nvPr/>
          </p:nvSpPr>
          <p:spPr>
            <a:xfrm>
              <a:off x="0" y="-28575"/>
              <a:ext cx="1847225" cy="1374622"/>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9772597" y="4171552"/>
            <a:ext cx="6545281" cy="4630415"/>
            <a:chOff x="0" y="0"/>
            <a:chExt cx="1723860" cy="1219533"/>
          </a:xfrm>
        </p:grpSpPr>
        <p:sp>
          <p:nvSpPr>
            <p:cNvPr name="Freeform 14" id="14"/>
            <p:cNvSpPr/>
            <p:nvPr/>
          </p:nvSpPr>
          <p:spPr>
            <a:xfrm flipH="false" flipV="false" rot="0">
              <a:off x="0" y="0"/>
              <a:ext cx="1723860" cy="1219533"/>
            </a:xfrm>
            <a:custGeom>
              <a:avLst/>
              <a:gdLst/>
              <a:ahLst/>
              <a:cxnLst/>
              <a:rect r="r" b="b" t="t" l="l"/>
              <a:pathLst>
                <a:path h="1219533" w="1723860">
                  <a:moveTo>
                    <a:pt x="60324" y="0"/>
                  </a:moveTo>
                  <a:lnTo>
                    <a:pt x="1663536" y="0"/>
                  </a:lnTo>
                  <a:cubicBezTo>
                    <a:pt x="1696852" y="0"/>
                    <a:pt x="1723860" y="27008"/>
                    <a:pt x="1723860" y="60324"/>
                  </a:cubicBezTo>
                  <a:lnTo>
                    <a:pt x="1723860" y="1159209"/>
                  </a:lnTo>
                  <a:cubicBezTo>
                    <a:pt x="1723860" y="1192525"/>
                    <a:pt x="1696852" y="1219533"/>
                    <a:pt x="1663536" y="1219533"/>
                  </a:cubicBezTo>
                  <a:lnTo>
                    <a:pt x="60324" y="1219533"/>
                  </a:lnTo>
                  <a:cubicBezTo>
                    <a:pt x="27008" y="1219533"/>
                    <a:pt x="0" y="1192525"/>
                    <a:pt x="0" y="1159209"/>
                  </a:cubicBezTo>
                  <a:lnTo>
                    <a:pt x="0" y="60324"/>
                  </a:lnTo>
                  <a:cubicBezTo>
                    <a:pt x="0" y="27008"/>
                    <a:pt x="27008" y="0"/>
                    <a:pt x="60324" y="0"/>
                  </a:cubicBezTo>
                  <a:close/>
                </a:path>
              </a:pathLst>
            </a:custGeom>
            <a:solidFill>
              <a:srgbClr val="FFF4D3"/>
            </a:solidFill>
            <a:ln cap="rnd">
              <a:noFill/>
              <a:prstDash val="solid"/>
              <a:round/>
            </a:ln>
          </p:spPr>
        </p:sp>
        <p:sp>
          <p:nvSpPr>
            <p:cNvPr name="TextBox 15" id="15"/>
            <p:cNvSpPr txBox="true"/>
            <p:nvPr/>
          </p:nvSpPr>
          <p:spPr>
            <a:xfrm>
              <a:off x="0" y="-28575"/>
              <a:ext cx="1723860" cy="1248108"/>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2915305" y="3462372"/>
            <a:ext cx="4654915" cy="1224795"/>
            <a:chOff x="0" y="0"/>
            <a:chExt cx="1225986" cy="322580"/>
          </a:xfrm>
        </p:grpSpPr>
        <p:sp>
          <p:nvSpPr>
            <p:cNvPr name="Freeform 17" id="17"/>
            <p:cNvSpPr/>
            <p:nvPr/>
          </p:nvSpPr>
          <p:spPr>
            <a:xfrm flipH="false" flipV="false" rot="0">
              <a:off x="0" y="0"/>
              <a:ext cx="1225986" cy="322580"/>
            </a:xfrm>
            <a:custGeom>
              <a:avLst/>
              <a:gdLst/>
              <a:ahLst/>
              <a:cxnLst/>
              <a:rect r="r" b="b" t="t" l="l"/>
              <a:pathLst>
                <a:path h="322580" w="1225986">
                  <a:moveTo>
                    <a:pt x="93138" y="0"/>
                  </a:moveTo>
                  <a:lnTo>
                    <a:pt x="1132848" y="0"/>
                  </a:lnTo>
                  <a:cubicBezTo>
                    <a:pt x="1184287" y="0"/>
                    <a:pt x="1225986" y="41699"/>
                    <a:pt x="1225986" y="93138"/>
                  </a:cubicBezTo>
                  <a:lnTo>
                    <a:pt x="1225986" y="229442"/>
                  </a:lnTo>
                  <a:cubicBezTo>
                    <a:pt x="1225986" y="280881"/>
                    <a:pt x="1184287" y="322580"/>
                    <a:pt x="1132848" y="322580"/>
                  </a:cubicBezTo>
                  <a:lnTo>
                    <a:pt x="93138" y="322580"/>
                  </a:lnTo>
                  <a:cubicBezTo>
                    <a:pt x="41699" y="322580"/>
                    <a:pt x="0" y="280881"/>
                    <a:pt x="0" y="229442"/>
                  </a:cubicBezTo>
                  <a:lnTo>
                    <a:pt x="0" y="93138"/>
                  </a:lnTo>
                  <a:cubicBezTo>
                    <a:pt x="0" y="41699"/>
                    <a:pt x="41699" y="0"/>
                    <a:pt x="93138" y="0"/>
                  </a:cubicBezTo>
                  <a:close/>
                </a:path>
              </a:pathLst>
            </a:custGeom>
            <a:solidFill>
              <a:srgbClr val="FFC76D"/>
            </a:solidFill>
            <a:ln cap="rnd">
              <a:noFill/>
              <a:prstDash val="solid"/>
              <a:round/>
            </a:ln>
          </p:spPr>
        </p:sp>
        <p:sp>
          <p:nvSpPr>
            <p:cNvPr name="TextBox 18" id="18"/>
            <p:cNvSpPr txBox="true"/>
            <p:nvPr/>
          </p:nvSpPr>
          <p:spPr>
            <a:xfrm>
              <a:off x="0" y="-28575"/>
              <a:ext cx="1225986" cy="351155"/>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10717780" y="3559523"/>
            <a:ext cx="4654915" cy="1224795"/>
            <a:chOff x="0" y="0"/>
            <a:chExt cx="1225986" cy="322580"/>
          </a:xfrm>
        </p:grpSpPr>
        <p:sp>
          <p:nvSpPr>
            <p:cNvPr name="Freeform 20" id="20"/>
            <p:cNvSpPr/>
            <p:nvPr/>
          </p:nvSpPr>
          <p:spPr>
            <a:xfrm flipH="false" flipV="false" rot="0">
              <a:off x="0" y="0"/>
              <a:ext cx="1225986" cy="322580"/>
            </a:xfrm>
            <a:custGeom>
              <a:avLst/>
              <a:gdLst/>
              <a:ahLst/>
              <a:cxnLst/>
              <a:rect r="r" b="b" t="t" l="l"/>
              <a:pathLst>
                <a:path h="322580" w="1225986">
                  <a:moveTo>
                    <a:pt x="93138" y="0"/>
                  </a:moveTo>
                  <a:lnTo>
                    <a:pt x="1132848" y="0"/>
                  </a:lnTo>
                  <a:cubicBezTo>
                    <a:pt x="1184287" y="0"/>
                    <a:pt x="1225986" y="41699"/>
                    <a:pt x="1225986" y="93138"/>
                  </a:cubicBezTo>
                  <a:lnTo>
                    <a:pt x="1225986" y="229442"/>
                  </a:lnTo>
                  <a:cubicBezTo>
                    <a:pt x="1225986" y="280881"/>
                    <a:pt x="1184287" y="322580"/>
                    <a:pt x="1132848" y="322580"/>
                  </a:cubicBezTo>
                  <a:lnTo>
                    <a:pt x="93138" y="322580"/>
                  </a:lnTo>
                  <a:cubicBezTo>
                    <a:pt x="41699" y="322580"/>
                    <a:pt x="0" y="280881"/>
                    <a:pt x="0" y="229442"/>
                  </a:cubicBezTo>
                  <a:lnTo>
                    <a:pt x="0" y="93138"/>
                  </a:lnTo>
                  <a:cubicBezTo>
                    <a:pt x="0" y="41699"/>
                    <a:pt x="41699" y="0"/>
                    <a:pt x="93138" y="0"/>
                  </a:cubicBezTo>
                  <a:close/>
                </a:path>
              </a:pathLst>
            </a:custGeom>
            <a:solidFill>
              <a:srgbClr val="FFC76D"/>
            </a:solidFill>
            <a:ln cap="rnd">
              <a:noFill/>
              <a:prstDash val="solid"/>
              <a:round/>
            </a:ln>
          </p:spPr>
        </p:sp>
        <p:sp>
          <p:nvSpPr>
            <p:cNvPr name="TextBox 21" id="21"/>
            <p:cNvSpPr txBox="true"/>
            <p:nvPr/>
          </p:nvSpPr>
          <p:spPr>
            <a:xfrm>
              <a:off x="0" y="-28575"/>
              <a:ext cx="1225986" cy="351155"/>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186122">
            <a:off x="16873458" y="937274"/>
            <a:ext cx="1677568" cy="1619616"/>
          </a:xfrm>
          <a:custGeom>
            <a:avLst/>
            <a:gdLst/>
            <a:ahLst/>
            <a:cxnLst/>
            <a:rect r="r" b="b" t="t" l="l"/>
            <a:pathLst>
              <a:path h="1619616" w="1677568">
                <a:moveTo>
                  <a:pt x="0" y="0"/>
                </a:moveTo>
                <a:lnTo>
                  <a:pt x="1677568" y="0"/>
                </a:lnTo>
                <a:lnTo>
                  <a:pt x="1677568" y="1619615"/>
                </a:lnTo>
                <a:lnTo>
                  <a:pt x="0" y="16196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3" id="23"/>
          <p:cNvSpPr/>
          <p:nvPr/>
        </p:nvSpPr>
        <p:spPr>
          <a:xfrm flipH="false" flipV="false" rot="186122">
            <a:off x="-286274" y="1150853"/>
            <a:ext cx="1677568" cy="1619616"/>
          </a:xfrm>
          <a:custGeom>
            <a:avLst/>
            <a:gdLst/>
            <a:ahLst/>
            <a:cxnLst/>
            <a:rect r="r" b="b" t="t" l="l"/>
            <a:pathLst>
              <a:path h="1619616" w="1677568">
                <a:moveTo>
                  <a:pt x="0" y="0"/>
                </a:moveTo>
                <a:lnTo>
                  <a:pt x="1677568" y="0"/>
                </a:lnTo>
                <a:lnTo>
                  <a:pt x="1677568" y="1619616"/>
                </a:lnTo>
                <a:lnTo>
                  <a:pt x="0" y="16196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4" id="24"/>
          <p:cNvSpPr/>
          <p:nvPr/>
        </p:nvSpPr>
        <p:spPr>
          <a:xfrm flipH="false" flipV="false" rot="0">
            <a:off x="16715958" y="8185823"/>
            <a:ext cx="1992568" cy="2209501"/>
          </a:xfrm>
          <a:custGeom>
            <a:avLst/>
            <a:gdLst/>
            <a:ahLst/>
            <a:cxnLst/>
            <a:rect r="r" b="b" t="t" l="l"/>
            <a:pathLst>
              <a:path h="2209501" w="1992568">
                <a:moveTo>
                  <a:pt x="0" y="0"/>
                </a:moveTo>
                <a:lnTo>
                  <a:pt x="1992568" y="0"/>
                </a:lnTo>
                <a:lnTo>
                  <a:pt x="1992568" y="2209501"/>
                </a:lnTo>
                <a:lnTo>
                  <a:pt x="0" y="22095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5" id="25"/>
          <p:cNvSpPr/>
          <p:nvPr/>
        </p:nvSpPr>
        <p:spPr>
          <a:xfrm flipH="false" flipV="false" rot="0">
            <a:off x="-256647" y="8367760"/>
            <a:ext cx="1992568" cy="2209501"/>
          </a:xfrm>
          <a:custGeom>
            <a:avLst/>
            <a:gdLst/>
            <a:ahLst/>
            <a:cxnLst/>
            <a:rect r="r" b="b" t="t" l="l"/>
            <a:pathLst>
              <a:path h="2209501" w="1992568">
                <a:moveTo>
                  <a:pt x="0" y="0"/>
                </a:moveTo>
                <a:lnTo>
                  <a:pt x="1992568" y="0"/>
                </a:lnTo>
                <a:lnTo>
                  <a:pt x="1992568" y="2209501"/>
                </a:lnTo>
                <a:lnTo>
                  <a:pt x="0" y="22095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6" id="26"/>
          <p:cNvSpPr/>
          <p:nvPr/>
        </p:nvSpPr>
        <p:spPr>
          <a:xfrm flipH="false" flipV="false" rot="0">
            <a:off x="739637" y="7600794"/>
            <a:ext cx="2709560" cy="1689780"/>
          </a:xfrm>
          <a:custGeom>
            <a:avLst/>
            <a:gdLst/>
            <a:ahLst/>
            <a:cxnLst/>
            <a:rect r="r" b="b" t="t" l="l"/>
            <a:pathLst>
              <a:path h="1689780" w="2709560">
                <a:moveTo>
                  <a:pt x="0" y="0"/>
                </a:moveTo>
                <a:lnTo>
                  <a:pt x="2709560" y="0"/>
                </a:lnTo>
                <a:lnTo>
                  <a:pt x="2709560" y="1689780"/>
                </a:lnTo>
                <a:lnTo>
                  <a:pt x="0" y="16897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7" id="27"/>
          <p:cNvSpPr/>
          <p:nvPr/>
        </p:nvSpPr>
        <p:spPr>
          <a:xfrm flipH="false" flipV="false" rot="3627169">
            <a:off x="15179961" y="4983352"/>
            <a:ext cx="2919750" cy="2139380"/>
          </a:xfrm>
          <a:custGeom>
            <a:avLst/>
            <a:gdLst/>
            <a:ahLst/>
            <a:cxnLst/>
            <a:rect r="r" b="b" t="t" l="l"/>
            <a:pathLst>
              <a:path h="2139380" w="2919750">
                <a:moveTo>
                  <a:pt x="0" y="0"/>
                </a:moveTo>
                <a:lnTo>
                  <a:pt x="2919749" y="0"/>
                </a:lnTo>
                <a:lnTo>
                  <a:pt x="2919749" y="2139381"/>
                </a:lnTo>
                <a:lnTo>
                  <a:pt x="0" y="213938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8" id="28"/>
          <p:cNvSpPr txBox="true"/>
          <p:nvPr/>
        </p:nvSpPr>
        <p:spPr>
          <a:xfrm rot="0">
            <a:off x="1776787" y="683520"/>
            <a:ext cx="14606403" cy="2216877"/>
          </a:xfrm>
          <a:prstGeom prst="rect">
            <a:avLst/>
          </a:prstGeom>
        </p:spPr>
        <p:txBody>
          <a:bodyPr anchor="t" rtlCol="false" tIns="0" lIns="0" bIns="0" rIns="0">
            <a:spAutoFit/>
          </a:bodyPr>
          <a:lstStyle/>
          <a:p>
            <a:pPr algn="ctr">
              <a:lnSpc>
                <a:spcPts val="16186"/>
              </a:lnSpc>
            </a:pPr>
            <a:r>
              <a:rPr lang="en-US" sz="11562">
                <a:solidFill>
                  <a:srgbClr val="FFF4D3"/>
                </a:solidFill>
                <a:latin typeface="Tropika"/>
                <a:ea typeface="Tropika"/>
                <a:cs typeface="Tropika"/>
                <a:sym typeface="Tropika"/>
              </a:rPr>
              <a:t>ROLE OF MUSIC IN CULTURE</a:t>
            </a:r>
          </a:p>
        </p:txBody>
      </p:sp>
      <p:sp>
        <p:nvSpPr>
          <p:cNvPr name="TextBox 29" id="29"/>
          <p:cNvSpPr txBox="true"/>
          <p:nvPr/>
        </p:nvSpPr>
        <p:spPr>
          <a:xfrm rot="0">
            <a:off x="2839434" y="3678847"/>
            <a:ext cx="4806656" cy="629921"/>
          </a:xfrm>
          <a:prstGeom prst="rect">
            <a:avLst/>
          </a:prstGeom>
        </p:spPr>
        <p:txBody>
          <a:bodyPr anchor="t" rtlCol="false" tIns="0" lIns="0" bIns="0" rIns="0">
            <a:spAutoFit/>
          </a:bodyPr>
          <a:lstStyle/>
          <a:p>
            <a:pPr algn="ctr">
              <a:lnSpc>
                <a:spcPts val="5179"/>
              </a:lnSpc>
              <a:spcBef>
                <a:spcPct val="0"/>
              </a:spcBef>
            </a:pPr>
            <a:r>
              <a:rPr lang="en-US" sz="3699">
                <a:solidFill>
                  <a:srgbClr val="7E310B"/>
                </a:solidFill>
                <a:latin typeface="Tropika"/>
                <a:ea typeface="Tropika"/>
                <a:cs typeface="Tropika"/>
                <a:sym typeface="Tropika"/>
              </a:rPr>
              <a:t>PRESERVING HERITAGE</a:t>
            </a:r>
          </a:p>
        </p:txBody>
      </p:sp>
      <p:sp>
        <p:nvSpPr>
          <p:cNvPr name="TextBox 30" id="30"/>
          <p:cNvSpPr txBox="true"/>
          <p:nvPr/>
        </p:nvSpPr>
        <p:spPr>
          <a:xfrm rot="0">
            <a:off x="10420382" y="3807117"/>
            <a:ext cx="5249711" cy="563881"/>
          </a:xfrm>
          <a:prstGeom prst="rect">
            <a:avLst/>
          </a:prstGeom>
        </p:spPr>
        <p:txBody>
          <a:bodyPr anchor="t" rtlCol="false" tIns="0" lIns="0" bIns="0" rIns="0">
            <a:spAutoFit/>
          </a:bodyPr>
          <a:lstStyle/>
          <a:p>
            <a:pPr algn="ctr">
              <a:lnSpc>
                <a:spcPts val="4619"/>
              </a:lnSpc>
              <a:spcBef>
                <a:spcPct val="0"/>
              </a:spcBef>
            </a:pPr>
            <a:r>
              <a:rPr lang="en-US" sz="3299">
                <a:solidFill>
                  <a:srgbClr val="7E310B"/>
                </a:solidFill>
                <a:latin typeface="Tropika"/>
                <a:ea typeface="Tropika"/>
                <a:cs typeface="Tropika"/>
                <a:sym typeface="Tropika"/>
              </a:rPr>
              <a:t>SHAPING MODERN SOCIETY</a:t>
            </a:r>
          </a:p>
        </p:txBody>
      </p:sp>
      <p:sp>
        <p:nvSpPr>
          <p:cNvPr name="TextBox 31" id="31"/>
          <p:cNvSpPr txBox="true"/>
          <p:nvPr/>
        </p:nvSpPr>
        <p:spPr>
          <a:xfrm rot="0">
            <a:off x="2338354" y="5134648"/>
            <a:ext cx="5808816" cy="3051175"/>
          </a:xfrm>
          <a:prstGeom prst="rect">
            <a:avLst/>
          </a:prstGeom>
        </p:spPr>
        <p:txBody>
          <a:bodyPr anchor="t" rtlCol="false" tIns="0" lIns="0" bIns="0" rIns="0">
            <a:spAutoFit/>
          </a:bodyPr>
          <a:lstStyle/>
          <a:p>
            <a:pPr algn="ctr">
              <a:lnSpc>
                <a:spcPts val="3499"/>
              </a:lnSpc>
              <a:spcBef>
                <a:spcPct val="0"/>
              </a:spcBef>
            </a:pPr>
            <a:r>
              <a:rPr lang="en-US" sz="2499">
                <a:solidFill>
                  <a:srgbClr val="7E310B"/>
                </a:solidFill>
                <a:latin typeface="Garet"/>
                <a:ea typeface="Garet"/>
                <a:cs typeface="Garet"/>
                <a:sym typeface="Garet"/>
              </a:rPr>
              <a:t>Music acts as a time capsule, preserving traditions, stories, and customs across generations. Folk songs, ceremonial chants, and traditional instruments keep cultural identities alive and pass them on to younger generations.</a:t>
            </a:r>
          </a:p>
        </p:txBody>
      </p:sp>
      <p:sp>
        <p:nvSpPr>
          <p:cNvPr name="TextBox 32" id="32"/>
          <p:cNvSpPr txBox="true"/>
          <p:nvPr/>
        </p:nvSpPr>
        <p:spPr>
          <a:xfrm rot="0">
            <a:off x="10280606" y="5134648"/>
            <a:ext cx="5529263" cy="3051175"/>
          </a:xfrm>
          <a:prstGeom prst="rect">
            <a:avLst/>
          </a:prstGeom>
        </p:spPr>
        <p:txBody>
          <a:bodyPr anchor="t" rtlCol="false" tIns="0" lIns="0" bIns="0" rIns="0">
            <a:spAutoFit/>
          </a:bodyPr>
          <a:lstStyle/>
          <a:p>
            <a:pPr algn="ctr">
              <a:lnSpc>
                <a:spcPts val="3499"/>
              </a:lnSpc>
              <a:spcBef>
                <a:spcPct val="0"/>
              </a:spcBef>
            </a:pPr>
            <a:r>
              <a:rPr lang="en-US" sz="2499">
                <a:solidFill>
                  <a:srgbClr val="7E310B"/>
                </a:solidFill>
                <a:latin typeface="Garet"/>
                <a:ea typeface="Garet"/>
                <a:cs typeface="Garet"/>
                <a:sym typeface="Garet"/>
              </a:rPr>
              <a:t>Beyond heritage, music influences today’s fashion, language, and social movements. Popular songs can spread awareness, inspire change, and bring communities together in times of celebration or challenge.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D5949"/>
        </a:solidFill>
      </p:bgPr>
    </p:bg>
    <p:spTree>
      <p:nvGrpSpPr>
        <p:cNvPr id="1" name=""/>
        <p:cNvGrpSpPr/>
        <p:nvPr/>
      </p:nvGrpSpPr>
      <p:grpSpPr>
        <a:xfrm>
          <a:off x="0" y="0"/>
          <a:ext cx="0" cy="0"/>
          <a:chOff x="0" y="0"/>
          <a:chExt cx="0" cy="0"/>
        </a:xfrm>
      </p:grpSpPr>
      <p:sp>
        <p:nvSpPr>
          <p:cNvPr name="Freeform 2" id="2"/>
          <p:cNvSpPr/>
          <p:nvPr/>
        </p:nvSpPr>
        <p:spPr>
          <a:xfrm flipH="false" flipV="false" rot="0">
            <a:off x="-114300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14400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43103" y="-1532951"/>
            <a:ext cx="3774757" cy="4185719"/>
          </a:xfrm>
          <a:custGeom>
            <a:avLst/>
            <a:gdLst/>
            <a:ahLst/>
            <a:cxnLst/>
            <a:rect r="r" b="b" t="t" l="l"/>
            <a:pathLst>
              <a:path h="4185719" w="3774757">
                <a:moveTo>
                  <a:pt x="0" y="0"/>
                </a:moveTo>
                <a:lnTo>
                  <a:pt x="3774758" y="0"/>
                </a:lnTo>
                <a:lnTo>
                  <a:pt x="3774758" y="4185719"/>
                </a:lnTo>
                <a:lnTo>
                  <a:pt x="0" y="41857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1133475" y="1028700"/>
            <a:ext cx="12933989" cy="8229600"/>
            <a:chOff x="0" y="0"/>
            <a:chExt cx="3406483" cy="2167467"/>
          </a:xfrm>
        </p:grpSpPr>
        <p:sp>
          <p:nvSpPr>
            <p:cNvPr name="Freeform 6" id="6"/>
            <p:cNvSpPr/>
            <p:nvPr/>
          </p:nvSpPr>
          <p:spPr>
            <a:xfrm flipH="false" flipV="false" rot="0">
              <a:off x="0" y="0"/>
              <a:ext cx="3406483" cy="2167467"/>
            </a:xfrm>
            <a:custGeom>
              <a:avLst/>
              <a:gdLst/>
              <a:ahLst/>
              <a:cxnLst/>
              <a:rect r="r" b="b" t="t" l="l"/>
              <a:pathLst>
                <a:path h="2167467" w="3406483">
                  <a:moveTo>
                    <a:pt x="30527" y="0"/>
                  </a:moveTo>
                  <a:lnTo>
                    <a:pt x="3375956" y="0"/>
                  </a:lnTo>
                  <a:cubicBezTo>
                    <a:pt x="3384052" y="0"/>
                    <a:pt x="3391817" y="3216"/>
                    <a:pt x="3397541" y="8941"/>
                  </a:cubicBezTo>
                  <a:cubicBezTo>
                    <a:pt x="3403267" y="14666"/>
                    <a:pt x="3406483" y="22431"/>
                    <a:pt x="3406483" y="30527"/>
                  </a:cubicBezTo>
                  <a:lnTo>
                    <a:pt x="3406483" y="2136940"/>
                  </a:lnTo>
                  <a:cubicBezTo>
                    <a:pt x="3406483" y="2153799"/>
                    <a:pt x="3392815" y="2167467"/>
                    <a:pt x="3375956" y="2167467"/>
                  </a:cubicBezTo>
                  <a:lnTo>
                    <a:pt x="30527" y="2167467"/>
                  </a:lnTo>
                  <a:cubicBezTo>
                    <a:pt x="22431" y="2167467"/>
                    <a:pt x="14666" y="2164250"/>
                    <a:pt x="8941" y="2158526"/>
                  </a:cubicBezTo>
                  <a:cubicBezTo>
                    <a:pt x="3216" y="2152801"/>
                    <a:pt x="0" y="2145036"/>
                    <a:pt x="0" y="2136940"/>
                  </a:cubicBezTo>
                  <a:lnTo>
                    <a:pt x="0" y="30527"/>
                  </a:lnTo>
                  <a:cubicBezTo>
                    <a:pt x="0" y="13667"/>
                    <a:pt x="13667" y="0"/>
                    <a:pt x="30527" y="0"/>
                  </a:cubicBezTo>
                  <a:close/>
                </a:path>
              </a:pathLst>
            </a:custGeom>
            <a:solidFill>
              <a:srgbClr val="79C6B9"/>
            </a:solidFill>
            <a:ln cap="rnd">
              <a:noFill/>
              <a:prstDash val="solid"/>
              <a:round/>
            </a:ln>
          </p:spPr>
        </p:sp>
        <p:sp>
          <p:nvSpPr>
            <p:cNvPr name="TextBox 7" id="7"/>
            <p:cNvSpPr txBox="true"/>
            <p:nvPr/>
          </p:nvSpPr>
          <p:spPr>
            <a:xfrm>
              <a:off x="0" y="-28575"/>
              <a:ext cx="3406483" cy="219604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843103" y="1389470"/>
            <a:ext cx="12334195" cy="7508061"/>
            <a:chOff x="0" y="0"/>
            <a:chExt cx="3248512" cy="1977432"/>
          </a:xfrm>
        </p:grpSpPr>
        <p:sp>
          <p:nvSpPr>
            <p:cNvPr name="Freeform 9" id="9"/>
            <p:cNvSpPr/>
            <p:nvPr/>
          </p:nvSpPr>
          <p:spPr>
            <a:xfrm flipH="false" flipV="false" rot="0">
              <a:off x="0" y="0"/>
              <a:ext cx="3248512" cy="1977432"/>
            </a:xfrm>
            <a:custGeom>
              <a:avLst/>
              <a:gdLst/>
              <a:ahLst/>
              <a:cxnLst/>
              <a:rect r="r" b="b" t="t" l="l"/>
              <a:pathLst>
                <a:path h="1977432" w="3248512">
                  <a:moveTo>
                    <a:pt x="32012" y="0"/>
                  </a:moveTo>
                  <a:lnTo>
                    <a:pt x="3216501" y="0"/>
                  </a:lnTo>
                  <a:cubicBezTo>
                    <a:pt x="3224991" y="0"/>
                    <a:pt x="3233133" y="3373"/>
                    <a:pt x="3239136" y="9376"/>
                  </a:cubicBezTo>
                  <a:cubicBezTo>
                    <a:pt x="3245140" y="15379"/>
                    <a:pt x="3248512" y="23522"/>
                    <a:pt x="3248512" y="32012"/>
                  </a:cubicBezTo>
                  <a:lnTo>
                    <a:pt x="3248512" y="1945420"/>
                  </a:lnTo>
                  <a:cubicBezTo>
                    <a:pt x="3248512" y="1953910"/>
                    <a:pt x="3245140" y="1962052"/>
                    <a:pt x="3239136" y="1968056"/>
                  </a:cubicBezTo>
                  <a:cubicBezTo>
                    <a:pt x="3233133" y="1974059"/>
                    <a:pt x="3224991" y="1977432"/>
                    <a:pt x="3216501" y="1977432"/>
                  </a:cubicBezTo>
                  <a:lnTo>
                    <a:pt x="32012" y="1977432"/>
                  </a:lnTo>
                  <a:cubicBezTo>
                    <a:pt x="14332" y="1977432"/>
                    <a:pt x="0" y="1963100"/>
                    <a:pt x="0" y="1945420"/>
                  </a:cubicBezTo>
                  <a:lnTo>
                    <a:pt x="0" y="32012"/>
                  </a:lnTo>
                  <a:cubicBezTo>
                    <a:pt x="0" y="23522"/>
                    <a:pt x="3373" y="15379"/>
                    <a:pt x="9376" y="9376"/>
                  </a:cubicBezTo>
                  <a:cubicBezTo>
                    <a:pt x="15379" y="3373"/>
                    <a:pt x="23522" y="0"/>
                    <a:pt x="32012" y="0"/>
                  </a:cubicBezTo>
                  <a:close/>
                </a:path>
              </a:pathLst>
            </a:custGeom>
            <a:solidFill>
              <a:srgbClr val="FFF1DA"/>
            </a:solidFill>
            <a:ln cap="rnd">
              <a:noFill/>
              <a:prstDash val="solid"/>
              <a:round/>
            </a:ln>
          </p:spPr>
        </p:sp>
        <p:sp>
          <p:nvSpPr>
            <p:cNvPr name="TextBox 10" id="10"/>
            <p:cNvSpPr txBox="true"/>
            <p:nvPr/>
          </p:nvSpPr>
          <p:spPr>
            <a:xfrm>
              <a:off x="0" y="-28575"/>
              <a:ext cx="3248512" cy="2006007"/>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351965" y="2084308"/>
            <a:ext cx="8320174" cy="3288678"/>
          </a:xfrm>
          <a:prstGeom prst="rect">
            <a:avLst/>
          </a:prstGeom>
        </p:spPr>
        <p:txBody>
          <a:bodyPr anchor="t" rtlCol="false" tIns="0" lIns="0" bIns="0" rIns="0">
            <a:spAutoFit/>
          </a:bodyPr>
          <a:lstStyle/>
          <a:p>
            <a:pPr algn="just">
              <a:lnSpc>
                <a:spcPts val="12301"/>
              </a:lnSpc>
            </a:pPr>
            <a:r>
              <a:rPr lang="en-US" sz="14472">
                <a:solidFill>
                  <a:srgbClr val="7E310B"/>
                </a:solidFill>
                <a:latin typeface="Tropika"/>
                <a:ea typeface="Tropika"/>
                <a:cs typeface="Tropika"/>
                <a:sym typeface="Tropika"/>
              </a:rPr>
              <a:t>MUSIC AND EMOTIONS</a:t>
            </a:r>
          </a:p>
        </p:txBody>
      </p:sp>
      <p:sp>
        <p:nvSpPr>
          <p:cNvPr name="TextBox 12" id="12"/>
          <p:cNvSpPr txBox="true"/>
          <p:nvPr/>
        </p:nvSpPr>
        <p:spPr>
          <a:xfrm rot="0">
            <a:off x="1351965" y="5542042"/>
            <a:ext cx="8083923" cy="1736725"/>
          </a:xfrm>
          <a:prstGeom prst="rect">
            <a:avLst/>
          </a:prstGeom>
        </p:spPr>
        <p:txBody>
          <a:bodyPr anchor="t" rtlCol="false" tIns="0" lIns="0" bIns="0" rIns="0">
            <a:spAutoFit/>
          </a:bodyPr>
          <a:lstStyle/>
          <a:p>
            <a:pPr algn="just">
              <a:lnSpc>
                <a:spcPts val="3499"/>
              </a:lnSpc>
              <a:spcBef>
                <a:spcPct val="0"/>
              </a:spcBef>
            </a:pPr>
            <a:r>
              <a:rPr lang="en-US" sz="2499">
                <a:solidFill>
                  <a:srgbClr val="C44937"/>
                </a:solidFill>
                <a:latin typeface="Garet"/>
                <a:ea typeface="Garet"/>
                <a:cs typeface="Garet"/>
                <a:sym typeface="Garet"/>
              </a:rPr>
              <a:t>Music has the power to lift spirits, bring comfort, or spark excitement. It can calm a restless mind or energize a crowd. This emotional impact makes it an essential part of human experience.</a:t>
            </a:r>
          </a:p>
        </p:txBody>
      </p:sp>
      <p:grpSp>
        <p:nvGrpSpPr>
          <p:cNvPr name="Group 13" id="13"/>
          <p:cNvGrpSpPr/>
          <p:nvPr/>
        </p:nvGrpSpPr>
        <p:grpSpPr>
          <a:xfrm rot="0">
            <a:off x="1272015" y="7612031"/>
            <a:ext cx="2661810" cy="803093"/>
            <a:chOff x="0" y="0"/>
            <a:chExt cx="701053" cy="211514"/>
          </a:xfrm>
        </p:grpSpPr>
        <p:sp>
          <p:nvSpPr>
            <p:cNvPr name="Freeform 14" id="14"/>
            <p:cNvSpPr/>
            <p:nvPr/>
          </p:nvSpPr>
          <p:spPr>
            <a:xfrm flipH="false" flipV="false" rot="0">
              <a:off x="0" y="0"/>
              <a:ext cx="701053" cy="211514"/>
            </a:xfrm>
            <a:custGeom>
              <a:avLst/>
              <a:gdLst/>
              <a:ahLst/>
              <a:cxnLst/>
              <a:rect r="r" b="b" t="t" l="l"/>
              <a:pathLst>
                <a:path h="211514" w="701053">
                  <a:moveTo>
                    <a:pt x="105757" y="0"/>
                  </a:moveTo>
                  <a:lnTo>
                    <a:pt x="595296" y="0"/>
                  </a:lnTo>
                  <a:cubicBezTo>
                    <a:pt x="653704" y="0"/>
                    <a:pt x="701053" y="47349"/>
                    <a:pt x="701053" y="105757"/>
                  </a:cubicBezTo>
                  <a:lnTo>
                    <a:pt x="701053" y="105757"/>
                  </a:lnTo>
                  <a:cubicBezTo>
                    <a:pt x="701053" y="164165"/>
                    <a:pt x="653704" y="211514"/>
                    <a:pt x="595296" y="211514"/>
                  </a:cubicBezTo>
                  <a:lnTo>
                    <a:pt x="105757" y="211514"/>
                  </a:lnTo>
                  <a:cubicBezTo>
                    <a:pt x="47349" y="211514"/>
                    <a:pt x="0" y="164165"/>
                    <a:pt x="0" y="105757"/>
                  </a:cubicBezTo>
                  <a:lnTo>
                    <a:pt x="0" y="105757"/>
                  </a:lnTo>
                  <a:cubicBezTo>
                    <a:pt x="0" y="47349"/>
                    <a:pt x="47349" y="0"/>
                    <a:pt x="105757" y="0"/>
                  </a:cubicBezTo>
                  <a:close/>
                </a:path>
              </a:pathLst>
            </a:custGeom>
            <a:solidFill>
              <a:srgbClr val="D16F4A"/>
            </a:solidFill>
            <a:ln cap="rnd">
              <a:noFill/>
              <a:prstDash val="solid"/>
              <a:round/>
            </a:ln>
          </p:spPr>
        </p:sp>
        <p:sp>
          <p:nvSpPr>
            <p:cNvPr name="TextBox 15" id="15"/>
            <p:cNvSpPr txBox="true"/>
            <p:nvPr/>
          </p:nvSpPr>
          <p:spPr>
            <a:xfrm>
              <a:off x="0" y="-28575"/>
              <a:ext cx="701053" cy="240089"/>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1383456" y="7693079"/>
            <a:ext cx="2438928" cy="640998"/>
            <a:chOff x="0" y="0"/>
            <a:chExt cx="642351" cy="168822"/>
          </a:xfrm>
        </p:grpSpPr>
        <p:sp>
          <p:nvSpPr>
            <p:cNvPr name="Freeform 17" id="17"/>
            <p:cNvSpPr/>
            <p:nvPr/>
          </p:nvSpPr>
          <p:spPr>
            <a:xfrm flipH="false" flipV="false" rot="0">
              <a:off x="0" y="0"/>
              <a:ext cx="642351" cy="168822"/>
            </a:xfrm>
            <a:custGeom>
              <a:avLst/>
              <a:gdLst/>
              <a:ahLst/>
              <a:cxnLst/>
              <a:rect r="r" b="b" t="t" l="l"/>
              <a:pathLst>
                <a:path h="168822" w="642351">
                  <a:moveTo>
                    <a:pt x="84411" y="0"/>
                  </a:moveTo>
                  <a:lnTo>
                    <a:pt x="557940" y="0"/>
                  </a:lnTo>
                  <a:cubicBezTo>
                    <a:pt x="604559" y="0"/>
                    <a:pt x="642351" y="37792"/>
                    <a:pt x="642351" y="84411"/>
                  </a:cubicBezTo>
                  <a:lnTo>
                    <a:pt x="642351" y="84411"/>
                  </a:lnTo>
                  <a:cubicBezTo>
                    <a:pt x="642351" y="131030"/>
                    <a:pt x="604559" y="168822"/>
                    <a:pt x="557940" y="168822"/>
                  </a:cubicBezTo>
                  <a:lnTo>
                    <a:pt x="84411" y="168822"/>
                  </a:lnTo>
                  <a:cubicBezTo>
                    <a:pt x="37792" y="168822"/>
                    <a:pt x="0" y="131030"/>
                    <a:pt x="0" y="84411"/>
                  </a:cubicBezTo>
                  <a:lnTo>
                    <a:pt x="0" y="84411"/>
                  </a:lnTo>
                  <a:cubicBezTo>
                    <a:pt x="0" y="37792"/>
                    <a:pt x="37792" y="0"/>
                    <a:pt x="84411" y="0"/>
                  </a:cubicBezTo>
                  <a:close/>
                </a:path>
              </a:pathLst>
            </a:custGeom>
            <a:solidFill>
              <a:srgbClr val="FFC76D"/>
            </a:solidFill>
            <a:ln cap="rnd">
              <a:noFill/>
              <a:prstDash val="solid"/>
              <a:round/>
            </a:ln>
          </p:spPr>
        </p:sp>
        <p:sp>
          <p:nvSpPr>
            <p:cNvPr name="TextBox 18" id="18"/>
            <p:cNvSpPr txBox="true"/>
            <p:nvPr/>
          </p:nvSpPr>
          <p:spPr>
            <a:xfrm>
              <a:off x="0" y="-47625"/>
              <a:ext cx="642351" cy="216447"/>
            </a:xfrm>
            <a:prstGeom prst="rect">
              <a:avLst/>
            </a:prstGeom>
          </p:spPr>
          <p:txBody>
            <a:bodyPr anchor="ctr" rtlCol="false" tIns="50800" lIns="50800" bIns="50800" rIns="50800"/>
            <a:lstStyle/>
            <a:p>
              <a:pPr algn="ctr">
                <a:lnSpc>
                  <a:spcPts val="2939"/>
                </a:lnSpc>
              </a:pPr>
              <a:r>
                <a:rPr lang="en-US" sz="2099" b="true">
                  <a:solidFill>
                    <a:srgbClr val="C44937"/>
                  </a:solidFill>
                  <a:latin typeface="Garet Bold"/>
                  <a:ea typeface="Garet Bold"/>
                  <a:cs typeface="Garet Bold"/>
                  <a:sym typeface="Garet Bold"/>
                </a:rPr>
                <a:t>Next Slide</a:t>
              </a:r>
            </a:p>
          </p:txBody>
        </p:sp>
      </p:grpSp>
      <p:sp>
        <p:nvSpPr>
          <p:cNvPr name="Freeform 19" id="19"/>
          <p:cNvSpPr/>
          <p:nvPr/>
        </p:nvSpPr>
        <p:spPr>
          <a:xfrm flipH="false" flipV="false" rot="0">
            <a:off x="15656243" y="7278767"/>
            <a:ext cx="3774757" cy="4185719"/>
          </a:xfrm>
          <a:custGeom>
            <a:avLst/>
            <a:gdLst/>
            <a:ahLst/>
            <a:cxnLst/>
            <a:rect r="r" b="b" t="t" l="l"/>
            <a:pathLst>
              <a:path h="4185719" w="3774757">
                <a:moveTo>
                  <a:pt x="0" y="0"/>
                </a:moveTo>
                <a:lnTo>
                  <a:pt x="3774757" y="0"/>
                </a:lnTo>
                <a:lnTo>
                  <a:pt x="3774757" y="4185719"/>
                </a:lnTo>
                <a:lnTo>
                  <a:pt x="0" y="41857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303913">
            <a:off x="10068950" y="5227149"/>
            <a:ext cx="7594641" cy="3341642"/>
          </a:xfrm>
          <a:custGeom>
            <a:avLst/>
            <a:gdLst/>
            <a:ahLst/>
            <a:cxnLst/>
            <a:rect r="r" b="b" t="t" l="l"/>
            <a:pathLst>
              <a:path h="3341642" w="7594641">
                <a:moveTo>
                  <a:pt x="0" y="0"/>
                </a:moveTo>
                <a:lnTo>
                  <a:pt x="7594640" y="0"/>
                </a:lnTo>
                <a:lnTo>
                  <a:pt x="7594640" y="3341642"/>
                </a:lnTo>
                <a:lnTo>
                  <a:pt x="0" y="33416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1" id="21"/>
          <p:cNvSpPr/>
          <p:nvPr/>
        </p:nvSpPr>
        <p:spPr>
          <a:xfrm flipH="false" flipV="false" rot="0">
            <a:off x="9643564" y="763759"/>
            <a:ext cx="4793507" cy="4793507"/>
          </a:xfrm>
          <a:custGeom>
            <a:avLst/>
            <a:gdLst/>
            <a:ahLst/>
            <a:cxnLst/>
            <a:rect r="r" b="b" t="t" l="l"/>
            <a:pathLst>
              <a:path h="4793507" w="4793507">
                <a:moveTo>
                  <a:pt x="0" y="0"/>
                </a:moveTo>
                <a:lnTo>
                  <a:pt x="4793506" y="0"/>
                </a:lnTo>
                <a:lnTo>
                  <a:pt x="4793506" y="4793507"/>
                </a:lnTo>
                <a:lnTo>
                  <a:pt x="0" y="479350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2" id="22"/>
          <p:cNvSpPr/>
          <p:nvPr/>
        </p:nvSpPr>
        <p:spPr>
          <a:xfrm flipH="false" flipV="false" rot="201458">
            <a:off x="14117114" y="1927012"/>
            <a:ext cx="3615043" cy="2295552"/>
          </a:xfrm>
          <a:custGeom>
            <a:avLst/>
            <a:gdLst/>
            <a:ahLst/>
            <a:cxnLst/>
            <a:rect r="r" b="b" t="t" l="l"/>
            <a:pathLst>
              <a:path h="2295552" w="3615043">
                <a:moveTo>
                  <a:pt x="0" y="0"/>
                </a:moveTo>
                <a:lnTo>
                  <a:pt x="3615043" y="0"/>
                </a:lnTo>
                <a:lnTo>
                  <a:pt x="3615043" y="2295552"/>
                </a:lnTo>
                <a:lnTo>
                  <a:pt x="0" y="229555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Freeform 2" id="2"/>
          <p:cNvSpPr/>
          <p:nvPr/>
        </p:nvSpPr>
        <p:spPr>
          <a:xfrm flipH="false" flipV="false" rot="0">
            <a:off x="0" y="7366595"/>
            <a:ext cx="6096000" cy="4411287"/>
          </a:xfrm>
          <a:custGeom>
            <a:avLst/>
            <a:gdLst/>
            <a:ahLst/>
            <a:cxnLst/>
            <a:rect r="r" b="b" t="t" l="l"/>
            <a:pathLst>
              <a:path h="4411287" w="6096000">
                <a:moveTo>
                  <a:pt x="0" y="0"/>
                </a:moveTo>
                <a:lnTo>
                  <a:pt x="6096000" y="0"/>
                </a:lnTo>
                <a:lnTo>
                  <a:pt x="6096000" y="4411287"/>
                </a:lnTo>
                <a:lnTo>
                  <a:pt x="0" y="44112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096000" y="7366595"/>
            <a:ext cx="6096000" cy="4411287"/>
          </a:xfrm>
          <a:custGeom>
            <a:avLst/>
            <a:gdLst/>
            <a:ahLst/>
            <a:cxnLst/>
            <a:rect r="r" b="b" t="t" l="l"/>
            <a:pathLst>
              <a:path h="4411287" w="6096000">
                <a:moveTo>
                  <a:pt x="0" y="0"/>
                </a:moveTo>
                <a:lnTo>
                  <a:pt x="6096000" y="0"/>
                </a:lnTo>
                <a:lnTo>
                  <a:pt x="6096000" y="4411287"/>
                </a:lnTo>
                <a:lnTo>
                  <a:pt x="0" y="44112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192000" y="7366595"/>
            <a:ext cx="6096000" cy="4411287"/>
          </a:xfrm>
          <a:custGeom>
            <a:avLst/>
            <a:gdLst/>
            <a:ahLst/>
            <a:cxnLst/>
            <a:rect r="r" b="b" t="t" l="l"/>
            <a:pathLst>
              <a:path h="4411287" w="6096000">
                <a:moveTo>
                  <a:pt x="0" y="0"/>
                </a:moveTo>
                <a:lnTo>
                  <a:pt x="6096000" y="0"/>
                </a:lnTo>
                <a:lnTo>
                  <a:pt x="6096000" y="4411287"/>
                </a:lnTo>
                <a:lnTo>
                  <a:pt x="0" y="44112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43000" y="0"/>
            <a:ext cx="10287000" cy="7364958"/>
          </a:xfrm>
          <a:custGeom>
            <a:avLst/>
            <a:gdLst/>
            <a:ahLst/>
            <a:cxnLst/>
            <a:rect r="r" b="b" t="t" l="l"/>
            <a:pathLst>
              <a:path h="7364958" w="10287000">
                <a:moveTo>
                  <a:pt x="0" y="0"/>
                </a:moveTo>
                <a:lnTo>
                  <a:pt x="10287000" y="0"/>
                </a:lnTo>
                <a:lnTo>
                  <a:pt x="10287000" y="7364958"/>
                </a:lnTo>
                <a:lnTo>
                  <a:pt x="0" y="7364958"/>
                </a:lnTo>
                <a:lnTo>
                  <a:pt x="0" y="0"/>
                </a:lnTo>
                <a:close/>
              </a:path>
            </a:pathLst>
          </a:custGeom>
          <a:blipFill>
            <a:blip r:embed="rId4">
              <a:extLst>
                <a:ext uri="{96DAC541-7B7A-43D3-8B79-37D633B846F1}">
                  <asvg:svgBlip xmlns:asvg="http://schemas.microsoft.com/office/drawing/2016/SVG/main" r:embed="rId5"/>
                </a:ext>
              </a:extLst>
            </a:blip>
            <a:stretch>
              <a:fillRect l="0" t="0" r="0" b="-39674"/>
            </a:stretch>
          </a:blipFill>
        </p:spPr>
      </p:sp>
      <p:sp>
        <p:nvSpPr>
          <p:cNvPr name="Freeform 6" id="6"/>
          <p:cNvSpPr/>
          <p:nvPr/>
        </p:nvSpPr>
        <p:spPr>
          <a:xfrm flipH="false" flipV="false" rot="0">
            <a:off x="9144000" y="0"/>
            <a:ext cx="10287000" cy="7335141"/>
          </a:xfrm>
          <a:custGeom>
            <a:avLst/>
            <a:gdLst/>
            <a:ahLst/>
            <a:cxnLst/>
            <a:rect r="r" b="b" t="t" l="l"/>
            <a:pathLst>
              <a:path h="7335141" w="10287000">
                <a:moveTo>
                  <a:pt x="0" y="0"/>
                </a:moveTo>
                <a:lnTo>
                  <a:pt x="10287000" y="0"/>
                </a:lnTo>
                <a:lnTo>
                  <a:pt x="10287000" y="7335141"/>
                </a:lnTo>
                <a:lnTo>
                  <a:pt x="0" y="7335141"/>
                </a:lnTo>
                <a:lnTo>
                  <a:pt x="0" y="0"/>
                </a:lnTo>
                <a:close/>
              </a:path>
            </a:pathLst>
          </a:custGeom>
          <a:blipFill>
            <a:blip r:embed="rId4">
              <a:extLst>
                <a:ext uri="{96DAC541-7B7A-43D3-8B79-37D633B846F1}">
                  <asvg:svgBlip xmlns:asvg="http://schemas.microsoft.com/office/drawing/2016/SVG/main" r:embed="rId5"/>
                </a:ext>
              </a:extLst>
            </a:blip>
            <a:stretch>
              <a:fillRect l="0" t="0" r="0" b="-40242"/>
            </a:stretch>
          </a:blipFill>
        </p:spPr>
      </p:sp>
      <p:grpSp>
        <p:nvGrpSpPr>
          <p:cNvPr name="Group 7" id="7"/>
          <p:cNvGrpSpPr/>
          <p:nvPr/>
        </p:nvGrpSpPr>
        <p:grpSpPr>
          <a:xfrm rot="0">
            <a:off x="1267241" y="-1595253"/>
            <a:ext cx="15753518" cy="10495741"/>
            <a:chOff x="0" y="0"/>
            <a:chExt cx="4149075" cy="2764310"/>
          </a:xfrm>
        </p:grpSpPr>
        <p:sp>
          <p:nvSpPr>
            <p:cNvPr name="Freeform 8" id="8"/>
            <p:cNvSpPr/>
            <p:nvPr/>
          </p:nvSpPr>
          <p:spPr>
            <a:xfrm flipH="false" flipV="false" rot="0">
              <a:off x="0" y="0"/>
              <a:ext cx="4149075" cy="2764310"/>
            </a:xfrm>
            <a:custGeom>
              <a:avLst/>
              <a:gdLst/>
              <a:ahLst/>
              <a:cxnLst/>
              <a:rect r="r" b="b" t="t" l="l"/>
              <a:pathLst>
                <a:path h="2764310" w="4149075">
                  <a:moveTo>
                    <a:pt x="25063" y="0"/>
                  </a:moveTo>
                  <a:lnTo>
                    <a:pt x="4124011" y="0"/>
                  </a:lnTo>
                  <a:cubicBezTo>
                    <a:pt x="4130658" y="0"/>
                    <a:pt x="4137034" y="2641"/>
                    <a:pt x="4141734" y="7341"/>
                  </a:cubicBezTo>
                  <a:cubicBezTo>
                    <a:pt x="4146434" y="12041"/>
                    <a:pt x="4149075" y="18416"/>
                    <a:pt x="4149075" y="25063"/>
                  </a:cubicBezTo>
                  <a:lnTo>
                    <a:pt x="4149075" y="2739247"/>
                  </a:lnTo>
                  <a:cubicBezTo>
                    <a:pt x="4149075" y="2745894"/>
                    <a:pt x="4146434" y="2752269"/>
                    <a:pt x="4141734" y="2756970"/>
                  </a:cubicBezTo>
                  <a:cubicBezTo>
                    <a:pt x="4137034" y="2761670"/>
                    <a:pt x="4130658" y="2764310"/>
                    <a:pt x="4124011" y="2764310"/>
                  </a:cubicBezTo>
                  <a:lnTo>
                    <a:pt x="25063" y="2764310"/>
                  </a:lnTo>
                  <a:cubicBezTo>
                    <a:pt x="18416" y="2764310"/>
                    <a:pt x="12041" y="2761670"/>
                    <a:pt x="7341" y="2756970"/>
                  </a:cubicBezTo>
                  <a:cubicBezTo>
                    <a:pt x="2641" y="2752269"/>
                    <a:pt x="0" y="2745894"/>
                    <a:pt x="0" y="2739247"/>
                  </a:cubicBezTo>
                  <a:lnTo>
                    <a:pt x="0" y="25063"/>
                  </a:lnTo>
                  <a:cubicBezTo>
                    <a:pt x="0" y="18416"/>
                    <a:pt x="2641" y="12041"/>
                    <a:pt x="7341" y="7341"/>
                  </a:cubicBezTo>
                  <a:cubicBezTo>
                    <a:pt x="12041" y="2641"/>
                    <a:pt x="18416" y="0"/>
                    <a:pt x="25063" y="0"/>
                  </a:cubicBezTo>
                  <a:close/>
                </a:path>
              </a:pathLst>
            </a:custGeom>
            <a:solidFill>
              <a:srgbClr val="79C6B9"/>
            </a:solidFill>
            <a:ln cap="rnd">
              <a:noFill/>
              <a:prstDash val="solid"/>
              <a:round/>
            </a:ln>
          </p:spPr>
        </p:sp>
        <p:sp>
          <p:nvSpPr>
            <p:cNvPr name="TextBox 9" id="9"/>
            <p:cNvSpPr txBox="true"/>
            <p:nvPr/>
          </p:nvSpPr>
          <p:spPr>
            <a:xfrm>
              <a:off x="0" y="-28575"/>
              <a:ext cx="4149075" cy="2792885"/>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475965" y="-1005381"/>
            <a:ext cx="15336071" cy="9673809"/>
            <a:chOff x="0" y="0"/>
            <a:chExt cx="4039130" cy="2547834"/>
          </a:xfrm>
        </p:grpSpPr>
        <p:sp>
          <p:nvSpPr>
            <p:cNvPr name="Freeform 11" id="11"/>
            <p:cNvSpPr/>
            <p:nvPr/>
          </p:nvSpPr>
          <p:spPr>
            <a:xfrm flipH="false" flipV="false" rot="0">
              <a:off x="0" y="0"/>
              <a:ext cx="4039130" cy="2547834"/>
            </a:xfrm>
            <a:custGeom>
              <a:avLst/>
              <a:gdLst/>
              <a:ahLst/>
              <a:cxnLst/>
              <a:rect r="r" b="b" t="t" l="l"/>
              <a:pathLst>
                <a:path h="2547834" w="4039130">
                  <a:moveTo>
                    <a:pt x="25746" y="0"/>
                  </a:moveTo>
                  <a:lnTo>
                    <a:pt x="4013384" y="0"/>
                  </a:lnTo>
                  <a:cubicBezTo>
                    <a:pt x="4027603" y="0"/>
                    <a:pt x="4039130" y="11527"/>
                    <a:pt x="4039130" y="25746"/>
                  </a:cubicBezTo>
                  <a:lnTo>
                    <a:pt x="4039130" y="2522089"/>
                  </a:lnTo>
                  <a:cubicBezTo>
                    <a:pt x="4039130" y="2536308"/>
                    <a:pt x="4027603" y="2547834"/>
                    <a:pt x="4013384" y="2547834"/>
                  </a:cubicBezTo>
                  <a:lnTo>
                    <a:pt x="25746" y="2547834"/>
                  </a:lnTo>
                  <a:cubicBezTo>
                    <a:pt x="11527" y="2547834"/>
                    <a:pt x="0" y="2536308"/>
                    <a:pt x="0" y="2522089"/>
                  </a:cubicBezTo>
                  <a:lnTo>
                    <a:pt x="0" y="25746"/>
                  </a:lnTo>
                  <a:cubicBezTo>
                    <a:pt x="0" y="11527"/>
                    <a:pt x="11527" y="0"/>
                    <a:pt x="25746" y="0"/>
                  </a:cubicBezTo>
                  <a:close/>
                </a:path>
              </a:pathLst>
            </a:custGeom>
            <a:solidFill>
              <a:srgbClr val="CD5949"/>
            </a:solidFill>
            <a:ln cap="rnd">
              <a:noFill/>
              <a:prstDash val="solid"/>
              <a:round/>
            </a:ln>
          </p:spPr>
        </p:sp>
        <p:sp>
          <p:nvSpPr>
            <p:cNvPr name="TextBox 12" id="12"/>
            <p:cNvSpPr txBox="true"/>
            <p:nvPr/>
          </p:nvSpPr>
          <p:spPr>
            <a:xfrm>
              <a:off x="0" y="-28575"/>
              <a:ext cx="4039130" cy="2576409"/>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759232" y="-671120"/>
            <a:ext cx="14769535" cy="9005287"/>
            <a:chOff x="0" y="0"/>
            <a:chExt cx="3889919" cy="2371763"/>
          </a:xfrm>
        </p:grpSpPr>
        <p:sp>
          <p:nvSpPr>
            <p:cNvPr name="Freeform 14" id="14"/>
            <p:cNvSpPr/>
            <p:nvPr/>
          </p:nvSpPr>
          <p:spPr>
            <a:xfrm flipH="false" flipV="false" rot="0">
              <a:off x="0" y="0"/>
              <a:ext cx="3889919" cy="2371763"/>
            </a:xfrm>
            <a:custGeom>
              <a:avLst/>
              <a:gdLst/>
              <a:ahLst/>
              <a:cxnLst/>
              <a:rect r="r" b="b" t="t" l="l"/>
              <a:pathLst>
                <a:path h="2371763" w="3889919">
                  <a:moveTo>
                    <a:pt x="26733" y="0"/>
                  </a:moveTo>
                  <a:lnTo>
                    <a:pt x="3863186" y="0"/>
                  </a:lnTo>
                  <a:cubicBezTo>
                    <a:pt x="3877950" y="0"/>
                    <a:pt x="3889919" y="11969"/>
                    <a:pt x="3889919" y="26733"/>
                  </a:cubicBezTo>
                  <a:lnTo>
                    <a:pt x="3889919" y="2345030"/>
                  </a:lnTo>
                  <a:cubicBezTo>
                    <a:pt x="3889919" y="2359794"/>
                    <a:pt x="3877950" y="2371763"/>
                    <a:pt x="3863186" y="2371763"/>
                  </a:cubicBezTo>
                  <a:lnTo>
                    <a:pt x="26733" y="2371763"/>
                  </a:lnTo>
                  <a:cubicBezTo>
                    <a:pt x="19643" y="2371763"/>
                    <a:pt x="12843" y="2368946"/>
                    <a:pt x="7830" y="2363933"/>
                  </a:cubicBezTo>
                  <a:cubicBezTo>
                    <a:pt x="2817" y="2358919"/>
                    <a:pt x="0" y="2352120"/>
                    <a:pt x="0" y="2345030"/>
                  </a:cubicBezTo>
                  <a:lnTo>
                    <a:pt x="0" y="26733"/>
                  </a:lnTo>
                  <a:cubicBezTo>
                    <a:pt x="0" y="11969"/>
                    <a:pt x="11969" y="0"/>
                    <a:pt x="26733" y="0"/>
                  </a:cubicBezTo>
                  <a:close/>
                </a:path>
              </a:pathLst>
            </a:custGeom>
            <a:solidFill>
              <a:srgbClr val="FFF4D3"/>
            </a:solidFill>
            <a:ln cap="rnd">
              <a:noFill/>
              <a:prstDash val="solid"/>
              <a:round/>
            </a:ln>
          </p:spPr>
        </p:sp>
        <p:sp>
          <p:nvSpPr>
            <p:cNvPr name="TextBox 15" id="15"/>
            <p:cNvSpPr txBox="true"/>
            <p:nvPr/>
          </p:nvSpPr>
          <p:spPr>
            <a:xfrm>
              <a:off x="0" y="-28575"/>
              <a:ext cx="3889919" cy="2400338"/>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2254535" y="495294"/>
            <a:ext cx="13785553" cy="2444977"/>
            <a:chOff x="0" y="0"/>
            <a:chExt cx="3630763" cy="643945"/>
          </a:xfrm>
        </p:grpSpPr>
        <p:sp>
          <p:nvSpPr>
            <p:cNvPr name="Freeform 17" id="17"/>
            <p:cNvSpPr/>
            <p:nvPr/>
          </p:nvSpPr>
          <p:spPr>
            <a:xfrm flipH="false" flipV="false" rot="0">
              <a:off x="0" y="0"/>
              <a:ext cx="3630763" cy="643945"/>
            </a:xfrm>
            <a:custGeom>
              <a:avLst/>
              <a:gdLst/>
              <a:ahLst/>
              <a:cxnLst/>
              <a:rect r="r" b="b" t="t" l="l"/>
              <a:pathLst>
                <a:path h="643945" w="3630763">
                  <a:moveTo>
                    <a:pt x="28641" y="0"/>
                  </a:moveTo>
                  <a:lnTo>
                    <a:pt x="3602122" y="0"/>
                  </a:lnTo>
                  <a:cubicBezTo>
                    <a:pt x="3617940" y="0"/>
                    <a:pt x="3630763" y="12823"/>
                    <a:pt x="3630763" y="28641"/>
                  </a:cubicBezTo>
                  <a:lnTo>
                    <a:pt x="3630763" y="615303"/>
                  </a:lnTo>
                  <a:cubicBezTo>
                    <a:pt x="3630763" y="631121"/>
                    <a:pt x="3617940" y="643945"/>
                    <a:pt x="3602122" y="643945"/>
                  </a:cubicBezTo>
                  <a:lnTo>
                    <a:pt x="28641" y="643945"/>
                  </a:lnTo>
                  <a:cubicBezTo>
                    <a:pt x="12823" y="643945"/>
                    <a:pt x="0" y="631121"/>
                    <a:pt x="0" y="615303"/>
                  </a:cubicBezTo>
                  <a:lnTo>
                    <a:pt x="0" y="28641"/>
                  </a:lnTo>
                  <a:cubicBezTo>
                    <a:pt x="0" y="12823"/>
                    <a:pt x="12823" y="0"/>
                    <a:pt x="28641" y="0"/>
                  </a:cubicBezTo>
                  <a:close/>
                </a:path>
              </a:pathLst>
            </a:custGeom>
            <a:solidFill>
              <a:srgbClr val="FCB14E"/>
            </a:solidFill>
            <a:ln w="219075" cap="rnd">
              <a:solidFill>
                <a:srgbClr val="D4695A"/>
              </a:solidFill>
              <a:prstDash val="solid"/>
              <a:round/>
            </a:ln>
          </p:spPr>
        </p:sp>
        <p:sp>
          <p:nvSpPr>
            <p:cNvPr name="TextBox 18" id="18"/>
            <p:cNvSpPr txBox="true"/>
            <p:nvPr/>
          </p:nvSpPr>
          <p:spPr>
            <a:xfrm>
              <a:off x="0" y="-28575"/>
              <a:ext cx="3630763" cy="672520"/>
            </a:xfrm>
            <a:prstGeom prst="rect">
              <a:avLst/>
            </a:prstGeom>
          </p:spPr>
          <p:txBody>
            <a:bodyPr anchor="ctr" rtlCol="false" tIns="50800" lIns="50800" bIns="50800" rIns="50800"/>
            <a:lstStyle/>
            <a:p>
              <a:pPr algn="ctr">
                <a:lnSpc>
                  <a:spcPts val="2659"/>
                </a:lnSpc>
              </a:pPr>
            </a:p>
          </p:txBody>
        </p:sp>
      </p:grpSp>
      <p:sp>
        <p:nvSpPr>
          <p:cNvPr name="Freeform 19" id="19"/>
          <p:cNvSpPr/>
          <p:nvPr/>
        </p:nvSpPr>
        <p:spPr>
          <a:xfrm flipH="false" flipV="false" rot="221993">
            <a:off x="14323889" y="1105782"/>
            <a:ext cx="1208604" cy="1166852"/>
          </a:xfrm>
          <a:custGeom>
            <a:avLst/>
            <a:gdLst/>
            <a:ahLst/>
            <a:cxnLst/>
            <a:rect r="r" b="b" t="t" l="l"/>
            <a:pathLst>
              <a:path h="1166852" w="1208604">
                <a:moveTo>
                  <a:pt x="0" y="0"/>
                </a:moveTo>
                <a:lnTo>
                  <a:pt x="1208604" y="0"/>
                </a:lnTo>
                <a:lnTo>
                  <a:pt x="1208604" y="1166852"/>
                </a:lnTo>
                <a:lnTo>
                  <a:pt x="0" y="11668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0" id="20"/>
          <p:cNvSpPr/>
          <p:nvPr/>
        </p:nvSpPr>
        <p:spPr>
          <a:xfrm flipH="false" flipV="false" rot="221993">
            <a:off x="2799320" y="1134357"/>
            <a:ext cx="1208604" cy="1166852"/>
          </a:xfrm>
          <a:custGeom>
            <a:avLst/>
            <a:gdLst/>
            <a:ahLst/>
            <a:cxnLst/>
            <a:rect r="r" b="b" t="t" l="l"/>
            <a:pathLst>
              <a:path h="1166852" w="1208604">
                <a:moveTo>
                  <a:pt x="0" y="0"/>
                </a:moveTo>
                <a:lnTo>
                  <a:pt x="1208604" y="0"/>
                </a:lnTo>
                <a:lnTo>
                  <a:pt x="1208604" y="1166852"/>
                </a:lnTo>
                <a:lnTo>
                  <a:pt x="0" y="11668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1" id="21"/>
          <p:cNvGrpSpPr/>
          <p:nvPr/>
        </p:nvGrpSpPr>
        <p:grpSpPr>
          <a:xfrm rot="0">
            <a:off x="2639032" y="3652618"/>
            <a:ext cx="13016559" cy="3547676"/>
            <a:chOff x="0" y="0"/>
            <a:chExt cx="3428230" cy="934367"/>
          </a:xfrm>
        </p:grpSpPr>
        <p:sp>
          <p:nvSpPr>
            <p:cNvPr name="Freeform 22" id="22"/>
            <p:cNvSpPr/>
            <p:nvPr/>
          </p:nvSpPr>
          <p:spPr>
            <a:xfrm flipH="false" flipV="false" rot="0">
              <a:off x="0" y="0"/>
              <a:ext cx="3428230" cy="934367"/>
            </a:xfrm>
            <a:custGeom>
              <a:avLst/>
              <a:gdLst/>
              <a:ahLst/>
              <a:cxnLst/>
              <a:rect r="r" b="b" t="t" l="l"/>
              <a:pathLst>
                <a:path h="934367" w="3428230">
                  <a:moveTo>
                    <a:pt x="30334" y="0"/>
                  </a:moveTo>
                  <a:lnTo>
                    <a:pt x="3397896" y="0"/>
                  </a:lnTo>
                  <a:cubicBezTo>
                    <a:pt x="3414649" y="0"/>
                    <a:pt x="3428230" y="13581"/>
                    <a:pt x="3428230" y="30334"/>
                  </a:cubicBezTo>
                  <a:lnTo>
                    <a:pt x="3428230" y="904034"/>
                  </a:lnTo>
                  <a:cubicBezTo>
                    <a:pt x="3428230" y="920787"/>
                    <a:pt x="3414649" y="934367"/>
                    <a:pt x="3397896" y="934367"/>
                  </a:cubicBezTo>
                  <a:lnTo>
                    <a:pt x="30334" y="934367"/>
                  </a:lnTo>
                  <a:cubicBezTo>
                    <a:pt x="13581" y="934367"/>
                    <a:pt x="0" y="920787"/>
                    <a:pt x="0" y="904034"/>
                  </a:cubicBezTo>
                  <a:lnTo>
                    <a:pt x="0" y="30334"/>
                  </a:lnTo>
                  <a:cubicBezTo>
                    <a:pt x="0" y="13581"/>
                    <a:pt x="13581" y="0"/>
                    <a:pt x="30334" y="0"/>
                  </a:cubicBezTo>
                  <a:close/>
                </a:path>
              </a:pathLst>
            </a:custGeom>
            <a:solidFill>
              <a:srgbClr val="79C6B9"/>
            </a:solidFill>
            <a:ln w="200025" cap="rnd">
              <a:solidFill>
                <a:srgbClr val="CD5949"/>
              </a:solidFill>
              <a:prstDash val="solid"/>
              <a:round/>
            </a:ln>
          </p:spPr>
        </p:sp>
        <p:sp>
          <p:nvSpPr>
            <p:cNvPr name="TextBox 23" id="23"/>
            <p:cNvSpPr txBox="true"/>
            <p:nvPr/>
          </p:nvSpPr>
          <p:spPr>
            <a:xfrm>
              <a:off x="0" y="-28575"/>
              <a:ext cx="3428230" cy="962942"/>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7813095" y="6798747"/>
            <a:ext cx="2661810" cy="803093"/>
            <a:chOff x="0" y="0"/>
            <a:chExt cx="701053" cy="211514"/>
          </a:xfrm>
        </p:grpSpPr>
        <p:sp>
          <p:nvSpPr>
            <p:cNvPr name="Freeform 25" id="25"/>
            <p:cNvSpPr/>
            <p:nvPr/>
          </p:nvSpPr>
          <p:spPr>
            <a:xfrm flipH="false" flipV="false" rot="0">
              <a:off x="0" y="0"/>
              <a:ext cx="701053" cy="211514"/>
            </a:xfrm>
            <a:custGeom>
              <a:avLst/>
              <a:gdLst/>
              <a:ahLst/>
              <a:cxnLst/>
              <a:rect r="r" b="b" t="t" l="l"/>
              <a:pathLst>
                <a:path h="211514" w="701053">
                  <a:moveTo>
                    <a:pt x="105757" y="0"/>
                  </a:moveTo>
                  <a:lnTo>
                    <a:pt x="595296" y="0"/>
                  </a:lnTo>
                  <a:cubicBezTo>
                    <a:pt x="653704" y="0"/>
                    <a:pt x="701053" y="47349"/>
                    <a:pt x="701053" y="105757"/>
                  </a:cubicBezTo>
                  <a:lnTo>
                    <a:pt x="701053" y="105757"/>
                  </a:lnTo>
                  <a:cubicBezTo>
                    <a:pt x="701053" y="164165"/>
                    <a:pt x="653704" y="211514"/>
                    <a:pt x="595296" y="211514"/>
                  </a:cubicBezTo>
                  <a:lnTo>
                    <a:pt x="105757" y="211514"/>
                  </a:lnTo>
                  <a:cubicBezTo>
                    <a:pt x="47349" y="211514"/>
                    <a:pt x="0" y="164165"/>
                    <a:pt x="0" y="105757"/>
                  </a:cubicBezTo>
                  <a:lnTo>
                    <a:pt x="0" y="105757"/>
                  </a:lnTo>
                  <a:cubicBezTo>
                    <a:pt x="0" y="47349"/>
                    <a:pt x="47349" y="0"/>
                    <a:pt x="105757" y="0"/>
                  </a:cubicBezTo>
                  <a:close/>
                </a:path>
              </a:pathLst>
            </a:custGeom>
            <a:solidFill>
              <a:srgbClr val="D16F4A"/>
            </a:solidFill>
            <a:ln cap="rnd">
              <a:noFill/>
              <a:prstDash val="solid"/>
              <a:round/>
            </a:ln>
          </p:spPr>
        </p:sp>
        <p:sp>
          <p:nvSpPr>
            <p:cNvPr name="TextBox 26" id="26"/>
            <p:cNvSpPr txBox="true"/>
            <p:nvPr/>
          </p:nvSpPr>
          <p:spPr>
            <a:xfrm>
              <a:off x="0" y="-28575"/>
              <a:ext cx="701053" cy="240089"/>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7924536" y="6879795"/>
            <a:ext cx="2438928" cy="640998"/>
            <a:chOff x="0" y="0"/>
            <a:chExt cx="642351" cy="168822"/>
          </a:xfrm>
        </p:grpSpPr>
        <p:sp>
          <p:nvSpPr>
            <p:cNvPr name="Freeform 28" id="28"/>
            <p:cNvSpPr/>
            <p:nvPr/>
          </p:nvSpPr>
          <p:spPr>
            <a:xfrm flipH="false" flipV="false" rot="0">
              <a:off x="0" y="0"/>
              <a:ext cx="642351" cy="168822"/>
            </a:xfrm>
            <a:custGeom>
              <a:avLst/>
              <a:gdLst/>
              <a:ahLst/>
              <a:cxnLst/>
              <a:rect r="r" b="b" t="t" l="l"/>
              <a:pathLst>
                <a:path h="168822" w="642351">
                  <a:moveTo>
                    <a:pt x="84411" y="0"/>
                  </a:moveTo>
                  <a:lnTo>
                    <a:pt x="557940" y="0"/>
                  </a:lnTo>
                  <a:cubicBezTo>
                    <a:pt x="604559" y="0"/>
                    <a:pt x="642351" y="37792"/>
                    <a:pt x="642351" y="84411"/>
                  </a:cubicBezTo>
                  <a:lnTo>
                    <a:pt x="642351" y="84411"/>
                  </a:lnTo>
                  <a:cubicBezTo>
                    <a:pt x="642351" y="131030"/>
                    <a:pt x="604559" y="168822"/>
                    <a:pt x="557940" y="168822"/>
                  </a:cubicBezTo>
                  <a:lnTo>
                    <a:pt x="84411" y="168822"/>
                  </a:lnTo>
                  <a:cubicBezTo>
                    <a:pt x="37792" y="168822"/>
                    <a:pt x="0" y="131030"/>
                    <a:pt x="0" y="84411"/>
                  </a:cubicBezTo>
                  <a:lnTo>
                    <a:pt x="0" y="84411"/>
                  </a:lnTo>
                  <a:cubicBezTo>
                    <a:pt x="0" y="37792"/>
                    <a:pt x="37792" y="0"/>
                    <a:pt x="84411" y="0"/>
                  </a:cubicBezTo>
                  <a:close/>
                </a:path>
              </a:pathLst>
            </a:custGeom>
            <a:solidFill>
              <a:srgbClr val="FFC76D"/>
            </a:solidFill>
            <a:ln cap="rnd">
              <a:noFill/>
              <a:prstDash val="solid"/>
              <a:round/>
            </a:ln>
          </p:spPr>
        </p:sp>
        <p:sp>
          <p:nvSpPr>
            <p:cNvPr name="TextBox 29" id="29"/>
            <p:cNvSpPr txBox="true"/>
            <p:nvPr/>
          </p:nvSpPr>
          <p:spPr>
            <a:xfrm>
              <a:off x="0" y="-47625"/>
              <a:ext cx="642351" cy="216447"/>
            </a:xfrm>
            <a:prstGeom prst="rect">
              <a:avLst/>
            </a:prstGeom>
          </p:spPr>
          <p:txBody>
            <a:bodyPr anchor="ctr" rtlCol="false" tIns="50800" lIns="50800" bIns="50800" rIns="50800"/>
            <a:lstStyle/>
            <a:p>
              <a:pPr algn="ctr">
                <a:lnSpc>
                  <a:spcPts val="2939"/>
                </a:lnSpc>
              </a:pPr>
              <a:r>
                <a:rPr lang="en-US" sz="2099" b="true">
                  <a:solidFill>
                    <a:srgbClr val="C44937"/>
                  </a:solidFill>
                  <a:latin typeface="Garet Bold"/>
                  <a:ea typeface="Garet Bold"/>
                  <a:cs typeface="Garet Bold"/>
                  <a:sym typeface="Garet Bold"/>
                </a:rPr>
                <a:t>Next Slide</a:t>
              </a:r>
            </a:p>
          </p:txBody>
        </p:sp>
      </p:grpSp>
      <p:sp>
        <p:nvSpPr>
          <p:cNvPr name="Freeform 30" id="30"/>
          <p:cNvSpPr/>
          <p:nvPr/>
        </p:nvSpPr>
        <p:spPr>
          <a:xfrm flipH="false" flipV="false" rot="0">
            <a:off x="0" y="4384865"/>
            <a:ext cx="3949302" cy="3949302"/>
          </a:xfrm>
          <a:custGeom>
            <a:avLst/>
            <a:gdLst/>
            <a:ahLst/>
            <a:cxnLst/>
            <a:rect r="r" b="b" t="t" l="l"/>
            <a:pathLst>
              <a:path h="3949302" w="3949302">
                <a:moveTo>
                  <a:pt x="0" y="0"/>
                </a:moveTo>
                <a:lnTo>
                  <a:pt x="3949302" y="0"/>
                </a:lnTo>
                <a:lnTo>
                  <a:pt x="3949302" y="3949302"/>
                </a:lnTo>
                <a:lnTo>
                  <a:pt x="0" y="394930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1" id="31"/>
          <p:cNvSpPr/>
          <p:nvPr/>
        </p:nvSpPr>
        <p:spPr>
          <a:xfrm flipH="false" flipV="false" rot="0">
            <a:off x="15234943" y="4581906"/>
            <a:ext cx="2784689" cy="2784689"/>
          </a:xfrm>
          <a:custGeom>
            <a:avLst/>
            <a:gdLst/>
            <a:ahLst/>
            <a:cxnLst/>
            <a:rect r="r" b="b" t="t" l="l"/>
            <a:pathLst>
              <a:path h="2784689" w="2784689">
                <a:moveTo>
                  <a:pt x="0" y="0"/>
                </a:moveTo>
                <a:lnTo>
                  <a:pt x="2784689" y="0"/>
                </a:lnTo>
                <a:lnTo>
                  <a:pt x="2784689" y="2784689"/>
                </a:lnTo>
                <a:lnTo>
                  <a:pt x="0" y="278468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32" id="32"/>
          <p:cNvSpPr txBox="true"/>
          <p:nvPr/>
        </p:nvSpPr>
        <p:spPr>
          <a:xfrm rot="0">
            <a:off x="4282438" y="432685"/>
            <a:ext cx="9723123" cy="2074895"/>
          </a:xfrm>
          <a:prstGeom prst="rect">
            <a:avLst/>
          </a:prstGeom>
        </p:spPr>
        <p:txBody>
          <a:bodyPr anchor="t" rtlCol="false" tIns="0" lIns="0" bIns="0" rIns="0">
            <a:spAutoFit/>
          </a:bodyPr>
          <a:lstStyle/>
          <a:p>
            <a:pPr algn="ctr">
              <a:lnSpc>
                <a:spcPts val="16186"/>
              </a:lnSpc>
            </a:pPr>
            <a:r>
              <a:rPr lang="en-US" sz="11562">
                <a:solidFill>
                  <a:srgbClr val="FFF4D3"/>
                </a:solidFill>
                <a:latin typeface="Tropika"/>
                <a:ea typeface="Tropika"/>
                <a:cs typeface="Tropika"/>
                <a:sym typeface="Tropika"/>
              </a:rPr>
              <a:t>MUSIC EDUCATION</a:t>
            </a:r>
          </a:p>
        </p:txBody>
      </p:sp>
      <p:sp>
        <p:nvSpPr>
          <p:cNvPr name="TextBox 33" id="33"/>
          <p:cNvSpPr txBox="true"/>
          <p:nvPr/>
        </p:nvSpPr>
        <p:spPr>
          <a:xfrm rot="0">
            <a:off x="3576762" y="4534281"/>
            <a:ext cx="11134476" cy="1736725"/>
          </a:xfrm>
          <a:prstGeom prst="rect">
            <a:avLst/>
          </a:prstGeom>
        </p:spPr>
        <p:txBody>
          <a:bodyPr anchor="t" rtlCol="false" tIns="0" lIns="0" bIns="0" rIns="0">
            <a:spAutoFit/>
          </a:bodyPr>
          <a:lstStyle/>
          <a:p>
            <a:pPr algn="ctr">
              <a:lnSpc>
                <a:spcPts val="3499"/>
              </a:lnSpc>
              <a:spcBef>
                <a:spcPct val="0"/>
              </a:spcBef>
            </a:pPr>
            <a:r>
              <a:rPr lang="en-US" sz="2499">
                <a:solidFill>
                  <a:srgbClr val="FFF1DA"/>
                </a:solidFill>
                <a:latin typeface="Garet"/>
                <a:ea typeface="Garet"/>
                <a:cs typeface="Garet"/>
                <a:sym typeface="Garet"/>
              </a:rPr>
              <a:t>Learning music develops creativity, discipline, and problem-solving skills. Whether through playing instruments, singing, or composing, music education enriches both personal growth and cognitive abilities.</a:t>
            </a:r>
          </a:p>
        </p:txBody>
      </p:sp>
      <p:sp>
        <p:nvSpPr>
          <p:cNvPr name="Freeform 34" id="34"/>
          <p:cNvSpPr/>
          <p:nvPr/>
        </p:nvSpPr>
        <p:spPr>
          <a:xfrm flipH="false" flipV="false" rot="0">
            <a:off x="14904457" y="3108382"/>
            <a:ext cx="1328850" cy="1473524"/>
          </a:xfrm>
          <a:custGeom>
            <a:avLst/>
            <a:gdLst/>
            <a:ahLst/>
            <a:cxnLst/>
            <a:rect r="r" b="b" t="t" l="l"/>
            <a:pathLst>
              <a:path h="1473524" w="1328850">
                <a:moveTo>
                  <a:pt x="0" y="0"/>
                </a:moveTo>
                <a:lnTo>
                  <a:pt x="1328851" y="0"/>
                </a:lnTo>
                <a:lnTo>
                  <a:pt x="1328851" y="1473524"/>
                </a:lnTo>
                <a:lnTo>
                  <a:pt x="0" y="147352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35" id="35"/>
          <p:cNvSpPr/>
          <p:nvPr/>
        </p:nvSpPr>
        <p:spPr>
          <a:xfrm flipH="false" flipV="false" rot="0">
            <a:off x="2165181" y="3094762"/>
            <a:ext cx="1328850" cy="1473524"/>
          </a:xfrm>
          <a:custGeom>
            <a:avLst/>
            <a:gdLst/>
            <a:ahLst/>
            <a:cxnLst/>
            <a:rect r="r" b="b" t="t" l="l"/>
            <a:pathLst>
              <a:path h="1473524" w="1328850">
                <a:moveTo>
                  <a:pt x="0" y="0"/>
                </a:moveTo>
                <a:lnTo>
                  <a:pt x="1328850" y="0"/>
                </a:lnTo>
                <a:lnTo>
                  <a:pt x="1328850" y="1473523"/>
                </a:lnTo>
                <a:lnTo>
                  <a:pt x="0" y="147352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79C6B9"/>
        </a:solidFill>
      </p:bgPr>
    </p:bg>
    <p:spTree>
      <p:nvGrpSpPr>
        <p:cNvPr id="1" name=""/>
        <p:cNvGrpSpPr/>
        <p:nvPr/>
      </p:nvGrpSpPr>
      <p:grpSpPr>
        <a:xfrm>
          <a:off x="0" y="0"/>
          <a:ext cx="0" cy="0"/>
          <a:chOff x="0" y="0"/>
          <a:chExt cx="0" cy="0"/>
        </a:xfrm>
      </p:grpSpPr>
      <p:sp>
        <p:nvSpPr>
          <p:cNvPr name="Freeform 2" id="2"/>
          <p:cNvSpPr/>
          <p:nvPr/>
        </p:nvSpPr>
        <p:spPr>
          <a:xfrm flipH="false" flipV="false" rot="0">
            <a:off x="-114300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14400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381468" y="2414800"/>
            <a:ext cx="15525063" cy="6628563"/>
            <a:chOff x="0" y="0"/>
            <a:chExt cx="6502199" cy="2776171"/>
          </a:xfrm>
        </p:grpSpPr>
        <p:sp>
          <p:nvSpPr>
            <p:cNvPr name="Freeform 5" id="5"/>
            <p:cNvSpPr/>
            <p:nvPr/>
          </p:nvSpPr>
          <p:spPr>
            <a:xfrm flipH="false" flipV="false" rot="0">
              <a:off x="0" y="0"/>
              <a:ext cx="6502200" cy="2776171"/>
            </a:xfrm>
            <a:custGeom>
              <a:avLst/>
              <a:gdLst/>
              <a:ahLst/>
              <a:cxnLst/>
              <a:rect r="r" b="b" t="t" l="l"/>
              <a:pathLst>
                <a:path h="2776171" w="6502200">
                  <a:moveTo>
                    <a:pt x="25432" y="0"/>
                  </a:moveTo>
                  <a:lnTo>
                    <a:pt x="6476767" y="0"/>
                  </a:lnTo>
                  <a:cubicBezTo>
                    <a:pt x="6490813" y="0"/>
                    <a:pt x="6502200" y="11386"/>
                    <a:pt x="6502200" y="25432"/>
                  </a:cubicBezTo>
                  <a:lnTo>
                    <a:pt x="6502200" y="2750739"/>
                  </a:lnTo>
                  <a:cubicBezTo>
                    <a:pt x="6502200" y="2757484"/>
                    <a:pt x="6499520" y="2763953"/>
                    <a:pt x="6494751" y="2768722"/>
                  </a:cubicBezTo>
                  <a:cubicBezTo>
                    <a:pt x="6489981" y="2773492"/>
                    <a:pt x="6483512" y="2776171"/>
                    <a:pt x="6476767" y="2776171"/>
                  </a:cubicBezTo>
                  <a:lnTo>
                    <a:pt x="25432" y="2776171"/>
                  </a:lnTo>
                  <a:cubicBezTo>
                    <a:pt x="11386" y="2776171"/>
                    <a:pt x="0" y="2764785"/>
                    <a:pt x="0" y="2750739"/>
                  </a:cubicBezTo>
                  <a:lnTo>
                    <a:pt x="0" y="25432"/>
                  </a:lnTo>
                  <a:cubicBezTo>
                    <a:pt x="0" y="18687"/>
                    <a:pt x="2679" y="12218"/>
                    <a:pt x="7449" y="7449"/>
                  </a:cubicBezTo>
                  <a:cubicBezTo>
                    <a:pt x="12218" y="2679"/>
                    <a:pt x="18687" y="0"/>
                    <a:pt x="25432" y="0"/>
                  </a:cubicBezTo>
                  <a:close/>
                </a:path>
              </a:pathLst>
            </a:custGeom>
            <a:solidFill>
              <a:srgbClr val="CD5949"/>
            </a:solidFill>
            <a:ln cap="rnd">
              <a:noFill/>
              <a:prstDash val="solid"/>
              <a:round/>
            </a:ln>
          </p:spPr>
        </p:sp>
        <p:sp>
          <p:nvSpPr>
            <p:cNvPr name="TextBox 6" id="6"/>
            <p:cNvSpPr txBox="true"/>
            <p:nvPr/>
          </p:nvSpPr>
          <p:spPr>
            <a:xfrm>
              <a:off x="0" y="-28575"/>
              <a:ext cx="6502199" cy="2804746"/>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730011" y="2705384"/>
            <a:ext cx="14805112" cy="6047396"/>
            <a:chOff x="0" y="0"/>
            <a:chExt cx="6200670" cy="2532768"/>
          </a:xfrm>
        </p:grpSpPr>
        <p:sp>
          <p:nvSpPr>
            <p:cNvPr name="Freeform 8" id="8"/>
            <p:cNvSpPr/>
            <p:nvPr/>
          </p:nvSpPr>
          <p:spPr>
            <a:xfrm flipH="false" flipV="false" rot="0">
              <a:off x="0" y="0"/>
              <a:ext cx="6200670" cy="2532767"/>
            </a:xfrm>
            <a:custGeom>
              <a:avLst/>
              <a:gdLst/>
              <a:ahLst/>
              <a:cxnLst/>
              <a:rect r="r" b="b" t="t" l="l"/>
              <a:pathLst>
                <a:path h="2532767" w="6200670">
                  <a:moveTo>
                    <a:pt x="26669" y="0"/>
                  </a:moveTo>
                  <a:lnTo>
                    <a:pt x="6174001" y="0"/>
                  </a:lnTo>
                  <a:cubicBezTo>
                    <a:pt x="6181073" y="0"/>
                    <a:pt x="6187857" y="2810"/>
                    <a:pt x="6192858" y="7811"/>
                  </a:cubicBezTo>
                  <a:cubicBezTo>
                    <a:pt x="6197860" y="12813"/>
                    <a:pt x="6200670" y="19596"/>
                    <a:pt x="6200670" y="26669"/>
                  </a:cubicBezTo>
                  <a:lnTo>
                    <a:pt x="6200670" y="2506098"/>
                  </a:lnTo>
                  <a:cubicBezTo>
                    <a:pt x="6200670" y="2520827"/>
                    <a:pt x="6188730" y="2532767"/>
                    <a:pt x="6174001" y="2532767"/>
                  </a:cubicBezTo>
                  <a:lnTo>
                    <a:pt x="26669" y="2532767"/>
                  </a:lnTo>
                  <a:cubicBezTo>
                    <a:pt x="19596" y="2532767"/>
                    <a:pt x="12813" y="2529958"/>
                    <a:pt x="7811" y="2524956"/>
                  </a:cubicBezTo>
                  <a:cubicBezTo>
                    <a:pt x="2810" y="2519955"/>
                    <a:pt x="0" y="2513172"/>
                    <a:pt x="0" y="2506098"/>
                  </a:cubicBezTo>
                  <a:lnTo>
                    <a:pt x="0" y="26669"/>
                  </a:lnTo>
                  <a:cubicBezTo>
                    <a:pt x="0" y="19596"/>
                    <a:pt x="2810" y="12813"/>
                    <a:pt x="7811" y="7811"/>
                  </a:cubicBezTo>
                  <a:cubicBezTo>
                    <a:pt x="12813" y="2810"/>
                    <a:pt x="19596" y="0"/>
                    <a:pt x="26669" y="0"/>
                  </a:cubicBezTo>
                  <a:close/>
                </a:path>
              </a:pathLst>
            </a:custGeom>
            <a:solidFill>
              <a:srgbClr val="FFF1DA"/>
            </a:solidFill>
            <a:ln cap="rnd">
              <a:noFill/>
              <a:prstDash val="solid"/>
              <a:round/>
            </a:ln>
          </p:spPr>
        </p:sp>
        <p:sp>
          <p:nvSpPr>
            <p:cNvPr name="TextBox 9" id="9"/>
            <p:cNvSpPr txBox="true"/>
            <p:nvPr/>
          </p:nvSpPr>
          <p:spPr>
            <a:xfrm>
              <a:off x="0" y="-28575"/>
              <a:ext cx="6200670" cy="2561343"/>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2453428" y="1171575"/>
            <a:ext cx="13381143" cy="2396998"/>
            <a:chOff x="0" y="0"/>
            <a:chExt cx="3524252" cy="631308"/>
          </a:xfrm>
        </p:grpSpPr>
        <p:sp>
          <p:nvSpPr>
            <p:cNvPr name="Freeform 11" id="11"/>
            <p:cNvSpPr/>
            <p:nvPr/>
          </p:nvSpPr>
          <p:spPr>
            <a:xfrm flipH="false" flipV="false" rot="0">
              <a:off x="0" y="0"/>
              <a:ext cx="3524252" cy="631308"/>
            </a:xfrm>
            <a:custGeom>
              <a:avLst/>
              <a:gdLst/>
              <a:ahLst/>
              <a:cxnLst/>
              <a:rect r="r" b="b" t="t" l="l"/>
              <a:pathLst>
                <a:path h="631308" w="3524252">
                  <a:moveTo>
                    <a:pt x="29507" y="0"/>
                  </a:moveTo>
                  <a:lnTo>
                    <a:pt x="3494744" y="0"/>
                  </a:lnTo>
                  <a:cubicBezTo>
                    <a:pt x="3511041" y="0"/>
                    <a:pt x="3524252" y="13211"/>
                    <a:pt x="3524252" y="29507"/>
                  </a:cubicBezTo>
                  <a:lnTo>
                    <a:pt x="3524252" y="601801"/>
                  </a:lnTo>
                  <a:cubicBezTo>
                    <a:pt x="3524252" y="618097"/>
                    <a:pt x="3511041" y="631308"/>
                    <a:pt x="3494744" y="631308"/>
                  </a:cubicBezTo>
                  <a:lnTo>
                    <a:pt x="29507" y="631308"/>
                  </a:lnTo>
                  <a:cubicBezTo>
                    <a:pt x="21681" y="631308"/>
                    <a:pt x="14176" y="628199"/>
                    <a:pt x="8642" y="622666"/>
                  </a:cubicBezTo>
                  <a:cubicBezTo>
                    <a:pt x="3109" y="617132"/>
                    <a:pt x="0" y="609627"/>
                    <a:pt x="0" y="601801"/>
                  </a:cubicBezTo>
                  <a:lnTo>
                    <a:pt x="0" y="29507"/>
                  </a:lnTo>
                  <a:cubicBezTo>
                    <a:pt x="0" y="21681"/>
                    <a:pt x="3109" y="14176"/>
                    <a:pt x="8642" y="8642"/>
                  </a:cubicBezTo>
                  <a:cubicBezTo>
                    <a:pt x="14176" y="3109"/>
                    <a:pt x="21681" y="0"/>
                    <a:pt x="29507" y="0"/>
                  </a:cubicBezTo>
                  <a:close/>
                </a:path>
              </a:pathLst>
            </a:custGeom>
            <a:solidFill>
              <a:srgbClr val="FFC76D"/>
            </a:solidFill>
            <a:ln cap="rnd">
              <a:noFill/>
              <a:prstDash val="solid"/>
              <a:round/>
            </a:ln>
          </p:spPr>
        </p:sp>
        <p:sp>
          <p:nvSpPr>
            <p:cNvPr name="TextBox 12" id="12"/>
            <p:cNvSpPr txBox="true"/>
            <p:nvPr/>
          </p:nvSpPr>
          <p:spPr>
            <a:xfrm>
              <a:off x="0" y="-28575"/>
              <a:ext cx="3524252" cy="659883"/>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3588185" y="1301532"/>
            <a:ext cx="11088763" cy="1655038"/>
          </a:xfrm>
          <a:prstGeom prst="rect">
            <a:avLst/>
          </a:prstGeom>
        </p:spPr>
        <p:txBody>
          <a:bodyPr anchor="t" rtlCol="false" tIns="0" lIns="0" bIns="0" rIns="0">
            <a:spAutoFit/>
          </a:bodyPr>
          <a:lstStyle/>
          <a:p>
            <a:pPr algn="ctr">
              <a:lnSpc>
                <a:spcPts val="13513"/>
              </a:lnSpc>
            </a:pPr>
            <a:r>
              <a:rPr lang="en-US" sz="9652">
                <a:solidFill>
                  <a:srgbClr val="FFF4D3"/>
                </a:solidFill>
                <a:latin typeface="Tropika"/>
                <a:ea typeface="Tropika"/>
                <a:cs typeface="Tropika"/>
                <a:sym typeface="Tropika"/>
              </a:rPr>
              <a:t>TECHNOLOGY IN MUSIC</a:t>
            </a:r>
          </a:p>
        </p:txBody>
      </p:sp>
      <p:sp>
        <p:nvSpPr>
          <p:cNvPr name="Freeform 14" id="14"/>
          <p:cNvSpPr/>
          <p:nvPr/>
        </p:nvSpPr>
        <p:spPr>
          <a:xfrm flipH="false" flipV="false" rot="221993">
            <a:off x="14525478" y="1850518"/>
            <a:ext cx="971631" cy="938065"/>
          </a:xfrm>
          <a:custGeom>
            <a:avLst/>
            <a:gdLst/>
            <a:ahLst/>
            <a:cxnLst/>
            <a:rect r="r" b="b" t="t" l="l"/>
            <a:pathLst>
              <a:path h="938065" w="971631">
                <a:moveTo>
                  <a:pt x="0" y="0"/>
                </a:moveTo>
                <a:lnTo>
                  <a:pt x="971631" y="0"/>
                </a:lnTo>
                <a:lnTo>
                  <a:pt x="971631" y="938065"/>
                </a:lnTo>
                <a:lnTo>
                  <a:pt x="0" y="9380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221993">
            <a:off x="2848555" y="1850518"/>
            <a:ext cx="971631" cy="938065"/>
          </a:xfrm>
          <a:custGeom>
            <a:avLst/>
            <a:gdLst/>
            <a:ahLst/>
            <a:cxnLst/>
            <a:rect r="r" b="b" t="t" l="l"/>
            <a:pathLst>
              <a:path h="938065" w="971631">
                <a:moveTo>
                  <a:pt x="0" y="0"/>
                </a:moveTo>
                <a:lnTo>
                  <a:pt x="971631" y="0"/>
                </a:lnTo>
                <a:lnTo>
                  <a:pt x="971631" y="938065"/>
                </a:lnTo>
                <a:lnTo>
                  <a:pt x="0" y="9380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6" id="16"/>
          <p:cNvGrpSpPr/>
          <p:nvPr/>
        </p:nvGrpSpPr>
        <p:grpSpPr>
          <a:xfrm rot="0">
            <a:off x="7813095" y="6941622"/>
            <a:ext cx="2661810" cy="803093"/>
            <a:chOff x="0" y="0"/>
            <a:chExt cx="701053" cy="211514"/>
          </a:xfrm>
        </p:grpSpPr>
        <p:sp>
          <p:nvSpPr>
            <p:cNvPr name="Freeform 17" id="17"/>
            <p:cNvSpPr/>
            <p:nvPr/>
          </p:nvSpPr>
          <p:spPr>
            <a:xfrm flipH="false" flipV="false" rot="0">
              <a:off x="0" y="0"/>
              <a:ext cx="701053" cy="211514"/>
            </a:xfrm>
            <a:custGeom>
              <a:avLst/>
              <a:gdLst/>
              <a:ahLst/>
              <a:cxnLst/>
              <a:rect r="r" b="b" t="t" l="l"/>
              <a:pathLst>
                <a:path h="211514" w="701053">
                  <a:moveTo>
                    <a:pt x="105757" y="0"/>
                  </a:moveTo>
                  <a:lnTo>
                    <a:pt x="595296" y="0"/>
                  </a:lnTo>
                  <a:cubicBezTo>
                    <a:pt x="653704" y="0"/>
                    <a:pt x="701053" y="47349"/>
                    <a:pt x="701053" y="105757"/>
                  </a:cubicBezTo>
                  <a:lnTo>
                    <a:pt x="701053" y="105757"/>
                  </a:lnTo>
                  <a:cubicBezTo>
                    <a:pt x="701053" y="164165"/>
                    <a:pt x="653704" y="211514"/>
                    <a:pt x="595296" y="211514"/>
                  </a:cubicBezTo>
                  <a:lnTo>
                    <a:pt x="105757" y="211514"/>
                  </a:lnTo>
                  <a:cubicBezTo>
                    <a:pt x="47349" y="211514"/>
                    <a:pt x="0" y="164165"/>
                    <a:pt x="0" y="105757"/>
                  </a:cubicBezTo>
                  <a:lnTo>
                    <a:pt x="0" y="105757"/>
                  </a:lnTo>
                  <a:cubicBezTo>
                    <a:pt x="0" y="47349"/>
                    <a:pt x="47349" y="0"/>
                    <a:pt x="105757" y="0"/>
                  </a:cubicBezTo>
                  <a:close/>
                </a:path>
              </a:pathLst>
            </a:custGeom>
            <a:solidFill>
              <a:srgbClr val="D16F4A"/>
            </a:solidFill>
            <a:ln cap="rnd">
              <a:noFill/>
              <a:prstDash val="solid"/>
              <a:round/>
            </a:ln>
          </p:spPr>
        </p:sp>
        <p:sp>
          <p:nvSpPr>
            <p:cNvPr name="TextBox 18" id="18"/>
            <p:cNvSpPr txBox="true"/>
            <p:nvPr/>
          </p:nvSpPr>
          <p:spPr>
            <a:xfrm>
              <a:off x="0" y="-28575"/>
              <a:ext cx="701053" cy="240089"/>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7924536" y="7022670"/>
            <a:ext cx="2438928" cy="640998"/>
            <a:chOff x="0" y="0"/>
            <a:chExt cx="642351" cy="168822"/>
          </a:xfrm>
        </p:grpSpPr>
        <p:sp>
          <p:nvSpPr>
            <p:cNvPr name="Freeform 20" id="20"/>
            <p:cNvSpPr/>
            <p:nvPr/>
          </p:nvSpPr>
          <p:spPr>
            <a:xfrm flipH="false" flipV="false" rot="0">
              <a:off x="0" y="0"/>
              <a:ext cx="642351" cy="168822"/>
            </a:xfrm>
            <a:custGeom>
              <a:avLst/>
              <a:gdLst/>
              <a:ahLst/>
              <a:cxnLst/>
              <a:rect r="r" b="b" t="t" l="l"/>
              <a:pathLst>
                <a:path h="168822" w="642351">
                  <a:moveTo>
                    <a:pt x="84411" y="0"/>
                  </a:moveTo>
                  <a:lnTo>
                    <a:pt x="557940" y="0"/>
                  </a:lnTo>
                  <a:cubicBezTo>
                    <a:pt x="604559" y="0"/>
                    <a:pt x="642351" y="37792"/>
                    <a:pt x="642351" y="84411"/>
                  </a:cubicBezTo>
                  <a:lnTo>
                    <a:pt x="642351" y="84411"/>
                  </a:lnTo>
                  <a:cubicBezTo>
                    <a:pt x="642351" y="131030"/>
                    <a:pt x="604559" y="168822"/>
                    <a:pt x="557940" y="168822"/>
                  </a:cubicBezTo>
                  <a:lnTo>
                    <a:pt x="84411" y="168822"/>
                  </a:lnTo>
                  <a:cubicBezTo>
                    <a:pt x="37792" y="168822"/>
                    <a:pt x="0" y="131030"/>
                    <a:pt x="0" y="84411"/>
                  </a:cubicBezTo>
                  <a:lnTo>
                    <a:pt x="0" y="84411"/>
                  </a:lnTo>
                  <a:cubicBezTo>
                    <a:pt x="0" y="37792"/>
                    <a:pt x="37792" y="0"/>
                    <a:pt x="84411" y="0"/>
                  </a:cubicBezTo>
                  <a:close/>
                </a:path>
              </a:pathLst>
            </a:custGeom>
            <a:solidFill>
              <a:srgbClr val="FFC76D"/>
            </a:solidFill>
            <a:ln cap="rnd">
              <a:noFill/>
              <a:prstDash val="solid"/>
              <a:round/>
            </a:ln>
          </p:spPr>
        </p:sp>
        <p:sp>
          <p:nvSpPr>
            <p:cNvPr name="TextBox 21" id="21"/>
            <p:cNvSpPr txBox="true"/>
            <p:nvPr/>
          </p:nvSpPr>
          <p:spPr>
            <a:xfrm>
              <a:off x="0" y="-47625"/>
              <a:ext cx="642351" cy="216447"/>
            </a:xfrm>
            <a:prstGeom prst="rect">
              <a:avLst/>
            </a:prstGeom>
          </p:spPr>
          <p:txBody>
            <a:bodyPr anchor="ctr" rtlCol="false" tIns="50800" lIns="50800" bIns="50800" rIns="50800"/>
            <a:lstStyle/>
            <a:p>
              <a:pPr algn="ctr">
                <a:lnSpc>
                  <a:spcPts val="2939"/>
                </a:lnSpc>
              </a:pPr>
              <a:r>
                <a:rPr lang="en-US" sz="2099" b="true">
                  <a:solidFill>
                    <a:srgbClr val="C44937"/>
                  </a:solidFill>
                  <a:latin typeface="Garet Bold"/>
                  <a:ea typeface="Garet Bold"/>
                  <a:cs typeface="Garet Bold"/>
                  <a:sym typeface="Garet Bold"/>
                </a:rPr>
                <a:t>Next Slide</a:t>
              </a:r>
            </a:p>
          </p:txBody>
        </p:sp>
      </p:grpSp>
      <p:sp>
        <p:nvSpPr>
          <p:cNvPr name="Freeform 22" id="22"/>
          <p:cNvSpPr/>
          <p:nvPr/>
        </p:nvSpPr>
        <p:spPr>
          <a:xfrm flipH="false" flipV="false" rot="-248978">
            <a:off x="928952" y="6317064"/>
            <a:ext cx="3833411" cy="2725207"/>
          </a:xfrm>
          <a:custGeom>
            <a:avLst/>
            <a:gdLst/>
            <a:ahLst/>
            <a:cxnLst/>
            <a:rect r="r" b="b" t="t" l="l"/>
            <a:pathLst>
              <a:path h="2725207" w="3833411">
                <a:moveTo>
                  <a:pt x="0" y="0"/>
                </a:moveTo>
                <a:lnTo>
                  <a:pt x="3833411" y="0"/>
                </a:lnTo>
                <a:lnTo>
                  <a:pt x="3833411" y="2725207"/>
                </a:lnTo>
                <a:lnTo>
                  <a:pt x="0" y="27252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3" id="23"/>
          <p:cNvSpPr/>
          <p:nvPr/>
        </p:nvSpPr>
        <p:spPr>
          <a:xfrm flipH="false" flipV="false" rot="0">
            <a:off x="15069172" y="3753092"/>
            <a:ext cx="2931902" cy="2910579"/>
          </a:xfrm>
          <a:custGeom>
            <a:avLst/>
            <a:gdLst/>
            <a:ahLst/>
            <a:cxnLst/>
            <a:rect r="r" b="b" t="t" l="l"/>
            <a:pathLst>
              <a:path h="2910579" w="2931902">
                <a:moveTo>
                  <a:pt x="0" y="0"/>
                </a:moveTo>
                <a:lnTo>
                  <a:pt x="2931902" y="0"/>
                </a:lnTo>
                <a:lnTo>
                  <a:pt x="2931902" y="2910579"/>
                </a:lnTo>
                <a:lnTo>
                  <a:pt x="0" y="291057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4" id="24"/>
          <p:cNvSpPr/>
          <p:nvPr/>
        </p:nvSpPr>
        <p:spPr>
          <a:xfrm flipH="false" flipV="false" rot="0">
            <a:off x="15834572" y="7343169"/>
            <a:ext cx="1857018" cy="2059193"/>
          </a:xfrm>
          <a:custGeom>
            <a:avLst/>
            <a:gdLst/>
            <a:ahLst/>
            <a:cxnLst/>
            <a:rect r="r" b="b" t="t" l="l"/>
            <a:pathLst>
              <a:path h="2059193" w="1857018">
                <a:moveTo>
                  <a:pt x="0" y="0"/>
                </a:moveTo>
                <a:lnTo>
                  <a:pt x="1857018" y="0"/>
                </a:lnTo>
                <a:lnTo>
                  <a:pt x="1857018" y="2059193"/>
                </a:lnTo>
                <a:lnTo>
                  <a:pt x="0" y="205919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5" id="25"/>
          <p:cNvSpPr/>
          <p:nvPr/>
        </p:nvSpPr>
        <p:spPr>
          <a:xfrm flipH="false" flipV="false" rot="0">
            <a:off x="801502" y="3149188"/>
            <a:ext cx="1857018" cy="2059193"/>
          </a:xfrm>
          <a:custGeom>
            <a:avLst/>
            <a:gdLst/>
            <a:ahLst/>
            <a:cxnLst/>
            <a:rect r="r" b="b" t="t" l="l"/>
            <a:pathLst>
              <a:path h="2059193" w="1857018">
                <a:moveTo>
                  <a:pt x="0" y="0"/>
                </a:moveTo>
                <a:lnTo>
                  <a:pt x="1857018" y="0"/>
                </a:lnTo>
                <a:lnTo>
                  <a:pt x="1857018" y="2059194"/>
                </a:lnTo>
                <a:lnTo>
                  <a:pt x="0" y="205919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6" id="26"/>
          <p:cNvSpPr txBox="true"/>
          <p:nvPr/>
        </p:nvSpPr>
        <p:spPr>
          <a:xfrm rot="0">
            <a:off x="3370605" y="5160757"/>
            <a:ext cx="11523924" cy="1298575"/>
          </a:xfrm>
          <a:prstGeom prst="rect">
            <a:avLst/>
          </a:prstGeom>
        </p:spPr>
        <p:txBody>
          <a:bodyPr anchor="t" rtlCol="false" tIns="0" lIns="0" bIns="0" rIns="0">
            <a:spAutoFit/>
          </a:bodyPr>
          <a:lstStyle/>
          <a:p>
            <a:pPr algn="ctr">
              <a:lnSpc>
                <a:spcPts val="3499"/>
              </a:lnSpc>
              <a:spcBef>
                <a:spcPct val="0"/>
              </a:spcBef>
            </a:pPr>
            <a:r>
              <a:rPr lang="en-US" sz="2499">
                <a:solidFill>
                  <a:srgbClr val="7E310B"/>
                </a:solidFill>
                <a:latin typeface="Garet"/>
                <a:ea typeface="Garet"/>
                <a:cs typeface="Garet"/>
                <a:sym typeface="Garet"/>
              </a:rPr>
              <a:t>Technology has transformed how we create, record, and share music. Digital tools, streaming platforms, and AI-generated sounds have opened new possibilities for artists and listeners alike.</a:t>
            </a:r>
          </a:p>
        </p:txBody>
      </p:sp>
      <p:sp>
        <p:nvSpPr>
          <p:cNvPr name="TextBox 27" id="27"/>
          <p:cNvSpPr txBox="true"/>
          <p:nvPr/>
        </p:nvSpPr>
        <p:spPr>
          <a:xfrm rot="0">
            <a:off x="3373457" y="4284101"/>
            <a:ext cx="11541085" cy="629921"/>
          </a:xfrm>
          <a:prstGeom prst="rect">
            <a:avLst/>
          </a:prstGeom>
        </p:spPr>
        <p:txBody>
          <a:bodyPr anchor="t" rtlCol="false" tIns="0" lIns="0" bIns="0" rIns="0">
            <a:spAutoFit/>
          </a:bodyPr>
          <a:lstStyle/>
          <a:p>
            <a:pPr algn="ctr">
              <a:lnSpc>
                <a:spcPts val="5179"/>
              </a:lnSpc>
              <a:spcBef>
                <a:spcPct val="0"/>
              </a:spcBef>
            </a:pPr>
            <a:r>
              <a:rPr lang="en-US" b="true" sz="3699">
                <a:solidFill>
                  <a:srgbClr val="7E310B"/>
                </a:solidFill>
                <a:latin typeface="Garet Bold"/>
                <a:ea typeface="Garet Bold"/>
                <a:cs typeface="Garet Bold"/>
                <a:sym typeface="Garet Bold"/>
              </a:rPr>
              <a:t>Innovation meets melody</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D5949"/>
        </a:solidFill>
      </p:bgPr>
    </p:bg>
    <p:spTree>
      <p:nvGrpSpPr>
        <p:cNvPr id="1" name=""/>
        <p:cNvGrpSpPr/>
        <p:nvPr/>
      </p:nvGrpSpPr>
      <p:grpSpPr>
        <a:xfrm>
          <a:off x="0" y="0"/>
          <a:ext cx="0" cy="0"/>
          <a:chOff x="0" y="0"/>
          <a:chExt cx="0" cy="0"/>
        </a:xfrm>
      </p:grpSpPr>
      <p:sp>
        <p:nvSpPr>
          <p:cNvPr name="Freeform 2" id="2"/>
          <p:cNvSpPr/>
          <p:nvPr/>
        </p:nvSpPr>
        <p:spPr>
          <a:xfrm flipH="false" flipV="false" rot="0">
            <a:off x="-114300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14400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6964373" y="3888791"/>
            <a:ext cx="12933989" cy="5369509"/>
            <a:chOff x="0" y="0"/>
            <a:chExt cx="3406483" cy="1414192"/>
          </a:xfrm>
        </p:grpSpPr>
        <p:sp>
          <p:nvSpPr>
            <p:cNvPr name="Freeform 5" id="5"/>
            <p:cNvSpPr/>
            <p:nvPr/>
          </p:nvSpPr>
          <p:spPr>
            <a:xfrm flipH="false" flipV="false" rot="0">
              <a:off x="0" y="0"/>
              <a:ext cx="3406483" cy="1414192"/>
            </a:xfrm>
            <a:custGeom>
              <a:avLst/>
              <a:gdLst/>
              <a:ahLst/>
              <a:cxnLst/>
              <a:rect r="r" b="b" t="t" l="l"/>
              <a:pathLst>
                <a:path h="1414192" w="3406483">
                  <a:moveTo>
                    <a:pt x="30527" y="0"/>
                  </a:moveTo>
                  <a:lnTo>
                    <a:pt x="3375956" y="0"/>
                  </a:lnTo>
                  <a:cubicBezTo>
                    <a:pt x="3384052" y="0"/>
                    <a:pt x="3391817" y="3216"/>
                    <a:pt x="3397541" y="8941"/>
                  </a:cubicBezTo>
                  <a:cubicBezTo>
                    <a:pt x="3403267" y="14666"/>
                    <a:pt x="3406483" y="22431"/>
                    <a:pt x="3406483" y="30527"/>
                  </a:cubicBezTo>
                  <a:lnTo>
                    <a:pt x="3406483" y="1383664"/>
                  </a:lnTo>
                  <a:cubicBezTo>
                    <a:pt x="3406483" y="1400524"/>
                    <a:pt x="3392815" y="1414192"/>
                    <a:pt x="3375956" y="1414192"/>
                  </a:cubicBezTo>
                  <a:lnTo>
                    <a:pt x="30527" y="1414192"/>
                  </a:lnTo>
                  <a:cubicBezTo>
                    <a:pt x="22431" y="1414192"/>
                    <a:pt x="14666" y="1410975"/>
                    <a:pt x="8941" y="1405250"/>
                  </a:cubicBezTo>
                  <a:cubicBezTo>
                    <a:pt x="3216" y="1399525"/>
                    <a:pt x="0" y="1391761"/>
                    <a:pt x="0" y="1383664"/>
                  </a:cubicBezTo>
                  <a:lnTo>
                    <a:pt x="0" y="30527"/>
                  </a:lnTo>
                  <a:cubicBezTo>
                    <a:pt x="0" y="13667"/>
                    <a:pt x="13667" y="0"/>
                    <a:pt x="30527" y="0"/>
                  </a:cubicBezTo>
                  <a:close/>
                </a:path>
              </a:pathLst>
            </a:custGeom>
            <a:solidFill>
              <a:srgbClr val="79C6B9"/>
            </a:solidFill>
            <a:ln cap="rnd">
              <a:noFill/>
              <a:prstDash val="solid"/>
              <a:round/>
            </a:ln>
          </p:spPr>
        </p:sp>
        <p:sp>
          <p:nvSpPr>
            <p:cNvPr name="TextBox 6" id="6"/>
            <p:cNvSpPr txBox="true"/>
            <p:nvPr/>
          </p:nvSpPr>
          <p:spPr>
            <a:xfrm>
              <a:off x="0" y="-28575"/>
              <a:ext cx="3406483" cy="1442767"/>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7254746" y="4249561"/>
            <a:ext cx="12334195" cy="4647970"/>
            <a:chOff x="0" y="0"/>
            <a:chExt cx="3248512" cy="1224157"/>
          </a:xfrm>
        </p:grpSpPr>
        <p:sp>
          <p:nvSpPr>
            <p:cNvPr name="Freeform 8" id="8"/>
            <p:cNvSpPr/>
            <p:nvPr/>
          </p:nvSpPr>
          <p:spPr>
            <a:xfrm flipH="false" flipV="false" rot="0">
              <a:off x="0" y="0"/>
              <a:ext cx="3248512" cy="1224157"/>
            </a:xfrm>
            <a:custGeom>
              <a:avLst/>
              <a:gdLst/>
              <a:ahLst/>
              <a:cxnLst/>
              <a:rect r="r" b="b" t="t" l="l"/>
              <a:pathLst>
                <a:path h="1224157" w="3248512">
                  <a:moveTo>
                    <a:pt x="32012" y="0"/>
                  </a:moveTo>
                  <a:lnTo>
                    <a:pt x="3216501" y="0"/>
                  </a:lnTo>
                  <a:cubicBezTo>
                    <a:pt x="3224991" y="0"/>
                    <a:pt x="3233133" y="3373"/>
                    <a:pt x="3239136" y="9376"/>
                  </a:cubicBezTo>
                  <a:cubicBezTo>
                    <a:pt x="3245140" y="15379"/>
                    <a:pt x="3248512" y="23522"/>
                    <a:pt x="3248512" y="32012"/>
                  </a:cubicBezTo>
                  <a:lnTo>
                    <a:pt x="3248512" y="1192145"/>
                  </a:lnTo>
                  <a:cubicBezTo>
                    <a:pt x="3248512" y="1200635"/>
                    <a:pt x="3245140" y="1208777"/>
                    <a:pt x="3239136" y="1214781"/>
                  </a:cubicBezTo>
                  <a:cubicBezTo>
                    <a:pt x="3233133" y="1220784"/>
                    <a:pt x="3224991" y="1224157"/>
                    <a:pt x="3216501" y="1224157"/>
                  </a:cubicBezTo>
                  <a:lnTo>
                    <a:pt x="32012" y="1224157"/>
                  </a:lnTo>
                  <a:cubicBezTo>
                    <a:pt x="14332" y="1224157"/>
                    <a:pt x="0" y="1209825"/>
                    <a:pt x="0" y="1192145"/>
                  </a:cubicBezTo>
                  <a:lnTo>
                    <a:pt x="0" y="32012"/>
                  </a:lnTo>
                  <a:cubicBezTo>
                    <a:pt x="0" y="23522"/>
                    <a:pt x="3373" y="15379"/>
                    <a:pt x="9376" y="9376"/>
                  </a:cubicBezTo>
                  <a:cubicBezTo>
                    <a:pt x="15379" y="3373"/>
                    <a:pt x="23522" y="0"/>
                    <a:pt x="32012" y="0"/>
                  </a:cubicBezTo>
                  <a:close/>
                </a:path>
              </a:pathLst>
            </a:custGeom>
            <a:solidFill>
              <a:srgbClr val="FFF1DA"/>
            </a:solidFill>
            <a:ln cap="rnd">
              <a:noFill/>
              <a:prstDash val="solid"/>
              <a:round/>
            </a:ln>
          </p:spPr>
        </p:sp>
        <p:sp>
          <p:nvSpPr>
            <p:cNvPr name="TextBox 9" id="9"/>
            <p:cNvSpPr txBox="true"/>
            <p:nvPr/>
          </p:nvSpPr>
          <p:spPr>
            <a:xfrm>
              <a:off x="0" y="-28575"/>
              <a:ext cx="3248512" cy="1252732"/>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028700" y="1028700"/>
            <a:ext cx="16230600" cy="2328080"/>
            <a:chOff x="0" y="0"/>
            <a:chExt cx="4274726" cy="613157"/>
          </a:xfrm>
        </p:grpSpPr>
        <p:sp>
          <p:nvSpPr>
            <p:cNvPr name="Freeform 11" id="11"/>
            <p:cNvSpPr/>
            <p:nvPr/>
          </p:nvSpPr>
          <p:spPr>
            <a:xfrm flipH="false" flipV="false" rot="0">
              <a:off x="0" y="0"/>
              <a:ext cx="4274726" cy="613157"/>
            </a:xfrm>
            <a:custGeom>
              <a:avLst/>
              <a:gdLst/>
              <a:ahLst/>
              <a:cxnLst/>
              <a:rect r="r" b="b" t="t" l="l"/>
              <a:pathLst>
                <a:path h="613157" w="4274726">
                  <a:moveTo>
                    <a:pt x="24327" y="0"/>
                  </a:moveTo>
                  <a:lnTo>
                    <a:pt x="4250399" y="0"/>
                  </a:lnTo>
                  <a:cubicBezTo>
                    <a:pt x="4263834" y="0"/>
                    <a:pt x="4274726" y="10891"/>
                    <a:pt x="4274726" y="24327"/>
                  </a:cubicBezTo>
                  <a:lnTo>
                    <a:pt x="4274726" y="588830"/>
                  </a:lnTo>
                  <a:cubicBezTo>
                    <a:pt x="4274726" y="595282"/>
                    <a:pt x="4272163" y="601470"/>
                    <a:pt x="4267601" y="606032"/>
                  </a:cubicBezTo>
                  <a:cubicBezTo>
                    <a:pt x="4263039" y="610594"/>
                    <a:pt x="4256851" y="613157"/>
                    <a:pt x="4250399" y="613157"/>
                  </a:cubicBezTo>
                  <a:lnTo>
                    <a:pt x="24327" y="613157"/>
                  </a:lnTo>
                  <a:cubicBezTo>
                    <a:pt x="10891" y="613157"/>
                    <a:pt x="0" y="602265"/>
                    <a:pt x="0" y="588830"/>
                  </a:cubicBezTo>
                  <a:lnTo>
                    <a:pt x="0" y="24327"/>
                  </a:lnTo>
                  <a:cubicBezTo>
                    <a:pt x="0" y="10891"/>
                    <a:pt x="10891" y="0"/>
                    <a:pt x="24327" y="0"/>
                  </a:cubicBezTo>
                  <a:close/>
                </a:path>
              </a:pathLst>
            </a:custGeom>
            <a:solidFill>
              <a:srgbClr val="FFC76D"/>
            </a:solidFill>
            <a:ln cap="rnd">
              <a:noFill/>
              <a:prstDash val="solid"/>
              <a:round/>
            </a:ln>
          </p:spPr>
        </p:sp>
        <p:sp>
          <p:nvSpPr>
            <p:cNvPr name="TextBox 12" id="12"/>
            <p:cNvSpPr txBox="true"/>
            <p:nvPr/>
          </p:nvSpPr>
          <p:spPr>
            <a:xfrm>
              <a:off x="0" y="-28575"/>
              <a:ext cx="4274726" cy="641732"/>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2437496" y="762000"/>
            <a:ext cx="13413008" cy="2348387"/>
          </a:xfrm>
          <a:prstGeom prst="rect">
            <a:avLst/>
          </a:prstGeom>
        </p:spPr>
        <p:txBody>
          <a:bodyPr anchor="t" rtlCol="false" tIns="0" lIns="0" bIns="0" rIns="0">
            <a:spAutoFit/>
          </a:bodyPr>
          <a:lstStyle/>
          <a:p>
            <a:pPr algn="ctr">
              <a:lnSpc>
                <a:spcPts val="19136"/>
              </a:lnSpc>
            </a:pPr>
            <a:r>
              <a:rPr lang="en-US" sz="13668">
                <a:solidFill>
                  <a:srgbClr val="FFF4D3"/>
                </a:solidFill>
                <a:latin typeface="Tropika"/>
                <a:ea typeface="Tropika"/>
                <a:cs typeface="Tropika"/>
                <a:sym typeface="Tropika"/>
              </a:rPr>
              <a:t>MUSIC AS A CAREER</a:t>
            </a:r>
          </a:p>
        </p:txBody>
      </p:sp>
      <p:sp>
        <p:nvSpPr>
          <p:cNvPr name="Freeform 14" id="14"/>
          <p:cNvSpPr/>
          <p:nvPr/>
        </p:nvSpPr>
        <p:spPr>
          <a:xfrm flipH="false" flipV="false" rot="221993">
            <a:off x="15642854" y="1599789"/>
            <a:ext cx="1208604" cy="1166852"/>
          </a:xfrm>
          <a:custGeom>
            <a:avLst/>
            <a:gdLst/>
            <a:ahLst/>
            <a:cxnLst/>
            <a:rect r="r" b="b" t="t" l="l"/>
            <a:pathLst>
              <a:path h="1166852" w="1208604">
                <a:moveTo>
                  <a:pt x="0" y="0"/>
                </a:moveTo>
                <a:lnTo>
                  <a:pt x="1208604" y="0"/>
                </a:lnTo>
                <a:lnTo>
                  <a:pt x="1208604" y="1166852"/>
                </a:lnTo>
                <a:lnTo>
                  <a:pt x="0" y="11668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221993">
            <a:off x="1539749" y="1609314"/>
            <a:ext cx="1208604" cy="1166852"/>
          </a:xfrm>
          <a:custGeom>
            <a:avLst/>
            <a:gdLst/>
            <a:ahLst/>
            <a:cxnLst/>
            <a:rect r="r" b="b" t="t" l="l"/>
            <a:pathLst>
              <a:path h="1166852" w="1208604">
                <a:moveTo>
                  <a:pt x="0" y="0"/>
                </a:moveTo>
                <a:lnTo>
                  <a:pt x="1208604" y="0"/>
                </a:lnTo>
                <a:lnTo>
                  <a:pt x="1208604" y="1166852"/>
                </a:lnTo>
                <a:lnTo>
                  <a:pt x="0" y="11668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6" id="16"/>
          <p:cNvSpPr txBox="true"/>
          <p:nvPr/>
        </p:nvSpPr>
        <p:spPr>
          <a:xfrm rot="0">
            <a:off x="8429933" y="5650749"/>
            <a:ext cx="8370864" cy="1736725"/>
          </a:xfrm>
          <a:prstGeom prst="rect">
            <a:avLst/>
          </a:prstGeom>
        </p:spPr>
        <p:txBody>
          <a:bodyPr anchor="t" rtlCol="false" tIns="0" lIns="0" bIns="0" rIns="0">
            <a:spAutoFit/>
          </a:bodyPr>
          <a:lstStyle/>
          <a:p>
            <a:pPr algn="just">
              <a:lnSpc>
                <a:spcPts val="3499"/>
              </a:lnSpc>
              <a:spcBef>
                <a:spcPct val="0"/>
              </a:spcBef>
            </a:pPr>
            <a:r>
              <a:rPr lang="en-US" sz="2499">
                <a:solidFill>
                  <a:srgbClr val="C44937"/>
                </a:solidFill>
                <a:latin typeface="Garet"/>
                <a:ea typeface="Garet"/>
                <a:cs typeface="Garet"/>
                <a:sym typeface="Garet"/>
              </a:rPr>
              <a:t>Music offers diverse career paths—from performing and composing to producing, sound engineering, and teaching. Passion, dedication, and skill are key to turning music into a lifelong profession.</a:t>
            </a:r>
          </a:p>
        </p:txBody>
      </p:sp>
      <p:sp>
        <p:nvSpPr>
          <p:cNvPr name="TextBox 17" id="17"/>
          <p:cNvSpPr txBox="true"/>
          <p:nvPr/>
        </p:nvSpPr>
        <p:spPr>
          <a:xfrm rot="0">
            <a:off x="8429933" y="4772025"/>
            <a:ext cx="8370864" cy="629921"/>
          </a:xfrm>
          <a:prstGeom prst="rect">
            <a:avLst/>
          </a:prstGeom>
        </p:spPr>
        <p:txBody>
          <a:bodyPr anchor="t" rtlCol="false" tIns="0" lIns="0" bIns="0" rIns="0">
            <a:spAutoFit/>
          </a:bodyPr>
          <a:lstStyle/>
          <a:p>
            <a:pPr algn="l">
              <a:lnSpc>
                <a:spcPts val="5179"/>
              </a:lnSpc>
              <a:spcBef>
                <a:spcPct val="0"/>
              </a:spcBef>
            </a:pPr>
            <a:r>
              <a:rPr lang="en-US" b="true" sz="3699">
                <a:solidFill>
                  <a:srgbClr val="7E310B"/>
                </a:solidFill>
                <a:latin typeface="Garet Bold"/>
                <a:ea typeface="Garet Bold"/>
                <a:cs typeface="Garet Bold"/>
                <a:sym typeface="Garet Bold"/>
              </a:rPr>
              <a:t>Turning passion into profession</a:t>
            </a:r>
          </a:p>
        </p:txBody>
      </p:sp>
      <p:grpSp>
        <p:nvGrpSpPr>
          <p:cNvPr name="Group 18" id="18"/>
          <p:cNvGrpSpPr/>
          <p:nvPr/>
        </p:nvGrpSpPr>
        <p:grpSpPr>
          <a:xfrm rot="0">
            <a:off x="8429933" y="7682749"/>
            <a:ext cx="2661810" cy="803093"/>
            <a:chOff x="0" y="0"/>
            <a:chExt cx="701053" cy="211514"/>
          </a:xfrm>
        </p:grpSpPr>
        <p:sp>
          <p:nvSpPr>
            <p:cNvPr name="Freeform 19" id="19"/>
            <p:cNvSpPr/>
            <p:nvPr/>
          </p:nvSpPr>
          <p:spPr>
            <a:xfrm flipH="false" flipV="false" rot="0">
              <a:off x="0" y="0"/>
              <a:ext cx="701053" cy="211514"/>
            </a:xfrm>
            <a:custGeom>
              <a:avLst/>
              <a:gdLst/>
              <a:ahLst/>
              <a:cxnLst/>
              <a:rect r="r" b="b" t="t" l="l"/>
              <a:pathLst>
                <a:path h="211514" w="701053">
                  <a:moveTo>
                    <a:pt x="105757" y="0"/>
                  </a:moveTo>
                  <a:lnTo>
                    <a:pt x="595296" y="0"/>
                  </a:lnTo>
                  <a:cubicBezTo>
                    <a:pt x="653704" y="0"/>
                    <a:pt x="701053" y="47349"/>
                    <a:pt x="701053" y="105757"/>
                  </a:cubicBezTo>
                  <a:lnTo>
                    <a:pt x="701053" y="105757"/>
                  </a:lnTo>
                  <a:cubicBezTo>
                    <a:pt x="701053" y="164165"/>
                    <a:pt x="653704" y="211514"/>
                    <a:pt x="595296" y="211514"/>
                  </a:cubicBezTo>
                  <a:lnTo>
                    <a:pt x="105757" y="211514"/>
                  </a:lnTo>
                  <a:cubicBezTo>
                    <a:pt x="47349" y="211514"/>
                    <a:pt x="0" y="164165"/>
                    <a:pt x="0" y="105757"/>
                  </a:cubicBezTo>
                  <a:lnTo>
                    <a:pt x="0" y="105757"/>
                  </a:lnTo>
                  <a:cubicBezTo>
                    <a:pt x="0" y="47349"/>
                    <a:pt x="47349" y="0"/>
                    <a:pt x="105757" y="0"/>
                  </a:cubicBezTo>
                  <a:close/>
                </a:path>
              </a:pathLst>
            </a:custGeom>
            <a:solidFill>
              <a:srgbClr val="D16F4A"/>
            </a:solidFill>
            <a:ln cap="rnd">
              <a:noFill/>
              <a:prstDash val="solid"/>
              <a:round/>
            </a:ln>
          </p:spPr>
        </p:sp>
        <p:sp>
          <p:nvSpPr>
            <p:cNvPr name="TextBox 20" id="20"/>
            <p:cNvSpPr txBox="true"/>
            <p:nvPr/>
          </p:nvSpPr>
          <p:spPr>
            <a:xfrm>
              <a:off x="0" y="-28575"/>
              <a:ext cx="701053" cy="240089"/>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8541374" y="7763797"/>
            <a:ext cx="2438928" cy="640998"/>
            <a:chOff x="0" y="0"/>
            <a:chExt cx="642351" cy="168822"/>
          </a:xfrm>
        </p:grpSpPr>
        <p:sp>
          <p:nvSpPr>
            <p:cNvPr name="Freeform 22" id="22"/>
            <p:cNvSpPr/>
            <p:nvPr/>
          </p:nvSpPr>
          <p:spPr>
            <a:xfrm flipH="false" flipV="false" rot="0">
              <a:off x="0" y="0"/>
              <a:ext cx="642351" cy="168822"/>
            </a:xfrm>
            <a:custGeom>
              <a:avLst/>
              <a:gdLst/>
              <a:ahLst/>
              <a:cxnLst/>
              <a:rect r="r" b="b" t="t" l="l"/>
              <a:pathLst>
                <a:path h="168822" w="642351">
                  <a:moveTo>
                    <a:pt x="84411" y="0"/>
                  </a:moveTo>
                  <a:lnTo>
                    <a:pt x="557940" y="0"/>
                  </a:lnTo>
                  <a:cubicBezTo>
                    <a:pt x="604559" y="0"/>
                    <a:pt x="642351" y="37792"/>
                    <a:pt x="642351" y="84411"/>
                  </a:cubicBezTo>
                  <a:lnTo>
                    <a:pt x="642351" y="84411"/>
                  </a:lnTo>
                  <a:cubicBezTo>
                    <a:pt x="642351" y="131030"/>
                    <a:pt x="604559" y="168822"/>
                    <a:pt x="557940" y="168822"/>
                  </a:cubicBezTo>
                  <a:lnTo>
                    <a:pt x="84411" y="168822"/>
                  </a:lnTo>
                  <a:cubicBezTo>
                    <a:pt x="37792" y="168822"/>
                    <a:pt x="0" y="131030"/>
                    <a:pt x="0" y="84411"/>
                  </a:cubicBezTo>
                  <a:lnTo>
                    <a:pt x="0" y="84411"/>
                  </a:lnTo>
                  <a:cubicBezTo>
                    <a:pt x="0" y="37792"/>
                    <a:pt x="37792" y="0"/>
                    <a:pt x="84411" y="0"/>
                  </a:cubicBezTo>
                  <a:close/>
                </a:path>
              </a:pathLst>
            </a:custGeom>
            <a:solidFill>
              <a:srgbClr val="FFC76D"/>
            </a:solidFill>
            <a:ln cap="rnd">
              <a:noFill/>
              <a:prstDash val="solid"/>
              <a:round/>
            </a:ln>
          </p:spPr>
        </p:sp>
        <p:sp>
          <p:nvSpPr>
            <p:cNvPr name="TextBox 23" id="23"/>
            <p:cNvSpPr txBox="true"/>
            <p:nvPr/>
          </p:nvSpPr>
          <p:spPr>
            <a:xfrm>
              <a:off x="0" y="-47625"/>
              <a:ext cx="642351" cy="216447"/>
            </a:xfrm>
            <a:prstGeom prst="rect">
              <a:avLst/>
            </a:prstGeom>
          </p:spPr>
          <p:txBody>
            <a:bodyPr anchor="ctr" rtlCol="false" tIns="50800" lIns="50800" bIns="50800" rIns="50800"/>
            <a:lstStyle/>
            <a:p>
              <a:pPr algn="ctr">
                <a:lnSpc>
                  <a:spcPts val="2939"/>
                </a:lnSpc>
              </a:pPr>
              <a:r>
                <a:rPr lang="en-US" sz="2099" b="true">
                  <a:solidFill>
                    <a:srgbClr val="C44937"/>
                  </a:solidFill>
                  <a:latin typeface="Garet Bold"/>
                  <a:ea typeface="Garet Bold"/>
                  <a:cs typeface="Garet Bold"/>
                  <a:sym typeface="Garet Bold"/>
                </a:rPr>
                <a:t>Next Slide</a:t>
              </a:r>
            </a:p>
          </p:txBody>
        </p:sp>
      </p:grpSp>
      <p:sp>
        <p:nvSpPr>
          <p:cNvPr name="Freeform 24" id="24"/>
          <p:cNvSpPr/>
          <p:nvPr/>
        </p:nvSpPr>
        <p:spPr>
          <a:xfrm flipH="false" flipV="false" rot="0">
            <a:off x="-1606796" y="3888791"/>
            <a:ext cx="8783076" cy="5477446"/>
          </a:xfrm>
          <a:custGeom>
            <a:avLst/>
            <a:gdLst/>
            <a:ahLst/>
            <a:cxnLst/>
            <a:rect r="r" b="b" t="t" l="l"/>
            <a:pathLst>
              <a:path h="5477446" w="8783076">
                <a:moveTo>
                  <a:pt x="0" y="0"/>
                </a:moveTo>
                <a:lnTo>
                  <a:pt x="8783076" y="0"/>
                </a:lnTo>
                <a:lnTo>
                  <a:pt x="8783076" y="5477446"/>
                </a:lnTo>
                <a:lnTo>
                  <a:pt x="0" y="54774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5" id="25"/>
          <p:cNvSpPr/>
          <p:nvPr/>
        </p:nvSpPr>
        <p:spPr>
          <a:xfrm flipH="false" flipV="false" rot="190048">
            <a:off x="3784583" y="4734671"/>
            <a:ext cx="3697957" cy="2440652"/>
          </a:xfrm>
          <a:custGeom>
            <a:avLst/>
            <a:gdLst/>
            <a:ahLst/>
            <a:cxnLst/>
            <a:rect r="r" b="b" t="t" l="l"/>
            <a:pathLst>
              <a:path h="2440652" w="3697957">
                <a:moveTo>
                  <a:pt x="0" y="0"/>
                </a:moveTo>
                <a:lnTo>
                  <a:pt x="3697957" y="0"/>
                </a:lnTo>
                <a:lnTo>
                  <a:pt x="3697957" y="2440652"/>
                </a:lnTo>
                <a:lnTo>
                  <a:pt x="0" y="244065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DAHDWi_zMCs</dc:identifier>
  <dcterms:modified xsi:type="dcterms:W3CDTF">2011-08-01T06:04:30Z</dcterms:modified>
  <cp:revision>1</cp:revision>
  <dc:title>Cream and Green Illustration Music Presentation</dc:title>
</cp:coreProperties>
</file>