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98" r:id="rId4"/>
    <p:sldId id="299" r:id="rId5"/>
    <p:sldId id="301" r:id="rId6"/>
    <p:sldId id="302" r:id="rId7"/>
    <p:sldId id="300" r:id="rId8"/>
    <p:sldId id="303" r:id="rId9"/>
    <p:sldId id="30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3240" y="16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10/30/2025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10/30/2025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10/30/2025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10/30/2025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10/30/2025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a:solidFill>
                  <a:srgbClr val="FF0000"/>
                </a:solidFill>
                <a:latin typeface="Arial" panose="020B0604020202020204" pitchFamily="34" charset="0"/>
                <a:cs typeface="Arial" panose="020B0604020202020204" pitchFamily="34" charset="0"/>
              </a:rPr>
              <a:t>Kính mừng Mẹ Vô Nhiễm 1</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Nhịp nhàng đàn ca mau vang lên thiết tha, kính mừng Mẹ Ma-ri-a. Mẹ được ơn Vô Nhiễm thoát vết nguyên tội truyền. Mẹ đẹp hơn hoa thắm lấp lánh đêm trăng rằm, tỏa sáng mênh mang trời duyên dáng.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7060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9D093-C87A-FF5C-3EC4-7C1AB913E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0271CF-3EEC-1164-FCA7-4E060923312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C64952D-EB69-528E-A28A-BBC1C960B7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20F3BC07-D27E-FA5F-C45D-B672E0F4B696}"/>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Nhạc vàng hòa ca vui ngân nga thiết tha, kính mừng Mẹ Ma-ri-a. Mẹ được ơn Vô Nhiễm thánh khiết thai tinh tuyền, rạng ngời hơn kim tuyến phúc đức danh lưu truyền. Mẹ sáng tinh khôi luôn vẹn nguyên.</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820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95EF9-3BFC-6320-FAA2-5D714793B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9E668D-ED3F-6C2A-4D9B-3159B4001F3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2E6AC8E-A903-25A0-CF34-7919ABDFE7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F15F2921-D208-B7B1-2EA3-122596F5849A}"/>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Ngay giây đời đầu tiên được ơn thoát vương nợ tiên khiên, Mẹ thanh khiết nhân hiền trên dương trần nhận phúc vô biên. Xưa suy vong lỗi E-và, mà nay tinh trong mỗi mình Mẹ, một gót sen thanh tan tành chước mưu.</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37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9BFD7-A739-FE81-FBC3-9F2306A9FC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831C79-A005-D554-E8E7-B1F6F7FB735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1E1B070-2BB4-A1B3-5BE8-2F972016E7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DC003433-B6DB-D72F-182B-7F1D8C6CBD86}"/>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Nhịp nhàng đàn ca mau vang lên thiết tha, kính mừng Mẹ Ma-ri-a. Mẹ được ơn Vô Nhiễm thoát vết nguyên tội truyền. Mẹ đẹp hơn hoa thắm lấp lánh đêm trăng rằm, tỏa sáng mênh mang trời duyên dáng.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31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88BD8-8592-C82B-F7D8-D15C103BD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9AADB9-36B4-044D-2251-069573A445B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58F9BF0-BCB3-C7EB-FBFC-3030FDC170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3643FAA9-57AC-0648-CCE7-A6F997142B08}"/>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Nhạc vàng hòa ca vui ngân nga thiết tha, kính mừng Mẹ Ma-ri-a. Mẹ được ơn Vô Nhiễm thánh khiết thai tinh tuyền, rạng ngời hơn kim tuyến phúc đức danh lưu truyền. Mẹ sáng tinh khôi luôn vẹn nguyên.</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0580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CBFAA-F9BE-DDAA-D4B2-601C2C1AC1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CEE41-4B00-C370-854E-F1762449848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6A9E309-DE67-F887-1C89-A4D65777B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5E1CFD16-8837-24B5-874B-9755D9D807E8}"/>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Ngay khi được hoài thai lộc ơn thánh ban tặng ngày mai, Mẹ nhi nữ anh tài, nên cung điện của Chúa Ngôi Hai. Ôi cao sang xứng đền vàng, vẻ vang sao mai chiếu rạng ngời, đổi mới muôn nơi cho đời sáng tươi.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3744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B4CFD-6336-718C-862D-D82C9713D8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F54F1-CF6F-F43F-8387-254CA3B4116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EBFE67F-3A79-4F6B-B3BB-80906EA80E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95FCB3D2-0052-BD6C-CAD3-A2ADCB6304C4}"/>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Nhịp nhàng đàn ca mau vang lên thiết tha, kính mừng Mẹ Ma-ri-a. Mẹ được ơn Vô Nhiễm thoát vết nguyên tội truyền. Mẹ đẹp hơn hoa thắm lấp lánh đêm trăng rằm, tỏa sáng mênh mang trời duyên dáng.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0214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9B809-A122-4D5F-3714-1042A8F3C3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9C489-F3C0-9DD5-A464-8B3EDBB858B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68FDE19-6CB2-E28B-4C1A-FD8A60C9CD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E6953182-9535-0250-3777-17ED683045BE}"/>
              </a:ext>
            </a:extLst>
          </p:cNvPr>
          <p:cNvSpPr/>
          <p:nvPr/>
        </p:nvSpPr>
        <p:spPr>
          <a:xfrm>
            <a:off x="271815" y="333179"/>
            <a:ext cx="11466423"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Nhạc vàng hòa ca vui ngân nga thiết tha, kính mừng Mẹ Ma-ri-a. Mẹ được ơn Vô Nhiễm thánh khiết thai tinh tuyền, rạng ngời hơn kim tuyến phúc đức danh lưu truyền. Mẹ sáng tinh khôi luôn vẹn nguyên.</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13147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89</TotalTime>
  <Words>392</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Kính mừng Mẹ Vô Nhiễm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55</cp:revision>
  <dcterms:created xsi:type="dcterms:W3CDTF">2024-12-09T09:39:37Z</dcterms:created>
  <dcterms:modified xsi:type="dcterms:W3CDTF">2025-10-30T15:54:24Z</dcterms:modified>
</cp:coreProperties>
</file>