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4" r:id="rId4"/>
    <p:sldMasterId id="214748367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51b28ef904_0_4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51b28ef904_0_4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62e97dd0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62e97dd0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62e97dd036_0_6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62e97dd036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51b28ef904_0_10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51b28ef904_0_10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g62e97dd036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8" name="Google Shape;748;g62e97dd036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62e97dd036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62e97dd036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62e97dd036_0_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3" name="Google Shape;803;g62e97dd036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g51b28ef904_2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9" name="Google Shape;829;g51b28ef904_2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2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62e97dd036_0_2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62e97dd036_0_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3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g6eeabc08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5" name="Google Shape;1135;g6eeabc08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51b28ef904_0_3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51b28ef904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g51b28ef904_2_5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1" name="Google Shape;1141;g51b28ef904_2_5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51b28ef904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51b28ef904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51b28ef904_0_3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51b28ef904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51b28ef904_0_3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51b28ef904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51b28ef904_0_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51b28ef904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51b28ef90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51b28ef90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51b28ef904_0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51b28ef904_0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51b28ef904_0_3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51b28ef904_0_3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linkedin.com/company/slidesmania/" TargetMode="External"/><Relationship Id="rId10" Type="http://schemas.openxmlformats.org/officeDocument/2006/relationships/image" Target="../media/image5.png"/><Relationship Id="rId13" Type="http://schemas.openxmlformats.org/officeDocument/2006/relationships/hyperlink" Target="https://www.instagram.com/slidesmania/" TargetMode="External"/><Relationship Id="rId1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slidesmania.com/questions-powerpoint-google-slides/can-i-use-these-templates/" TargetMode="External"/><Relationship Id="rId9" Type="http://schemas.openxmlformats.org/officeDocument/2006/relationships/hyperlink" Target="https://www.pinterest.com/slidesmania/" TargetMode="External"/><Relationship Id="rId14" Type="http://schemas.openxmlformats.org/officeDocument/2006/relationships/image" Target="../media/image4.png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hyperlink" Target="https://www.linkedin.com/company/slidesmania/" TargetMode="External"/><Relationship Id="rId13" Type="http://schemas.openxmlformats.org/officeDocument/2006/relationships/image" Target="../media/image4.png"/><Relationship Id="rId12" Type="http://schemas.openxmlformats.org/officeDocument/2006/relationships/hyperlink" Target="https://www.instagram.com/slidesmania/" TargetMode="External"/><Relationship Id="rId1" Type="http://schemas.openxmlformats.org/officeDocument/2006/relationships/slideMaster" Target="../slideMasters/slideMaster2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www.facebook.com/SlidesManiaSM/" TargetMode="External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hyperlink" Target="https://twitter.com/SlidesManiaSM/" TargetMode="External"/><Relationship Id="rId7" Type="http://schemas.openxmlformats.org/officeDocument/2006/relationships/image" Target="../media/image3.png"/><Relationship Id="rId8" Type="http://schemas.openxmlformats.org/officeDocument/2006/relationships/hyperlink" Target="https://www.pinterest.com/slidesmania/" TargetMode="Externa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1713175" y="1811375"/>
            <a:ext cx="59847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" name="Google Shape;15;p2"/>
          <p:cNvCxnSpPr/>
          <p:nvPr/>
        </p:nvCxnSpPr>
        <p:spPr>
          <a:xfrm>
            <a:off x="468648" y="4079308"/>
            <a:ext cx="0" cy="524689"/>
          </a:xfrm>
          <a:prstGeom prst="straightConnector1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" name="Google Shape;16;p2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" name="Google Shape;19;p2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20" name="Google Shape;20;p2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2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cxnSp>
        <p:nvCxnSpPr>
          <p:cNvPr id="22" name="Google Shape;22;p2"/>
          <p:cNvCxnSpPr/>
          <p:nvPr/>
        </p:nvCxnSpPr>
        <p:spPr>
          <a:xfrm>
            <a:off x="468648" y="4079308"/>
            <a:ext cx="0" cy="524700"/>
          </a:xfrm>
          <a:prstGeom prst="straightConnector1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Subtitle and text">
  <p:cSld name="TITLE_ONLY_1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11"/>
          <p:cNvGrpSpPr/>
          <p:nvPr/>
        </p:nvGrpSpPr>
        <p:grpSpPr>
          <a:xfrm>
            <a:off x="421366" y="1085806"/>
            <a:ext cx="1504637" cy="1499290"/>
            <a:chOff x="3787216" y="933406"/>
            <a:chExt cx="1504637" cy="1499290"/>
          </a:xfrm>
        </p:grpSpPr>
        <p:sp>
          <p:nvSpPr>
            <p:cNvPr id="111" name="Google Shape;111;p11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3" name="Google Shape;113;p11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114" name="Google Shape;114;p1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15" name="Google Shape;115;p1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116" name="Google Shape;11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17" name="Google Shape;117;p11"/>
          <p:cNvSpPr txBox="1"/>
          <p:nvPr>
            <p:ph idx="1" type="body"/>
          </p:nvPr>
        </p:nvSpPr>
        <p:spPr>
          <a:xfrm>
            <a:off x="49417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18" name="Google Shape;118;p11"/>
          <p:cNvSpPr txBox="1"/>
          <p:nvPr>
            <p:ph idx="2" type="subTitle"/>
          </p:nvPr>
        </p:nvSpPr>
        <p:spPr>
          <a:xfrm>
            <a:off x="56920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grpSp>
        <p:nvGrpSpPr>
          <p:cNvPr id="119" name="Google Shape;119;p11"/>
          <p:cNvGrpSpPr/>
          <p:nvPr/>
        </p:nvGrpSpPr>
        <p:grpSpPr>
          <a:xfrm>
            <a:off x="3787216" y="1085806"/>
            <a:ext cx="1535001" cy="1499290"/>
            <a:chOff x="3787216" y="933406"/>
            <a:chExt cx="1535001" cy="1499290"/>
          </a:xfrm>
        </p:grpSpPr>
        <p:sp>
          <p:nvSpPr>
            <p:cNvPr id="120" name="Google Shape;120;p11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1"/>
            <p:cNvSpPr/>
            <p:nvPr/>
          </p:nvSpPr>
          <p:spPr>
            <a:xfrm>
              <a:off x="5126917" y="1056973"/>
              <a:ext cx="195300" cy="1935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3" name="Google Shape;123;p11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124" name="Google Shape;124;p1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25" name="Google Shape;125;p1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26" name="Google Shape;126;p11"/>
          <p:cNvGrpSpPr/>
          <p:nvPr/>
        </p:nvGrpSpPr>
        <p:grpSpPr>
          <a:xfrm>
            <a:off x="5516166" y="1085806"/>
            <a:ext cx="1504637" cy="1499290"/>
            <a:chOff x="3787216" y="933406"/>
            <a:chExt cx="1504637" cy="1499290"/>
          </a:xfrm>
        </p:grpSpPr>
        <p:sp>
          <p:nvSpPr>
            <p:cNvPr id="127" name="Google Shape;127;p11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1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9" name="Google Shape;129;p11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130" name="Google Shape;130;p1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31" name="Google Shape;131;p1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32" name="Google Shape;132;p11"/>
          <p:cNvGrpSpPr/>
          <p:nvPr/>
        </p:nvGrpSpPr>
        <p:grpSpPr>
          <a:xfrm>
            <a:off x="7225441" y="1107306"/>
            <a:ext cx="1504637" cy="1499290"/>
            <a:chOff x="3787216" y="933406"/>
            <a:chExt cx="1504637" cy="1499290"/>
          </a:xfrm>
        </p:grpSpPr>
        <p:sp>
          <p:nvSpPr>
            <p:cNvPr id="133" name="Google Shape;133;p11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1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5" name="Google Shape;135;p11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136" name="Google Shape;136;p1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37" name="Google Shape;137;p1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38" name="Google Shape;138;p11"/>
          <p:cNvGrpSpPr/>
          <p:nvPr/>
        </p:nvGrpSpPr>
        <p:grpSpPr>
          <a:xfrm>
            <a:off x="2104291" y="1107306"/>
            <a:ext cx="1504637" cy="1499290"/>
            <a:chOff x="3787216" y="933406"/>
            <a:chExt cx="1504637" cy="1499290"/>
          </a:xfrm>
        </p:grpSpPr>
        <p:sp>
          <p:nvSpPr>
            <p:cNvPr id="139" name="Google Shape;139;p11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1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1" name="Google Shape;141;p11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142" name="Google Shape;142;p1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3" name="Google Shape;143;p1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144" name="Google Shape;144;p11"/>
          <p:cNvSpPr txBox="1"/>
          <p:nvPr>
            <p:ph idx="3" type="body"/>
          </p:nvPr>
        </p:nvSpPr>
        <p:spPr>
          <a:xfrm>
            <a:off x="216137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45" name="Google Shape;145;p11"/>
          <p:cNvSpPr txBox="1"/>
          <p:nvPr>
            <p:ph idx="4" type="subTitle"/>
          </p:nvPr>
        </p:nvSpPr>
        <p:spPr>
          <a:xfrm>
            <a:off x="223640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46" name="Google Shape;146;p11"/>
          <p:cNvSpPr txBox="1"/>
          <p:nvPr>
            <p:ph idx="5" type="body"/>
          </p:nvPr>
        </p:nvSpPr>
        <p:spPr>
          <a:xfrm>
            <a:off x="38676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47" name="Google Shape;147;p11"/>
          <p:cNvSpPr txBox="1"/>
          <p:nvPr>
            <p:ph idx="6" type="subTitle"/>
          </p:nvPr>
        </p:nvSpPr>
        <p:spPr>
          <a:xfrm>
            <a:off x="39426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48" name="Google Shape;148;p11"/>
          <p:cNvSpPr txBox="1"/>
          <p:nvPr>
            <p:ph idx="7" type="body"/>
          </p:nvPr>
        </p:nvSpPr>
        <p:spPr>
          <a:xfrm>
            <a:off x="55348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49" name="Google Shape;149;p11"/>
          <p:cNvSpPr txBox="1"/>
          <p:nvPr>
            <p:ph idx="8" type="subTitle"/>
          </p:nvPr>
        </p:nvSpPr>
        <p:spPr>
          <a:xfrm>
            <a:off x="56098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50" name="Google Shape;150;p11"/>
          <p:cNvSpPr txBox="1"/>
          <p:nvPr>
            <p:ph idx="9" type="body"/>
          </p:nvPr>
        </p:nvSpPr>
        <p:spPr>
          <a:xfrm>
            <a:off x="73406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51" name="Google Shape;151;p11"/>
          <p:cNvSpPr txBox="1"/>
          <p:nvPr>
            <p:ph idx="13" type="subTitle"/>
          </p:nvPr>
        </p:nvSpPr>
        <p:spPr>
          <a:xfrm>
            <a:off x="74156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Idea">
  <p:cSld name="BIG_NUMBER_1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2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2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2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7" name="Google Shape;157;p12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158" name="Google Shape;158;p12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9" name="Google Shape;159;p12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60" name="Google Shape;160;p12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3" name="Google Shape;163;p12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164" name="Google Shape;164;p12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5" name="Google Shape;165;p12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66" name="Google Shape;166;p12"/>
          <p:cNvSpPr txBox="1"/>
          <p:nvPr>
            <p:ph type="title"/>
          </p:nvPr>
        </p:nvSpPr>
        <p:spPr>
          <a:xfrm>
            <a:off x="311700" y="1223625"/>
            <a:ext cx="85206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9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9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 type="blank">
  <p:cSld name="BLANK">
    <p:bg>
      <p:bgPr>
        <a:solidFill>
          <a:srgbClr val="FFFFFF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/>
          <p:nvPr/>
        </p:nvSpPr>
        <p:spPr>
          <a:xfrm>
            <a:off x="0" y="0"/>
            <a:ext cx="9132900" cy="513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9" name="Google Shape;169;p13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3400" y="435650"/>
            <a:ext cx="3735526" cy="1611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3"/>
          <p:cNvSpPr txBox="1"/>
          <p:nvPr/>
        </p:nvSpPr>
        <p:spPr>
          <a:xfrm>
            <a:off x="423400" y="2140975"/>
            <a:ext cx="5636400" cy="21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Free </a:t>
            </a:r>
            <a:r>
              <a:rPr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themes and templates for </a:t>
            </a: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Google Slides</a:t>
            </a:r>
            <a:r>
              <a:rPr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 or </a:t>
            </a: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PowerPoint</a:t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rPr>
              <a:t>NOT to be sold as is or modified! </a:t>
            </a:r>
            <a:endParaRPr b="1" sz="2100">
              <a:solidFill>
                <a:srgbClr val="FFCB25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Read </a:t>
            </a:r>
            <a:r>
              <a:rPr lang="en-GB" u="sng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FAQ</a:t>
            </a:r>
            <a:r>
              <a:rPr lang="en-GB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 on slidesmania.com</a:t>
            </a:r>
            <a:endParaRPr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171" name="Google Shape;171;p13"/>
          <p:cNvCxnSpPr/>
          <p:nvPr/>
        </p:nvCxnSpPr>
        <p:spPr>
          <a:xfrm>
            <a:off x="7808144" y="4261524"/>
            <a:ext cx="1120200" cy="9600"/>
          </a:xfrm>
          <a:prstGeom prst="straightConnector1">
            <a:avLst/>
          </a:prstGeom>
          <a:noFill/>
          <a:ln cap="flat" cmpd="sng" w="38100">
            <a:solidFill>
              <a:srgbClr val="FFCB25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72" name="Google Shape;172;p1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21450" y="4418814"/>
            <a:ext cx="534282" cy="477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3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55732" y="4422179"/>
            <a:ext cx="530857" cy="471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315760" y="4423862"/>
            <a:ext cx="458935" cy="467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3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804839" y="4400307"/>
            <a:ext cx="599355" cy="514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3">
            <a:hlinkClick r:id="rId13"/>
          </p:cNvPr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404190" y="4432274"/>
            <a:ext cx="524007" cy="450903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3"/>
          <p:cNvSpPr txBox="1"/>
          <p:nvPr/>
        </p:nvSpPr>
        <p:spPr>
          <a:xfrm>
            <a:off x="5298010" y="3605699"/>
            <a:ext cx="36822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rPr>
              <a:t>Sharing is caring!</a:t>
            </a:r>
            <a:endParaRPr b="1" sz="1800">
              <a:solidFill>
                <a:srgbClr val="252525"/>
              </a:solidFill>
              <a:latin typeface="Homemade Apple"/>
              <a:ea typeface="Homemade Apple"/>
              <a:cs typeface="Homemade Apple"/>
              <a:sym typeface="Homemade Apple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BLANK_2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/>
          <p:nvPr/>
        </p:nvSpPr>
        <p:spPr>
          <a:xfrm rot="4296885">
            <a:off x="502390" y="413460"/>
            <a:ext cx="4123058" cy="4151889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4"/>
          <p:cNvSpPr/>
          <p:nvPr/>
        </p:nvSpPr>
        <p:spPr>
          <a:xfrm>
            <a:off x="539524" y="173679"/>
            <a:ext cx="3905188" cy="3879820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4"/>
          <p:cNvSpPr/>
          <p:nvPr/>
        </p:nvSpPr>
        <p:spPr>
          <a:xfrm>
            <a:off x="4132713" y="249860"/>
            <a:ext cx="586200" cy="588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2" name="Google Shape;182;p14"/>
          <p:cNvGrpSpPr/>
          <p:nvPr/>
        </p:nvGrpSpPr>
        <p:grpSpPr>
          <a:xfrm>
            <a:off x="184307" y="3774787"/>
            <a:ext cx="620278" cy="623221"/>
            <a:chOff x="528171" y="3429000"/>
            <a:chExt cx="700800" cy="700800"/>
          </a:xfrm>
        </p:grpSpPr>
        <p:cxnSp>
          <p:nvCxnSpPr>
            <p:cNvPr id="183" name="Google Shape;183;p14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84" name="Google Shape;184;p14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85" name="Google Shape;185;p14"/>
          <p:cNvSpPr/>
          <p:nvPr/>
        </p:nvSpPr>
        <p:spPr>
          <a:xfrm>
            <a:off x="3482024" y="3972288"/>
            <a:ext cx="1887602" cy="425712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4"/>
          <p:cNvSpPr txBox="1"/>
          <p:nvPr>
            <p:ph type="title"/>
          </p:nvPr>
        </p:nvSpPr>
        <p:spPr>
          <a:xfrm>
            <a:off x="5326766" y="1176375"/>
            <a:ext cx="35988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4200">
                <a:solidFill>
                  <a:srgbClr val="000000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87" name="Google Shape;187;p14"/>
          <p:cNvSpPr txBox="1"/>
          <p:nvPr>
            <p:ph idx="1" type="subTitle"/>
          </p:nvPr>
        </p:nvSpPr>
        <p:spPr>
          <a:xfrm>
            <a:off x="4824424" y="3188472"/>
            <a:ext cx="4141500" cy="14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6"/>
          <p:cNvSpPr txBox="1"/>
          <p:nvPr>
            <p:ph type="ctrTitle"/>
          </p:nvPr>
        </p:nvSpPr>
        <p:spPr>
          <a:xfrm>
            <a:off x="1713175" y="1811375"/>
            <a:ext cx="59847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96" name="Google Shape;196;p16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6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" name="Google Shape;198;p16"/>
          <p:cNvCxnSpPr/>
          <p:nvPr/>
        </p:nvCxnSpPr>
        <p:spPr>
          <a:xfrm>
            <a:off x="468648" y="4079308"/>
            <a:ext cx="0" cy="524700"/>
          </a:xfrm>
          <a:prstGeom prst="straightConnector1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9" name="Google Shape;199;p16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6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6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2" name="Google Shape;202;p16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203" name="Google Shape;203;p16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4" name="Google Shape;204;p16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cxnSp>
        <p:nvCxnSpPr>
          <p:cNvPr id="205" name="Google Shape;205;p16"/>
          <p:cNvCxnSpPr/>
          <p:nvPr/>
        </p:nvCxnSpPr>
        <p:spPr>
          <a:xfrm>
            <a:off x="468648" y="4079308"/>
            <a:ext cx="0" cy="524700"/>
          </a:xfrm>
          <a:prstGeom prst="straightConnector1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1" name="Google Shape;211;p17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212" name="Google Shape;212;p17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3" name="Google Shape;213;p17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14" name="Google Shape;214;p17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7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7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7" name="Google Shape;217;p17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218" name="Google Shape;218;p17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9" name="Google Shape;219;p17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20" name="Google Shape;220;p17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6" name="Google Shape;226;p18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227" name="Google Shape;227;p18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8" name="Google Shape;228;p18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29" name="Google Shape;229;p18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8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8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2" name="Google Shape;232;p18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233" name="Google Shape;233;p18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34" name="Google Shape;234;p18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5" name="Google Shape;235;p18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38" name="Google Shape;238;p19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1" name="Google Shape;241;p19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242" name="Google Shape;242;p19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43" name="Google Shape;243;p19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44" name="Google Shape;244;p19"/>
          <p:cNvSpPr/>
          <p:nvPr/>
        </p:nvSpPr>
        <p:spPr>
          <a:xfrm>
            <a:off x="2723113" y="30806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9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2">
  <p:cSld name="TITLE_AND_BODY_2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0"/>
          <p:cNvSpPr txBox="1"/>
          <p:nvPr>
            <p:ph idx="1" type="body"/>
          </p:nvPr>
        </p:nvSpPr>
        <p:spPr>
          <a:xfrm>
            <a:off x="6036103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48" name="Google Shape;248;p20"/>
          <p:cNvSpPr/>
          <p:nvPr/>
        </p:nvSpPr>
        <p:spPr>
          <a:xfrm rot="4716968">
            <a:off x="7243524" y="146086"/>
            <a:ext cx="1718721" cy="1735255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0"/>
          <p:cNvSpPr/>
          <p:nvPr/>
        </p:nvSpPr>
        <p:spPr>
          <a:xfrm>
            <a:off x="7342644" y="127467"/>
            <a:ext cx="1686588" cy="1670790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0"/>
          <p:cNvSpPr/>
          <p:nvPr/>
        </p:nvSpPr>
        <p:spPr>
          <a:xfrm>
            <a:off x="8891404" y="160155"/>
            <a:ext cx="252600" cy="249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1" name="Google Shape;251;p20"/>
          <p:cNvGrpSpPr/>
          <p:nvPr/>
        </p:nvGrpSpPr>
        <p:grpSpPr>
          <a:xfrm>
            <a:off x="7188480" y="1673388"/>
            <a:ext cx="265954" cy="267565"/>
            <a:chOff x="528171" y="3429000"/>
            <a:chExt cx="700800" cy="700800"/>
          </a:xfrm>
        </p:grpSpPr>
        <p:cxnSp>
          <p:nvCxnSpPr>
            <p:cNvPr id="252" name="Google Shape;252;p20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3" name="Google Shape;253;p20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54" name="Google Shape;254;p20"/>
          <p:cNvSpPr/>
          <p:nvPr/>
        </p:nvSpPr>
        <p:spPr>
          <a:xfrm>
            <a:off x="8490688" y="1588107"/>
            <a:ext cx="576367" cy="111055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0"/>
          <p:cNvSpPr txBox="1"/>
          <p:nvPr>
            <p:ph type="title"/>
          </p:nvPr>
        </p:nvSpPr>
        <p:spPr>
          <a:xfrm>
            <a:off x="231700" y="651463"/>
            <a:ext cx="7111800" cy="6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256" name="Google Shape;256;p20"/>
          <p:cNvSpPr txBox="1"/>
          <p:nvPr>
            <p:ph idx="2" type="body"/>
          </p:nvPr>
        </p:nvSpPr>
        <p:spPr>
          <a:xfrm>
            <a:off x="3133902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57" name="Google Shape;257;p20"/>
          <p:cNvSpPr txBox="1"/>
          <p:nvPr>
            <p:ph idx="3" type="body"/>
          </p:nvPr>
        </p:nvSpPr>
        <p:spPr>
          <a:xfrm>
            <a:off x="231700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60" name="Google Shape;260;p21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1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1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3" name="Google Shape;263;p21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264" name="Google Shape;264;p21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5" name="Google Shape;265;p21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66" name="Google Shape;266;p21"/>
          <p:cNvSpPr/>
          <p:nvPr/>
        </p:nvSpPr>
        <p:spPr>
          <a:xfrm>
            <a:off x="2723113" y="30806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1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" name="Google Shape;28;p3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29" name="Google Shape;29;p3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" name="Google Shape;30;p3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1" name="Google Shape;31;p3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" name="Google Shape;34;p3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35" name="Google Shape;35;p3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6" name="Google Shape;36;p3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7" name="Google Shape;37;p3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 1">
  <p:cSld name="TITLE_AND_BODY_1_1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2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70" name="Google Shape;270;p22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22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2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3" name="Google Shape;273;p22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274" name="Google Shape;274;p22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75" name="Google Shape;275;p22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76" name="Google Shape;276;p22"/>
          <p:cNvSpPr/>
          <p:nvPr/>
        </p:nvSpPr>
        <p:spPr>
          <a:xfrm>
            <a:off x="1940513" y="37905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2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 1 1">
  <p:cSld name="TITLE_AND_BODY_1_1_1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3"/>
          <p:cNvSpPr txBox="1"/>
          <p:nvPr>
            <p:ph idx="1" type="body"/>
          </p:nvPr>
        </p:nvSpPr>
        <p:spPr>
          <a:xfrm>
            <a:off x="4619325" y="1732025"/>
            <a:ext cx="4212900" cy="29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80" name="Google Shape;280;p23"/>
          <p:cNvSpPr/>
          <p:nvPr/>
        </p:nvSpPr>
        <p:spPr>
          <a:xfrm rot="4645812">
            <a:off x="120881" y="41784"/>
            <a:ext cx="1714698" cy="1720053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3"/>
          <p:cNvSpPr/>
          <p:nvPr/>
        </p:nvSpPr>
        <p:spPr>
          <a:xfrm>
            <a:off x="176337" y="5166"/>
            <a:ext cx="1731866" cy="1726856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3"/>
          <p:cNvSpPr/>
          <p:nvPr/>
        </p:nvSpPr>
        <p:spPr>
          <a:xfrm>
            <a:off x="1739362" y="38129"/>
            <a:ext cx="254100" cy="2523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3" name="Google Shape;283;p23"/>
          <p:cNvGrpSpPr/>
          <p:nvPr/>
        </p:nvGrpSpPr>
        <p:grpSpPr>
          <a:xfrm>
            <a:off x="20543" y="1563368"/>
            <a:ext cx="268126" cy="269668"/>
            <a:chOff x="528171" y="3429000"/>
            <a:chExt cx="700800" cy="700800"/>
          </a:xfrm>
        </p:grpSpPr>
        <p:cxnSp>
          <p:nvCxnSpPr>
            <p:cNvPr id="284" name="Google Shape;284;p23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5" name="Google Shape;285;p23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86" name="Google Shape;286;p23"/>
          <p:cNvSpPr/>
          <p:nvPr/>
        </p:nvSpPr>
        <p:spPr>
          <a:xfrm>
            <a:off x="1334955" y="1478111"/>
            <a:ext cx="619595" cy="9995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3"/>
          <p:cNvSpPr txBox="1"/>
          <p:nvPr>
            <p:ph type="title"/>
          </p:nvPr>
        </p:nvSpPr>
        <p:spPr>
          <a:xfrm>
            <a:off x="1993450" y="569125"/>
            <a:ext cx="6634800" cy="63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288" name="Google Shape;288;p23"/>
          <p:cNvSpPr txBox="1"/>
          <p:nvPr>
            <p:ph idx="2" type="body"/>
          </p:nvPr>
        </p:nvSpPr>
        <p:spPr>
          <a:xfrm>
            <a:off x="347538" y="1732025"/>
            <a:ext cx="4212900" cy="29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91" name="Google Shape;291;p24"/>
          <p:cNvSpPr txBox="1"/>
          <p:nvPr>
            <p:ph idx="1" type="body"/>
          </p:nvPr>
        </p:nvSpPr>
        <p:spPr>
          <a:xfrm>
            <a:off x="4740275" y="1874225"/>
            <a:ext cx="3918900" cy="25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Subtitle and text">
  <p:cSld name="TITLE_ONLY_1"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293;p25"/>
          <p:cNvGrpSpPr/>
          <p:nvPr/>
        </p:nvGrpSpPr>
        <p:grpSpPr>
          <a:xfrm>
            <a:off x="421366" y="1085806"/>
            <a:ext cx="1504637" cy="1499290"/>
            <a:chOff x="3787216" y="933406"/>
            <a:chExt cx="1504637" cy="1499290"/>
          </a:xfrm>
        </p:grpSpPr>
        <p:sp>
          <p:nvSpPr>
            <p:cNvPr id="294" name="Google Shape;294;p25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5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6" name="Google Shape;296;p25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297" name="Google Shape;297;p25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8" name="Google Shape;298;p25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99" name="Google Shape;29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0" name="Google Shape;300;p25"/>
          <p:cNvSpPr txBox="1"/>
          <p:nvPr>
            <p:ph idx="1" type="body"/>
          </p:nvPr>
        </p:nvSpPr>
        <p:spPr>
          <a:xfrm>
            <a:off x="49417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01" name="Google Shape;301;p25"/>
          <p:cNvSpPr txBox="1"/>
          <p:nvPr>
            <p:ph idx="2" type="subTitle"/>
          </p:nvPr>
        </p:nvSpPr>
        <p:spPr>
          <a:xfrm>
            <a:off x="56920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grpSp>
        <p:nvGrpSpPr>
          <p:cNvPr id="302" name="Google Shape;302;p25"/>
          <p:cNvGrpSpPr/>
          <p:nvPr/>
        </p:nvGrpSpPr>
        <p:grpSpPr>
          <a:xfrm>
            <a:off x="3787216" y="1085806"/>
            <a:ext cx="1535001" cy="1499290"/>
            <a:chOff x="3787216" y="933406"/>
            <a:chExt cx="1535001" cy="1499290"/>
          </a:xfrm>
        </p:grpSpPr>
        <p:sp>
          <p:nvSpPr>
            <p:cNvPr id="303" name="Google Shape;303;p25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5126917" y="1056973"/>
              <a:ext cx="195300" cy="1935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6" name="Google Shape;306;p25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307" name="Google Shape;307;p25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25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09" name="Google Shape;309;p25"/>
          <p:cNvGrpSpPr/>
          <p:nvPr/>
        </p:nvGrpSpPr>
        <p:grpSpPr>
          <a:xfrm>
            <a:off x="5516166" y="1085806"/>
            <a:ext cx="1504637" cy="1499290"/>
            <a:chOff x="3787216" y="933406"/>
            <a:chExt cx="1504637" cy="1499290"/>
          </a:xfrm>
        </p:grpSpPr>
        <p:sp>
          <p:nvSpPr>
            <p:cNvPr id="310" name="Google Shape;310;p25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2" name="Google Shape;312;p25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313" name="Google Shape;313;p25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25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15" name="Google Shape;315;p25"/>
          <p:cNvGrpSpPr/>
          <p:nvPr/>
        </p:nvGrpSpPr>
        <p:grpSpPr>
          <a:xfrm>
            <a:off x="7225441" y="1107306"/>
            <a:ext cx="1504637" cy="1499290"/>
            <a:chOff x="3787216" y="933406"/>
            <a:chExt cx="1504637" cy="1499290"/>
          </a:xfrm>
        </p:grpSpPr>
        <p:sp>
          <p:nvSpPr>
            <p:cNvPr id="316" name="Google Shape;316;p25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5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8" name="Google Shape;318;p25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319" name="Google Shape;319;p25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25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21" name="Google Shape;321;p25"/>
          <p:cNvGrpSpPr/>
          <p:nvPr/>
        </p:nvGrpSpPr>
        <p:grpSpPr>
          <a:xfrm>
            <a:off x="2104291" y="1107306"/>
            <a:ext cx="1504637" cy="1499290"/>
            <a:chOff x="3787216" y="933406"/>
            <a:chExt cx="1504637" cy="1499290"/>
          </a:xfrm>
        </p:grpSpPr>
        <p:sp>
          <p:nvSpPr>
            <p:cNvPr id="322" name="Google Shape;322;p25"/>
            <p:cNvSpPr/>
            <p:nvPr/>
          </p:nvSpPr>
          <p:spPr>
            <a:xfrm rot="4715341">
              <a:off x="3910814" y="1034919"/>
              <a:ext cx="1257439" cy="1280729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5"/>
            <p:cNvSpPr/>
            <p:nvPr/>
          </p:nvSpPr>
          <p:spPr>
            <a:xfrm>
              <a:off x="3919914" y="1031751"/>
              <a:ext cx="1369646" cy="1345602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4" name="Google Shape;324;p25"/>
            <p:cNvGrpSpPr/>
            <p:nvPr/>
          </p:nvGrpSpPr>
          <p:grpSpPr>
            <a:xfrm>
              <a:off x="3799737" y="2225960"/>
              <a:ext cx="207227" cy="206736"/>
              <a:chOff x="528171" y="3429000"/>
              <a:chExt cx="700800" cy="700800"/>
            </a:xfrm>
          </p:grpSpPr>
          <p:cxnSp>
            <p:nvCxnSpPr>
              <p:cNvPr id="325" name="Google Shape;325;p25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25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327" name="Google Shape;327;p25"/>
          <p:cNvSpPr txBox="1"/>
          <p:nvPr>
            <p:ph idx="3" type="body"/>
          </p:nvPr>
        </p:nvSpPr>
        <p:spPr>
          <a:xfrm>
            <a:off x="216137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28" name="Google Shape;328;p25"/>
          <p:cNvSpPr txBox="1"/>
          <p:nvPr>
            <p:ph idx="4" type="subTitle"/>
          </p:nvPr>
        </p:nvSpPr>
        <p:spPr>
          <a:xfrm>
            <a:off x="223640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329" name="Google Shape;329;p25"/>
          <p:cNvSpPr txBox="1"/>
          <p:nvPr>
            <p:ph idx="5" type="body"/>
          </p:nvPr>
        </p:nvSpPr>
        <p:spPr>
          <a:xfrm>
            <a:off x="38676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30" name="Google Shape;330;p25"/>
          <p:cNvSpPr txBox="1"/>
          <p:nvPr>
            <p:ph idx="6" type="subTitle"/>
          </p:nvPr>
        </p:nvSpPr>
        <p:spPr>
          <a:xfrm>
            <a:off x="39426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331" name="Google Shape;331;p25"/>
          <p:cNvSpPr txBox="1"/>
          <p:nvPr>
            <p:ph idx="7" type="body"/>
          </p:nvPr>
        </p:nvSpPr>
        <p:spPr>
          <a:xfrm>
            <a:off x="55348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32" name="Google Shape;332;p25"/>
          <p:cNvSpPr txBox="1"/>
          <p:nvPr>
            <p:ph idx="8" type="subTitle"/>
          </p:nvPr>
        </p:nvSpPr>
        <p:spPr>
          <a:xfrm>
            <a:off x="56098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333" name="Google Shape;333;p25"/>
          <p:cNvSpPr txBox="1"/>
          <p:nvPr>
            <p:ph idx="9" type="body"/>
          </p:nvPr>
        </p:nvSpPr>
        <p:spPr>
          <a:xfrm>
            <a:off x="7340625" y="2585100"/>
            <a:ext cx="14319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34" name="Google Shape;334;p25"/>
          <p:cNvSpPr txBox="1"/>
          <p:nvPr>
            <p:ph idx="13" type="subTitle"/>
          </p:nvPr>
        </p:nvSpPr>
        <p:spPr>
          <a:xfrm>
            <a:off x="7415650" y="1602050"/>
            <a:ext cx="12537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b="1" sz="24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b="1" sz="24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Idea">
  <p:cSld name="BIG_NUMBER_1"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6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26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26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26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0" name="Google Shape;340;p26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341" name="Google Shape;341;p26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43" name="Google Shape;343;p26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6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26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6" name="Google Shape;346;p26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347" name="Google Shape;347;p26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49" name="Google Shape;349;p26"/>
          <p:cNvSpPr txBox="1"/>
          <p:nvPr>
            <p:ph type="title"/>
          </p:nvPr>
        </p:nvSpPr>
        <p:spPr>
          <a:xfrm>
            <a:off x="311700" y="1223625"/>
            <a:ext cx="85206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96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96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96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96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96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96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96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96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96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 type="blank">
  <p:cSld name="BLANK">
    <p:bg>
      <p:bgPr>
        <a:solidFill>
          <a:srgbClr val="FFFFFF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1" name="Google Shape;351;p27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00" y="248325"/>
            <a:ext cx="3826100" cy="1650974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27"/>
          <p:cNvSpPr txBox="1"/>
          <p:nvPr/>
        </p:nvSpPr>
        <p:spPr>
          <a:xfrm>
            <a:off x="347625" y="2143563"/>
            <a:ext cx="6717300" cy="6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Free </a:t>
            </a:r>
            <a:r>
              <a:rPr lang="en-GB" sz="2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themes and templates for </a:t>
            </a:r>
            <a:r>
              <a:rPr b="1" lang="en-GB" sz="2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Google Slides</a:t>
            </a:r>
            <a:r>
              <a:rPr lang="en-GB" sz="2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 or </a:t>
            </a:r>
            <a:r>
              <a:rPr b="1" lang="en-GB" sz="2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PowerPoint</a:t>
            </a:r>
            <a:endParaRPr b="1" sz="2400">
              <a:solidFill>
                <a:srgbClr val="3F3F3F"/>
              </a:solidFill>
            </a:endParaRPr>
          </a:p>
        </p:txBody>
      </p:sp>
      <p:cxnSp>
        <p:nvCxnSpPr>
          <p:cNvPr id="353" name="Google Shape;353;p27"/>
          <p:cNvCxnSpPr/>
          <p:nvPr/>
        </p:nvCxnSpPr>
        <p:spPr>
          <a:xfrm>
            <a:off x="7694750" y="3717625"/>
            <a:ext cx="1121400" cy="9600"/>
          </a:xfrm>
          <a:prstGeom prst="straightConnector1">
            <a:avLst/>
          </a:prstGeom>
          <a:noFill/>
          <a:ln cap="flat" cmpd="sng" w="38100">
            <a:solidFill>
              <a:srgbClr val="FFCB25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54" name="Google Shape;354;p27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06150" y="3875104"/>
            <a:ext cx="534924" cy="478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27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41074" y="3878473"/>
            <a:ext cx="531495" cy="471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27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201774" y="3880158"/>
            <a:ext cx="459486" cy="4682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27">
            <a:hlinkClick r:id="rId10"/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691441" y="3856575"/>
            <a:ext cx="600075" cy="515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27">
            <a:hlinkClick r:id="rId12"/>
          </p:cNvPr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291512" y="3888580"/>
            <a:ext cx="524637" cy="451445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7"/>
          <p:cNvSpPr txBox="1"/>
          <p:nvPr/>
        </p:nvSpPr>
        <p:spPr>
          <a:xfrm>
            <a:off x="5181600" y="3061013"/>
            <a:ext cx="3686700" cy="7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rPr>
              <a:t>Sharing is caring!</a:t>
            </a:r>
            <a:endParaRPr b="1" sz="2400">
              <a:solidFill>
                <a:srgbClr val="252525"/>
              </a:solidFill>
              <a:latin typeface="Homemade Apple"/>
              <a:ea typeface="Homemade Apple"/>
              <a:cs typeface="Homemade Apple"/>
              <a:sym typeface="Homemade Apple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BLANK_2"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8"/>
          <p:cNvSpPr/>
          <p:nvPr/>
        </p:nvSpPr>
        <p:spPr>
          <a:xfrm rot="4296885">
            <a:off x="502390" y="413460"/>
            <a:ext cx="4123058" cy="4151889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28"/>
          <p:cNvSpPr/>
          <p:nvPr/>
        </p:nvSpPr>
        <p:spPr>
          <a:xfrm>
            <a:off x="539524" y="173679"/>
            <a:ext cx="3905188" cy="3879820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8"/>
          <p:cNvSpPr/>
          <p:nvPr/>
        </p:nvSpPr>
        <p:spPr>
          <a:xfrm>
            <a:off x="4132713" y="249860"/>
            <a:ext cx="586200" cy="588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4" name="Google Shape;364;p28"/>
          <p:cNvGrpSpPr/>
          <p:nvPr/>
        </p:nvGrpSpPr>
        <p:grpSpPr>
          <a:xfrm>
            <a:off x="184307" y="3774787"/>
            <a:ext cx="620278" cy="623221"/>
            <a:chOff x="528171" y="3429000"/>
            <a:chExt cx="700800" cy="700800"/>
          </a:xfrm>
        </p:grpSpPr>
        <p:cxnSp>
          <p:nvCxnSpPr>
            <p:cNvPr id="365" name="Google Shape;365;p28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66" name="Google Shape;366;p28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67" name="Google Shape;367;p28"/>
          <p:cNvSpPr/>
          <p:nvPr/>
        </p:nvSpPr>
        <p:spPr>
          <a:xfrm>
            <a:off x="3482024" y="3972288"/>
            <a:ext cx="1887602" cy="425712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8"/>
          <p:cNvSpPr txBox="1"/>
          <p:nvPr>
            <p:ph type="title"/>
          </p:nvPr>
        </p:nvSpPr>
        <p:spPr>
          <a:xfrm>
            <a:off x="5326766" y="1176375"/>
            <a:ext cx="35988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4200">
                <a:solidFill>
                  <a:srgbClr val="000000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69" name="Google Shape;369;p28"/>
          <p:cNvSpPr txBox="1"/>
          <p:nvPr>
            <p:ph idx="1" type="subTitle"/>
          </p:nvPr>
        </p:nvSpPr>
        <p:spPr>
          <a:xfrm>
            <a:off x="4824424" y="3188472"/>
            <a:ext cx="4141500" cy="14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/>
          <p:nvPr/>
        </p:nvSpPr>
        <p:spPr>
          <a:xfrm rot="4650791">
            <a:off x="2270546" y="-1192722"/>
            <a:ext cx="4747288" cy="7528964"/>
          </a:xfrm>
          <a:custGeom>
            <a:rect b="b" l="l" r="r" t="t"/>
            <a:pathLst>
              <a:path extrusionOk="0" fill="none" h="10174218" w="6415218">
                <a:moveTo>
                  <a:pt x="0" y="5087109"/>
                </a:moveTo>
                <a:cubicBezTo>
                  <a:pt x="193280" y="2300505"/>
                  <a:pt x="1460270" y="-49752"/>
                  <a:pt x="3207609" y="0"/>
                </a:cubicBezTo>
                <a:cubicBezTo>
                  <a:pt x="4546057" y="-66318"/>
                  <a:pt x="6051841" y="2619692"/>
                  <a:pt x="6415218" y="5087109"/>
                </a:cubicBezTo>
                <a:cubicBezTo>
                  <a:pt x="6396549" y="7718609"/>
                  <a:pt x="4788483" y="10439154"/>
                  <a:pt x="3207609" y="10174218"/>
                </a:cubicBezTo>
                <a:cubicBezTo>
                  <a:pt x="1675777" y="10308402"/>
                  <a:pt x="506311" y="8018378"/>
                  <a:pt x="0" y="5087109"/>
                </a:cubicBezTo>
                <a:close/>
              </a:path>
              <a:path extrusionOk="0" h="10174218" w="6415218">
                <a:moveTo>
                  <a:pt x="0" y="5087109"/>
                </a:moveTo>
                <a:cubicBezTo>
                  <a:pt x="-239576" y="2129800"/>
                  <a:pt x="1278709" y="59069"/>
                  <a:pt x="3207609" y="0"/>
                </a:cubicBezTo>
                <a:cubicBezTo>
                  <a:pt x="5235105" y="53890"/>
                  <a:pt x="6201217" y="2284381"/>
                  <a:pt x="6415218" y="5087109"/>
                </a:cubicBezTo>
                <a:cubicBezTo>
                  <a:pt x="6308333" y="8001021"/>
                  <a:pt x="4934943" y="10418417"/>
                  <a:pt x="3207609" y="10174218"/>
                </a:cubicBezTo>
                <a:cubicBezTo>
                  <a:pt x="1311990" y="10106317"/>
                  <a:pt x="246426" y="8014386"/>
                  <a:pt x="0" y="508710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761365" y="334366"/>
            <a:ext cx="8026137" cy="4436690"/>
          </a:xfrm>
          <a:custGeom>
            <a:rect b="b" l="l" r="r" t="t"/>
            <a:pathLst>
              <a:path extrusionOk="0" h="5915586" w="10737307">
                <a:moveTo>
                  <a:pt x="0" y="2957793"/>
                </a:moveTo>
                <a:cubicBezTo>
                  <a:pt x="-30291" y="1305565"/>
                  <a:pt x="2159868" y="91487"/>
                  <a:pt x="5368654" y="0"/>
                </a:cubicBezTo>
                <a:cubicBezTo>
                  <a:pt x="8608836" y="57927"/>
                  <a:pt x="10525633" y="1330980"/>
                  <a:pt x="10737308" y="2957793"/>
                </a:cubicBezTo>
                <a:cubicBezTo>
                  <a:pt x="10493828" y="4829108"/>
                  <a:pt x="8297143" y="6117539"/>
                  <a:pt x="5368654" y="5915586"/>
                </a:cubicBezTo>
                <a:cubicBezTo>
                  <a:pt x="2154924" y="5779514"/>
                  <a:pt x="123385" y="4650291"/>
                  <a:pt x="0" y="2957793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7935759" y="355688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1054394" y="4505113"/>
            <a:ext cx="496500" cy="4911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" name="Google Shape;43;p4"/>
          <p:cNvGrpSpPr/>
          <p:nvPr/>
        </p:nvGrpSpPr>
        <p:grpSpPr>
          <a:xfrm>
            <a:off x="206781" y="4079308"/>
            <a:ext cx="523778" cy="524689"/>
            <a:chOff x="528171" y="3429000"/>
            <a:chExt cx="700800" cy="700800"/>
          </a:xfrm>
        </p:grpSpPr>
        <p:cxnSp>
          <p:nvCxnSpPr>
            <p:cNvPr id="44" name="Google Shape;44;p4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5" name="Google Shape;45;p4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6" name="Google Shape;46;p4"/>
          <p:cNvSpPr/>
          <p:nvPr/>
        </p:nvSpPr>
        <p:spPr>
          <a:xfrm>
            <a:off x="1186910" y="288499"/>
            <a:ext cx="615300" cy="625500"/>
          </a:xfrm>
          <a:prstGeom prst="diamond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535775" y="632775"/>
            <a:ext cx="451800" cy="413700"/>
          </a:xfrm>
          <a:prstGeom prst="triangle">
            <a:avLst>
              <a:gd fmla="val 50000" name="adj"/>
            </a:avLst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7023254" y="3379102"/>
            <a:ext cx="1239189" cy="19990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" name="Google Shape;49;p4"/>
          <p:cNvGrpSpPr/>
          <p:nvPr/>
        </p:nvGrpSpPr>
        <p:grpSpPr>
          <a:xfrm>
            <a:off x="8432256" y="4079308"/>
            <a:ext cx="523778" cy="524689"/>
            <a:chOff x="528171" y="3429000"/>
            <a:chExt cx="700800" cy="700800"/>
          </a:xfrm>
        </p:grpSpPr>
        <p:cxnSp>
          <p:nvCxnSpPr>
            <p:cNvPr id="50" name="Google Shape;50;p4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" name="Google Shape;51;p4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2" name="Google Shape;52;p4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5" name="Google Shape;55;p5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Google Shape;58;p5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59" name="Google Shape;59;p5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0" name="Google Shape;60;p5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1" name="Google Shape;61;p5"/>
          <p:cNvSpPr/>
          <p:nvPr/>
        </p:nvSpPr>
        <p:spPr>
          <a:xfrm>
            <a:off x="2723113" y="30806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2">
  <p:cSld name="TITLE_AND_BODY_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"/>
          <p:cNvSpPr txBox="1"/>
          <p:nvPr>
            <p:ph idx="1" type="body"/>
          </p:nvPr>
        </p:nvSpPr>
        <p:spPr>
          <a:xfrm>
            <a:off x="6036103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5" name="Google Shape;65;p6"/>
          <p:cNvSpPr/>
          <p:nvPr/>
        </p:nvSpPr>
        <p:spPr>
          <a:xfrm rot="4716968">
            <a:off x="7243524" y="146086"/>
            <a:ext cx="1718721" cy="1735255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7342644" y="127467"/>
            <a:ext cx="1686588" cy="1670790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8891404" y="160155"/>
            <a:ext cx="252600" cy="249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8" name="Google Shape;68;p6"/>
          <p:cNvGrpSpPr/>
          <p:nvPr/>
        </p:nvGrpSpPr>
        <p:grpSpPr>
          <a:xfrm>
            <a:off x="7188480" y="1673388"/>
            <a:ext cx="265954" cy="267565"/>
            <a:chOff x="528171" y="3429000"/>
            <a:chExt cx="700800" cy="700800"/>
          </a:xfrm>
        </p:grpSpPr>
        <p:cxnSp>
          <p:nvCxnSpPr>
            <p:cNvPr id="69" name="Google Shape;69;p6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" name="Google Shape;70;p6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1" name="Google Shape;71;p6"/>
          <p:cNvSpPr/>
          <p:nvPr/>
        </p:nvSpPr>
        <p:spPr>
          <a:xfrm>
            <a:off x="8490688" y="1588107"/>
            <a:ext cx="576367" cy="111055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6"/>
          <p:cNvSpPr txBox="1"/>
          <p:nvPr>
            <p:ph type="title"/>
          </p:nvPr>
        </p:nvSpPr>
        <p:spPr>
          <a:xfrm>
            <a:off x="231700" y="651463"/>
            <a:ext cx="7111800" cy="6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73" name="Google Shape;73;p6"/>
          <p:cNvSpPr txBox="1"/>
          <p:nvPr>
            <p:ph idx="2" type="body"/>
          </p:nvPr>
        </p:nvSpPr>
        <p:spPr>
          <a:xfrm>
            <a:off x="3133902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4" name="Google Shape;74;p6"/>
          <p:cNvSpPr txBox="1"/>
          <p:nvPr>
            <p:ph idx="3" type="body"/>
          </p:nvPr>
        </p:nvSpPr>
        <p:spPr>
          <a:xfrm>
            <a:off x="231700" y="2313975"/>
            <a:ext cx="2783100" cy="24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7" name="Google Shape;77;p7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7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7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7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81" name="Google Shape;81;p7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2" name="Google Shape;82;p7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3" name="Google Shape;83;p7"/>
          <p:cNvSpPr/>
          <p:nvPr/>
        </p:nvSpPr>
        <p:spPr>
          <a:xfrm>
            <a:off x="2723113" y="30806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 1">
  <p:cSld name="TITLE_AND_BODY_1_1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7" name="Google Shape;87;p8"/>
          <p:cNvSpPr/>
          <p:nvPr/>
        </p:nvSpPr>
        <p:spPr>
          <a:xfrm rot="4648272">
            <a:off x="283738" y="2070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8"/>
          <p:cNvSpPr/>
          <p:nvPr/>
        </p:nvSpPr>
        <p:spPr>
          <a:xfrm>
            <a:off x="405877" y="1337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8"/>
          <p:cNvSpPr/>
          <p:nvPr/>
        </p:nvSpPr>
        <p:spPr>
          <a:xfrm>
            <a:off x="3531927" y="1997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8"/>
          <p:cNvGrpSpPr/>
          <p:nvPr/>
        </p:nvGrpSpPr>
        <p:grpSpPr>
          <a:xfrm>
            <a:off x="94290" y="3251024"/>
            <a:ext cx="536252" cy="539476"/>
            <a:chOff x="528171" y="3429000"/>
            <a:chExt cx="700800" cy="700800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93" name="Google Shape;93;p8"/>
          <p:cNvSpPr/>
          <p:nvPr/>
        </p:nvSpPr>
        <p:spPr>
          <a:xfrm>
            <a:off x="1940513" y="379050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8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 1 1">
  <p:cSld name="TITLE_AND_BODY_1_1_1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 txBox="1"/>
          <p:nvPr>
            <p:ph idx="1" type="body"/>
          </p:nvPr>
        </p:nvSpPr>
        <p:spPr>
          <a:xfrm>
            <a:off x="4619325" y="1732025"/>
            <a:ext cx="4212900" cy="29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7" name="Google Shape;97;p9"/>
          <p:cNvSpPr/>
          <p:nvPr/>
        </p:nvSpPr>
        <p:spPr>
          <a:xfrm rot="4645812">
            <a:off x="120881" y="41784"/>
            <a:ext cx="1714698" cy="1720053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9"/>
          <p:cNvSpPr/>
          <p:nvPr/>
        </p:nvSpPr>
        <p:spPr>
          <a:xfrm>
            <a:off x="176337" y="5166"/>
            <a:ext cx="1731866" cy="1726856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9"/>
          <p:cNvSpPr/>
          <p:nvPr/>
        </p:nvSpPr>
        <p:spPr>
          <a:xfrm>
            <a:off x="1739362" y="38129"/>
            <a:ext cx="254100" cy="2523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" name="Google Shape;100;p9"/>
          <p:cNvGrpSpPr/>
          <p:nvPr/>
        </p:nvGrpSpPr>
        <p:grpSpPr>
          <a:xfrm>
            <a:off x="20543" y="1563368"/>
            <a:ext cx="268126" cy="269668"/>
            <a:chOff x="528171" y="3429000"/>
            <a:chExt cx="700800" cy="700800"/>
          </a:xfrm>
        </p:grpSpPr>
        <p:cxnSp>
          <p:nvCxnSpPr>
            <p:cNvPr id="101" name="Google Shape;101;p9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2" name="Google Shape;102;p9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03" name="Google Shape;103;p9"/>
          <p:cNvSpPr/>
          <p:nvPr/>
        </p:nvSpPr>
        <p:spPr>
          <a:xfrm>
            <a:off x="1334955" y="1478111"/>
            <a:ext cx="619595" cy="99950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9"/>
          <p:cNvSpPr txBox="1"/>
          <p:nvPr>
            <p:ph type="title"/>
          </p:nvPr>
        </p:nvSpPr>
        <p:spPr>
          <a:xfrm>
            <a:off x="1993450" y="569125"/>
            <a:ext cx="6634800" cy="63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  <a:defRPr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105" name="Google Shape;105;p9"/>
          <p:cNvSpPr txBox="1"/>
          <p:nvPr>
            <p:ph idx="2" type="body"/>
          </p:nvPr>
        </p:nvSpPr>
        <p:spPr>
          <a:xfrm>
            <a:off x="347538" y="1732025"/>
            <a:ext cx="4212900" cy="29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8" name="Google Shape;108;p10"/>
          <p:cNvSpPr txBox="1"/>
          <p:nvPr>
            <p:ph idx="1" type="body"/>
          </p:nvPr>
        </p:nvSpPr>
        <p:spPr>
          <a:xfrm>
            <a:off x="4740275" y="1874225"/>
            <a:ext cx="3918900" cy="25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3F3F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1pPr>
            <a:lvl2pPr indent="-3429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3pPr>
            <a:lvl4pPr indent="-3429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4pPr>
            <a:lvl5pPr indent="-3429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5pPr>
            <a:lvl6pPr indent="-3429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6pPr>
            <a:lvl7pPr indent="-3429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7pPr>
            <a:lvl8pPr indent="-3429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8pPr>
            <a:lvl9pPr indent="-3429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 rot="5400000">
            <a:off x="-679350" y="4640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3F3F3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mmetto One"/>
              <a:buNone/>
              <a:defRPr sz="2800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9pPr>
          </a:lstStyle>
          <a:p/>
        </p:txBody>
      </p:sp>
      <p:sp>
        <p:nvSpPr>
          <p:cNvPr id="190" name="Google Shape;19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1pPr>
            <a:lvl2pPr indent="-3429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2pPr>
            <a:lvl3pPr indent="-3429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3pPr>
            <a:lvl4pPr indent="-3429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4pPr>
            <a:lvl5pPr indent="-3429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5pPr>
            <a:lvl6pPr indent="-3429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6pPr>
            <a:lvl7pPr indent="-3429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7pPr>
            <a:lvl8pPr indent="-3429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Fira Sans"/>
              <a:buChar char="○"/>
              <a:defRPr sz="1800">
                <a:latin typeface="Fira Sans"/>
                <a:ea typeface="Fira Sans"/>
                <a:cs typeface="Fira Sans"/>
                <a:sym typeface="Fira Sans"/>
              </a:defRPr>
            </a:lvl8pPr>
            <a:lvl9pPr indent="-3429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Font typeface="Fira Sans"/>
              <a:buChar char="■"/>
              <a:defRPr sz="1800">
                <a:latin typeface="Fira Sans"/>
                <a:ea typeface="Fira Sans"/>
                <a:cs typeface="Fira Sans"/>
                <a:sym typeface="Fira Sans"/>
              </a:defRPr>
            </a:lvl9pPr>
          </a:lstStyle>
          <a:p/>
        </p:txBody>
      </p:sp>
      <p:sp>
        <p:nvSpPr>
          <p:cNvPr id="191" name="Google Shape;191;p15"/>
          <p:cNvSpPr txBox="1"/>
          <p:nvPr/>
        </p:nvSpPr>
        <p:spPr>
          <a:xfrm rot="5400000">
            <a:off x="-664950" y="4649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chemeClr val="dk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9"/>
          <p:cNvSpPr txBox="1"/>
          <p:nvPr>
            <p:ph type="ctrTitle"/>
          </p:nvPr>
        </p:nvSpPr>
        <p:spPr>
          <a:xfrm>
            <a:off x="983875" y="885275"/>
            <a:ext cx="7295100" cy="229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goes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8"/>
          <p:cNvSpPr txBox="1"/>
          <p:nvPr>
            <p:ph type="title"/>
          </p:nvPr>
        </p:nvSpPr>
        <p:spPr>
          <a:xfrm>
            <a:off x="5502100" y="563050"/>
            <a:ext cx="33693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Add images!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452" name="Google Shape;452;p38"/>
          <p:cNvSpPr txBox="1"/>
          <p:nvPr>
            <p:ph idx="1" type="subTitle"/>
          </p:nvPr>
        </p:nvSpPr>
        <p:spPr>
          <a:xfrm>
            <a:off x="4920425" y="24647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Images are a big part of any slideshow presentation. They help your audience connect with your ideas on a more emotional level.</a:t>
            </a:r>
            <a:endParaRPr sz="1800"/>
          </a:p>
        </p:txBody>
      </p:sp>
      <p:pic>
        <p:nvPicPr>
          <p:cNvPr id="453" name="Google Shape;453;p38"/>
          <p:cNvPicPr preferRelativeResize="0"/>
          <p:nvPr/>
        </p:nvPicPr>
        <p:blipFill rotWithShape="1">
          <a:blip r:embed="rId3">
            <a:alphaModFix/>
          </a:blip>
          <a:srcRect b="17809" l="0" r="0" t="15536"/>
          <a:stretch/>
        </p:blipFill>
        <p:spPr>
          <a:xfrm>
            <a:off x="537875" y="182675"/>
            <a:ext cx="3832500" cy="3846600"/>
          </a:xfrm>
          <a:prstGeom prst="ellipse">
            <a:avLst/>
          </a:prstGeom>
          <a:noFill/>
          <a:ln>
            <a:noFill/>
          </a:ln>
        </p:spPr>
      </p:pic>
      <p:grpSp>
        <p:nvGrpSpPr>
          <p:cNvPr id="454" name="Google Shape;454;p38"/>
          <p:cNvGrpSpPr/>
          <p:nvPr/>
        </p:nvGrpSpPr>
        <p:grpSpPr>
          <a:xfrm>
            <a:off x="7959054" y="3958521"/>
            <a:ext cx="1184934" cy="1184984"/>
            <a:chOff x="7662829" y="3682356"/>
            <a:chExt cx="1481167" cy="1461139"/>
          </a:xfrm>
        </p:grpSpPr>
        <p:sp>
          <p:nvSpPr>
            <p:cNvPr id="455" name="Google Shape;455;p38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8" name="Google Shape;458;p38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459" name="Google Shape;459;p38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60" name="Google Shape;460;p38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461" name="Google Shape;461;p38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goes your map title.</a:t>
            </a:r>
            <a:endParaRPr/>
          </a:p>
        </p:txBody>
      </p:sp>
      <p:cxnSp>
        <p:nvCxnSpPr>
          <p:cNvPr id="467" name="Google Shape;467;p39"/>
          <p:cNvCxnSpPr>
            <a:stCxn id="468" idx="2"/>
          </p:cNvCxnSpPr>
          <p:nvPr/>
        </p:nvCxnSpPr>
        <p:spPr>
          <a:xfrm rot="5400000">
            <a:off x="5457825" y="1216550"/>
            <a:ext cx="1001400" cy="4319700"/>
          </a:xfrm>
          <a:prstGeom prst="bentConnector2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469" name="Google Shape;469;p39"/>
          <p:cNvGrpSpPr/>
          <p:nvPr/>
        </p:nvGrpSpPr>
        <p:grpSpPr>
          <a:xfrm>
            <a:off x="1192331" y="1373757"/>
            <a:ext cx="6910572" cy="3422340"/>
            <a:chOff x="275475" y="1342375"/>
            <a:chExt cx="7012250" cy="3021400"/>
          </a:xfrm>
        </p:grpSpPr>
        <p:sp>
          <p:nvSpPr>
            <p:cNvPr id="470" name="Google Shape;470;p39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39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39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39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39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39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39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39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39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39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39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39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39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39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39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39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39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39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39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39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chemeClr val="accent2"/>
            </a:solidFill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39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39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39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39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39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39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39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39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39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39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39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39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39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39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39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39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39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39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39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39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39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39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39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39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39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39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39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39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39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39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39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39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39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39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39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39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39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39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39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39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39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39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39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39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39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39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39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39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39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39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39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39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39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39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39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39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39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39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39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39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39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39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39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39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39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39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39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39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39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39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39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39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39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39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39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39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39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39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39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39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39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39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39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39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39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39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39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39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39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39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39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39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39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39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39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39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39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39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39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39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39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39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39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39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39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39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39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39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39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39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39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39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39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39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39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39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39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39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39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39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39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39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39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39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39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39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39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39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39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39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39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39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39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39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39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39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39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39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39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39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39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39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39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39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39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39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39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39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39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7" name="Google Shape;647;p39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39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39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39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39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39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39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39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39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39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39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39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39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39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39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39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39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39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39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39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39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39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39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39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39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39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39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39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39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p39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0" name="Google Shape;680;p39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rgbClr val="44BBF3"/>
            </a:solidFill>
            <a:ln cap="flat" cmpd="sng" w="9525">
              <a:solidFill>
                <a:srgbClr val="44BB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1" name="Google Shape;681;p39"/>
          <p:cNvSpPr/>
          <p:nvPr/>
        </p:nvSpPr>
        <p:spPr>
          <a:xfrm>
            <a:off x="2113882" y="1956265"/>
            <a:ext cx="810000" cy="813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682" name="Google Shape;682;p39"/>
          <p:cNvCxnSpPr>
            <a:endCxn id="683" idx="0"/>
          </p:cNvCxnSpPr>
          <p:nvPr/>
        </p:nvCxnSpPr>
        <p:spPr>
          <a:xfrm flipH="1">
            <a:off x="1601850" y="2361875"/>
            <a:ext cx="954600" cy="726600"/>
          </a:xfrm>
          <a:prstGeom prst="bentConnector2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3" name="Google Shape;683;p39"/>
          <p:cNvSpPr/>
          <p:nvPr/>
        </p:nvSpPr>
        <p:spPr>
          <a:xfrm>
            <a:off x="579300" y="3088475"/>
            <a:ext cx="2045100" cy="16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u="none" cap="none" strike="noStrike">
                <a:latin typeface="Fira Sans"/>
                <a:ea typeface="Fira Sans"/>
                <a:cs typeface="Fira Sans"/>
                <a:sym typeface="Fira Sans"/>
              </a:rPr>
              <a:t>You can use maps to </a:t>
            </a:r>
            <a:r>
              <a:rPr lang="en-GB">
                <a:latin typeface="Fira Sans"/>
                <a:ea typeface="Fira Sans"/>
                <a:cs typeface="Fira Sans"/>
                <a:sym typeface="Fira Sans"/>
              </a:rPr>
              <a:t>show </a:t>
            </a:r>
            <a:r>
              <a:rPr i="0" lang="en-GB" u="none" cap="none" strike="noStrike">
                <a:latin typeface="Fira Sans"/>
                <a:ea typeface="Fira Sans"/>
                <a:cs typeface="Fira Sans"/>
                <a:sym typeface="Fira Sans"/>
              </a:rPr>
              <a:t>your offices</a:t>
            </a:r>
            <a:r>
              <a:rPr lang="en-GB">
                <a:latin typeface="Fira Sans"/>
                <a:ea typeface="Fira Sans"/>
                <a:cs typeface="Fira Sans"/>
                <a:sym typeface="Fira Sans"/>
              </a:rPr>
              <a:t> or markets. Or as charts, highlighting the countries and adding your data. 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468" name="Google Shape;468;p39"/>
          <p:cNvSpPr/>
          <p:nvPr/>
        </p:nvSpPr>
        <p:spPr>
          <a:xfrm>
            <a:off x="7428975" y="1550300"/>
            <a:ext cx="1378800" cy="13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Fira Sans"/>
                <a:ea typeface="Fira Sans"/>
                <a:cs typeface="Fira Sans"/>
                <a:sym typeface="Fira Sans"/>
              </a:rPr>
              <a:t>You can double click on the desired country and change fill color.</a:t>
            </a:r>
            <a:endParaRPr i="0" u="none" cap="none" strike="noStrike">
              <a:latin typeface="Fira Sans"/>
              <a:ea typeface="Fira Sans"/>
              <a:cs typeface="Fira Sans"/>
              <a:sym typeface="Fira Sans"/>
            </a:endParaRPr>
          </a:p>
        </p:txBody>
      </p:sp>
      <p:grpSp>
        <p:nvGrpSpPr>
          <p:cNvPr id="684" name="Google Shape;684;p39"/>
          <p:cNvGrpSpPr/>
          <p:nvPr/>
        </p:nvGrpSpPr>
        <p:grpSpPr>
          <a:xfrm>
            <a:off x="2265675" y="2135535"/>
            <a:ext cx="506396" cy="455079"/>
            <a:chOff x="1978675" y="1449925"/>
            <a:chExt cx="287725" cy="257850"/>
          </a:xfrm>
        </p:grpSpPr>
        <p:sp>
          <p:nvSpPr>
            <p:cNvPr id="685" name="Google Shape;685;p39"/>
            <p:cNvSpPr/>
            <p:nvPr/>
          </p:nvSpPr>
          <p:spPr>
            <a:xfrm>
              <a:off x="2182075" y="1449925"/>
              <a:ext cx="46850" cy="46425"/>
            </a:xfrm>
            <a:custGeom>
              <a:rect b="b" l="l" r="r" t="t"/>
              <a:pathLst>
                <a:path extrusionOk="0" h="1857" w="1874">
                  <a:moveTo>
                    <a:pt x="946" y="1"/>
                  </a:moveTo>
                  <a:cubicBezTo>
                    <a:pt x="428" y="1"/>
                    <a:pt x="0" y="411"/>
                    <a:pt x="0" y="928"/>
                  </a:cubicBezTo>
                  <a:cubicBezTo>
                    <a:pt x="0" y="1446"/>
                    <a:pt x="428" y="1856"/>
                    <a:pt x="946" y="1856"/>
                  </a:cubicBezTo>
                  <a:cubicBezTo>
                    <a:pt x="1463" y="1856"/>
                    <a:pt x="1874" y="1446"/>
                    <a:pt x="1874" y="928"/>
                  </a:cubicBezTo>
                  <a:cubicBezTo>
                    <a:pt x="1874" y="411"/>
                    <a:pt x="1463" y="1"/>
                    <a:pt x="9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39"/>
            <p:cNvSpPr/>
            <p:nvPr/>
          </p:nvSpPr>
          <p:spPr>
            <a:xfrm>
              <a:off x="2015675" y="1449925"/>
              <a:ext cx="46875" cy="46425"/>
            </a:xfrm>
            <a:custGeom>
              <a:rect b="b" l="l" r="r" t="t"/>
              <a:pathLst>
                <a:path extrusionOk="0" h="1857" w="1875">
                  <a:moveTo>
                    <a:pt x="947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47" y="1856"/>
                  </a:cubicBezTo>
                  <a:cubicBezTo>
                    <a:pt x="1464" y="1856"/>
                    <a:pt x="1874" y="1446"/>
                    <a:pt x="1874" y="928"/>
                  </a:cubicBezTo>
                  <a:cubicBezTo>
                    <a:pt x="1874" y="411"/>
                    <a:pt x="1464" y="1"/>
                    <a:pt x="9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39"/>
            <p:cNvSpPr/>
            <p:nvPr/>
          </p:nvSpPr>
          <p:spPr>
            <a:xfrm>
              <a:off x="2099100" y="1449925"/>
              <a:ext cx="46425" cy="46425"/>
            </a:xfrm>
            <a:custGeom>
              <a:rect b="b" l="l" r="r" t="t"/>
              <a:pathLst>
                <a:path extrusionOk="0" h="1857" w="1857">
                  <a:moveTo>
                    <a:pt x="928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28" y="1856"/>
                  </a:cubicBezTo>
                  <a:cubicBezTo>
                    <a:pt x="1446" y="1856"/>
                    <a:pt x="1856" y="1446"/>
                    <a:pt x="1856" y="928"/>
                  </a:cubicBezTo>
                  <a:cubicBezTo>
                    <a:pt x="1856" y="411"/>
                    <a:pt x="1446" y="1"/>
                    <a:pt x="9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39"/>
            <p:cNvSpPr/>
            <p:nvPr/>
          </p:nvSpPr>
          <p:spPr>
            <a:xfrm>
              <a:off x="1978675" y="1503000"/>
              <a:ext cx="97250" cy="204775"/>
            </a:xfrm>
            <a:custGeom>
              <a:rect b="b" l="l" r="r" t="t"/>
              <a:pathLst>
                <a:path extrusionOk="0" h="8191" w="3890">
                  <a:moveTo>
                    <a:pt x="2409" y="1"/>
                  </a:moveTo>
                  <a:cubicBezTo>
                    <a:pt x="2159" y="1"/>
                    <a:pt x="1927" y="37"/>
                    <a:pt x="1695" y="108"/>
                  </a:cubicBezTo>
                  <a:cubicBezTo>
                    <a:pt x="1338" y="233"/>
                    <a:pt x="1017" y="429"/>
                    <a:pt x="767" y="697"/>
                  </a:cubicBezTo>
                  <a:cubicBezTo>
                    <a:pt x="732" y="768"/>
                    <a:pt x="678" y="822"/>
                    <a:pt x="660" y="911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7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4" y="4390"/>
                  </a:lnTo>
                  <a:lnTo>
                    <a:pt x="2694" y="8173"/>
                  </a:lnTo>
                  <a:lnTo>
                    <a:pt x="3479" y="8173"/>
                  </a:lnTo>
                  <a:lnTo>
                    <a:pt x="3479" y="3873"/>
                  </a:lnTo>
                  <a:cubicBezTo>
                    <a:pt x="3212" y="3730"/>
                    <a:pt x="3051" y="3391"/>
                    <a:pt x="3122" y="3070"/>
                  </a:cubicBezTo>
                  <a:lnTo>
                    <a:pt x="3729" y="857"/>
                  </a:lnTo>
                  <a:cubicBezTo>
                    <a:pt x="3747" y="732"/>
                    <a:pt x="3818" y="625"/>
                    <a:pt x="3890" y="536"/>
                  </a:cubicBezTo>
                  <a:cubicBezTo>
                    <a:pt x="3676" y="358"/>
                    <a:pt x="3408" y="197"/>
                    <a:pt x="3122" y="108"/>
                  </a:cubicBezTo>
                  <a:cubicBezTo>
                    <a:pt x="2908" y="37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39"/>
            <p:cNvSpPr/>
            <p:nvPr/>
          </p:nvSpPr>
          <p:spPr>
            <a:xfrm>
              <a:off x="2168675" y="1503000"/>
              <a:ext cx="97725" cy="204775"/>
            </a:xfrm>
            <a:custGeom>
              <a:rect b="b" l="l" r="r" t="t"/>
              <a:pathLst>
                <a:path extrusionOk="0" h="8191" w="3909">
                  <a:moveTo>
                    <a:pt x="1482" y="1"/>
                  </a:moveTo>
                  <a:cubicBezTo>
                    <a:pt x="1232" y="1"/>
                    <a:pt x="982" y="54"/>
                    <a:pt x="768" y="126"/>
                  </a:cubicBezTo>
                  <a:cubicBezTo>
                    <a:pt x="483" y="215"/>
                    <a:pt x="233" y="358"/>
                    <a:pt x="1" y="554"/>
                  </a:cubicBezTo>
                  <a:cubicBezTo>
                    <a:pt x="72" y="643"/>
                    <a:pt x="144" y="750"/>
                    <a:pt x="162" y="857"/>
                  </a:cubicBezTo>
                  <a:lnTo>
                    <a:pt x="768" y="3070"/>
                  </a:lnTo>
                  <a:cubicBezTo>
                    <a:pt x="857" y="3391"/>
                    <a:pt x="679" y="3730"/>
                    <a:pt x="394" y="3873"/>
                  </a:cubicBezTo>
                  <a:lnTo>
                    <a:pt x="394" y="8191"/>
                  </a:lnTo>
                  <a:lnTo>
                    <a:pt x="1196" y="8191"/>
                  </a:lnTo>
                  <a:lnTo>
                    <a:pt x="1196" y="4390"/>
                  </a:lnTo>
                  <a:lnTo>
                    <a:pt x="1732" y="4390"/>
                  </a:lnTo>
                  <a:lnTo>
                    <a:pt x="1732" y="8173"/>
                  </a:lnTo>
                  <a:lnTo>
                    <a:pt x="2535" y="8173"/>
                  </a:lnTo>
                  <a:lnTo>
                    <a:pt x="2535" y="1428"/>
                  </a:lnTo>
                  <a:lnTo>
                    <a:pt x="3070" y="3355"/>
                  </a:lnTo>
                  <a:cubicBezTo>
                    <a:pt x="3123" y="3534"/>
                    <a:pt x="3266" y="3659"/>
                    <a:pt x="3445" y="3659"/>
                  </a:cubicBezTo>
                  <a:cubicBezTo>
                    <a:pt x="3480" y="3659"/>
                    <a:pt x="3516" y="3659"/>
                    <a:pt x="3552" y="3641"/>
                  </a:cubicBezTo>
                  <a:cubicBezTo>
                    <a:pt x="3784" y="3587"/>
                    <a:pt x="3909" y="3355"/>
                    <a:pt x="3855" y="3141"/>
                  </a:cubicBezTo>
                  <a:lnTo>
                    <a:pt x="3231" y="929"/>
                  </a:lnTo>
                  <a:cubicBezTo>
                    <a:pt x="3213" y="839"/>
                    <a:pt x="3177" y="768"/>
                    <a:pt x="3123" y="715"/>
                  </a:cubicBezTo>
                  <a:cubicBezTo>
                    <a:pt x="2874" y="447"/>
                    <a:pt x="2535" y="251"/>
                    <a:pt x="2196" y="126"/>
                  </a:cubicBezTo>
                  <a:cubicBezTo>
                    <a:pt x="1982" y="54"/>
                    <a:pt x="1732" y="1"/>
                    <a:pt x="14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39"/>
            <p:cNvSpPr/>
            <p:nvPr/>
          </p:nvSpPr>
          <p:spPr>
            <a:xfrm>
              <a:off x="2062525" y="1503000"/>
              <a:ext cx="120450" cy="204775"/>
            </a:xfrm>
            <a:custGeom>
              <a:rect b="b" l="l" r="r" t="t"/>
              <a:pathLst>
                <a:path extrusionOk="0" h="8191" w="4818">
                  <a:moveTo>
                    <a:pt x="2409" y="1"/>
                  </a:moveTo>
                  <a:cubicBezTo>
                    <a:pt x="2159" y="1"/>
                    <a:pt x="1927" y="54"/>
                    <a:pt x="1695" y="126"/>
                  </a:cubicBezTo>
                  <a:cubicBezTo>
                    <a:pt x="1321" y="251"/>
                    <a:pt x="1035" y="447"/>
                    <a:pt x="768" y="715"/>
                  </a:cubicBezTo>
                  <a:cubicBezTo>
                    <a:pt x="714" y="786"/>
                    <a:pt x="678" y="839"/>
                    <a:pt x="661" y="929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8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5" y="4390"/>
                  </a:lnTo>
                  <a:lnTo>
                    <a:pt x="2695" y="8173"/>
                  </a:lnTo>
                  <a:lnTo>
                    <a:pt x="3498" y="8173"/>
                  </a:lnTo>
                  <a:lnTo>
                    <a:pt x="3498" y="1428"/>
                  </a:lnTo>
                  <a:lnTo>
                    <a:pt x="4033" y="3355"/>
                  </a:lnTo>
                  <a:cubicBezTo>
                    <a:pt x="4069" y="3534"/>
                    <a:pt x="4229" y="3659"/>
                    <a:pt x="4408" y="3659"/>
                  </a:cubicBezTo>
                  <a:cubicBezTo>
                    <a:pt x="4443" y="3659"/>
                    <a:pt x="4479" y="3659"/>
                    <a:pt x="4515" y="3641"/>
                  </a:cubicBezTo>
                  <a:cubicBezTo>
                    <a:pt x="4693" y="3587"/>
                    <a:pt x="4818" y="3355"/>
                    <a:pt x="4764" y="3141"/>
                  </a:cubicBezTo>
                  <a:lnTo>
                    <a:pt x="4158" y="929"/>
                  </a:lnTo>
                  <a:cubicBezTo>
                    <a:pt x="4140" y="839"/>
                    <a:pt x="4104" y="768"/>
                    <a:pt x="4051" y="715"/>
                  </a:cubicBezTo>
                  <a:cubicBezTo>
                    <a:pt x="3783" y="447"/>
                    <a:pt x="3480" y="251"/>
                    <a:pt x="3123" y="126"/>
                  </a:cubicBezTo>
                  <a:cubicBezTo>
                    <a:pt x="2909" y="54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1" name="Google Shape;691;p39"/>
          <p:cNvSpPr/>
          <p:nvPr/>
        </p:nvSpPr>
        <p:spPr>
          <a:xfrm>
            <a:off x="5728907" y="2411240"/>
            <a:ext cx="810000" cy="813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</a:endParaRPr>
          </a:p>
        </p:txBody>
      </p:sp>
      <p:grpSp>
        <p:nvGrpSpPr>
          <p:cNvPr id="692" name="Google Shape;692;p39"/>
          <p:cNvGrpSpPr/>
          <p:nvPr/>
        </p:nvGrpSpPr>
        <p:grpSpPr>
          <a:xfrm>
            <a:off x="5880700" y="2590510"/>
            <a:ext cx="506396" cy="455079"/>
            <a:chOff x="1978675" y="1449925"/>
            <a:chExt cx="287725" cy="257850"/>
          </a:xfrm>
        </p:grpSpPr>
        <p:sp>
          <p:nvSpPr>
            <p:cNvPr id="693" name="Google Shape;693;p39"/>
            <p:cNvSpPr/>
            <p:nvPr/>
          </p:nvSpPr>
          <p:spPr>
            <a:xfrm>
              <a:off x="2182075" y="1449925"/>
              <a:ext cx="46850" cy="46425"/>
            </a:xfrm>
            <a:custGeom>
              <a:rect b="b" l="l" r="r" t="t"/>
              <a:pathLst>
                <a:path extrusionOk="0" h="1857" w="1874">
                  <a:moveTo>
                    <a:pt x="946" y="1"/>
                  </a:moveTo>
                  <a:cubicBezTo>
                    <a:pt x="428" y="1"/>
                    <a:pt x="0" y="411"/>
                    <a:pt x="0" y="928"/>
                  </a:cubicBezTo>
                  <a:cubicBezTo>
                    <a:pt x="0" y="1446"/>
                    <a:pt x="428" y="1856"/>
                    <a:pt x="946" y="1856"/>
                  </a:cubicBezTo>
                  <a:cubicBezTo>
                    <a:pt x="1463" y="1856"/>
                    <a:pt x="1874" y="1446"/>
                    <a:pt x="1874" y="928"/>
                  </a:cubicBezTo>
                  <a:cubicBezTo>
                    <a:pt x="1874" y="411"/>
                    <a:pt x="1463" y="1"/>
                    <a:pt x="9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39"/>
            <p:cNvSpPr/>
            <p:nvPr/>
          </p:nvSpPr>
          <p:spPr>
            <a:xfrm>
              <a:off x="2015675" y="1449925"/>
              <a:ext cx="46875" cy="46425"/>
            </a:xfrm>
            <a:custGeom>
              <a:rect b="b" l="l" r="r" t="t"/>
              <a:pathLst>
                <a:path extrusionOk="0" h="1857" w="1875">
                  <a:moveTo>
                    <a:pt x="947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47" y="1856"/>
                  </a:cubicBezTo>
                  <a:cubicBezTo>
                    <a:pt x="1464" y="1856"/>
                    <a:pt x="1874" y="1446"/>
                    <a:pt x="1874" y="928"/>
                  </a:cubicBezTo>
                  <a:cubicBezTo>
                    <a:pt x="1874" y="411"/>
                    <a:pt x="1464" y="1"/>
                    <a:pt x="9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39"/>
            <p:cNvSpPr/>
            <p:nvPr/>
          </p:nvSpPr>
          <p:spPr>
            <a:xfrm>
              <a:off x="2099100" y="1449925"/>
              <a:ext cx="46425" cy="46425"/>
            </a:xfrm>
            <a:custGeom>
              <a:rect b="b" l="l" r="r" t="t"/>
              <a:pathLst>
                <a:path extrusionOk="0" h="1857" w="1857">
                  <a:moveTo>
                    <a:pt x="928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28" y="1856"/>
                  </a:cubicBezTo>
                  <a:cubicBezTo>
                    <a:pt x="1446" y="1856"/>
                    <a:pt x="1856" y="1446"/>
                    <a:pt x="1856" y="928"/>
                  </a:cubicBezTo>
                  <a:cubicBezTo>
                    <a:pt x="1856" y="411"/>
                    <a:pt x="1446" y="1"/>
                    <a:pt x="9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6" name="Google Shape;696;p39"/>
            <p:cNvSpPr/>
            <p:nvPr/>
          </p:nvSpPr>
          <p:spPr>
            <a:xfrm>
              <a:off x="1978675" y="1503000"/>
              <a:ext cx="97250" cy="204775"/>
            </a:xfrm>
            <a:custGeom>
              <a:rect b="b" l="l" r="r" t="t"/>
              <a:pathLst>
                <a:path extrusionOk="0" h="8191" w="3890">
                  <a:moveTo>
                    <a:pt x="2409" y="1"/>
                  </a:moveTo>
                  <a:cubicBezTo>
                    <a:pt x="2159" y="1"/>
                    <a:pt x="1927" y="37"/>
                    <a:pt x="1695" y="108"/>
                  </a:cubicBezTo>
                  <a:cubicBezTo>
                    <a:pt x="1338" y="233"/>
                    <a:pt x="1017" y="429"/>
                    <a:pt x="767" y="697"/>
                  </a:cubicBezTo>
                  <a:cubicBezTo>
                    <a:pt x="732" y="768"/>
                    <a:pt x="678" y="822"/>
                    <a:pt x="660" y="911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7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4" y="4390"/>
                  </a:lnTo>
                  <a:lnTo>
                    <a:pt x="2694" y="8173"/>
                  </a:lnTo>
                  <a:lnTo>
                    <a:pt x="3479" y="8173"/>
                  </a:lnTo>
                  <a:lnTo>
                    <a:pt x="3479" y="3873"/>
                  </a:lnTo>
                  <a:cubicBezTo>
                    <a:pt x="3212" y="3730"/>
                    <a:pt x="3051" y="3391"/>
                    <a:pt x="3122" y="3070"/>
                  </a:cubicBezTo>
                  <a:lnTo>
                    <a:pt x="3729" y="857"/>
                  </a:lnTo>
                  <a:cubicBezTo>
                    <a:pt x="3747" y="732"/>
                    <a:pt x="3818" y="625"/>
                    <a:pt x="3890" y="536"/>
                  </a:cubicBezTo>
                  <a:cubicBezTo>
                    <a:pt x="3676" y="358"/>
                    <a:pt x="3408" y="197"/>
                    <a:pt x="3122" y="108"/>
                  </a:cubicBezTo>
                  <a:cubicBezTo>
                    <a:pt x="2908" y="37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39"/>
            <p:cNvSpPr/>
            <p:nvPr/>
          </p:nvSpPr>
          <p:spPr>
            <a:xfrm>
              <a:off x="2168675" y="1503000"/>
              <a:ext cx="97725" cy="204775"/>
            </a:xfrm>
            <a:custGeom>
              <a:rect b="b" l="l" r="r" t="t"/>
              <a:pathLst>
                <a:path extrusionOk="0" h="8191" w="3909">
                  <a:moveTo>
                    <a:pt x="1482" y="1"/>
                  </a:moveTo>
                  <a:cubicBezTo>
                    <a:pt x="1232" y="1"/>
                    <a:pt x="982" y="54"/>
                    <a:pt x="768" y="126"/>
                  </a:cubicBezTo>
                  <a:cubicBezTo>
                    <a:pt x="483" y="215"/>
                    <a:pt x="233" y="358"/>
                    <a:pt x="1" y="554"/>
                  </a:cubicBezTo>
                  <a:cubicBezTo>
                    <a:pt x="72" y="643"/>
                    <a:pt x="144" y="750"/>
                    <a:pt x="162" y="857"/>
                  </a:cubicBezTo>
                  <a:lnTo>
                    <a:pt x="768" y="3070"/>
                  </a:lnTo>
                  <a:cubicBezTo>
                    <a:pt x="857" y="3391"/>
                    <a:pt x="679" y="3730"/>
                    <a:pt x="394" y="3873"/>
                  </a:cubicBezTo>
                  <a:lnTo>
                    <a:pt x="394" y="8191"/>
                  </a:lnTo>
                  <a:lnTo>
                    <a:pt x="1196" y="8191"/>
                  </a:lnTo>
                  <a:lnTo>
                    <a:pt x="1196" y="4390"/>
                  </a:lnTo>
                  <a:lnTo>
                    <a:pt x="1732" y="4390"/>
                  </a:lnTo>
                  <a:lnTo>
                    <a:pt x="1732" y="8173"/>
                  </a:lnTo>
                  <a:lnTo>
                    <a:pt x="2535" y="8173"/>
                  </a:lnTo>
                  <a:lnTo>
                    <a:pt x="2535" y="1428"/>
                  </a:lnTo>
                  <a:lnTo>
                    <a:pt x="3070" y="3355"/>
                  </a:lnTo>
                  <a:cubicBezTo>
                    <a:pt x="3123" y="3534"/>
                    <a:pt x="3266" y="3659"/>
                    <a:pt x="3445" y="3659"/>
                  </a:cubicBezTo>
                  <a:cubicBezTo>
                    <a:pt x="3480" y="3659"/>
                    <a:pt x="3516" y="3659"/>
                    <a:pt x="3552" y="3641"/>
                  </a:cubicBezTo>
                  <a:cubicBezTo>
                    <a:pt x="3784" y="3587"/>
                    <a:pt x="3909" y="3355"/>
                    <a:pt x="3855" y="3141"/>
                  </a:cubicBezTo>
                  <a:lnTo>
                    <a:pt x="3231" y="929"/>
                  </a:lnTo>
                  <a:cubicBezTo>
                    <a:pt x="3213" y="839"/>
                    <a:pt x="3177" y="768"/>
                    <a:pt x="3123" y="715"/>
                  </a:cubicBezTo>
                  <a:cubicBezTo>
                    <a:pt x="2874" y="447"/>
                    <a:pt x="2535" y="251"/>
                    <a:pt x="2196" y="126"/>
                  </a:cubicBezTo>
                  <a:cubicBezTo>
                    <a:pt x="1982" y="54"/>
                    <a:pt x="1732" y="1"/>
                    <a:pt x="14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8" name="Google Shape;698;p39"/>
            <p:cNvSpPr/>
            <p:nvPr/>
          </p:nvSpPr>
          <p:spPr>
            <a:xfrm>
              <a:off x="2062525" y="1503000"/>
              <a:ext cx="120450" cy="204775"/>
            </a:xfrm>
            <a:custGeom>
              <a:rect b="b" l="l" r="r" t="t"/>
              <a:pathLst>
                <a:path extrusionOk="0" h="8191" w="4818">
                  <a:moveTo>
                    <a:pt x="2409" y="1"/>
                  </a:moveTo>
                  <a:cubicBezTo>
                    <a:pt x="2159" y="1"/>
                    <a:pt x="1927" y="54"/>
                    <a:pt x="1695" y="126"/>
                  </a:cubicBezTo>
                  <a:cubicBezTo>
                    <a:pt x="1321" y="251"/>
                    <a:pt x="1035" y="447"/>
                    <a:pt x="768" y="715"/>
                  </a:cubicBezTo>
                  <a:cubicBezTo>
                    <a:pt x="714" y="786"/>
                    <a:pt x="678" y="839"/>
                    <a:pt x="661" y="929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8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5" y="4390"/>
                  </a:lnTo>
                  <a:lnTo>
                    <a:pt x="2695" y="8173"/>
                  </a:lnTo>
                  <a:lnTo>
                    <a:pt x="3498" y="8173"/>
                  </a:lnTo>
                  <a:lnTo>
                    <a:pt x="3498" y="1428"/>
                  </a:lnTo>
                  <a:lnTo>
                    <a:pt x="4033" y="3355"/>
                  </a:lnTo>
                  <a:cubicBezTo>
                    <a:pt x="4069" y="3534"/>
                    <a:pt x="4229" y="3659"/>
                    <a:pt x="4408" y="3659"/>
                  </a:cubicBezTo>
                  <a:cubicBezTo>
                    <a:pt x="4443" y="3659"/>
                    <a:pt x="4479" y="3659"/>
                    <a:pt x="4515" y="3641"/>
                  </a:cubicBezTo>
                  <a:cubicBezTo>
                    <a:pt x="4693" y="3587"/>
                    <a:pt x="4818" y="3355"/>
                    <a:pt x="4764" y="3141"/>
                  </a:cubicBezTo>
                  <a:lnTo>
                    <a:pt x="4158" y="929"/>
                  </a:lnTo>
                  <a:cubicBezTo>
                    <a:pt x="4140" y="839"/>
                    <a:pt x="4104" y="768"/>
                    <a:pt x="4051" y="715"/>
                  </a:cubicBezTo>
                  <a:cubicBezTo>
                    <a:pt x="3783" y="447"/>
                    <a:pt x="3480" y="251"/>
                    <a:pt x="3123" y="126"/>
                  </a:cubicBezTo>
                  <a:cubicBezTo>
                    <a:pt x="2909" y="54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40"/>
          <p:cNvSpPr txBox="1"/>
          <p:nvPr>
            <p:ph type="title"/>
          </p:nvPr>
        </p:nvSpPr>
        <p:spPr>
          <a:xfrm>
            <a:off x="311700" y="36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goes your timeline.</a:t>
            </a:r>
            <a:endParaRPr/>
          </a:p>
        </p:txBody>
      </p:sp>
      <p:sp>
        <p:nvSpPr>
          <p:cNvPr id="704" name="Google Shape;704;p40"/>
          <p:cNvSpPr txBox="1"/>
          <p:nvPr>
            <p:ph idx="1" type="body"/>
          </p:nvPr>
        </p:nvSpPr>
        <p:spPr>
          <a:xfrm>
            <a:off x="474075" y="2797001"/>
            <a:ext cx="1482300" cy="20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Lorem ipsum dolor sit amet, consectetuer adipiscing elit. Aenean commodo ligula eget dolor.</a:t>
            </a:r>
            <a:endParaRPr/>
          </a:p>
        </p:txBody>
      </p:sp>
      <p:sp>
        <p:nvSpPr>
          <p:cNvPr id="705" name="Google Shape;705;p40"/>
          <p:cNvSpPr txBox="1"/>
          <p:nvPr>
            <p:ph idx="2" type="subTitle"/>
          </p:nvPr>
        </p:nvSpPr>
        <p:spPr>
          <a:xfrm>
            <a:off x="474075" y="1676400"/>
            <a:ext cx="14823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FFFFFF"/>
                </a:solidFill>
              </a:rPr>
              <a:t>2000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06" name="Google Shape;706;p40"/>
          <p:cNvSpPr txBox="1"/>
          <p:nvPr>
            <p:ph idx="1" type="body"/>
          </p:nvPr>
        </p:nvSpPr>
        <p:spPr>
          <a:xfrm>
            <a:off x="2166837" y="2797001"/>
            <a:ext cx="1482300" cy="20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Lorem ipsum dolor sit amet, consectetuer adipiscing elit. Aenean commodo ligula eget dolor.</a:t>
            </a:r>
            <a:endParaRPr/>
          </a:p>
        </p:txBody>
      </p:sp>
      <p:sp>
        <p:nvSpPr>
          <p:cNvPr id="707" name="Google Shape;707;p40"/>
          <p:cNvSpPr txBox="1"/>
          <p:nvPr>
            <p:ph idx="2" type="subTitle"/>
          </p:nvPr>
        </p:nvSpPr>
        <p:spPr>
          <a:xfrm>
            <a:off x="2166837" y="1676400"/>
            <a:ext cx="14823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FFFFFF"/>
                </a:solidFill>
              </a:rPr>
              <a:t>2000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08" name="Google Shape;708;p40"/>
          <p:cNvSpPr txBox="1"/>
          <p:nvPr>
            <p:ph idx="1" type="body"/>
          </p:nvPr>
        </p:nvSpPr>
        <p:spPr>
          <a:xfrm>
            <a:off x="3859599" y="2797001"/>
            <a:ext cx="1482300" cy="20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Lorem ipsum dolor sit amet, consectetuer adipiscing elit. Aenean commodo ligula eget dolor.</a:t>
            </a:r>
            <a:endParaRPr/>
          </a:p>
        </p:txBody>
      </p:sp>
      <p:sp>
        <p:nvSpPr>
          <p:cNvPr id="709" name="Google Shape;709;p40"/>
          <p:cNvSpPr txBox="1"/>
          <p:nvPr>
            <p:ph idx="2" type="subTitle"/>
          </p:nvPr>
        </p:nvSpPr>
        <p:spPr>
          <a:xfrm>
            <a:off x="3859600" y="1676400"/>
            <a:ext cx="14823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FFFFFF"/>
                </a:solidFill>
              </a:rPr>
              <a:t>2000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10" name="Google Shape;710;p40"/>
          <p:cNvSpPr txBox="1"/>
          <p:nvPr>
            <p:ph idx="1" type="body"/>
          </p:nvPr>
        </p:nvSpPr>
        <p:spPr>
          <a:xfrm>
            <a:off x="5552361" y="2797001"/>
            <a:ext cx="1482300" cy="20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Lorem ipsum dolor sit amet, consectetuer adipiscing elit. Aenean commodo ligula eget dolor.</a:t>
            </a:r>
            <a:endParaRPr/>
          </a:p>
        </p:txBody>
      </p:sp>
      <p:sp>
        <p:nvSpPr>
          <p:cNvPr id="711" name="Google Shape;711;p40"/>
          <p:cNvSpPr txBox="1"/>
          <p:nvPr>
            <p:ph idx="2" type="subTitle"/>
          </p:nvPr>
        </p:nvSpPr>
        <p:spPr>
          <a:xfrm>
            <a:off x="5552362" y="1676400"/>
            <a:ext cx="14823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FFFFFF"/>
                </a:solidFill>
              </a:rPr>
              <a:t>2000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12" name="Google Shape;712;p40"/>
          <p:cNvSpPr txBox="1"/>
          <p:nvPr>
            <p:ph idx="1" type="body"/>
          </p:nvPr>
        </p:nvSpPr>
        <p:spPr>
          <a:xfrm>
            <a:off x="7245123" y="2797001"/>
            <a:ext cx="1482300" cy="20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Lorem ipsum dolor sit amet, consectetuer adipiscing elit. Aenean commodo ligula eget dolor.</a:t>
            </a:r>
            <a:endParaRPr/>
          </a:p>
        </p:txBody>
      </p:sp>
      <p:sp>
        <p:nvSpPr>
          <p:cNvPr id="713" name="Google Shape;713;p40"/>
          <p:cNvSpPr txBox="1"/>
          <p:nvPr>
            <p:ph idx="2" type="subTitle"/>
          </p:nvPr>
        </p:nvSpPr>
        <p:spPr>
          <a:xfrm>
            <a:off x="7245125" y="1676400"/>
            <a:ext cx="1482300" cy="46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FFFFFF"/>
                </a:solidFill>
              </a:rPr>
              <a:t>2000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41"/>
          <p:cNvSpPr/>
          <p:nvPr/>
        </p:nvSpPr>
        <p:spPr>
          <a:xfrm rot="4648272">
            <a:off x="413138" y="1285045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41"/>
          <p:cNvSpPr/>
          <p:nvPr/>
        </p:nvSpPr>
        <p:spPr>
          <a:xfrm>
            <a:off x="535277" y="1211807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41"/>
          <p:cNvSpPr/>
          <p:nvPr/>
        </p:nvSpPr>
        <p:spPr>
          <a:xfrm>
            <a:off x="3661327" y="1277755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1" name="Google Shape;721;p41"/>
          <p:cNvGrpSpPr/>
          <p:nvPr/>
        </p:nvGrpSpPr>
        <p:grpSpPr>
          <a:xfrm>
            <a:off x="223690" y="4329049"/>
            <a:ext cx="536252" cy="539476"/>
            <a:chOff x="528171" y="3429000"/>
            <a:chExt cx="700800" cy="700800"/>
          </a:xfrm>
        </p:grpSpPr>
        <p:cxnSp>
          <p:nvCxnSpPr>
            <p:cNvPr id="722" name="Google Shape;722;p41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23" name="Google Shape;723;p41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24" name="Google Shape;724;p41"/>
          <p:cNvSpPr/>
          <p:nvPr/>
        </p:nvSpPr>
        <p:spPr>
          <a:xfrm>
            <a:off x="2852513" y="4158633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5" name="Google Shape;725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</a:t>
            </a:r>
            <a:endParaRPr/>
          </a:p>
        </p:txBody>
      </p:sp>
      <p:grpSp>
        <p:nvGrpSpPr>
          <p:cNvPr id="726" name="Google Shape;726;p41"/>
          <p:cNvGrpSpPr/>
          <p:nvPr/>
        </p:nvGrpSpPr>
        <p:grpSpPr>
          <a:xfrm>
            <a:off x="486537" y="1544294"/>
            <a:ext cx="3502880" cy="2928967"/>
            <a:chOff x="1295330" y="1868507"/>
            <a:chExt cx="4365503" cy="3647530"/>
          </a:xfrm>
        </p:grpSpPr>
        <p:grpSp>
          <p:nvGrpSpPr>
            <p:cNvPr id="727" name="Google Shape;727;p41"/>
            <p:cNvGrpSpPr/>
            <p:nvPr/>
          </p:nvGrpSpPr>
          <p:grpSpPr>
            <a:xfrm>
              <a:off x="1295330" y="1868507"/>
              <a:ext cx="4365503" cy="3647530"/>
              <a:chOff x="6679223" y="1947864"/>
              <a:chExt cx="3956410" cy="3325308"/>
            </a:xfrm>
          </p:grpSpPr>
          <p:grpSp>
            <p:nvGrpSpPr>
              <p:cNvPr id="728" name="Google Shape;728;p41"/>
              <p:cNvGrpSpPr/>
              <p:nvPr/>
            </p:nvGrpSpPr>
            <p:grpSpPr>
              <a:xfrm>
                <a:off x="7996402" y="4725653"/>
                <a:ext cx="1328920" cy="547519"/>
                <a:chOff x="7059929" y="5060917"/>
                <a:chExt cx="1328920" cy="547519"/>
              </a:xfrm>
            </p:grpSpPr>
            <p:sp>
              <p:nvSpPr>
                <p:cNvPr id="729" name="Google Shape;729;p41"/>
                <p:cNvSpPr/>
                <p:nvPr/>
              </p:nvSpPr>
              <p:spPr>
                <a:xfrm rot="10800000">
                  <a:off x="7059929" y="5578436"/>
                  <a:ext cx="1322100" cy="300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707887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30" name="Google Shape;730;p41"/>
                <p:cNvSpPr/>
                <p:nvPr/>
              </p:nvSpPr>
              <p:spPr>
                <a:xfrm>
                  <a:off x="7187465" y="5060917"/>
                  <a:ext cx="1067100" cy="428400"/>
                </a:xfrm>
                <a:prstGeom prst="trapezoid">
                  <a:avLst>
                    <a:gd fmla="val 15083" name="adj"/>
                  </a:avLst>
                </a:prstGeom>
                <a:solidFill>
                  <a:srgbClr val="D8D8D8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31" name="Google Shape;731;p41"/>
                <p:cNvSpPr/>
                <p:nvPr/>
              </p:nvSpPr>
              <p:spPr>
                <a:xfrm>
                  <a:off x="7066749" y="5488243"/>
                  <a:ext cx="1322100" cy="936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FFFFFF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32" name="Google Shape;732;p41"/>
              <p:cNvGrpSpPr/>
              <p:nvPr/>
            </p:nvGrpSpPr>
            <p:grpSpPr>
              <a:xfrm>
                <a:off x="6679223" y="1947864"/>
                <a:ext cx="3956410" cy="2777787"/>
                <a:chOff x="5742750" y="2283128"/>
                <a:chExt cx="3956410" cy="2777787"/>
              </a:xfrm>
            </p:grpSpPr>
            <p:sp>
              <p:nvSpPr>
                <p:cNvPr id="733" name="Google Shape;733;p41"/>
                <p:cNvSpPr/>
                <p:nvPr/>
              </p:nvSpPr>
              <p:spPr>
                <a:xfrm>
                  <a:off x="5742760" y="2283128"/>
                  <a:ext cx="3956400" cy="2777700"/>
                </a:xfrm>
                <a:prstGeom prst="roundRect">
                  <a:avLst>
                    <a:gd fmla="val 3377" name="adj"/>
                  </a:avLst>
                </a:prstGeom>
                <a:solidFill>
                  <a:srgbClr val="262626"/>
                </a:solidFill>
                <a:ln cap="flat" cmpd="sng" w="12700">
                  <a:solidFill>
                    <a:srgbClr val="39353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34" name="Google Shape;734;p41"/>
                <p:cNvSpPr/>
                <p:nvPr/>
              </p:nvSpPr>
              <p:spPr>
                <a:xfrm rot="10800000">
                  <a:off x="5742750" y="4752515"/>
                  <a:ext cx="3956400" cy="308400"/>
                </a:xfrm>
                <a:prstGeom prst="round2SameRect">
                  <a:avLst>
                    <a:gd fmla="val 19571" name="adj1"/>
                    <a:gd fmla="val 0" name="adj2"/>
                  </a:avLst>
                </a:prstGeom>
                <a:solidFill>
                  <a:srgbClr val="FFFFFF"/>
                </a:solidFill>
                <a:ln cap="flat" cmpd="sng" w="12700">
                  <a:solidFill>
                    <a:srgbClr val="C6CFD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35" name="Google Shape;735;p41"/>
            <p:cNvSpPr/>
            <p:nvPr/>
          </p:nvSpPr>
          <p:spPr>
            <a:xfrm>
              <a:off x="3370018" y="192985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6" name="Google Shape;736;p41"/>
          <p:cNvGrpSpPr/>
          <p:nvPr/>
        </p:nvGrpSpPr>
        <p:grpSpPr>
          <a:xfrm>
            <a:off x="7959054" y="3958521"/>
            <a:ext cx="1184934" cy="1184984"/>
            <a:chOff x="7662829" y="3682356"/>
            <a:chExt cx="1481167" cy="1461139"/>
          </a:xfrm>
        </p:grpSpPr>
        <p:sp>
          <p:nvSpPr>
            <p:cNvPr id="737" name="Google Shape;737;p41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8" name="Google Shape;738;p41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41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40" name="Google Shape;740;p41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741" name="Google Shape;741;p4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4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743" name="Google Shape;743;p41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744" name="Google Shape;744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4588" y="1733025"/>
            <a:ext cx="3386774" cy="1880724"/>
          </a:xfrm>
          <a:prstGeom prst="rect">
            <a:avLst/>
          </a:prstGeom>
          <a:noFill/>
          <a:ln>
            <a:noFill/>
          </a:ln>
        </p:spPr>
      </p:pic>
      <p:sp>
        <p:nvSpPr>
          <p:cNvPr id="745" name="Google Shape;745;p41"/>
          <p:cNvSpPr txBox="1"/>
          <p:nvPr>
            <p:ph idx="1" type="body"/>
          </p:nvPr>
        </p:nvSpPr>
        <p:spPr>
          <a:xfrm>
            <a:off x="4740275" y="2026625"/>
            <a:ext cx="3918900" cy="18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If you are presenting a website, an internet product or an app, you can use this computer mockup to showcase it.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42"/>
          <p:cNvSpPr/>
          <p:nvPr/>
        </p:nvSpPr>
        <p:spPr>
          <a:xfrm rot="4648272">
            <a:off x="5054763" y="90177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42"/>
          <p:cNvSpPr/>
          <p:nvPr/>
        </p:nvSpPr>
        <p:spPr>
          <a:xfrm>
            <a:off x="5176902" y="82853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42"/>
          <p:cNvSpPr/>
          <p:nvPr/>
        </p:nvSpPr>
        <p:spPr>
          <a:xfrm>
            <a:off x="8302952" y="89448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3" name="Google Shape;753;p42"/>
          <p:cNvGrpSpPr/>
          <p:nvPr/>
        </p:nvGrpSpPr>
        <p:grpSpPr>
          <a:xfrm>
            <a:off x="4865315" y="3945774"/>
            <a:ext cx="536252" cy="539476"/>
            <a:chOff x="528171" y="3429000"/>
            <a:chExt cx="700800" cy="700800"/>
          </a:xfrm>
        </p:grpSpPr>
        <p:cxnSp>
          <p:nvCxnSpPr>
            <p:cNvPr id="754" name="Google Shape;754;p42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55" name="Google Shape;755;p42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56" name="Google Shape;756;p42"/>
          <p:cNvSpPr/>
          <p:nvPr/>
        </p:nvSpPr>
        <p:spPr>
          <a:xfrm>
            <a:off x="7494138" y="4080158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</a:t>
            </a:r>
            <a:endParaRPr/>
          </a:p>
        </p:txBody>
      </p:sp>
      <p:grpSp>
        <p:nvGrpSpPr>
          <p:cNvPr id="758" name="Google Shape;758;p42"/>
          <p:cNvGrpSpPr/>
          <p:nvPr/>
        </p:nvGrpSpPr>
        <p:grpSpPr>
          <a:xfrm>
            <a:off x="4629412" y="1688020"/>
            <a:ext cx="4291168" cy="2201037"/>
            <a:chOff x="3289100" y="2648488"/>
            <a:chExt cx="5622600" cy="2876421"/>
          </a:xfrm>
        </p:grpSpPr>
        <p:grpSp>
          <p:nvGrpSpPr>
            <p:cNvPr id="759" name="Google Shape;759;p42"/>
            <p:cNvGrpSpPr/>
            <p:nvPr/>
          </p:nvGrpSpPr>
          <p:grpSpPr>
            <a:xfrm>
              <a:off x="3289100" y="2648488"/>
              <a:ext cx="5622600" cy="2876421"/>
              <a:chOff x="1059475" y="2296088"/>
              <a:chExt cx="5622600" cy="2876421"/>
            </a:xfrm>
          </p:grpSpPr>
          <p:sp>
            <p:nvSpPr>
              <p:cNvPr id="760" name="Google Shape;760;p42"/>
              <p:cNvSpPr/>
              <p:nvPr/>
            </p:nvSpPr>
            <p:spPr>
              <a:xfrm>
                <a:off x="1709623" y="2296088"/>
                <a:ext cx="4319700" cy="2813400"/>
              </a:xfrm>
              <a:prstGeom prst="roundRect">
                <a:avLst>
                  <a:gd fmla="val 4487" name="adj"/>
                </a:avLst>
              </a:prstGeom>
              <a:solidFill>
                <a:srgbClr val="262626"/>
              </a:solidFill>
              <a:ln cap="flat" cmpd="sng" w="3810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61" name="Google Shape;761;p42"/>
              <p:cNvGrpSpPr/>
              <p:nvPr/>
            </p:nvGrpSpPr>
            <p:grpSpPr>
              <a:xfrm>
                <a:off x="1059475" y="5078309"/>
                <a:ext cx="5622600" cy="94200"/>
                <a:chOff x="1059475" y="5076025"/>
                <a:chExt cx="5622600" cy="188400"/>
              </a:xfrm>
            </p:grpSpPr>
            <p:sp>
              <p:nvSpPr>
                <p:cNvPr id="762" name="Google Shape;762;p42"/>
                <p:cNvSpPr/>
                <p:nvPr/>
              </p:nvSpPr>
              <p:spPr>
                <a:xfrm>
                  <a:off x="1059475" y="5076025"/>
                  <a:ext cx="5622600" cy="188400"/>
                </a:xfrm>
                <a:prstGeom prst="roundRect">
                  <a:avLst>
                    <a:gd fmla="val 35520" name="adj"/>
                  </a:avLst>
                </a:prstGeom>
                <a:solidFill>
                  <a:srgbClr val="BFBFBF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3" name="Google Shape;763;p42"/>
                <p:cNvSpPr/>
                <p:nvPr/>
              </p:nvSpPr>
              <p:spPr>
                <a:xfrm>
                  <a:off x="3354359" y="5081221"/>
                  <a:ext cx="1030351" cy="131148"/>
                </a:xfrm>
                <a:custGeom>
                  <a:rect b="b" l="l" r="r" t="t"/>
                  <a:pathLst>
                    <a:path extrusionOk="0" h="131148" w="1030351">
                      <a:moveTo>
                        <a:pt x="0" y="0"/>
                      </a:moveTo>
                      <a:lnTo>
                        <a:pt x="1030351" y="0"/>
                      </a:lnTo>
                      <a:lnTo>
                        <a:pt x="995408" y="51827"/>
                      </a:lnTo>
                      <a:cubicBezTo>
                        <a:pt x="946399" y="100836"/>
                        <a:pt x="878694" y="131148"/>
                        <a:pt x="803909" y="131148"/>
                      </a:cubicBezTo>
                      <a:lnTo>
                        <a:pt x="226441" y="131148"/>
                      </a:lnTo>
                      <a:cubicBezTo>
                        <a:pt x="151656" y="131148"/>
                        <a:pt x="83951" y="100836"/>
                        <a:pt x="34942" y="51827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64" name="Google Shape;764;p42"/>
            <p:cNvSpPr/>
            <p:nvPr/>
          </p:nvSpPr>
          <p:spPr>
            <a:xfrm>
              <a:off x="6037018" y="27680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5" name="Google Shape;765;p42"/>
          <p:cNvGrpSpPr/>
          <p:nvPr/>
        </p:nvGrpSpPr>
        <p:grpSpPr>
          <a:xfrm flipH="1">
            <a:off x="4" y="3945771"/>
            <a:ext cx="1184934" cy="1184984"/>
            <a:chOff x="7662829" y="3682356"/>
            <a:chExt cx="1481167" cy="1461139"/>
          </a:xfrm>
        </p:grpSpPr>
        <p:sp>
          <p:nvSpPr>
            <p:cNvPr id="766" name="Google Shape;766;p42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42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42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69" name="Google Shape;769;p42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770" name="Google Shape;770;p42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771" name="Google Shape;771;p42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772" name="Google Shape;772;p42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773" name="Google Shape;773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4313" y="1894113"/>
            <a:ext cx="3221352" cy="1788863"/>
          </a:xfrm>
          <a:prstGeom prst="rect">
            <a:avLst/>
          </a:prstGeom>
          <a:noFill/>
          <a:ln>
            <a:noFill/>
          </a:ln>
        </p:spPr>
      </p:pic>
      <p:sp>
        <p:nvSpPr>
          <p:cNvPr id="774" name="Google Shape;774;p42"/>
          <p:cNvSpPr txBox="1"/>
          <p:nvPr>
            <p:ph idx="1" type="body"/>
          </p:nvPr>
        </p:nvSpPr>
        <p:spPr>
          <a:xfrm>
            <a:off x="311700" y="1853375"/>
            <a:ext cx="3918900" cy="162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If you are presenting a website, an internet product or an app, you can use this computer mockup to showcase it.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8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43"/>
          <p:cNvSpPr/>
          <p:nvPr/>
        </p:nvSpPr>
        <p:spPr>
          <a:xfrm rot="4648272">
            <a:off x="308138" y="1311920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43"/>
          <p:cNvSpPr/>
          <p:nvPr/>
        </p:nvSpPr>
        <p:spPr>
          <a:xfrm>
            <a:off x="430277" y="1238682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43"/>
          <p:cNvSpPr/>
          <p:nvPr/>
        </p:nvSpPr>
        <p:spPr>
          <a:xfrm>
            <a:off x="3556327" y="1152230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82" name="Google Shape;782;p43"/>
          <p:cNvGrpSpPr/>
          <p:nvPr/>
        </p:nvGrpSpPr>
        <p:grpSpPr>
          <a:xfrm>
            <a:off x="118690" y="4203524"/>
            <a:ext cx="536252" cy="539476"/>
            <a:chOff x="528171" y="3429000"/>
            <a:chExt cx="700800" cy="700800"/>
          </a:xfrm>
        </p:grpSpPr>
        <p:cxnSp>
          <p:nvCxnSpPr>
            <p:cNvPr id="783" name="Google Shape;783;p43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84" name="Google Shape;784;p43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85" name="Google Shape;785;p43"/>
          <p:cNvSpPr/>
          <p:nvPr/>
        </p:nvSpPr>
        <p:spPr>
          <a:xfrm>
            <a:off x="3083688" y="4371470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</a:t>
            </a:r>
            <a:endParaRPr/>
          </a:p>
        </p:txBody>
      </p:sp>
      <p:grpSp>
        <p:nvGrpSpPr>
          <p:cNvPr id="787" name="Google Shape;787;p43"/>
          <p:cNvGrpSpPr/>
          <p:nvPr/>
        </p:nvGrpSpPr>
        <p:grpSpPr>
          <a:xfrm>
            <a:off x="1188862" y="1489082"/>
            <a:ext cx="1679003" cy="3072274"/>
            <a:chOff x="8625436" y="1258061"/>
            <a:chExt cx="2388000" cy="4396500"/>
          </a:xfrm>
        </p:grpSpPr>
        <p:sp>
          <p:nvSpPr>
            <p:cNvPr id="788" name="Google Shape;788;p43"/>
            <p:cNvSpPr/>
            <p:nvPr/>
          </p:nvSpPr>
          <p:spPr>
            <a:xfrm>
              <a:off x="8625436" y="1258061"/>
              <a:ext cx="2388000" cy="43965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106852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9725916" y="5324400"/>
              <a:ext cx="180000" cy="180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1" name="Google Shape;791;p43"/>
          <p:cNvGrpSpPr/>
          <p:nvPr/>
        </p:nvGrpSpPr>
        <p:grpSpPr>
          <a:xfrm>
            <a:off x="7959054" y="3958521"/>
            <a:ext cx="1184934" cy="1184984"/>
            <a:chOff x="7662829" y="3682356"/>
            <a:chExt cx="1481167" cy="1461139"/>
          </a:xfrm>
        </p:grpSpPr>
        <p:sp>
          <p:nvSpPr>
            <p:cNvPr id="792" name="Google Shape;792;p43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95" name="Google Shape;795;p43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796" name="Google Shape;796;p43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797" name="Google Shape;797;p43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798" name="Google Shape;798;p43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799" name="Google Shape;799;p43"/>
          <p:cNvPicPr preferRelativeResize="0"/>
          <p:nvPr/>
        </p:nvPicPr>
        <p:blipFill rotWithShape="1">
          <a:blip r:embed="rId3">
            <a:alphaModFix/>
          </a:blip>
          <a:srcRect b="0" l="8013" r="11775" t="0"/>
          <a:stretch/>
        </p:blipFill>
        <p:spPr>
          <a:xfrm>
            <a:off x="1260750" y="1693650"/>
            <a:ext cx="1535225" cy="2543750"/>
          </a:xfrm>
          <a:prstGeom prst="rect">
            <a:avLst/>
          </a:prstGeom>
          <a:noFill/>
          <a:ln>
            <a:noFill/>
          </a:ln>
        </p:spPr>
      </p:pic>
      <p:sp>
        <p:nvSpPr>
          <p:cNvPr id="800" name="Google Shape;800;p43"/>
          <p:cNvSpPr txBox="1"/>
          <p:nvPr>
            <p:ph idx="1" type="body"/>
          </p:nvPr>
        </p:nvSpPr>
        <p:spPr>
          <a:xfrm>
            <a:off x="4740275" y="2026625"/>
            <a:ext cx="3918900" cy="18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If you are presenting a website, an internet product or an app, you can use this computer mockup to showcase it.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4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44"/>
          <p:cNvSpPr/>
          <p:nvPr/>
        </p:nvSpPr>
        <p:spPr>
          <a:xfrm rot="4648272">
            <a:off x="5135888" y="1011557"/>
            <a:ext cx="3440435" cy="3451246"/>
          </a:xfrm>
          <a:custGeom>
            <a:rect b="b" l="l" r="r" t="t"/>
            <a:pathLst>
              <a:path extrusionOk="0" fill="none" h="4566757" w="4523243">
                <a:moveTo>
                  <a:pt x="0" y="2283379"/>
                </a:moveTo>
                <a:cubicBezTo>
                  <a:pt x="241090" y="1050904"/>
                  <a:pt x="1043615" y="-63905"/>
                  <a:pt x="2261622" y="0"/>
                </a:cubicBezTo>
                <a:cubicBezTo>
                  <a:pt x="3266235" y="-37433"/>
                  <a:pt x="4456007" y="1085607"/>
                  <a:pt x="4523244" y="2283379"/>
                </a:cubicBezTo>
                <a:cubicBezTo>
                  <a:pt x="4516518" y="3480314"/>
                  <a:pt x="3476000" y="4614955"/>
                  <a:pt x="2261622" y="4566758"/>
                </a:cubicBezTo>
                <a:cubicBezTo>
                  <a:pt x="1170524" y="4655191"/>
                  <a:pt x="234841" y="3600919"/>
                  <a:pt x="0" y="2283379"/>
                </a:cubicBezTo>
                <a:close/>
              </a:path>
              <a:path extrusionOk="0" h="4566757" w="4523243">
                <a:moveTo>
                  <a:pt x="0" y="2283379"/>
                </a:moveTo>
                <a:cubicBezTo>
                  <a:pt x="-149100" y="930335"/>
                  <a:pt x="827895" y="69309"/>
                  <a:pt x="2261622" y="0"/>
                </a:cubicBezTo>
                <a:cubicBezTo>
                  <a:pt x="3685456" y="36794"/>
                  <a:pt x="4502701" y="1022957"/>
                  <a:pt x="4523244" y="2283379"/>
                </a:cubicBezTo>
                <a:cubicBezTo>
                  <a:pt x="4395367" y="3669332"/>
                  <a:pt x="3488538" y="4689150"/>
                  <a:pt x="2261622" y="4566758"/>
                </a:cubicBezTo>
                <a:cubicBezTo>
                  <a:pt x="871912" y="4489804"/>
                  <a:pt x="155964" y="3618975"/>
                  <a:pt x="0" y="22833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44"/>
          <p:cNvSpPr/>
          <p:nvPr/>
        </p:nvSpPr>
        <p:spPr>
          <a:xfrm>
            <a:off x="5258027" y="938319"/>
            <a:ext cx="3463732" cy="3453713"/>
          </a:xfrm>
          <a:custGeom>
            <a:rect b="b" l="l" r="r" t="t"/>
            <a:pathLst>
              <a:path extrusionOk="0" h="4485341" w="4527754">
                <a:moveTo>
                  <a:pt x="0" y="2242671"/>
                </a:moveTo>
                <a:cubicBezTo>
                  <a:pt x="-141122" y="917031"/>
                  <a:pt x="889473" y="46576"/>
                  <a:pt x="2263877" y="0"/>
                </a:cubicBezTo>
                <a:cubicBezTo>
                  <a:pt x="3726138" y="44622"/>
                  <a:pt x="4493769" y="1005159"/>
                  <a:pt x="4527754" y="2242671"/>
                </a:cubicBezTo>
                <a:cubicBezTo>
                  <a:pt x="4396828" y="3609120"/>
                  <a:pt x="3509075" y="4513570"/>
                  <a:pt x="2263877" y="4485342"/>
                </a:cubicBezTo>
                <a:cubicBezTo>
                  <a:pt x="892498" y="4419100"/>
                  <a:pt x="90714" y="3524608"/>
                  <a:pt x="0" y="2242671"/>
                </a:cubicBezTo>
                <a:close/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7" name="Google Shape;807;p44"/>
          <p:cNvSpPr/>
          <p:nvPr/>
        </p:nvSpPr>
        <p:spPr>
          <a:xfrm>
            <a:off x="8384077" y="1004268"/>
            <a:ext cx="508200" cy="504900"/>
          </a:xfrm>
          <a:prstGeom prst="ellipse">
            <a:avLst/>
          </a:pr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8" name="Google Shape;808;p44"/>
          <p:cNvGrpSpPr/>
          <p:nvPr/>
        </p:nvGrpSpPr>
        <p:grpSpPr>
          <a:xfrm>
            <a:off x="4946440" y="4055561"/>
            <a:ext cx="536252" cy="539476"/>
            <a:chOff x="528171" y="3429000"/>
            <a:chExt cx="700800" cy="700800"/>
          </a:xfrm>
        </p:grpSpPr>
        <p:cxnSp>
          <p:nvCxnSpPr>
            <p:cNvPr id="809" name="Google Shape;809;p44"/>
            <p:cNvCxnSpPr/>
            <p:nvPr/>
          </p:nvCxnSpPr>
          <p:spPr>
            <a:xfrm>
              <a:off x="878541" y="3429000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10" name="Google Shape;810;p44"/>
            <p:cNvCxnSpPr/>
            <p:nvPr/>
          </p:nvCxnSpPr>
          <p:spPr>
            <a:xfrm rot="10800000">
              <a:off x="878571" y="3412536"/>
              <a:ext cx="0" cy="700800"/>
            </a:xfrm>
            <a:prstGeom prst="straightConnector1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11" name="Google Shape;811;p44"/>
          <p:cNvSpPr/>
          <p:nvPr/>
        </p:nvSpPr>
        <p:spPr>
          <a:xfrm>
            <a:off x="7788163" y="4647145"/>
            <a:ext cx="1253598" cy="203601"/>
          </a:xfrm>
          <a:custGeom>
            <a:rect b="b" l="l" r="r" t="t"/>
            <a:pathLst>
              <a:path extrusionOk="0" h="1480738" w="5763670">
                <a:moveTo>
                  <a:pt x="0" y="1445342"/>
                </a:moveTo>
                <a:lnTo>
                  <a:pt x="690225" y="0"/>
                </a:lnTo>
                <a:lnTo>
                  <a:pt x="1421745" y="1480738"/>
                </a:lnTo>
                <a:lnTo>
                  <a:pt x="2123768" y="0"/>
                </a:lnTo>
                <a:lnTo>
                  <a:pt x="2855288" y="1468939"/>
                </a:lnTo>
                <a:lnTo>
                  <a:pt x="3563210" y="5899"/>
                </a:lnTo>
                <a:lnTo>
                  <a:pt x="4271133" y="1463040"/>
                </a:lnTo>
                <a:lnTo>
                  <a:pt x="5014452" y="35396"/>
                </a:lnTo>
                <a:lnTo>
                  <a:pt x="5763670" y="1445342"/>
                </a:lnTo>
                <a:lnTo>
                  <a:pt x="5763670" y="1445342"/>
                </a:lnTo>
                <a:lnTo>
                  <a:pt x="5763670" y="1445342"/>
                </a:lnTo>
              </a:path>
            </a:pathLst>
          </a:custGeom>
          <a:noFill/>
          <a:ln cap="flat" cmpd="sng" w="317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2" name="Google Shape;812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</a:t>
            </a:r>
            <a:endParaRPr/>
          </a:p>
        </p:txBody>
      </p:sp>
      <p:grpSp>
        <p:nvGrpSpPr>
          <p:cNvPr id="813" name="Google Shape;813;p44"/>
          <p:cNvGrpSpPr/>
          <p:nvPr/>
        </p:nvGrpSpPr>
        <p:grpSpPr>
          <a:xfrm>
            <a:off x="5675083" y="892771"/>
            <a:ext cx="2518370" cy="3688797"/>
            <a:chOff x="6953045" y="1252870"/>
            <a:chExt cx="3186600" cy="4559700"/>
          </a:xfrm>
        </p:grpSpPr>
        <p:sp>
          <p:nvSpPr>
            <p:cNvPr id="814" name="Google Shape;814;p44"/>
            <p:cNvSpPr/>
            <p:nvPr/>
          </p:nvSpPr>
          <p:spPr>
            <a:xfrm>
              <a:off x="6953045" y="1252870"/>
              <a:ext cx="3186600" cy="45597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8413309" y="5416847"/>
              <a:ext cx="216000" cy="216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0000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44"/>
            <p:cNvSpPr/>
            <p:nvPr/>
          </p:nvSpPr>
          <p:spPr>
            <a:xfrm>
              <a:off x="97708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44"/>
          <p:cNvGrpSpPr/>
          <p:nvPr/>
        </p:nvGrpSpPr>
        <p:grpSpPr>
          <a:xfrm flipH="1">
            <a:off x="4" y="3945771"/>
            <a:ext cx="1184934" cy="1184984"/>
            <a:chOff x="7662829" y="3682356"/>
            <a:chExt cx="1481167" cy="1461139"/>
          </a:xfrm>
        </p:grpSpPr>
        <p:sp>
          <p:nvSpPr>
            <p:cNvPr id="818" name="Google Shape;818;p44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9" name="Google Shape;819;p44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0" name="Google Shape;820;p44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21" name="Google Shape;821;p44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822" name="Google Shape;822;p44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823" name="Google Shape;823;p44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824" name="Google Shape;824;p44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825" name="Google Shape;825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87425" y="1137963"/>
            <a:ext cx="2291913" cy="3046034"/>
          </a:xfrm>
          <a:prstGeom prst="rect">
            <a:avLst/>
          </a:prstGeom>
          <a:noFill/>
          <a:ln>
            <a:noFill/>
          </a:ln>
        </p:spPr>
      </p:pic>
      <p:sp>
        <p:nvSpPr>
          <p:cNvPr id="826" name="Google Shape;826;p44"/>
          <p:cNvSpPr txBox="1"/>
          <p:nvPr>
            <p:ph idx="1" type="body"/>
          </p:nvPr>
        </p:nvSpPr>
        <p:spPr>
          <a:xfrm>
            <a:off x="311700" y="1853375"/>
            <a:ext cx="3918900" cy="162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If you are presenting a website, an internet product or an app, you can use this computer mockup to showcase it.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45"/>
          <p:cNvSpPr txBox="1"/>
          <p:nvPr>
            <p:ph type="title"/>
          </p:nvPr>
        </p:nvSpPr>
        <p:spPr>
          <a:xfrm>
            <a:off x="1165400" y="1452225"/>
            <a:ext cx="68916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you!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5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46"/>
          <p:cNvSpPr txBox="1"/>
          <p:nvPr>
            <p:ph type="title"/>
          </p:nvPr>
        </p:nvSpPr>
        <p:spPr>
          <a:xfrm>
            <a:off x="907600" y="1359700"/>
            <a:ext cx="2483100" cy="110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Editable Icons</a:t>
            </a:r>
            <a:endParaRPr>
              <a:solidFill>
                <a:srgbClr val="000000"/>
              </a:solidFill>
            </a:endParaRPr>
          </a:p>
        </p:txBody>
      </p:sp>
      <p:grpSp>
        <p:nvGrpSpPr>
          <p:cNvPr id="837" name="Google Shape;837;p46"/>
          <p:cNvGrpSpPr/>
          <p:nvPr/>
        </p:nvGrpSpPr>
        <p:grpSpPr>
          <a:xfrm>
            <a:off x="4688455" y="1725636"/>
            <a:ext cx="273498" cy="178528"/>
            <a:chOff x="4797800" y="1994125"/>
            <a:chExt cx="306475" cy="186025"/>
          </a:xfrm>
        </p:grpSpPr>
        <p:sp>
          <p:nvSpPr>
            <p:cNvPr id="838" name="Google Shape;838;p46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46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0" name="Google Shape;840;p46"/>
          <p:cNvSpPr/>
          <p:nvPr/>
        </p:nvSpPr>
        <p:spPr>
          <a:xfrm>
            <a:off x="4313673" y="1736034"/>
            <a:ext cx="237267" cy="217060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46"/>
          <p:cNvSpPr/>
          <p:nvPr/>
        </p:nvSpPr>
        <p:spPr>
          <a:xfrm>
            <a:off x="4033376" y="1677340"/>
            <a:ext cx="142539" cy="280424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46"/>
          <p:cNvSpPr/>
          <p:nvPr/>
        </p:nvSpPr>
        <p:spPr>
          <a:xfrm>
            <a:off x="5064537" y="1725108"/>
            <a:ext cx="237668" cy="178528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46"/>
          <p:cNvSpPr/>
          <p:nvPr/>
        </p:nvSpPr>
        <p:spPr>
          <a:xfrm>
            <a:off x="5404539" y="1694946"/>
            <a:ext cx="225331" cy="238893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46"/>
          <p:cNvSpPr/>
          <p:nvPr/>
        </p:nvSpPr>
        <p:spPr>
          <a:xfrm>
            <a:off x="6072595" y="1718644"/>
            <a:ext cx="201839" cy="197794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5" name="Google Shape;845;p46"/>
          <p:cNvGrpSpPr/>
          <p:nvPr/>
        </p:nvGrpSpPr>
        <p:grpSpPr>
          <a:xfrm>
            <a:off x="6439797" y="1728807"/>
            <a:ext cx="237668" cy="178960"/>
            <a:chOff x="4250025" y="2848800"/>
            <a:chExt cx="266325" cy="186475"/>
          </a:xfrm>
        </p:grpSpPr>
        <p:sp>
          <p:nvSpPr>
            <p:cNvPr id="846" name="Google Shape;846;p46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46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8" name="Google Shape;848;p46"/>
          <p:cNvGrpSpPr/>
          <p:nvPr/>
        </p:nvGrpSpPr>
        <p:grpSpPr>
          <a:xfrm>
            <a:off x="6843028" y="1703543"/>
            <a:ext cx="231689" cy="229896"/>
            <a:chOff x="4707700" y="2822475"/>
            <a:chExt cx="259625" cy="239550"/>
          </a:xfrm>
        </p:grpSpPr>
        <p:sp>
          <p:nvSpPr>
            <p:cNvPr id="849" name="Google Shape;849;p46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0" name="Google Shape;850;p46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46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2" name="Google Shape;852;p46"/>
          <p:cNvSpPr/>
          <p:nvPr/>
        </p:nvSpPr>
        <p:spPr>
          <a:xfrm>
            <a:off x="7164532" y="1704948"/>
            <a:ext cx="230105" cy="225314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46"/>
          <p:cNvSpPr/>
          <p:nvPr/>
        </p:nvSpPr>
        <p:spPr>
          <a:xfrm>
            <a:off x="7518032" y="1728071"/>
            <a:ext cx="237668" cy="178960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4" name="Google Shape;854;p46"/>
          <p:cNvGrpSpPr/>
          <p:nvPr/>
        </p:nvGrpSpPr>
        <p:grpSpPr>
          <a:xfrm>
            <a:off x="7946678" y="1677847"/>
            <a:ext cx="237267" cy="280856"/>
            <a:chOff x="6425500" y="2795700"/>
            <a:chExt cx="265875" cy="292650"/>
          </a:xfrm>
        </p:grpSpPr>
        <p:sp>
          <p:nvSpPr>
            <p:cNvPr id="855" name="Google Shape;855;p46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6" name="Google Shape;856;p46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7" name="Google Shape;857;p46"/>
          <p:cNvSpPr/>
          <p:nvPr/>
        </p:nvSpPr>
        <p:spPr>
          <a:xfrm>
            <a:off x="8284738" y="1699611"/>
            <a:ext cx="238070" cy="236302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8" name="Google Shape;858;p46"/>
          <p:cNvGrpSpPr/>
          <p:nvPr/>
        </p:nvGrpSpPr>
        <p:grpSpPr>
          <a:xfrm>
            <a:off x="8674920" y="1716151"/>
            <a:ext cx="236464" cy="204488"/>
            <a:chOff x="5549875" y="2418425"/>
            <a:chExt cx="264975" cy="213075"/>
          </a:xfrm>
        </p:grpSpPr>
        <p:sp>
          <p:nvSpPr>
            <p:cNvPr id="859" name="Google Shape;859;p46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0" name="Google Shape;860;p46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1" name="Google Shape;861;p46"/>
          <p:cNvSpPr/>
          <p:nvPr/>
        </p:nvSpPr>
        <p:spPr>
          <a:xfrm>
            <a:off x="4048302" y="2143641"/>
            <a:ext cx="112688" cy="267996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62" name="Google Shape;862;p46"/>
          <p:cNvGrpSpPr/>
          <p:nvPr/>
        </p:nvGrpSpPr>
        <p:grpSpPr>
          <a:xfrm>
            <a:off x="4688733" y="2169743"/>
            <a:ext cx="202240" cy="217060"/>
            <a:chOff x="3739275" y="2525850"/>
            <a:chExt cx="226625" cy="226175"/>
          </a:xfrm>
        </p:grpSpPr>
        <p:sp>
          <p:nvSpPr>
            <p:cNvPr id="863" name="Google Shape;863;p46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4" name="Google Shape;864;p46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46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6" name="Google Shape;866;p46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7" name="Google Shape;867;p46"/>
          <p:cNvGrpSpPr/>
          <p:nvPr/>
        </p:nvGrpSpPr>
        <p:grpSpPr>
          <a:xfrm>
            <a:off x="4332749" y="2150897"/>
            <a:ext cx="183924" cy="254752"/>
            <a:chOff x="4518575" y="2506200"/>
            <a:chExt cx="206100" cy="265450"/>
          </a:xfrm>
        </p:grpSpPr>
        <p:sp>
          <p:nvSpPr>
            <p:cNvPr id="868" name="Google Shape;868;p46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9" name="Google Shape;869;p46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0" name="Google Shape;870;p46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1" name="Google Shape;871;p46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2" name="Google Shape;872;p46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3" name="Google Shape;873;p46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46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5" name="Google Shape;875;p46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6" name="Google Shape;876;p46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7" name="Google Shape;877;p46"/>
          <p:cNvGrpSpPr/>
          <p:nvPr/>
        </p:nvGrpSpPr>
        <p:grpSpPr>
          <a:xfrm>
            <a:off x="5062960" y="2169548"/>
            <a:ext cx="202262" cy="217060"/>
            <a:chOff x="4164375" y="1677425"/>
            <a:chExt cx="226650" cy="226175"/>
          </a:xfrm>
        </p:grpSpPr>
        <p:sp>
          <p:nvSpPr>
            <p:cNvPr id="878" name="Google Shape;878;p46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9" name="Google Shape;879;p46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0" name="Google Shape;880;p46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1" name="Google Shape;881;p46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2" name="Google Shape;882;p46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83" name="Google Shape;883;p46"/>
          <p:cNvGrpSpPr/>
          <p:nvPr/>
        </p:nvGrpSpPr>
        <p:grpSpPr>
          <a:xfrm>
            <a:off x="5774346" y="2163347"/>
            <a:ext cx="201839" cy="217060"/>
            <a:chOff x="5226025" y="1677425"/>
            <a:chExt cx="226175" cy="226175"/>
          </a:xfrm>
        </p:grpSpPr>
        <p:sp>
          <p:nvSpPr>
            <p:cNvPr id="884" name="Google Shape;884;p46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5" name="Google Shape;885;p46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86" name="Google Shape;886;p46"/>
          <p:cNvGrpSpPr/>
          <p:nvPr/>
        </p:nvGrpSpPr>
        <p:grpSpPr>
          <a:xfrm>
            <a:off x="5418858" y="2163223"/>
            <a:ext cx="201839" cy="217060"/>
            <a:chOff x="4835275" y="1198350"/>
            <a:chExt cx="226175" cy="226175"/>
          </a:xfrm>
        </p:grpSpPr>
        <p:sp>
          <p:nvSpPr>
            <p:cNvPr id="887" name="Google Shape;887;p46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8" name="Google Shape;888;p46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89" name="Google Shape;889;p46"/>
          <p:cNvGrpSpPr/>
          <p:nvPr/>
        </p:nvGrpSpPr>
        <p:grpSpPr>
          <a:xfrm>
            <a:off x="6559121" y="2151885"/>
            <a:ext cx="234478" cy="252185"/>
            <a:chOff x="968775" y="1180050"/>
            <a:chExt cx="262750" cy="262775"/>
          </a:xfrm>
        </p:grpSpPr>
        <p:sp>
          <p:nvSpPr>
            <p:cNvPr id="890" name="Google Shape;890;p46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1" name="Google Shape;891;p46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2" name="Google Shape;892;p46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3" name="Google Shape;893;p46"/>
          <p:cNvGrpSpPr/>
          <p:nvPr/>
        </p:nvGrpSpPr>
        <p:grpSpPr>
          <a:xfrm>
            <a:off x="6130038" y="2199103"/>
            <a:ext cx="260759" cy="157727"/>
            <a:chOff x="1678900" y="1231350"/>
            <a:chExt cx="292200" cy="164350"/>
          </a:xfrm>
        </p:grpSpPr>
        <p:sp>
          <p:nvSpPr>
            <p:cNvPr id="894" name="Google Shape;894;p46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5" name="Google Shape;895;p46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6" name="Google Shape;896;p46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7" name="Google Shape;897;p46"/>
          <p:cNvSpPr/>
          <p:nvPr/>
        </p:nvSpPr>
        <p:spPr>
          <a:xfrm>
            <a:off x="7021227" y="2143653"/>
            <a:ext cx="166031" cy="25559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98" name="Google Shape;898;p46"/>
          <p:cNvGrpSpPr/>
          <p:nvPr/>
        </p:nvGrpSpPr>
        <p:grpSpPr>
          <a:xfrm>
            <a:off x="7320475" y="2147388"/>
            <a:ext cx="217366" cy="248658"/>
            <a:chOff x="2405550" y="1181850"/>
            <a:chExt cx="243575" cy="259100"/>
          </a:xfrm>
        </p:grpSpPr>
        <p:sp>
          <p:nvSpPr>
            <p:cNvPr id="899" name="Google Shape;899;p46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0" name="Google Shape;900;p46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1" name="Google Shape;901;p46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2" name="Google Shape;902;p46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3" name="Google Shape;903;p46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4" name="Google Shape;904;p46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5" name="Google Shape;905;p46"/>
          <p:cNvSpPr/>
          <p:nvPr/>
        </p:nvSpPr>
        <p:spPr>
          <a:xfrm>
            <a:off x="7731875" y="2163093"/>
            <a:ext cx="201839" cy="217060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06" name="Google Shape;906;p46"/>
          <p:cNvGrpSpPr/>
          <p:nvPr/>
        </p:nvGrpSpPr>
        <p:grpSpPr>
          <a:xfrm>
            <a:off x="8017947" y="2145841"/>
            <a:ext cx="193472" cy="251753"/>
            <a:chOff x="3086700" y="1180050"/>
            <a:chExt cx="216800" cy="262325"/>
          </a:xfrm>
        </p:grpSpPr>
        <p:sp>
          <p:nvSpPr>
            <p:cNvPr id="907" name="Google Shape;907;p46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8" name="Google Shape;908;p46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9" name="Google Shape;909;p46"/>
          <p:cNvGrpSpPr/>
          <p:nvPr/>
        </p:nvGrpSpPr>
        <p:grpSpPr>
          <a:xfrm>
            <a:off x="8359833" y="2137491"/>
            <a:ext cx="154073" cy="268452"/>
            <a:chOff x="3741075" y="1171575"/>
            <a:chExt cx="172650" cy="279725"/>
          </a:xfrm>
        </p:grpSpPr>
        <p:sp>
          <p:nvSpPr>
            <p:cNvPr id="910" name="Google Shape;910;p46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1" name="Google Shape;911;p46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2" name="Google Shape;912;p46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3" name="Google Shape;913;p46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4" name="Google Shape;914;p46"/>
          <p:cNvSpPr/>
          <p:nvPr/>
        </p:nvSpPr>
        <p:spPr>
          <a:xfrm>
            <a:off x="8670534" y="2145751"/>
            <a:ext cx="236486" cy="252161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5" name="Google Shape;915;p46"/>
          <p:cNvGrpSpPr/>
          <p:nvPr/>
        </p:nvGrpSpPr>
        <p:grpSpPr>
          <a:xfrm>
            <a:off x="3985949" y="2661100"/>
            <a:ext cx="237289" cy="178552"/>
            <a:chOff x="952700" y="1101100"/>
            <a:chExt cx="265900" cy="186050"/>
          </a:xfrm>
        </p:grpSpPr>
        <p:sp>
          <p:nvSpPr>
            <p:cNvPr id="916" name="Google Shape;916;p46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7" name="Google Shape;917;p46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8" name="Google Shape;918;p46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9" name="Google Shape;919;p46"/>
          <p:cNvSpPr/>
          <p:nvPr/>
        </p:nvSpPr>
        <p:spPr>
          <a:xfrm>
            <a:off x="4341752" y="2602146"/>
            <a:ext cx="166410" cy="255184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46"/>
          <p:cNvSpPr/>
          <p:nvPr/>
        </p:nvSpPr>
        <p:spPr>
          <a:xfrm>
            <a:off x="4626622" y="2621430"/>
            <a:ext cx="267519" cy="281096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46"/>
          <p:cNvSpPr/>
          <p:nvPr/>
        </p:nvSpPr>
        <p:spPr>
          <a:xfrm>
            <a:off x="5012619" y="2621478"/>
            <a:ext cx="243648" cy="211950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46"/>
          <p:cNvSpPr/>
          <p:nvPr/>
        </p:nvSpPr>
        <p:spPr>
          <a:xfrm>
            <a:off x="5424106" y="2648319"/>
            <a:ext cx="210205" cy="23719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3" name="Google Shape;923;p46"/>
          <p:cNvGrpSpPr/>
          <p:nvPr/>
        </p:nvGrpSpPr>
        <p:grpSpPr>
          <a:xfrm>
            <a:off x="5801859" y="2646030"/>
            <a:ext cx="214578" cy="242324"/>
            <a:chOff x="5583325" y="1073450"/>
            <a:chExt cx="240450" cy="252500"/>
          </a:xfrm>
        </p:grpSpPr>
        <p:sp>
          <p:nvSpPr>
            <p:cNvPr id="924" name="Google Shape;924;p46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5" name="Google Shape;925;p46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6" name="Google Shape;926;p46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7" name="Google Shape;927;p46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28" name="Google Shape;928;p46"/>
          <p:cNvGrpSpPr/>
          <p:nvPr/>
        </p:nvGrpSpPr>
        <p:grpSpPr>
          <a:xfrm>
            <a:off x="6129857" y="2639833"/>
            <a:ext cx="261139" cy="207655"/>
            <a:chOff x="1502275" y="3638775"/>
            <a:chExt cx="292625" cy="216375"/>
          </a:xfrm>
        </p:grpSpPr>
        <p:sp>
          <p:nvSpPr>
            <p:cNvPr id="929" name="Google Shape;929;p46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46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1" name="Google Shape;931;p46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2" name="Google Shape;932;p46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3" name="Google Shape;933;p46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34" name="Google Shape;934;p46"/>
          <p:cNvGrpSpPr/>
          <p:nvPr/>
        </p:nvGrpSpPr>
        <p:grpSpPr>
          <a:xfrm>
            <a:off x="6504143" y="2600919"/>
            <a:ext cx="239252" cy="255160"/>
            <a:chOff x="3171000" y="4021950"/>
            <a:chExt cx="268100" cy="265875"/>
          </a:xfrm>
        </p:grpSpPr>
        <p:sp>
          <p:nvSpPr>
            <p:cNvPr id="935" name="Google Shape;935;p46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46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7" name="Google Shape;937;p46"/>
          <p:cNvSpPr/>
          <p:nvPr/>
        </p:nvSpPr>
        <p:spPr>
          <a:xfrm>
            <a:off x="6856781" y="2623493"/>
            <a:ext cx="266314" cy="286854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46"/>
          <p:cNvSpPr/>
          <p:nvPr/>
        </p:nvSpPr>
        <p:spPr>
          <a:xfrm>
            <a:off x="7231143" y="2612556"/>
            <a:ext cx="237668" cy="255688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39" name="Google Shape;939;p46"/>
          <p:cNvGrpSpPr/>
          <p:nvPr/>
        </p:nvGrpSpPr>
        <p:grpSpPr>
          <a:xfrm>
            <a:off x="7576561" y="2637274"/>
            <a:ext cx="225733" cy="242756"/>
            <a:chOff x="5684575" y="4038000"/>
            <a:chExt cx="252950" cy="252950"/>
          </a:xfrm>
        </p:grpSpPr>
        <p:sp>
          <p:nvSpPr>
            <p:cNvPr id="940" name="Google Shape;940;p46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1" name="Google Shape;941;p46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2" name="Google Shape;942;p46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3" name="Google Shape;943;p46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46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5" name="Google Shape;945;p46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46" name="Google Shape;946;p46"/>
          <p:cNvGrpSpPr/>
          <p:nvPr/>
        </p:nvGrpSpPr>
        <p:grpSpPr>
          <a:xfrm>
            <a:off x="7978535" y="2607850"/>
            <a:ext cx="166812" cy="281264"/>
            <a:chOff x="1982675" y="3599525"/>
            <a:chExt cx="186925" cy="293075"/>
          </a:xfrm>
        </p:grpSpPr>
        <p:sp>
          <p:nvSpPr>
            <p:cNvPr id="947" name="Google Shape;947;p46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8" name="Google Shape;948;p46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9" name="Google Shape;949;p46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0" name="Google Shape;950;p46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1" name="Google Shape;951;p46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2" name="Google Shape;952;p46"/>
          <p:cNvGrpSpPr/>
          <p:nvPr/>
        </p:nvGrpSpPr>
        <p:grpSpPr>
          <a:xfrm>
            <a:off x="8320100" y="2607851"/>
            <a:ext cx="120229" cy="280856"/>
            <a:chOff x="2397075" y="3602200"/>
            <a:chExt cx="134725" cy="292650"/>
          </a:xfrm>
        </p:grpSpPr>
        <p:sp>
          <p:nvSpPr>
            <p:cNvPr id="953" name="Google Shape;953;p46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4" name="Google Shape;954;p46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5" name="Google Shape;955;p46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6" name="Google Shape;956;p46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7" name="Google Shape;957;p46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8" name="Google Shape;958;p46"/>
          <p:cNvGrpSpPr/>
          <p:nvPr/>
        </p:nvGrpSpPr>
        <p:grpSpPr>
          <a:xfrm>
            <a:off x="4021310" y="3089490"/>
            <a:ext cx="166410" cy="270156"/>
            <a:chOff x="2717350" y="3603525"/>
            <a:chExt cx="186475" cy="281500"/>
          </a:xfrm>
        </p:grpSpPr>
        <p:sp>
          <p:nvSpPr>
            <p:cNvPr id="959" name="Google Shape;959;p46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0" name="Google Shape;960;p46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1" name="Google Shape;961;p46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2" name="Google Shape;962;p46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3" name="Google Shape;963;p46"/>
          <p:cNvSpPr/>
          <p:nvPr/>
        </p:nvSpPr>
        <p:spPr>
          <a:xfrm>
            <a:off x="8615224" y="2623661"/>
            <a:ext cx="261562" cy="235942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4" name="Google Shape;964;p46"/>
          <p:cNvGrpSpPr/>
          <p:nvPr/>
        </p:nvGrpSpPr>
        <p:grpSpPr>
          <a:xfrm>
            <a:off x="4320029" y="3096773"/>
            <a:ext cx="224149" cy="255592"/>
            <a:chOff x="3927075" y="3612900"/>
            <a:chExt cx="251175" cy="266325"/>
          </a:xfrm>
        </p:grpSpPr>
        <p:sp>
          <p:nvSpPr>
            <p:cNvPr id="965" name="Google Shape;965;p46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6" name="Google Shape;966;p46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67" name="Google Shape;967;p46"/>
          <p:cNvGrpSpPr/>
          <p:nvPr/>
        </p:nvGrpSpPr>
        <p:grpSpPr>
          <a:xfrm>
            <a:off x="4676520" y="3138714"/>
            <a:ext cx="226915" cy="244460"/>
            <a:chOff x="4324975" y="3617800"/>
            <a:chExt cx="254275" cy="254725"/>
          </a:xfrm>
        </p:grpSpPr>
        <p:sp>
          <p:nvSpPr>
            <p:cNvPr id="968" name="Google Shape;968;p46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9" name="Google Shape;969;p46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0" name="Google Shape;970;p46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1" name="Google Shape;971;p46"/>
          <p:cNvGrpSpPr/>
          <p:nvPr/>
        </p:nvGrpSpPr>
        <p:grpSpPr>
          <a:xfrm>
            <a:off x="5036760" y="3184947"/>
            <a:ext cx="269929" cy="153288"/>
            <a:chOff x="4728650" y="3665975"/>
            <a:chExt cx="302475" cy="159725"/>
          </a:xfrm>
        </p:grpSpPr>
        <p:sp>
          <p:nvSpPr>
            <p:cNvPr id="972" name="Google Shape;972;p46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3" name="Google Shape;973;p46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4" name="Google Shape;974;p46"/>
          <p:cNvGrpSpPr/>
          <p:nvPr/>
        </p:nvGrpSpPr>
        <p:grpSpPr>
          <a:xfrm>
            <a:off x="5392268" y="3154791"/>
            <a:ext cx="258350" cy="199090"/>
            <a:chOff x="5164925" y="3642775"/>
            <a:chExt cx="289500" cy="207450"/>
          </a:xfrm>
        </p:grpSpPr>
        <p:sp>
          <p:nvSpPr>
            <p:cNvPr id="975" name="Google Shape;975;p46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6" name="Google Shape;976;p46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7" name="Google Shape;977;p46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8" name="Google Shape;978;p46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9" name="Google Shape;979;p46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80" name="Google Shape;980;p46"/>
          <p:cNvSpPr/>
          <p:nvPr/>
        </p:nvSpPr>
        <p:spPr>
          <a:xfrm>
            <a:off x="5799549" y="3092636"/>
            <a:ext cx="243648" cy="261998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6"/>
          <p:cNvSpPr/>
          <p:nvPr/>
        </p:nvSpPr>
        <p:spPr>
          <a:xfrm>
            <a:off x="6139763" y="3115099"/>
            <a:ext cx="225710" cy="217060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46"/>
          <p:cNvSpPr/>
          <p:nvPr/>
        </p:nvSpPr>
        <p:spPr>
          <a:xfrm>
            <a:off x="6462016" y="3107531"/>
            <a:ext cx="214979" cy="232199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46"/>
          <p:cNvSpPr/>
          <p:nvPr/>
        </p:nvSpPr>
        <p:spPr>
          <a:xfrm>
            <a:off x="6854349" y="3055650"/>
            <a:ext cx="237267" cy="255184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4" name="Google Shape;984;p46"/>
          <p:cNvSpPr/>
          <p:nvPr/>
        </p:nvSpPr>
        <p:spPr>
          <a:xfrm>
            <a:off x="7198300" y="3055446"/>
            <a:ext cx="237267" cy="25559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46"/>
          <p:cNvSpPr/>
          <p:nvPr/>
        </p:nvSpPr>
        <p:spPr>
          <a:xfrm>
            <a:off x="7542251" y="3050133"/>
            <a:ext cx="229704" cy="295828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46"/>
          <p:cNvSpPr/>
          <p:nvPr/>
        </p:nvSpPr>
        <p:spPr>
          <a:xfrm>
            <a:off x="7956862" y="3089866"/>
            <a:ext cx="201459" cy="242420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87" name="Google Shape;987;p46"/>
          <p:cNvGrpSpPr/>
          <p:nvPr/>
        </p:nvGrpSpPr>
        <p:grpSpPr>
          <a:xfrm>
            <a:off x="8309687" y="3093814"/>
            <a:ext cx="220936" cy="235582"/>
            <a:chOff x="5717150" y="2098500"/>
            <a:chExt cx="247575" cy="245475"/>
          </a:xfrm>
        </p:grpSpPr>
        <p:sp>
          <p:nvSpPr>
            <p:cNvPr id="988" name="Google Shape;988;p46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9" name="Google Shape;989;p46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0" name="Google Shape;990;p46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1" name="Google Shape;991;p46"/>
          <p:cNvSpPr/>
          <p:nvPr/>
        </p:nvSpPr>
        <p:spPr>
          <a:xfrm>
            <a:off x="8682582" y="3045815"/>
            <a:ext cx="191107" cy="274858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46"/>
          <p:cNvSpPr/>
          <p:nvPr/>
        </p:nvSpPr>
        <p:spPr>
          <a:xfrm>
            <a:off x="3980041" y="3607880"/>
            <a:ext cx="249203" cy="178552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46"/>
          <p:cNvSpPr/>
          <p:nvPr/>
        </p:nvSpPr>
        <p:spPr>
          <a:xfrm>
            <a:off x="4331377" y="3594400"/>
            <a:ext cx="201861" cy="205520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94" name="Google Shape;994;p46"/>
          <p:cNvGrpSpPr/>
          <p:nvPr/>
        </p:nvGrpSpPr>
        <p:grpSpPr>
          <a:xfrm>
            <a:off x="4647797" y="3545098"/>
            <a:ext cx="237668" cy="223490"/>
            <a:chOff x="6435300" y="2742175"/>
            <a:chExt cx="266325" cy="232875"/>
          </a:xfrm>
        </p:grpSpPr>
        <p:sp>
          <p:nvSpPr>
            <p:cNvPr id="995" name="Google Shape;995;p46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6" name="Google Shape;996;p46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97" name="Google Shape;997;p46"/>
          <p:cNvGrpSpPr/>
          <p:nvPr/>
        </p:nvGrpSpPr>
        <p:grpSpPr>
          <a:xfrm>
            <a:off x="5356546" y="3600544"/>
            <a:ext cx="225331" cy="242324"/>
            <a:chOff x="674800" y="2146225"/>
            <a:chExt cx="252500" cy="252500"/>
          </a:xfrm>
        </p:grpSpPr>
        <p:sp>
          <p:nvSpPr>
            <p:cNvPr id="998" name="Google Shape;998;p46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9" name="Google Shape;999;p46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0" name="Google Shape;1000;p46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1" name="Google Shape;1001;p46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2" name="Google Shape;1002;p46"/>
          <p:cNvGrpSpPr/>
          <p:nvPr/>
        </p:nvGrpSpPr>
        <p:grpSpPr>
          <a:xfrm>
            <a:off x="5711988" y="3608627"/>
            <a:ext cx="225331" cy="242324"/>
            <a:chOff x="2164225" y="2146225"/>
            <a:chExt cx="252500" cy="252500"/>
          </a:xfrm>
        </p:grpSpPr>
        <p:sp>
          <p:nvSpPr>
            <p:cNvPr id="1003" name="Google Shape;1003;p46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4" name="Google Shape;1004;p46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5" name="Google Shape;1005;p46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6" name="Google Shape;1006;p46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7" name="Google Shape;1007;p46"/>
          <p:cNvGrpSpPr/>
          <p:nvPr/>
        </p:nvGrpSpPr>
        <p:grpSpPr>
          <a:xfrm>
            <a:off x="5000646" y="3608305"/>
            <a:ext cx="225733" cy="242756"/>
            <a:chOff x="689975" y="1737200"/>
            <a:chExt cx="252950" cy="252950"/>
          </a:xfrm>
        </p:grpSpPr>
        <p:sp>
          <p:nvSpPr>
            <p:cNvPr id="1008" name="Google Shape;1008;p46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9" name="Google Shape;1009;p46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0" name="Google Shape;1010;p46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1" name="Google Shape;1011;p46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2" name="Google Shape;1012;p46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3" name="Google Shape;1013;p46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4" name="Google Shape;1014;p46"/>
          <p:cNvGrpSpPr/>
          <p:nvPr/>
        </p:nvGrpSpPr>
        <p:grpSpPr>
          <a:xfrm>
            <a:off x="6067455" y="3601182"/>
            <a:ext cx="225733" cy="242324"/>
            <a:chOff x="2961350" y="1740750"/>
            <a:chExt cx="252950" cy="252500"/>
          </a:xfrm>
        </p:grpSpPr>
        <p:sp>
          <p:nvSpPr>
            <p:cNvPr id="1015" name="Google Shape;1015;p46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6" name="Google Shape;1016;p46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7" name="Google Shape;1017;p46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8" name="Google Shape;1018;p46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9" name="Google Shape;1019;p46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0" name="Google Shape;1020;p46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1" name="Google Shape;1021;p46"/>
          <p:cNvSpPr/>
          <p:nvPr/>
        </p:nvSpPr>
        <p:spPr>
          <a:xfrm>
            <a:off x="6444948" y="3620988"/>
            <a:ext cx="224910" cy="24178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22" name="Google Shape;1022;p46"/>
          <p:cNvGrpSpPr/>
          <p:nvPr/>
        </p:nvGrpSpPr>
        <p:grpSpPr>
          <a:xfrm>
            <a:off x="6799143" y="3565599"/>
            <a:ext cx="183544" cy="265021"/>
            <a:chOff x="4026550" y="3640100"/>
            <a:chExt cx="205675" cy="276150"/>
          </a:xfrm>
        </p:grpSpPr>
        <p:sp>
          <p:nvSpPr>
            <p:cNvPr id="1023" name="Google Shape;1023;p46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4" name="Google Shape;1024;p46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5" name="Google Shape;1025;p46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6" name="Google Shape;1026;p46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7" name="Google Shape;1027;p46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8" name="Google Shape;1028;p46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9" name="Google Shape;1029;p46"/>
          <p:cNvSpPr/>
          <p:nvPr/>
        </p:nvSpPr>
        <p:spPr>
          <a:xfrm>
            <a:off x="7133843" y="3610542"/>
            <a:ext cx="215358" cy="25559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30" name="Google Shape;1030;p46"/>
          <p:cNvGrpSpPr/>
          <p:nvPr/>
        </p:nvGrpSpPr>
        <p:grpSpPr>
          <a:xfrm>
            <a:off x="7500106" y="3635577"/>
            <a:ext cx="237267" cy="207559"/>
            <a:chOff x="853250" y="4006875"/>
            <a:chExt cx="265875" cy="216275"/>
          </a:xfrm>
        </p:grpSpPr>
        <p:sp>
          <p:nvSpPr>
            <p:cNvPr id="1031" name="Google Shape;1031;p46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2" name="Google Shape;1032;p46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33" name="Google Shape;1033;p46"/>
          <p:cNvGrpSpPr/>
          <p:nvPr/>
        </p:nvGrpSpPr>
        <p:grpSpPr>
          <a:xfrm>
            <a:off x="8294936" y="3611345"/>
            <a:ext cx="166009" cy="256024"/>
            <a:chOff x="1978675" y="3981800"/>
            <a:chExt cx="186025" cy="266775"/>
          </a:xfrm>
        </p:grpSpPr>
        <p:sp>
          <p:nvSpPr>
            <p:cNvPr id="1034" name="Google Shape;1034;p46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5" name="Google Shape;1035;p46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6" name="Google Shape;1036;p46"/>
          <p:cNvSpPr/>
          <p:nvPr/>
        </p:nvSpPr>
        <p:spPr>
          <a:xfrm>
            <a:off x="7888366" y="3624850"/>
            <a:ext cx="214578" cy="226945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37" name="Google Shape;1037;p46"/>
          <p:cNvGrpSpPr/>
          <p:nvPr/>
        </p:nvGrpSpPr>
        <p:grpSpPr>
          <a:xfrm>
            <a:off x="8653113" y="3617986"/>
            <a:ext cx="225331" cy="242756"/>
            <a:chOff x="480325" y="3970200"/>
            <a:chExt cx="252500" cy="252950"/>
          </a:xfrm>
        </p:grpSpPr>
        <p:sp>
          <p:nvSpPr>
            <p:cNvPr id="1038" name="Google Shape;1038;p46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9" name="Google Shape;1039;p46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0" name="Google Shape;1040;p46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1" name="Google Shape;1041;p46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2" name="Google Shape;1042;p46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43" name="Google Shape;1043;p46"/>
          <p:cNvSpPr/>
          <p:nvPr/>
        </p:nvSpPr>
        <p:spPr>
          <a:xfrm>
            <a:off x="4039378" y="4046273"/>
            <a:ext cx="130580" cy="217060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44" name="Google Shape;1044;p46"/>
          <p:cNvGrpSpPr/>
          <p:nvPr/>
        </p:nvGrpSpPr>
        <p:grpSpPr>
          <a:xfrm>
            <a:off x="4313375" y="4033062"/>
            <a:ext cx="225733" cy="242324"/>
            <a:chOff x="5745250" y="4378350"/>
            <a:chExt cx="252950" cy="252500"/>
          </a:xfrm>
        </p:grpSpPr>
        <p:sp>
          <p:nvSpPr>
            <p:cNvPr id="1045" name="Google Shape;1045;p46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6" name="Google Shape;1046;p46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47" name="Google Shape;1047;p46"/>
          <p:cNvGrpSpPr/>
          <p:nvPr/>
        </p:nvGrpSpPr>
        <p:grpSpPr>
          <a:xfrm>
            <a:off x="4657306" y="4036061"/>
            <a:ext cx="225733" cy="242756"/>
            <a:chOff x="6130650" y="4381475"/>
            <a:chExt cx="252950" cy="252950"/>
          </a:xfrm>
        </p:grpSpPr>
        <p:sp>
          <p:nvSpPr>
            <p:cNvPr id="1048" name="Google Shape;1048;p46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9" name="Google Shape;1049;p46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50" name="Google Shape;1050;p46"/>
          <p:cNvSpPr/>
          <p:nvPr/>
        </p:nvSpPr>
        <p:spPr>
          <a:xfrm>
            <a:off x="5001575" y="4044810"/>
            <a:ext cx="218169" cy="22298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51" name="Google Shape;1051;p46"/>
          <p:cNvGrpSpPr/>
          <p:nvPr/>
        </p:nvGrpSpPr>
        <p:grpSpPr>
          <a:xfrm>
            <a:off x="5337603" y="4051149"/>
            <a:ext cx="237668" cy="211062"/>
            <a:chOff x="6919750" y="1464650"/>
            <a:chExt cx="266325" cy="219925"/>
          </a:xfrm>
        </p:grpSpPr>
        <p:sp>
          <p:nvSpPr>
            <p:cNvPr id="1052" name="Google Shape;1052;p46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3" name="Google Shape;1053;p46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54" name="Google Shape;1054;p46"/>
          <p:cNvGrpSpPr/>
          <p:nvPr/>
        </p:nvGrpSpPr>
        <p:grpSpPr>
          <a:xfrm>
            <a:off x="5693592" y="4033694"/>
            <a:ext cx="247641" cy="239325"/>
            <a:chOff x="4759875" y="1027050"/>
            <a:chExt cx="277500" cy="249375"/>
          </a:xfrm>
        </p:grpSpPr>
        <p:sp>
          <p:nvSpPr>
            <p:cNvPr id="1055" name="Google Shape;1055;p46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6" name="Google Shape;1056;p46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7" name="Google Shape;1057;p46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8" name="Google Shape;1058;p46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9" name="Google Shape;1059;p46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60" name="Google Shape;1060;p46"/>
          <p:cNvGrpSpPr/>
          <p:nvPr/>
        </p:nvGrpSpPr>
        <p:grpSpPr>
          <a:xfrm>
            <a:off x="6059536" y="4022428"/>
            <a:ext cx="251612" cy="241604"/>
            <a:chOff x="3357900" y="1057675"/>
            <a:chExt cx="281950" cy="251750"/>
          </a:xfrm>
        </p:grpSpPr>
        <p:sp>
          <p:nvSpPr>
            <p:cNvPr id="1061" name="Google Shape;1061;p46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2" name="Google Shape;1062;p46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3" name="Google Shape;1063;p46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64" name="Google Shape;1064;p46"/>
          <p:cNvGrpSpPr/>
          <p:nvPr/>
        </p:nvGrpSpPr>
        <p:grpSpPr>
          <a:xfrm>
            <a:off x="6439699" y="4011872"/>
            <a:ext cx="128996" cy="282992"/>
            <a:chOff x="3783900" y="1046675"/>
            <a:chExt cx="144550" cy="294875"/>
          </a:xfrm>
        </p:grpSpPr>
        <p:sp>
          <p:nvSpPr>
            <p:cNvPr id="1065" name="Google Shape;1065;p46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6" name="Google Shape;1066;p46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67" name="Google Shape;1067;p46"/>
          <p:cNvSpPr/>
          <p:nvPr/>
        </p:nvSpPr>
        <p:spPr>
          <a:xfrm>
            <a:off x="6795403" y="4028511"/>
            <a:ext cx="173594" cy="25559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68" name="Google Shape;1068;p46"/>
          <p:cNvGrpSpPr/>
          <p:nvPr/>
        </p:nvGrpSpPr>
        <p:grpSpPr>
          <a:xfrm>
            <a:off x="7048044" y="3841313"/>
            <a:ext cx="373023" cy="474788"/>
            <a:chOff x="238550" y="1487175"/>
            <a:chExt cx="418000" cy="494725"/>
          </a:xfrm>
        </p:grpSpPr>
        <p:sp>
          <p:nvSpPr>
            <p:cNvPr id="1069" name="Google Shape;1069;p46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0" name="Google Shape;1070;p46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1" name="Google Shape;1071;p46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2" name="Google Shape;1072;p46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3" name="Google Shape;1073;p46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4" name="Google Shape;1074;p46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5" name="Google Shape;1075;p46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6" name="Google Shape;1076;p46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7" name="Google Shape;1077;p46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78" name="Google Shape;1078;p46"/>
          <p:cNvSpPr/>
          <p:nvPr/>
        </p:nvSpPr>
        <p:spPr>
          <a:xfrm>
            <a:off x="7500139" y="4122728"/>
            <a:ext cx="252795" cy="153048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46"/>
          <p:cNvSpPr/>
          <p:nvPr/>
        </p:nvSpPr>
        <p:spPr>
          <a:xfrm>
            <a:off x="7832008" y="4059933"/>
            <a:ext cx="237668" cy="265021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80" name="Google Shape;1080;p46"/>
          <p:cNvGrpSpPr/>
          <p:nvPr/>
        </p:nvGrpSpPr>
        <p:grpSpPr>
          <a:xfrm>
            <a:off x="8229600" y="4072252"/>
            <a:ext cx="246191" cy="256120"/>
            <a:chOff x="6010925" y="3998175"/>
            <a:chExt cx="275875" cy="266875"/>
          </a:xfrm>
        </p:grpSpPr>
        <p:sp>
          <p:nvSpPr>
            <p:cNvPr id="1081" name="Google Shape;1081;p46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2" name="Google Shape;1082;p46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3" name="Google Shape;1083;p46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4" name="Google Shape;1084;p46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5" name="Google Shape;1085;p46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86" name="Google Shape;1086;p46"/>
          <p:cNvGrpSpPr/>
          <p:nvPr/>
        </p:nvGrpSpPr>
        <p:grpSpPr>
          <a:xfrm>
            <a:off x="8635982" y="4084187"/>
            <a:ext cx="237668" cy="217060"/>
            <a:chOff x="6866650" y="1038650"/>
            <a:chExt cx="266325" cy="226175"/>
          </a:xfrm>
        </p:grpSpPr>
        <p:sp>
          <p:nvSpPr>
            <p:cNvPr id="1087" name="Google Shape;1087;p46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8" name="Google Shape;1088;p46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9" name="Google Shape;1089;p46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90" name="Google Shape;1090;p46"/>
          <p:cNvGrpSpPr/>
          <p:nvPr/>
        </p:nvGrpSpPr>
        <p:grpSpPr>
          <a:xfrm>
            <a:off x="5759150" y="1717750"/>
            <a:ext cx="183946" cy="255160"/>
            <a:chOff x="2033075" y="2942475"/>
            <a:chExt cx="206125" cy="265875"/>
          </a:xfrm>
        </p:grpSpPr>
        <p:sp>
          <p:nvSpPr>
            <p:cNvPr id="1091" name="Google Shape;1091;p46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2" name="Google Shape;1092;p46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3" name="Google Shape;1093;p46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4" name="Google Shape;1094;p46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5" name="Google Shape;1095;p46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6" name="Google Shape;1096;p46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7" name="Google Shape;1097;p46"/>
          <p:cNvSpPr/>
          <p:nvPr/>
        </p:nvSpPr>
        <p:spPr>
          <a:xfrm>
            <a:off x="3980052" y="4489511"/>
            <a:ext cx="190304" cy="280424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98" name="Google Shape;1098;p46"/>
          <p:cNvGrpSpPr/>
          <p:nvPr/>
        </p:nvGrpSpPr>
        <p:grpSpPr>
          <a:xfrm>
            <a:off x="4314907" y="4515258"/>
            <a:ext cx="219776" cy="255160"/>
            <a:chOff x="3081775" y="1061400"/>
            <a:chExt cx="246275" cy="265875"/>
          </a:xfrm>
        </p:grpSpPr>
        <p:sp>
          <p:nvSpPr>
            <p:cNvPr id="1099" name="Google Shape;1099;p46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0" name="Google Shape;1100;p46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1" name="Google Shape;1101;p46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02" name="Google Shape;1102;p46"/>
          <p:cNvGrpSpPr/>
          <p:nvPr/>
        </p:nvGrpSpPr>
        <p:grpSpPr>
          <a:xfrm>
            <a:off x="4679430" y="4545193"/>
            <a:ext cx="249225" cy="229464"/>
            <a:chOff x="2847150" y="1805000"/>
            <a:chExt cx="279275" cy="239100"/>
          </a:xfrm>
        </p:grpSpPr>
        <p:sp>
          <p:nvSpPr>
            <p:cNvPr id="1103" name="Google Shape;1103;p46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4" name="Google Shape;1104;p46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05" name="Google Shape;1105;p46"/>
          <p:cNvSpPr/>
          <p:nvPr/>
        </p:nvSpPr>
        <p:spPr>
          <a:xfrm>
            <a:off x="5073529" y="4579506"/>
            <a:ext cx="261139" cy="134022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6" name="Google Shape;1106;p46"/>
          <p:cNvGrpSpPr/>
          <p:nvPr/>
        </p:nvGrpSpPr>
        <p:grpSpPr>
          <a:xfrm>
            <a:off x="5479060" y="4505685"/>
            <a:ext cx="237668" cy="255592"/>
            <a:chOff x="6435300" y="1095300"/>
            <a:chExt cx="266325" cy="266325"/>
          </a:xfrm>
        </p:grpSpPr>
        <p:sp>
          <p:nvSpPr>
            <p:cNvPr id="1107" name="Google Shape;1107;p46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8" name="Google Shape;1108;p46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9" name="Google Shape;1109;p46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10" name="Google Shape;1110;p46"/>
          <p:cNvSpPr/>
          <p:nvPr/>
        </p:nvSpPr>
        <p:spPr>
          <a:xfrm>
            <a:off x="5861787" y="4515236"/>
            <a:ext cx="166410" cy="233327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1" name="Google Shape;1111;p46"/>
          <p:cNvSpPr/>
          <p:nvPr/>
        </p:nvSpPr>
        <p:spPr>
          <a:xfrm>
            <a:off x="6172918" y="4495315"/>
            <a:ext cx="210986" cy="217492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2" name="Google Shape;1112;p46"/>
          <p:cNvGrpSpPr/>
          <p:nvPr/>
        </p:nvGrpSpPr>
        <p:grpSpPr>
          <a:xfrm>
            <a:off x="6528393" y="4502198"/>
            <a:ext cx="203423" cy="255592"/>
            <a:chOff x="4506525" y="1060950"/>
            <a:chExt cx="227950" cy="266325"/>
          </a:xfrm>
        </p:grpSpPr>
        <p:sp>
          <p:nvSpPr>
            <p:cNvPr id="1113" name="Google Shape;1113;p46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4" name="Google Shape;1114;p46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5" name="Google Shape;1115;p46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6" name="Google Shape;1116;p46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7" name="Google Shape;1117;p46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8" name="Google Shape;1118;p46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9" name="Google Shape;1119;p46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20" name="Google Shape;1120;p46"/>
          <p:cNvSpPr/>
          <p:nvPr/>
        </p:nvSpPr>
        <p:spPr>
          <a:xfrm>
            <a:off x="6839758" y="4588537"/>
            <a:ext cx="261161" cy="89300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1" name="Google Shape;1121;p46"/>
          <p:cNvSpPr/>
          <p:nvPr/>
        </p:nvSpPr>
        <p:spPr>
          <a:xfrm>
            <a:off x="7512812" y="4556420"/>
            <a:ext cx="207416" cy="252161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22" name="Google Shape;1122;p46"/>
          <p:cNvGrpSpPr/>
          <p:nvPr/>
        </p:nvGrpSpPr>
        <p:grpSpPr>
          <a:xfrm>
            <a:off x="7208585" y="4558011"/>
            <a:ext cx="169601" cy="250866"/>
            <a:chOff x="867500" y="3647700"/>
            <a:chExt cx="190050" cy="261400"/>
          </a:xfrm>
        </p:grpSpPr>
        <p:sp>
          <p:nvSpPr>
            <p:cNvPr id="1123" name="Google Shape;1123;p46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4" name="Google Shape;1124;p46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5" name="Google Shape;1125;p46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6" name="Google Shape;1126;p46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7" name="Google Shape;1127;p46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28" name="Google Shape;1128;p46"/>
          <p:cNvSpPr/>
          <p:nvPr/>
        </p:nvSpPr>
        <p:spPr>
          <a:xfrm>
            <a:off x="7854799" y="4533093"/>
            <a:ext cx="240836" cy="21708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9" name="Google Shape;1129;p46"/>
          <p:cNvSpPr/>
          <p:nvPr/>
        </p:nvSpPr>
        <p:spPr>
          <a:xfrm>
            <a:off x="8261181" y="4532206"/>
            <a:ext cx="207014" cy="254944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rgbClr val="25252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30" name="Google Shape;1130;p46"/>
          <p:cNvGrpSpPr/>
          <p:nvPr/>
        </p:nvGrpSpPr>
        <p:grpSpPr>
          <a:xfrm>
            <a:off x="8654329" y="4525544"/>
            <a:ext cx="202240" cy="280424"/>
            <a:chOff x="3707175" y="1322350"/>
            <a:chExt cx="226625" cy="292200"/>
          </a:xfrm>
        </p:grpSpPr>
        <p:sp>
          <p:nvSpPr>
            <p:cNvPr id="1131" name="Google Shape;1131;p46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2" name="Google Shape;1132;p46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6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p47"/>
          <p:cNvSpPr txBox="1"/>
          <p:nvPr>
            <p:ph idx="1" type="body"/>
          </p:nvPr>
        </p:nvSpPr>
        <p:spPr>
          <a:xfrm>
            <a:off x="4619300" y="1238025"/>
            <a:ext cx="4212900" cy="24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 Template: SlidesMania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Images: Unsplash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Please keep this slide or mention us and the other resources used in the footer of a slide.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138" name="Google Shape;1138;p47"/>
          <p:cNvSpPr txBox="1"/>
          <p:nvPr>
            <p:ph type="title"/>
          </p:nvPr>
        </p:nvSpPr>
        <p:spPr>
          <a:xfrm>
            <a:off x="820000" y="847675"/>
            <a:ext cx="2483100" cy="20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Credits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0"/>
          <p:cNvSpPr txBox="1"/>
          <p:nvPr>
            <p:ph type="title"/>
          </p:nvPr>
        </p:nvSpPr>
        <p:spPr>
          <a:xfrm>
            <a:off x="743800" y="1304875"/>
            <a:ext cx="2698800" cy="123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Introduce yourself </a:t>
            </a:r>
            <a:endParaRPr/>
          </a:p>
        </p:txBody>
      </p:sp>
      <p:sp>
        <p:nvSpPr>
          <p:cNvPr id="380" name="Google Shape;380;p30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Aenean massa. Cum sociis natoque penatibus et magnis dis parturient montes, nascetur ridiculus mus</a:t>
            </a:r>
            <a:r>
              <a:rPr lang="en-GB"/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pSp>
        <p:nvGrpSpPr>
          <p:cNvPr id="381" name="Google Shape;381;p30"/>
          <p:cNvGrpSpPr/>
          <p:nvPr/>
        </p:nvGrpSpPr>
        <p:grpSpPr>
          <a:xfrm>
            <a:off x="7662829" y="3682356"/>
            <a:ext cx="1481167" cy="1461139"/>
            <a:chOff x="7662829" y="3682356"/>
            <a:chExt cx="1481167" cy="1461139"/>
          </a:xfrm>
        </p:grpSpPr>
        <p:sp>
          <p:nvSpPr>
            <p:cNvPr id="382" name="Google Shape;382;p30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5" name="Google Shape;385;p30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386" name="Google Shape;386;p30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30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388" name="Google Shape;388;p30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1"/>
          <p:cNvSpPr txBox="1"/>
          <p:nvPr>
            <p:ph type="title"/>
          </p:nvPr>
        </p:nvSpPr>
        <p:spPr>
          <a:xfrm>
            <a:off x="896200" y="619075"/>
            <a:ext cx="2483100" cy="20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/>
              <a:t>Add your talking points.</a:t>
            </a:r>
            <a:endParaRPr sz="3600"/>
          </a:p>
        </p:txBody>
      </p:sp>
      <p:sp>
        <p:nvSpPr>
          <p:cNvPr id="394" name="Google Shape;394;p31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5363"/>
              </a:buClr>
              <a:buSzPts val="2400"/>
              <a:buChar char="●"/>
            </a:pPr>
            <a:r>
              <a:rPr lang="en-GB" sz="2400"/>
              <a:t>We will talk about this first.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EE059"/>
              </a:buClr>
              <a:buSzPts val="2400"/>
              <a:buChar char="●"/>
            </a:pPr>
            <a:r>
              <a:rPr lang="en-GB" sz="2400"/>
              <a:t>We will talk about this second.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E24A"/>
              </a:buClr>
              <a:buSzPts val="2400"/>
              <a:buChar char="●"/>
            </a:pPr>
            <a:r>
              <a:rPr lang="en-GB" sz="2400"/>
              <a:t>We will talk about this last.</a:t>
            </a:r>
            <a:endParaRPr sz="2400"/>
          </a:p>
        </p:txBody>
      </p:sp>
      <p:grpSp>
        <p:nvGrpSpPr>
          <p:cNvPr id="395" name="Google Shape;395;p31"/>
          <p:cNvGrpSpPr/>
          <p:nvPr/>
        </p:nvGrpSpPr>
        <p:grpSpPr>
          <a:xfrm>
            <a:off x="7662829" y="3682356"/>
            <a:ext cx="1481167" cy="1461139"/>
            <a:chOff x="7662829" y="3682356"/>
            <a:chExt cx="1481167" cy="1461139"/>
          </a:xfrm>
        </p:grpSpPr>
        <p:sp>
          <p:nvSpPr>
            <p:cNvPr id="396" name="Google Shape;396;p31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31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31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9" name="Google Shape;399;p31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400" name="Google Shape;400;p31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01" name="Google Shape;401;p31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402" name="Google Shape;402;p31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300">
                <a:solidFill>
                  <a:srgbClr val="000000"/>
                </a:solidFill>
              </a:rPr>
              <a:t>We will talk about this first</a:t>
            </a:r>
            <a:endParaRPr sz="53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3"/>
          <p:cNvSpPr txBox="1"/>
          <p:nvPr>
            <p:ph type="title"/>
          </p:nvPr>
        </p:nvSpPr>
        <p:spPr>
          <a:xfrm>
            <a:off x="820000" y="1304875"/>
            <a:ext cx="2483100" cy="11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</a:t>
            </a:r>
            <a:endParaRPr/>
          </a:p>
        </p:txBody>
      </p:sp>
      <p:sp>
        <p:nvSpPr>
          <p:cNvPr id="413" name="Google Shape;413;p33"/>
          <p:cNvSpPr txBox="1"/>
          <p:nvPr>
            <p:ph idx="1" type="body"/>
          </p:nvPr>
        </p:nvSpPr>
        <p:spPr>
          <a:xfrm>
            <a:off x="4619300" y="704625"/>
            <a:ext cx="4212900" cy="38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One of the keys to an effective presentation is keeping it simple, concentrate on your core message.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Make it easy for your audience to understand and respond.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4"/>
          <p:cNvSpPr txBox="1"/>
          <p:nvPr>
            <p:ph type="title"/>
          </p:nvPr>
        </p:nvSpPr>
        <p:spPr>
          <a:xfrm>
            <a:off x="1411100" y="2150850"/>
            <a:ext cx="6631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main point here.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5"/>
          <p:cNvSpPr txBox="1"/>
          <p:nvPr>
            <p:ph type="title"/>
          </p:nvPr>
        </p:nvSpPr>
        <p:spPr>
          <a:xfrm>
            <a:off x="311700" y="1223625"/>
            <a:ext cx="85206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Great idea!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6"/>
          <p:cNvSpPr txBox="1"/>
          <p:nvPr>
            <p:ph type="title"/>
          </p:nvPr>
        </p:nvSpPr>
        <p:spPr>
          <a:xfrm>
            <a:off x="812450" y="569125"/>
            <a:ext cx="7739700" cy="63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split your content.</a:t>
            </a:r>
            <a:endParaRPr/>
          </a:p>
        </p:txBody>
      </p:sp>
      <p:sp>
        <p:nvSpPr>
          <p:cNvPr id="429" name="Google Shape;429;p36"/>
          <p:cNvSpPr txBox="1"/>
          <p:nvPr>
            <p:ph idx="1" type="body"/>
          </p:nvPr>
        </p:nvSpPr>
        <p:spPr>
          <a:xfrm>
            <a:off x="4619331" y="1884425"/>
            <a:ext cx="4212900" cy="25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Remember that most of our presentation templates allow you to change the colors by going into the master – this works both in PowerPoint and Google Slides – , so you can adapt them to your needs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430" name="Google Shape;430;p36"/>
          <p:cNvSpPr txBox="1"/>
          <p:nvPr>
            <p:ph idx="2" type="body"/>
          </p:nvPr>
        </p:nvSpPr>
        <p:spPr>
          <a:xfrm>
            <a:off x="347550" y="1884425"/>
            <a:ext cx="4212900" cy="25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Colors are emotional and evoke feelings. The right colors can help persuade and motivate, they can increase your audience's interest and improve learning comprehension and retention.</a:t>
            </a:r>
            <a:endParaRPr sz="1800"/>
          </a:p>
        </p:txBody>
      </p:sp>
      <p:grpSp>
        <p:nvGrpSpPr>
          <p:cNvPr id="431" name="Google Shape;431;p36"/>
          <p:cNvGrpSpPr/>
          <p:nvPr/>
        </p:nvGrpSpPr>
        <p:grpSpPr>
          <a:xfrm>
            <a:off x="7959054" y="3958521"/>
            <a:ext cx="1184934" cy="1184984"/>
            <a:chOff x="7662829" y="3682356"/>
            <a:chExt cx="1481167" cy="1461139"/>
          </a:xfrm>
        </p:grpSpPr>
        <p:sp>
          <p:nvSpPr>
            <p:cNvPr id="432" name="Google Shape;432;p36"/>
            <p:cNvSpPr/>
            <p:nvPr/>
          </p:nvSpPr>
          <p:spPr>
            <a:xfrm rot="4702889">
              <a:off x="7780383" y="3789345"/>
              <a:ext cx="1235278" cy="1247162"/>
            </a:xfrm>
            <a:custGeom>
              <a:rect b="b" l="l" r="r" t="t"/>
              <a:pathLst>
                <a:path extrusionOk="0" fill="none" h="4566757" w="4523243">
                  <a:moveTo>
                    <a:pt x="0" y="2283379"/>
                  </a:moveTo>
                  <a:cubicBezTo>
                    <a:pt x="241090" y="1050904"/>
                    <a:pt x="1043615" y="-63905"/>
                    <a:pt x="2261622" y="0"/>
                  </a:cubicBezTo>
                  <a:cubicBezTo>
                    <a:pt x="3266235" y="-37433"/>
                    <a:pt x="4456007" y="1085607"/>
                    <a:pt x="4523244" y="2283379"/>
                  </a:cubicBezTo>
                  <a:cubicBezTo>
                    <a:pt x="4516518" y="3480314"/>
                    <a:pt x="3476000" y="4614955"/>
                    <a:pt x="2261622" y="4566758"/>
                  </a:cubicBezTo>
                  <a:cubicBezTo>
                    <a:pt x="1170524" y="4655191"/>
                    <a:pt x="234841" y="3600919"/>
                    <a:pt x="0" y="2283379"/>
                  </a:cubicBezTo>
                  <a:close/>
                </a:path>
                <a:path extrusionOk="0" h="4566757" w="4523243">
                  <a:moveTo>
                    <a:pt x="0" y="2283379"/>
                  </a:moveTo>
                  <a:cubicBezTo>
                    <a:pt x="-149100" y="930335"/>
                    <a:pt x="827895" y="69309"/>
                    <a:pt x="2261622" y="0"/>
                  </a:cubicBezTo>
                  <a:cubicBezTo>
                    <a:pt x="3685456" y="36794"/>
                    <a:pt x="4502701" y="1022957"/>
                    <a:pt x="4523244" y="2283379"/>
                  </a:cubicBezTo>
                  <a:cubicBezTo>
                    <a:pt x="4395367" y="3669332"/>
                    <a:pt x="3488538" y="4689150"/>
                    <a:pt x="2261622" y="4566758"/>
                  </a:cubicBezTo>
                  <a:cubicBezTo>
                    <a:pt x="871912" y="4489804"/>
                    <a:pt x="155964" y="3618975"/>
                    <a:pt x="0" y="22833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7846789" y="3774145"/>
              <a:ext cx="1211174" cy="1199829"/>
            </a:xfrm>
            <a:custGeom>
              <a:rect b="b" l="l" r="r" t="t"/>
              <a:pathLst>
                <a:path extrusionOk="0" h="4485341" w="4527754">
                  <a:moveTo>
                    <a:pt x="0" y="2242671"/>
                  </a:moveTo>
                  <a:cubicBezTo>
                    <a:pt x="-141122" y="917031"/>
                    <a:pt x="889473" y="46576"/>
                    <a:pt x="2263877" y="0"/>
                  </a:cubicBezTo>
                  <a:cubicBezTo>
                    <a:pt x="3726138" y="44622"/>
                    <a:pt x="4493769" y="1005159"/>
                    <a:pt x="4527754" y="2242671"/>
                  </a:cubicBezTo>
                  <a:cubicBezTo>
                    <a:pt x="4396828" y="3609120"/>
                    <a:pt x="3509075" y="4513570"/>
                    <a:pt x="2263877" y="4485342"/>
                  </a:cubicBezTo>
                  <a:cubicBezTo>
                    <a:pt x="892498" y="4419100"/>
                    <a:pt x="90714" y="3524608"/>
                    <a:pt x="0" y="2242671"/>
                  </a:cubicBezTo>
                  <a:close/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8961896" y="3797686"/>
              <a:ext cx="182100" cy="180000"/>
            </a:xfrm>
            <a:prstGeom prst="ellipse">
              <a:avLst/>
            </a:pr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5" name="Google Shape;435;p36"/>
            <p:cNvGrpSpPr/>
            <p:nvPr/>
          </p:nvGrpSpPr>
          <p:grpSpPr>
            <a:xfrm>
              <a:off x="7735770" y="4887255"/>
              <a:ext cx="191459" cy="192650"/>
              <a:chOff x="528171" y="3429000"/>
              <a:chExt cx="700800" cy="700800"/>
            </a:xfrm>
          </p:grpSpPr>
          <p:cxnSp>
            <p:nvCxnSpPr>
              <p:cNvPr id="436" name="Google Shape;436;p36"/>
              <p:cNvCxnSpPr/>
              <p:nvPr/>
            </p:nvCxnSpPr>
            <p:spPr>
              <a:xfrm>
                <a:off x="878541" y="3429000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37" name="Google Shape;437;p36"/>
              <p:cNvCxnSpPr/>
              <p:nvPr/>
            </p:nvCxnSpPr>
            <p:spPr>
              <a:xfrm rot="10800000">
                <a:off x="878571" y="3412536"/>
                <a:ext cx="0" cy="700800"/>
              </a:xfrm>
              <a:prstGeom prst="straightConnector1">
                <a:avLst/>
              </a:prstGeom>
              <a:noFill/>
              <a:ln cap="flat" cmpd="sng" w="3175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438" name="Google Shape;438;p36"/>
            <p:cNvSpPr/>
            <p:nvPr/>
          </p:nvSpPr>
          <p:spPr>
            <a:xfrm>
              <a:off x="8673381" y="4826007"/>
              <a:ext cx="417866" cy="81441"/>
            </a:xfrm>
            <a:custGeom>
              <a:rect b="b" l="l" r="r" t="t"/>
              <a:pathLst>
                <a:path extrusionOk="0" h="1480738" w="5763670">
                  <a:moveTo>
                    <a:pt x="0" y="1445342"/>
                  </a:moveTo>
                  <a:lnTo>
                    <a:pt x="690225" y="0"/>
                  </a:lnTo>
                  <a:lnTo>
                    <a:pt x="1421745" y="1480738"/>
                  </a:lnTo>
                  <a:lnTo>
                    <a:pt x="2123768" y="0"/>
                  </a:lnTo>
                  <a:lnTo>
                    <a:pt x="2855288" y="1468939"/>
                  </a:lnTo>
                  <a:lnTo>
                    <a:pt x="3563210" y="5899"/>
                  </a:lnTo>
                  <a:lnTo>
                    <a:pt x="4271133" y="1463040"/>
                  </a:lnTo>
                  <a:lnTo>
                    <a:pt x="5014452" y="35396"/>
                  </a:lnTo>
                  <a:lnTo>
                    <a:pt x="5763670" y="1445342"/>
                  </a:lnTo>
                  <a:lnTo>
                    <a:pt x="5763670" y="1445342"/>
                  </a:lnTo>
                  <a:lnTo>
                    <a:pt x="5763670" y="1445342"/>
                  </a:lnTo>
                </a:path>
              </a:pathLst>
            </a:custGeom>
            <a:noFill/>
            <a:ln cap="flat" cmpd="sng" w="317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7"/>
          <p:cNvSpPr txBox="1"/>
          <p:nvPr>
            <p:ph type="title"/>
          </p:nvPr>
        </p:nvSpPr>
        <p:spPr>
          <a:xfrm>
            <a:off x="231700" y="559988"/>
            <a:ext cx="7111800" cy="6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here.</a:t>
            </a:r>
            <a:endParaRPr/>
          </a:p>
        </p:txBody>
      </p:sp>
      <p:sp>
        <p:nvSpPr>
          <p:cNvPr id="444" name="Google Shape;444;p37"/>
          <p:cNvSpPr txBox="1"/>
          <p:nvPr>
            <p:ph idx="1" type="body"/>
          </p:nvPr>
        </p:nvSpPr>
        <p:spPr>
          <a:xfrm>
            <a:off x="6036103" y="2085375"/>
            <a:ext cx="2783100" cy="2462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/>
              <a:t>Did you know that pandas don’t hibernate?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/>
              <a:t>When winter approaches, they head lower down their mountain homes to warmer temperatures, where they continue to chomp away on bamboo!</a:t>
            </a:r>
            <a:endParaRPr sz="1500"/>
          </a:p>
        </p:txBody>
      </p:sp>
      <p:sp>
        <p:nvSpPr>
          <p:cNvPr id="445" name="Google Shape;445;p37"/>
          <p:cNvSpPr txBox="1"/>
          <p:nvPr>
            <p:ph idx="2" type="body"/>
          </p:nvPr>
        </p:nvSpPr>
        <p:spPr>
          <a:xfrm>
            <a:off x="3133902" y="2085375"/>
            <a:ext cx="2783100" cy="2462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/>
              <a:t>Did you know that a cat uses its whiskers as feelers to determine if a space is too small to squeeze through?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/>
              <a:t>Also, cats love to sleep. A fifteen-year-old cat has probably spent ten years of its life sleeping.</a:t>
            </a:r>
            <a:endParaRPr sz="1500"/>
          </a:p>
        </p:txBody>
      </p:sp>
      <p:sp>
        <p:nvSpPr>
          <p:cNvPr id="446" name="Google Shape;446;p37"/>
          <p:cNvSpPr txBox="1"/>
          <p:nvPr>
            <p:ph idx="3" type="body"/>
          </p:nvPr>
        </p:nvSpPr>
        <p:spPr>
          <a:xfrm>
            <a:off x="231700" y="2085375"/>
            <a:ext cx="2783100" cy="2462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/>
              <a:t>Did you know that elephants can sense storms?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/>
              <a:t>Elephants may be able to detect a thunderstorm from hundreds of miles away, and will head towards it, looking for water.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0142_Ayde_Template_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85363"/>
      </a:accent1>
      <a:accent2>
        <a:srgbClr val="FBE24A"/>
      </a:accent2>
      <a:accent3>
        <a:srgbClr val="CEE059"/>
      </a:accent3>
      <a:accent4>
        <a:srgbClr val="44BBF3"/>
      </a:accent4>
      <a:accent5>
        <a:srgbClr val="CCCCCC"/>
      </a:accent5>
      <a:accent6>
        <a:srgbClr val="FFCB25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0142_Ayde_Template_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85363"/>
      </a:accent1>
      <a:accent2>
        <a:srgbClr val="FBE24A"/>
      </a:accent2>
      <a:accent3>
        <a:srgbClr val="CEE059"/>
      </a:accent3>
      <a:accent4>
        <a:srgbClr val="44BBF3"/>
      </a:accent4>
      <a:accent5>
        <a:srgbClr val="CCCCCC"/>
      </a:accent5>
      <a:accent6>
        <a:srgbClr val="FFFFFF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