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3" cy="5127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4313" y="0"/>
            <a:ext cx="3078162" cy="51276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721850"/>
            <a:ext cx="3078163" cy="5127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0: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0: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1: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1: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2: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2: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3: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3: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4: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4: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5: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6: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7: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8: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8: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9: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9: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2: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0: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20: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21: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1: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22: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22: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3: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3: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4: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4: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2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25: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2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6: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2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27: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28: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28: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29: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29: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3: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4: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4: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7: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7: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8: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8: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9:notes"/>
          <p:cNvSpPr txBox="1"/>
          <p:nvPr>
            <p:ph idx="1" type="body"/>
          </p:nvPr>
        </p:nvSpPr>
        <p:spPr>
          <a:xfrm>
            <a:off x="711200" y="4926013"/>
            <a:ext cx="5683250" cy="402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9:notes"/>
          <p:cNvSpPr txBox="1"/>
          <p:nvPr>
            <p:ph idx="12" type="sldNum"/>
          </p:nvPr>
        </p:nvSpPr>
        <p:spPr>
          <a:xfrm>
            <a:off x="4024313" y="9721850"/>
            <a:ext cx="3078162" cy="51276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3349"/>
            <a:ext cx="12190413" cy="6857107"/>
          </a:xfrm>
          <a:prstGeom prst="rect">
            <a:avLst/>
          </a:prstGeom>
          <a:noFill/>
          <a:ln>
            <a:noFill/>
          </a:ln>
        </p:spPr>
      </p:pic>
      <p:sp>
        <p:nvSpPr>
          <p:cNvPr id="17" name="Google Shape;17;p2"/>
          <p:cNvSpPr/>
          <p:nvPr/>
        </p:nvSpPr>
        <p:spPr>
          <a:xfrm>
            <a:off x="682171" y="665051"/>
            <a:ext cx="10877604" cy="5613906"/>
          </a:xfrm>
          <a:prstGeom prst="rect">
            <a:avLst/>
          </a:prstGeom>
          <a:solidFill>
            <a:srgbClr val="FFFFFF"/>
          </a:solidFill>
          <a:ln>
            <a:noFill/>
          </a:ln>
          <a:effectLst>
            <a:outerShdw blurRad="266700" sx="101000" rotWithShape="0" dir="5400000" dist="88900" sy="101000">
              <a:srgbClr val="000000">
                <a:alpha val="7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Arial"/>
              <a:ea typeface="Arial"/>
              <a:cs typeface="Arial"/>
              <a:sym typeface="Arial"/>
            </a:endParaRPr>
          </a:p>
        </p:txBody>
      </p:sp>
      <p:pic>
        <p:nvPicPr>
          <p:cNvPr id="18" name="Google Shape;18;p2"/>
          <p:cNvPicPr preferRelativeResize="0"/>
          <p:nvPr/>
        </p:nvPicPr>
        <p:blipFill rotWithShape="1">
          <a:blip r:embed="rId3">
            <a:alphaModFix/>
          </a:blip>
          <a:srcRect b="0" l="0" r="0" t="0"/>
          <a:stretch/>
        </p:blipFill>
        <p:spPr>
          <a:xfrm rot="-1173801">
            <a:off x="-1643488" y="-959432"/>
            <a:ext cx="5843588" cy="3424376"/>
          </a:xfrm>
          <a:prstGeom prst="rect">
            <a:avLst/>
          </a:prstGeom>
          <a:noFill/>
          <a:ln>
            <a:noFill/>
          </a:ln>
        </p:spPr>
      </p:pic>
      <p:pic>
        <p:nvPicPr>
          <p:cNvPr id="19" name="Google Shape;19;p2"/>
          <p:cNvPicPr preferRelativeResize="0"/>
          <p:nvPr/>
        </p:nvPicPr>
        <p:blipFill rotWithShape="1">
          <a:blip r:embed="rId3">
            <a:alphaModFix/>
          </a:blip>
          <a:srcRect b="0" l="0" r="0" t="0"/>
          <a:stretch/>
        </p:blipFill>
        <p:spPr>
          <a:xfrm rot="-6893685">
            <a:off x="-2200326" y="4479062"/>
            <a:ext cx="5843588" cy="3424376"/>
          </a:xfrm>
          <a:prstGeom prst="rect">
            <a:avLst/>
          </a:prstGeom>
          <a:noFill/>
          <a:ln>
            <a:noFill/>
          </a:ln>
        </p:spPr>
      </p:pic>
      <p:pic>
        <p:nvPicPr>
          <p:cNvPr id="20" name="Google Shape;20;p2"/>
          <p:cNvPicPr preferRelativeResize="0"/>
          <p:nvPr/>
        </p:nvPicPr>
        <p:blipFill rotWithShape="1">
          <a:blip r:embed="rId3">
            <a:alphaModFix/>
          </a:blip>
          <a:srcRect b="0" l="0" r="0" t="0"/>
          <a:stretch/>
        </p:blipFill>
        <p:spPr>
          <a:xfrm flipH="1" rot="1173801">
            <a:off x="8476568" y="-831890"/>
            <a:ext cx="5843588" cy="3424376"/>
          </a:xfrm>
          <a:prstGeom prst="rect">
            <a:avLst/>
          </a:prstGeom>
          <a:noFill/>
          <a:ln>
            <a:noFill/>
          </a:ln>
        </p:spPr>
      </p:pic>
      <p:pic>
        <p:nvPicPr>
          <p:cNvPr id="21" name="Google Shape;21;p2"/>
          <p:cNvPicPr preferRelativeResize="0"/>
          <p:nvPr/>
        </p:nvPicPr>
        <p:blipFill rotWithShape="1">
          <a:blip r:embed="rId3">
            <a:alphaModFix/>
          </a:blip>
          <a:srcRect b="0" l="0" r="0" t="0"/>
          <a:stretch/>
        </p:blipFill>
        <p:spPr>
          <a:xfrm flipH="1" rot="6893685">
            <a:off x="8035793" y="4519913"/>
            <a:ext cx="5843588" cy="3424376"/>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flipH="1" rot="-1535855">
            <a:off x="3560159" y="-1856333"/>
            <a:ext cx="5843588" cy="3424376"/>
          </a:xfrm>
          <a:prstGeom prst="rect">
            <a:avLst/>
          </a:prstGeom>
          <a:noFill/>
          <a:ln>
            <a:noFill/>
          </a:ln>
        </p:spPr>
      </p:pic>
      <p:pic>
        <p:nvPicPr>
          <p:cNvPr id="23" name="Google Shape;23;p2"/>
          <p:cNvPicPr preferRelativeResize="0"/>
          <p:nvPr/>
        </p:nvPicPr>
        <p:blipFill rotWithShape="1">
          <a:blip r:embed="rId3">
            <a:alphaModFix/>
          </a:blip>
          <a:srcRect b="0" l="0" r="0" t="0"/>
          <a:stretch/>
        </p:blipFill>
        <p:spPr>
          <a:xfrm rot="-9264145">
            <a:off x="3381474" y="5222837"/>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250"/>
                                        <p:tgtEl>
                                          <p:spTgt spid="16"/>
                                        </p:tgtEl>
                                        <p:attrNameLst>
                                          <p:attrName>ppt_w</p:attrName>
                                        </p:attrNameLst>
                                      </p:cBhvr>
                                      <p:tavLst>
                                        <p:tav fmla="" tm="0">
                                          <p:val>
                                            <p:strVal val="0"/>
                                          </p:val>
                                        </p:tav>
                                        <p:tav fmla="" tm="100000">
                                          <p:val>
                                            <p:strVal val="#ppt_w"/>
                                          </p:val>
                                        </p:tav>
                                      </p:tavLst>
                                    </p:anim>
                                    <p:anim calcmode="lin" valueType="num">
                                      <p:cBhvr additive="base">
                                        <p:cTn dur="1250"/>
                                        <p:tgtEl>
                                          <p:spTgt spid="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p:tgtEl>
                                          <p:spTgt spid="17"/>
                                        </p:tgtEl>
                                        <p:attrNameLst>
                                          <p:attrName>ppt_w</p:attrName>
                                        </p:attrNameLst>
                                      </p:cBhvr>
                                      <p:tavLst>
                                        <p:tav fmla="" tm="0">
                                          <p:val>
                                            <p:strVal val="0"/>
                                          </p:val>
                                        </p:tav>
                                        <p:tav fmla="" tm="100000">
                                          <p:val>
                                            <p:strVal val="#ppt_w"/>
                                          </p:val>
                                        </p:tav>
                                      </p:tavLst>
                                    </p:anim>
                                    <p:anim calcmode="lin" valueType="num">
                                      <p:cBhvr additive="base">
                                        <p:cTn dur="1000"/>
                                        <p:tgtEl>
                                          <p:spTgt spid="17"/>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1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p:tgtEl>
                                          <p:spTgt spid="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12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p:tgtEl>
                                          <p:spTgt spid="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3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p:tgtEl>
                                          <p:spTgt spid="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3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p:tgtEl>
                                          <p:spTgt spid="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16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p:tgtEl>
                                          <p:spTgt spid="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p:tgtEl>
                                          <p:spTgt spid="1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twoTxTwoObj">
  <p:cSld name="TWO_OBJECTS_WITH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txBox="1"/>
          <p:nvPr>
            <p:ph idx="1" type="body"/>
          </p:nvPr>
        </p:nvSpPr>
        <p:spPr>
          <a:xfrm>
            <a:off x="1186774" y="1778438"/>
            <a:ext cx="4873574"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70" name="Google Shape;70;p11"/>
          <p:cNvSpPr txBox="1"/>
          <p:nvPr>
            <p:ph idx="2" type="body"/>
          </p:nvPr>
        </p:nvSpPr>
        <p:spPr>
          <a:xfrm>
            <a:off x="1037486" y="2665379"/>
            <a:ext cx="5251348" cy="35242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3" type="body"/>
          </p:nvPr>
        </p:nvSpPr>
        <p:spPr>
          <a:xfrm>
            <a:off x="6256938" y="1778438"/>
            <a:ext cx="4897576"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72" name="Google Shape;72;p11"/>
          <p:cNvSpPr txBox="1"/>
          <p:nvPr>
            <p:ph idx="4" type="body"/>
          </p:nvPr>
        </p:nvSpPr>
        <p:spPr>
          <a:xfrm>
            <a:off x="6256937" y="2665379"/>
            <a:ext cx="5313021" cy="35242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1"/>
          <p:cNvSpPr/>
          <p:nvPr/>
        </p:nvSpPr>
        <p:spPr>
          <a:xfrm>
            <a:off x="8820528" y="6431125"/>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节日PPT模板：www.1ppt.com/jieri/           PPT素材下载：www.1ppt.com/sucai/</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PPT背景图片：www.1ppt.com/beijing/      PPT图表下载：www.1ppt.com/tubiao/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优秀PPT下载：www.1ppt.com/xiazai/        PPT教程： www.1ppt.com/powerpoint/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Word教程： www.1ppt.com/word/              Excel教程：www.1ppt.com/excel/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资料下载：www.1ppt.com/ziliao/                PPT课件下载：www.1ppt.com/kejian/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范文下载：www.1ppt.com/fanwen/             试卷下载：www.1ppt.com/shiti/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教案下载：www.1ppt.com/jiaoan/        </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字体下载：www.1ppt.com/ziti/</a:t>
            </a:r>
            <a:endParaRPr/>
          </a:p>
          <a:p>
            <a:pPr indent="0" lvl="0" marL="0" marR="0" rtl="0" algn="l">
              <a:lnSpc>
                <a:spcPct val="100000"/>
              </a:lnSpc>
              <a:spcBef>
                <a:spcPts val="0"/>
              </a:spcBef>
              <a:spcAft>
                <a:spcPts val="0"/>
              </a:spcAft>
              <a:buClr>
                <a:srgbClr val="FFFFFF"/>
              </a:buClr>
              <a:buSzPts val="100"/>
              <a:buFont typeface="Cambria"/>
              <a:buNone/>
            </a:pPr>
            <a:r>
              <a:rPr b="0" i="0" lang="en-US" sz="100" u="none" cap="none" strike="noStrike">
                <a:solidFill>
                  <a:srgbClr val="FFFFFF"/>
                </a:solidFill>
                <a:latin typeface="Cambria"/>
                <a:ea typeface="Cambria"/>
                <a:cs typeface="Cambria"/>
                <a:sym typeface="Cambria"/>
              </a:rPr>
              <a:t> </a:t>
            </a:r>
            <a:endParaRPr b="0" i="0" sz="100" u="none" cap="none" strike="noStrike">
              <a:solidFill>
                <a:srgbClr val="FFFFFF"/>
              </a:solidFill>
              <a:latin typeface="Cambria"/>
              <a:ea typeface="Cambria"/>
              <a:cs typeface="Cambria"/>
              <a:sym typeface="Cambr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titleOnly">
  <p:cSld name="TITLE_ONLY">
    <p:spTree>
      <p:nvGrpSpPr>
        <p:cNvPr id="77" name="Shape 77"/>
        <p:cNvGrpSpPr/>
        <p:nvPr/>
      </p:nvGrpSpPr>
      <p:grpSpPr>
        <a:xfrm>
          <a:off x="0" y="0"/>
          <a:ext cx="0" cy="0"/>
          <a:chOff x="0" y="0"/>
          <a:chExt cx="0" cy="0"/>
        </a:xfrm>
      </p:grpSpPr>
      <p:sp>
        <p:nvSpPr>
          <p:cNvPr id="78" name="Google Shape;7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blank">
  <p:cSld name="BLANK">
    <p:spTree>
      <p:nvGrpSpPr>
        <p:cNvPr id="82" name="Shape 82"/>
        <p:cNvGrpSpPr/>
        <p:nvPr/>
      </p:nvGrpSpPr>
      <p:grpSpPr>
        <a:xfrm>
          <a:off x="0" y="0"/>
          <a:ext cx="0" cy="0"/>
          <a:chOff x="0" y="0"/>
          <a:chExt cx="0" cy="0"/>
        </a:xfrm>
      </p:grpSpPr>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picTx">
  <p:cSld name="PICTURE_WITH_CAPTION_TEXT">
    <p:spTree>
      <p:nvGrpSpPr>
        <p:cNvPr id="86" name="Shape 86"/>
        <p:cNvGrpSpPr/>
        <p:nvPr/>
      </p:nvGrpSpPr>
      <p:grpSpPr>
        <a:xfrm>
          <a:off x="0" y="0"/>
          <a:ext cx="0" cy="0"/>
          <a:chOff x="0" y="0"/>
          <a:chExt cx="0" cy="0"/>
        </a:xfrm>
      </p:grpSpPr>
      <p:sp>
        <p:nvSpPr>
          <p:cNvPr id="87" name="Google Shape;87;p14"/>
          <p:cNvSpPr txBox="1"/>
          <p:nvPr>
            <p:ph type="title"/>
          </p:nvPr>
        </p:nvSpPr>
        <p:spPr>
          <a:xfrm>
            <a:off x="839788" y="457200"/>
            <a:ext cx="4165349"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p:nvPr>
            <p:ph idx="2" type="pic"/>
          </p:nvPr>
        </p:nvSpPr>
        <p:spPr>
          <a:xfrm>
            <a:off x="5183188" y="457201"/>
            <a:ext cx="6172200" cy="54038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mbria"/>
                <a:ea typeface="Cambria"/>
                <a:cs typeface="Cambria"/>
                <a:sym typeface="Cambri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9pPr>
          </a:lstStyle>
          <a:p/>
        </p:txBody>
      </p:sp>
      <p:sp>
        <p:nvSpPr>
          <p:cNvPr id="89" name="Google Shape;89;p14"/>
          <p:cNvSpPr txBox="1"/>
          <p:nvPr>
            <p:ph idx="1" type="body"/>
          </p:nvPr>
        </p:nvSpPr>
        <p:spPr>
          <a:xfrm>
            <a:off x="839788" y="2057400"/>
            <a:ext cx="4165349"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228600" lvl="5" marL="2743200" algn="l">
              <a:lnSpc>
                <a:spcPct val="90000"/>
              </a:lnSpc>
              <a:spcBef>
                <a:spcPts val="500"/>
              </a:spcBef>
              <a:spcAft>
                <a:spcPts val="0"/>
              </a:spcAft>
              <a:buClr>
                <a:schemeClr val="dk1"/>
              </a:buClr>
              <a:buSzPts val="1400"/>
              <a:buNone/>
              <a:defRPr sz="1400"/>
            </a:lvl6pPr>
            <a:lvl7pPr indent="-228600" lvl="6" marL="3200400" algn="l">
              <a:lnSpc>
                <a:spcPct val="90000"/>
              </a:lnSpc>
              <a:spcBef>
                <a:spcPts val="500"/>
              </a:spcBef>
              <a:spcAft>
                <a:spcPts val="0"/>
              </a:spcAft>
              <a:buClr>
                <a:schemeClr val="dk1"/>
              </a:buClr>
              <a:buSzPts val="1400"/>
              <a:buNone/>
              <a:defRPr sz="1400"/>
            </a:lvl7pPr>
            <a:lvl8pPr indent="-228600" lvl="7" marL="3657600" algn="l">
              <a:lnSpc>
                <a:spcPct val="90000"/>
              </a:lnSpc>
              <a:spcBef>
                <a:spcPts val="500"/>
              </a:spcBef>
              <a:spcAft>
                <a:spcPts val="0"/>
              </a:spcAft>
              <a:buClr>
                <a:schemeClr val="dk1"/>
              </a:buClr>
              <a:buSzPts val="1400"/>
              <a:buNone/>
              <a:defRPr sz="1400"/>
            </a:lvl8pPr>
            <a:lvl9pPr indent="-228600" lvl="8" marL="4114800" algn="l">
              <a:lnSpc>
                <a:spcPct val="90000"/>
              </a:lnSpc>
              <a:spcBef>
                <a:spcPts val="500"/>
              </a:spcBef>
              <a:spcAft>
                <a:spcPts val="0"/>
              </a:spcAft>
              <a:buClr>
                <a:schemeClr val="dk1"/>
              </a:buClr>
              <a:buSzPts val="1400"/>
              <a:buNone/>
              <a:defRPr sz="1400"/>
            </a:lvl9pPr>
          </a:lstStyle>
          <a:p/>
        </p:txBody>
      </p:sp>
      <p:sp>
        <p:nvSpPr>
          <p:cNvPr id="90" name="Google Shape;9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type="vertTitleAndTx">
  <p:cSld name="VERTICAL_TITLE_AND_VERTICAL_TEXT">
    <p:spTree>
      <p:nvGrpSpPr>
        <p:cNvPr id="93" name="Shape 93"/>
        <p:cNvGrpSpPr/>
        <p:nvPr/>
      </p:nvGrpSpPr>
      <p:grpSpPr>
        <a:xfrm>
          <a:off x="0" y="0"/>
          <a:ext cx="0" cy="0"/>
          <a:chOff x="0" y="0"/>
          <a:chExt cx="0" cy="0"/>
        </a:xfrm>
      </p:grpSpPr>
      <p:sp>
        <p:nvSpPr>
          <p:cNvPr id="94" name="Google Shape;94;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type="objOnly">
  <p:cSld name="OBJECT_ONLY">
    <p:spTree>
      <p:nvGrpSpPr>
        <p:cNvPr id="99" name="Shape 99"/>
        <p:cNvGrpSpPr/>
        <p:nvPr/>
      </p:nvGrpSpPr>
      <p:grpSpPr>
        <a:xfrm>
          <a:off x="0" y="0"/>
          <a:ext cx="0" cy="0"/>
          <a:chOff x="0" y="0"/>
          <a:chExt cx="0" cy="0"/>
        </a:xfrm>
      </p:grpSpPr>
      <p:sp>
        <p:nvSpPr>
          <p:cNvPr id="100" name="Google Shape;100;p16"/>
          <p:cNvSpPr txBox="1"/>
          <p:nvPr>
            <p:ph idx="1" type="body"/>
          </p:nvPr>
        </p:nvSpPr>
        <p:spPr>
          <a:xfrm>
            <a:off x="838200" y="365125"/>
            <a:ext cx="10515600" cy="58118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自定义版式">
  <p:cSld name="2_自定义版式">
    <p:spTree>
      <p:nvGrpSpPr>
        <p:cNvPr id="104" name="Shape 104"/>
        <p:cNvGrpSpPr/>
        <p:nvPr/>
      </p:nvGrpSpPr>
      <p:grpSpPr>
        <a:xfrm>
          <a:off x="0" y="0"/>
          <a:ext cx="0" cy="0"/>
          <a:chOff x="0" y="0"/>
          <a:chExt cx="0" cy="0"/>
        </a:xfrm>
      </p:grpSpPr>
      <p:pic>
        <p:nvPicPr>
          <p:cNvPr id="105" name="Google Shape;105;p17"/>
          <p:cNvPicPr preferRelativeResize="0"/>
          <p:nvPr/>
        </p:nvPicPr>
        <p:blipFill rotWithShape="1">
          <a:blip r:embed="rId2">
            <a:alphaModFix/>
          </a:blip>
          <a:srcRect b="0" l="0" r="0" t="0"/>
          <a:stretch/>
        </p:blipFill>
        <p:spPr>
          <a:xfrm rot="-6893685">
            <a:off x="-2200326" y="4479062"/>
            <a:ext cx="5843588" cy="3424376"/>
          </a:xfrm>
          <a:prstGeom prst="rect">
            <a:avLst/>
          </a:prstGeom>
          <a:noFill/>
          <a:ln>
            <a:noFill/>
          </a:ln>
        </p:spPr>
      </p:pic>
      <p:pic>
        <p:nvPicPr>
          <p:cNvPr id="106" name="Google Shape;106;p17"/>
          <p:cNvPicPr preferRelativeResize="0"/>
          <p:nvPr/>
        </p:nvPicPr>
        <p:blipFill rotWithShape="1">
          <a:blip r:embed="rId2">
            <a:alphaModFix/>
          </a:blip>
          <a:srcRect b="0" l="0" r="0" t="0"/>
          <a:stretch/>
        </p:blipFill>
        <p:spPr>
          <a:xfrm flipH="1" rot="1173801">
            <a:off x="8534620" y="-1136688"/>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自定义版式">
  <p:cSld name="3_自定义版式">
    <p:spTree>
      <p:nvGrpSpPr>
        <p:cNvPr id="107" name="Shape 107"/>
        <p:cNvGrpSpPr/>
        <p:nvPr/>
      </p:nvGrpSpPr>
      <p:grpSpPr>
        <a:xfrm>
          <a:off x="0" y="0"/>
          <a:ext cx="0" cy="0"/>
          <a:chOff x="0" y="0"/>
          <a:chExt cx="0" cy="0"/>
        </a:xfrm>
      </p:grpSpPr>
      <p:pic>
        <p:nvPicPr>
          <p:cNvPr id="108" name="Google Shape;108;p18"/>
          <p:cNvPicPr preferRelativeResize="0"/>
          <p:nvPr/>
        </p:nvPicPr>
        <p:blipFill rotWithShape="1">
          <a:blip r:embed="rId2">
            <a:alphaModFix/>
          </a:blip>
          <a:srcRect b="0" l="0" r="0" t="0"/>
          <a:stretch/>
        </p:blipFill>
        <p:spPr>
          <a:xfrm>
            <a:off x="0" y="3349"/>
            <a:ext cx="12190413" cy="6857107"/>
          </a:xfrm>
          <a:prstGeom prst="rect">
            <a:avLst/>
          </a:prstGeom>
          <a:noFill/>
          <a:ln>
            <a:noFill/>
          </a:ln>
        </p:spPr>
      </p:pic>
      <p:sp>
        <p:nvSpPr>
          <p:cNvPr id="109" name="Google Shape;109;p18"/>
          <p:cNvSpPr/>
          <p:nvPr/>
        </p:nvSpPr>
        <p:spPr>
          <a:xfrm>
            <a:off x="682171" y="665051"/>
            <a:ext cx="10877604" cy="5613906"/>
          </a:xfrm>
          <a:prstGeom prst="rect">
            <a:avLst/>
          </a:prstGeom>
          <a:solidFill>
            <a:srgbClr val="FFFFFF"/>
          </a:solidFill>
          <a:ln>
            <a:noFill/>
          </a:ln>
          <a:effectLst>
            <a:outerShdw blurRad="266700" sx="101000" rotWithShape="0" dir="5400000" dist="889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10" name="Google Shape;110;p18"/>
          <p:cNvPicPr preferRelativeResize="0"/>
          <p:nvPr/>
        </p:nvPicPr>
        <p:blipFill rotWithShape="1">
          <a:blip r:embed="rId3">
            <a:alphaModFix/>
          </a:blip>
          <a:srcRect b="0" l="0" r="0" t="0"/>
          <a:stretch/>
        </p:blipFill>
        <p:spPr>
          <a:xfrm rot="-1173801">
            <a:off x="-1643488" y="-959432"/>
            <a:ext cx="5843588" cy="3424376"/>
          </a:xfrm>
          <a:prstGeom prst="rect">
            <a:avLst/>
          </a:prstGeom>
          <a:noFill/>
          <a:ln>
            <a:noFill/>
          </a:ln>
        </p:spPr>
      </p:pic>
      <p:pic>
        <p:nvPicPr>
          <p:cNvPr id="111" name="Google Shape;111;p18"/>
          <p:cNvPicPr preferRelativeResize="0"/>
          <p:nvPr/>
        </p:nvPicPr>
        <p:blipFill rotWithShape="1">
          <a:blip r:embed="rId3">
            <a:alphaModFix/>
          </a:blip>
          <a:srcRect b="0" l="0" r="0" t="0"/>
          <a:stretch/>
        </p:blipFill>
        <p:spPr>
          <a:xfrm rot="-6893685">
            <a:off x="-2200326" y="4479062"/>
            <a:ext cx="5843588" cy="3424376"/>
          </a:xfrm>
          <a:prstGeom prst="rect">
            <a:avLst/>
          </a:prstGeom>
          <a:noFill/>
          <a:ln>
            <a:noFill/>
          </a:ln>
        </p:spPr>
      </p:pic>
      <p:pic>
        <p:nvPicPr>
          <p:cNvPr id="112" name="Google Shape;112;p18"/>
          <p:cNvPicPr preferRelativeResize="0"/>
          <p:nvPr/>
        </p:nvPicPr>
        <p:blipFill rotWithShape="1">
          <a:blip r:embed="rId3">
            <a:alphaModFix/>
          </a:blip>
          <a:srcRect b="0" l="0" r="0" t="0"/>
          <a:stretch/>
        </p:blipFill>
        <p:spPr>
          <a:xfrm flipH="1" rot="1173801">
            <a:off x="8476568" y="-831890"/>
            <a:ext cx="5843588" cy="3424376"/>
          </a:xfrm>
          <a:prstGeom prst="rect">
            <a:avLst/>
          </a:prstGeom>
          <a:noFill/>
          <a:ln>
            <a:noFill/>
          </a:ln>
        </p:spPr>
      </p:pic>
      <p:pic>
        <p:nvPicPr>
          <p:cNvPr id="113" name="Google Shape;113;p18"/>
          <p:cNvPicPr preferRelativeResize="0"/>
          <p:nvPr/>
        </p:nvPicPr>
        <p:blipFill rotWithShape="1">
          <a:blip r:embed="rId3">
            <a:alphaModFix/>
          </a:blip>
          <a:srcRect b="0" l="0" r="0" t="0"/>
          <a:stretch/>
        </p:blipFill>
        <p:spPr>
          <a:xfrm flipH="1" rot="6893685">
            <a:off x="8035793" y="4519913"/>
            <a:ext cx="5843588" cy="3424376"/>
          </a:xfrm>
          <a:prstGeom prst="rect">
            <a:avLst/>
          </a:prstGeom>
          <a:noFill/>
          <a:ln>
            <a:noFill/>
          </a:ln>
        </p:spPr>
      </p:pic>
      <p:pic>
        <p:nvPicPr>
          <p:cNvPr id="114" name="Google Shape;114;p18"/>
          <p:cNvPicPr preferRelativeResize="0"/>
          <p:nvPr/>
        </p:nvPicPr>
        <p:blipFill rotWithShape="1">
          <a:blip r:embed="rId3">
            <a:alphaModFix/>
          </a:blip>
          <a:srcRect b="0" l="0" r="0" t="0"/>
          <a:stretch/>
        </p:blipFill>
        <p:spPr>
          <a:xfrm flipH="1" rot="-1535855">
            <a:off x="3560159" y="-1856333"/>
            <a:ext cx="5843588" cy="3424376"/>
          </a:xfrm>
          <a:prstGeom prst="rect">
            <a:avLst/>
          </a:prstGeom>
          <a:noFill/>
          <a:ln>
            <a:noFill/>
          </a:ln>
        </p:spPr>
      </p:pic>
      <p:pic>
        <p:nvPicPr>
          <p:cNvPr id="115" name="Google Shape;115;p18"/>
          <p:cNvPicPr preferRelativeResize="0"/>
          <p:nvPr/>
        </p:nvPicPr>
        <p:blipFill rotWithShape="1">
          <a:blip r:embed="rId3">
            <a:alphaModFix/>
          </a:blip>
          <a:srcRect b="0" l="0" r="0" t="0"/>
          <a:stretch/>
        </p:blipFill>
        <p:spPr>
          <a:xfrm rot="-9264145">
            <a:off x="3381474" y="5222837"/>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250"/>
                                        <p:tgtEl>
                                          <p:spTgt spid="108"/>
                                        </p:tgtEl>
                                        <p:attrNameLst>
                                          <p:attrName>ppt_w</p:attrName>
                                        </p:attrNameLst>
                                      </p:cBhvr>
                                      <p:tavLst>
                                        <p:tav fmla="" tm="0">
                                          <p:val>
                                            <p:strVal val="0"/>
                                          </p:val>
                                        </p:tav>
                                        <p:tav fmla="" tm="100000">
                                          <p:val>
                                            <p:strVal val="#ppt_w"/>
                                          </p:val>
                                        </p:tav>
                                      </p:tavLst>
                                    </p:anim>
                                    <p:anim calcmode="lin" valueType="num">
                                      <p:cBhvr additive="base">
                                        <p:cTn dur="1250"/>
                                        <p:tgtEl>
                                          <p:spTgt spid="1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11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120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30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30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160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50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自定义版式">
  <p:cSld name="4_自定义版式">
    <p:spTree>
      <p:nvGrpSpPr>
        <p:cNvPr id="116" name="Shape 116"/>
        <p:cNvGrpSpPr/>
        <p:nvPr/>
      </p:nvGrpSpPr>
      <p:grpSpPr>
        <a:xfrm>
          <a:off x="0" y="0"/>
          <a:ext cx="0" cy="0"/>
          <a:chOff x="0" y="0"/>
          <a:chExt cx="0" cy="0"/>
        </a:xfrm>
      </p:grpSpPr>
      <p:pic>
        <p:nvPicPr>
          <p:cNvPr id="117" name="Google Shape;117;p19"/>
          <p:cNvPicPr preferRelativeResize="0"/>
          <p:nvPr/>
        </p:nvPicPr>
        <p:blipFill rotWithShape="1">
          <a:blip r:embed="rId2">
            <a:alphaModFix/>
          </a:blip>
          <a:srcRect b="0" l="0" r="0" t="0"/>
          <a:stretch/>
        </p:blipFill>
        <p:spPr>
          <a:xfrm rot="-6893685">
            <a:off x="-2200326" y="4479062"/>
            <a:ext cx="5843588" cy="3424376"/>
          </a:xfrm>
          <a:prstGeom prst="rect">
            <a:avLst/>
          </a:prstGeom>
          <a:noFill/>
          <a:ln>
            <a:noFill/>
          </a:ln>
        </p:spPr>
      </p:pic>
      <p:pic>
        <p:nvPicPr>
          <p:cNvPr id="118" name="Google Shape;118;p19"/>
          <p:cNvPicPr preferRelativeResize="0"/>
          <p:nvPr/>
        </p:nvPicPr>
        <p:blipFill rotWithShape="1">
          <a:blip r:embed="rId2">
            <a:alphaModFix/>
          </a:blip>
          <a:srcRect b="0" l="0" r="0" t="0"/>
          <a:stretch/>
        </p:blipFill>
        <p:spPr>
          <a:xfrm flipH="1" rot="1173801">
            <a:off x="8534620" y="-1136688"/>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Slide 3">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0" l="0" r="0" t="0"/>
          <a:stretch/>
        </p:blipFill>
        <p:spPr>
          <a:xfrm rot="-6893685">
            <a:off x="-2200326" y="4479062"/>
            <a:ext cx="5843588" cy="3424376"/>
          </a:xfrm>
          <a:prstGeom prst="rect">
            <a:avLst/>
          </a:prstGeom>
          <a:noFill/>
          <a:ln>
            <a:noFill/>
          </a:ln>
        </p:spPr>
      </p:pic>
      <p:pic>
        <p:nvPicPr>
          <p:cNvPr id="26" name="Google Shape;26;p3"/>
          <p:cNvPicPr preferRelativeResize="0"/>
          <p:nvPr/>
        </p:nvPicPr>
        <p:blipFill rotWithShape="1">
          <a:blip r:embed="rId2">
            <a:alphaModFix/>
          </a:blip>
          <a:srcRect b="0" l="0" r="0" t="0"/>
          <a:stretch/>
        </p:blipFill>
        <p:spPr>
          <a:xfrm flipH="1" rot="1173801">
            <a:off x="8534620" y="-1136688"/>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p:tgtEl>
                                          <p:spTgt spid="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p:tgtEl>
                                          <p:spTgt spid="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27"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b="0" l="0" r="0" t="0"/>
          <a:stretch/>
        </p:blipFill>
        <p:spPr>
          <a:xfrm rot="-6893685">
            <a:off x="-2200326" y="4479062"/>
            <a:ext cx="5843588" cy="3424376"/>
          </a:xfrm>
          <a:prstGeom prst="rect">
            <a:avLst/>
          </a:prstGeom>
          <a:noFill/>
          <a:ln>
            <a:noFill/>
          </a:ln>
        </p:spPr>
      </p:pic>
      <p:pic>
        <p:nvPicPr>
          <p:cNvPr id="29" name="Google Shape;29;p4"/>
          <p:cNvPicPr preferRelativeResize="0"/>
          <p:nvPr/>
        </p:nvPicPr>
        <p:blipFill rotWithShape="1">
          <a:blip r:embed="rId2">
            <a:alphaModFix/>
          </a:blip>
          <a:srcRect b="0" l="0" r="0" t="0"/>
          <a:stretch/>
        </p:blipFill>
        <p:spPr>
          <a:xfrm flipH="1" rot="1173801">
            <a:off x="8534620" y="-1136688"/>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p:tgtEl>
                                          <p:spTgt spid="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p:tgtEl>
                                          <p:spTgt spid="2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0" l="0" r="0" t="0"/>
          <a:stretch/>
        </p:blipFill>
        <p:spPr>
          <a:xfrm rot="-6893685">
            <a:off x="-2200326" y="4479062"/>
            <a:ext cx="5843588" cy="3424376"/>
          </a:xfrm>
          <a:prstGeom prst="rect">
            <a:avLst/>
          </a:prstGeom>
          <a:noFill/>
          <a:ln>
            <a:noFill/>
          </a:ln>
        </p:spPr>
      </p:pic>
      <p:pic>
        <p:nvPicPr>
          <p:cNvPr id="32" name="Google Shape;32;p5"/>
          <p:cNvPicPr preferRelativeResize="0"/>
          <p:nvPr/>
        </p:nvPicPr>
        <p:blipFill rotWithShape="1">
          <a:blip r:embed="rId2">
            <a:alphaModFix/>
          </a:blip>
          <a:srcRect b="0" l="0" r="0" t="0"/>
          <a:stretch/>
        </p:blipFill>
        <p:spPr>
          <a:xfrm flipH="1" rot="1173801">
            <a:off x="8534620" y="-1136688"/>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p:tgtEl>
                                          <p:spTgt spid="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b="0" l="0" r="0" t="0"/>
          <a:stretch/>
        </p:blipFill>
        <p:spPr>
          <a:xfrm>
            <a:off x="0" y="3349"/>
            <a:ext cx="12190413" cy="6857107"/>
          </a:xfrm>
          <a:prstGeom prst="rect">
            <a:avLst/>
          </a:prstGeom>
          <a:noFill/>
          <a:ln>
            <a:noFill/>
          </a:ln>
        </p:spPr>
      </p:pic>
      <p:sp>
        <p:nvSpPr>
          <p:cNvPr id="35" name="Google Shape;35;p6"/>
          <p:cNvSpPr/>
          <p:nvPr/>
        </p:nvSpPr>
        <p:spPr>
          <a:xfrm>
            <a:off x="682171" y="665051"/>
            <a:ext cx="10877604" cy="5613906"/>
          </a:xfrm>
          <a:prstGeom prst="rect">
            <a:avLst/>
          </a:prstGeom>
          <a:solidFill>
            <a:srgbClr val="FFFFFF"/>
          </a:solidFill>
          <a:ln>
            <a:noFill/>
          </a:ln>
          <a:effectLst>
            <a:outerShdw blurRad="266700" sx="101000" rotWithShape="0" dir="5400000" dist="88900" sy="1010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6" name="Google Shape;36;p6"/>
          <p:cNvPicPr preferRelativeResize="0"/>
          <p:nvPr/>
        </p:nvPicPr>
        <p:blipFill rotWithShape="1">
          <a:blip r:embed="rId3">
            <a:alphaModFix/>
          </a:blip>
          <a:srcRect b="0" l="0" r="0" t="0"/>
          <a:stretch/>
        </p:blipFill>
        <p:spPr>
          <a:xfrm rot="-1173801">
            <a:off x="-1643488" y="-959432"/>
            <a:ext cx="5843588" cy="3424376"/>
          </a:xfrm>
          <a:prstGeom prst="rect">
            <a:avLst/>
          </a:prstGeom>
          <a:noFill/>
          <a:ln>
            <a:noFill/>
          </a:ln>
        </p:spPr>
      </p:pic>
      <p:pic>
        <p:nvPicPr>
          <p:cNvPr id="37" name="Google Shape;37;p6"/>
          <p:cNvPicPr preferRelativeResize="0"/>
          <p:nvPr/>
        </p:nvPicPr>
        <p:blipFill rotWithShape="1">
          <a:blip r:embed="rId3">
            <a:alphaModFix/>
          </a:blip>
          <a:srcRect b="0" l="0" r="0" t="0"/>
          <a:stretch/>
        </p:blipFill>
        <p:spPr>
          <a:xfrm rot="-6893685">
            <a:off x="-2200326" y="4479062"/>
            <a:ext cx="5843588" cy="3424376"/>
          </a:xfrm>
          <a:prstGeom prst="rect">
            <a:avLst/>
          </a:prstGeom>
          <a:noFill/>
          <a:ln>
            <a:noFill/>
          </a:ln>
        </p:spPr>
      </p:pic>
      <p:pic>
        <p:nvPicPr>
          <p:cNvPr id="38" name="Google Shape;38;p6"/>
          <p:cNvPicPr preferRelativeResize="0"/>
          <p:nvPr/>
        </p:nvPicPr>
        <p:blipFill rotWithShape="1">
          <a:blip r:embed="rId3">
            <a:alphaModFix/>
          </a:blip>
          <a:srcRect b="0" l="0" r="0" t="0"/>
          <a:stretch/>
        </p:blipFill>
        <p:spPr>
          <a:xfrm flipH="1" rot="1173801">
            <a:off x="8476568" y="-831890"/>
            <a:ext cx="5843588" cy="3424376"/>
          </a:xfrm>
          <a:prstGeom prst="rect">
            <a:avLst/>
          </a:prstGeom>
          <a:noFill/>
          <a:ln>
            <a:noFill/>
          </a:ln>
        </p:spPr>
      </p:pic>
      <p:pic>
        <p:nvPicPr>
          <p:cNvPr id="39" name="Google Shape;39;p6"/>
          <p:cNvPicPr preferRelativeResize="0"/>
          <p:nvPr/>
        </p:nvPicPr>
        <p:blipFill rotWithShape="1">
          <a:blip r:embed="rId3">
            <a:alphaModFix/>
          </a:blip>
          <a:srcRect b="0" l="0" r="0" t="0"/>
          <a:stretch/>
        </p:blipFill>
        <p:spPr>
          <a:xfrm flipH="1" rot="6893685">
            <a:off x="8035793" y="4519913"/>
            <a:ext cx="5843588" cy="3424376"/>
          </a:xfrm>
          <a:prstGeom prst="rect">
            <a:avLst/>
          </a:prstGeom>
          <a:noFill/>
          <a:ln>
            <a:noFill/>
          </a:ln>
        </p:spPr>
      </p:pic>
      <p:pic>
        <p:nvPicPr>
          <p:cNvPr id="40" name="Google Shape;40;p6"/>
          <p:cNvPicPr preferRelativeResize="0"/>
          <p:nvPr/>
        </p:nvPicPr>
        <p:blipFill rotWithShape="1">
          <a:blip r:embed="rId3">
            <a:alphaModFix/>
          </a:blip>
          <a:srcRect b="0" l="0" r="0" t="0"/>
          <a:stretch/>
        </p:blipFill>
        <p:spPr>
          <a:xfrm flipH="1" rot="-1535855">
            <a:off x="3560159" y="-1856333"/>
            <a:ext cx="5843588" cy="3424376"/>
          </a:xfrm>
          <a:prstGeom prst="rect">
            <a:avLst/>
          </a:prstGeom>
          <a:noFill/>
          <a:ln>
            <a:noFill/>
          </a:ln>
        </p:spPr>
      </p:pic>
      <p:pic>
        <p:nvPicPr>
          <p:cNvPr id="41" name="Google Shape;41;p6"/>
          <p:cNvPicPr preferRelativeResize="0"/>
          <p:nvPr/>
        </p:nvPicPr>
        <p:blipFill rotWithShape="1">
          <a:blip r:embed="rId3">
            <a:alphaModFix/>
          </a:blip>
          <a:srcRect b="0" l="0" r="0" t="0"/>
          <a:stretch/>
        </p:blipFill>
        <p:spPr>
          <a:xfrm rot="-9264145">
            <a:off x="3381474" y="5222837"/>
            <a:ext cx="5843588" cy="3424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250"/>
                                        <p:tgtEl>
                                          <p:spTgt spid="34"/>
                                        </p:tgtEl>
                                        <p:attrNameLst>
                                          <p:attrName>ppt_w</p:attrName>
                                        </p:attrNameLst>
                                      </p:cBhvr>
                                      <p:tavLst>
                                        <p:tav fmla="" tm="0">
                                          <p:val>
                                            <p:strVal val="0"/>
                                          </p:val>
                                        </p:tav>
                                        <p:tav fmla="" tm="100000">
                                          <p:val>
                                            <p:strVal val="#ppt_w"/>
                                          </p:val>
                                        </p:tav>
                                      </p:tavLst>
                                    </p:anim>
                                    <p:anim calcmode="lin" valueType="num">
                                      <p:cBhvr additive="base">
                                        <p:cTn dur="1250"/>
                                        <p:tgtEl>
                                          <p:spTgt spid="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p:tgtEl>
                                          <p:spTgt spid="35"/>
                                        </p:tgtEl>
                                        <p:attrNameLst>
                                          <p:attrName>ppt_w</p:attrName>
                                        </p:attrNameLst>
                                      </p:cBhvr>
                                      <p:tavLst>
                                        <p:tav fmla="" tm="0">
                                          <p:val>
                                            <p:strVal val="0"/>
                                          </p:val>
                                        </p:tav>
                                        <p:tav fmla="" tm="100000">
                                          <p:val>
                                            <p:strVal val="#ppt_w"/>
                                          </p:val>
                                        </p:tav>
                                      </p:tavLst>
                                    </p:anim>
                                    <p:anim calcmode="lin" valueType="num">
                                      <p:cBhvr additive="base">
                                        <p:cTn dur="1000"/>
                                        <p:tgtEl>
                                          <p:spTgt spid="35"/>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1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p:tgtEl>
                                          <p:spTgt spid="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1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p:tgtEl>
                                          <p:spTgt spid="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3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p:tgtEl>
                                          <p:spTgt spid="3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3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p:tgtEl>
                                          <p:spTgt spid="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16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p:tgtEl>
                                          <p:spTgt spid="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1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p:tgtEl>
                                          <p:spTgt spid="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42" name="Shape 42"/>
        <p:cNvGrpSpPr/>
        <p:nvPr/>
      </p:nvGrpSpPr>
      <p:grpSpPr>
        <a:xfrm>
          <a:off x="0" y="0"/>
          <a:ext cx="0" cy="0"/>
          <a:chOff x="0" y="0"/>
          <a:chExt cx="0" cy="0"/>
        </a:xfrm>
      </p:grpSpPr>
      <p:sp>
        <p:nvSpPr>
          <p:cNvPr id="43" name="Google Shape;43;p7"/>
          <p:cNvSpPr txBox="1"/>
          <p:nvPr>
            <p:ph type="ctrTitle"/>
          </p:nvPr>
        </p:nvSpPr>
        <p:spPr>
          <a:xfrm>
            <a:off x="1524000" y="1122363"/>
            <a:ext cx="98298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 name="Google Shape;4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obj">
  <p:cSld name="OBJECT">
    <p:spTree>
      <p:nvGrpSpPr>
        <p:cNvPr id="48" name="Shape 48"/>
        <p:cNvGrpSpPr/>
        <p:nvPr/>
      </p:nvGrpSpPr>
      <p:grpSpPr>
        <a:xfrm>
          <a:off x="0" y="0"/>
          <a:ext cx="0" cy="0"/>
          <a:chOff x="0" y="0"/>
          <a:chExt cx="0" cy="0"/>
        </a:xfrm>
      </p:grpSpPr>
      <p:sp>
        <p:nvSpPr>
          <p:cNvPr id="49" name="Google Shape;4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secHead">
  <p:cSld name="SECTION_HEADER">
    <p:spTree>
      <p:nvGrpSpPr>
        <p:cNvPr id="54" name="Shape 54"/>
        <p:cNvGrpSpPr/>
        <p:nvPr/>
      </p:nvGrpSpPr>
      <p:grpSpPr>
        <a:xfrm>
          <a:off x="0" y="0"/>
          <a:ext cx="0" cy="0"/>
          <a:chOff x="0" y="0"/>
          <a:chExt cx="0" cy="0"/>
        </a:xfrm>
      </p:grpSpPr>
      <p:sp>
        <p:nvSpPr>
          <p:cNvPr id="55" name="Google Shape;55;p9"/>
          <p:cNvSpPr txBox="1"/>
          <p:nvPr>
            <p:ph type="title"/>
          </p:nvPr>
        </p:nvSpPr>
        <p:spPr>
          <a:xfrm>
            <a:off x="831850" y="1709738"/>
            <a:ext cx="11018028"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twoObj">
  <p:cSld name="TWO_OBJECTS">
    <p:spTree>
      <p:nvGrpSpPr>
        <p:cNvPr id="60" name="Shape 60"/>
        <p:cNvGrpSpPr/>
        <p:nvPr/>
      </p:nvGrpSpPr>
      <p:grpSpPr>
        <a:xfrm>
          <a:off x="0" y="0"/>
          <a:ext cx="0" cy="0"/>
          <a:chOff x="0" y="0"/>
          <a:chExt cx="0" cy="0"/>
        </a:xfrm>
      </p:grpSpPr>
      <p:sp>
        <p:nvSpPr>
          <p:cNvPr id="61" name="Google Shape;6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1"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mbria"/>
                <a:ea typeface="Cambria"/>
                <a:cs typeface="Cambria"/>
                <a:sym typeface="Cambria"/>
              </a:defRPr>
            </a:lvl1pPr>
            <a:lvl2pPr indent="0" lvl="1" marL="0" marR="0" rtl="0" algn="r">
              <a:spcBef>
                <a:spcPts val="0"/>
              </a:spcBef>
              <a:buNone/>
              <a:defRPr b="0" i="0" sz="1200" u="none" cap="none" strike="noStrike">
                <a:solidFill>
                  <a:srgbClr val="888888"/>
                </a:solidFill>
                <a:latin typeface="Cambria"/>
                <a:ea typeface="Cambria"/>
                <a:cs typeface="Cambria"/>
                <a:sym typeface="Cambria"/>
              </a:defRPr>
            </a:lvl2pPr>
            <a:lvl3pPr indent="0" lvl="2" marL="0" marR="0" rtl="0" algn="r">
              <a:spcBef>
                <a:spcPts val="0"/>
              </a:spcBef>
              <a:buNone/>
              <a:defRPr b="0" i="0" sz="1200" u="none" cap="none" strike="noStrike">
                <a:solidFill>
                  <a:srgbClr val="888888"/>
                </a:solidFill>
                <a:latin typeface="Cambria"/>
                <a:ea typeface="Cambria"/>
                <a:cs typeface="Cambria"/>
                <a:sym typeface="Cambria"/>
              </a:defRPr>
            </a:lvl3pPr>
            <a:lvl4pPr indent="0" lvl="3" marL="0" marR="0" rtl="0" algn="r">
              <a:spcBef>
                <a:spcPts val="0"/>
              </a:spcBef>
              <a:buNone/>
              <a:defRPr b="0" i="0" sz="1200" u="none" cap="none" strike="noStrike">
                <a:solidFill>
                  <a:srgbClr val="888888"/>
                </a:solidFill>
                <a:latin typeface="Cambria"/>
                <a:ea typeface="Cambria"/>
                <a:cs typeface="Cambria"/>
                <a:sym typeface="Cambria"/>
              </a:defRPr>
            </a:lvl4pPr>
            <a:lvl5pPr indent="0" lvl="4" marL="0" marR="0" rtl="0" algn="r">
              <a:spcBef>
                <a:spcPts val="0"/>
              </a:spcBef>
              <a:buNone/>
              <a:defRPr b="0" i="0" sz="1200" u="none" cap="none" strike="noStrike">
                <a:solidFill>
                  <a:srgbClr val="888888"/>
                </a:solidFill>
                <a:latin typeface="Cambria"/>
                <a:ea typeface="Cambria"/>
                <a:cs typeface="Cambria"/>
                <a:sym typeface="Cambria"/>
              </a:defRPr>
            </a:lvl5pPr>
            <a:lvl6pPr indent="0" lvl="5" marL="0" marR="0" rtl="0" algn="r">
              <a:spcBef>
                <a:spcPts val="0"/>
              </a:spcBef>
              <a:buNone/>
              <a:defRPr b="0" i="0" sz="1200" u="none" cap="none" strike="noStrike">
                <a:solidFill>
                  <a:srgbClr val="888888"/>
                </a:solidFill>
                <a:latin typeface="Cambria"/>
                <a:ea typeface="Cambria"/>
                <a:cs typeface="Cambria"/>
                <a:sym typeface="Cambria"/>
              </a:defRPr>
            </a:lvl6pPr>
            <a:lvl7pPr indent="0" lvl="6" marL="0" marR="0" rtl="0" algn="r">
              <a:spcBef>
                <a:spcPts val="0"/>
              </a:spcBef>
              <a:buNone/>
              <a:defRPr b="0" i="0" sz="1200" u="none" cap="none" strike="noStrike">
                <a:solidFill>
                  <a:srgbClr val="888888"/>
                </a:solidFill>
                <a:latin typeface="Cambria"/>
                <a:ea typeface="Cambria"/>
                <a:cs typeface="Cambria"/>
                <a:sym typeface="Cambria"/>
              </a:defRPr>
            </a:lvl7pPr>
            <a:lvl8pPr indent="0" lvl="7" marL="0" marR="0" rtl="0" algn="r">
              <a:spcBef>
                <a:spcPts val="0"/>
              </a:spcBef>
              <a:buNone/>
              <a:defRPr b="0" i="0" sz="1200" u="none" cap="none" strike="noStrike">
                <a:solidFill>
                  <a:srgbClr val="888888"/>
                </a:solidFill>
                <a:latin typeface="Cambria"/>
                <a:ea typeface="Cambria"/>
                <a:cs typeface="Cambria"/>
                <a:sym typeface="Cambria"/>
              </a:defRPr>
            </a:lvl8pPr>
            <a:lvl9pPr indent="0" lvl="8" marL="0" marR="0" rtl="0" algn="r">
              <a:spcBef>
                <a:spcPts val="0"/>
              </a:spcBef>
              <a:buNone/>
              <a:defRPr b="0" i="0" sz="120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31.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5.png"/><Relationship Id="rId9"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44.png"/><Relationship Id="rId7" Type="http://schemas.openxmlformats.org/officeDocument/2006/relationships/image" Target="../media/image37.png"/><Relationship Id="rId8"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jpg"/><Relationship Id="rId6"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3.jpg"/><Relationship Id="rId4" Type="http://schemas.openxmlformats.org/officeDocument/2006/relationships/image" Target="../media/image36.jpg"/><Relationship Id="rId5" Type="http://schemas.openxmlformats.org/officeDocument/2006/relationships/image" Target="../media/image4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53.png"/><Relationship Id="rId5" Type="http://schemas.openxmlformats.org/officeDocument/2006/relationships/image" Target="../media/image39.png"/><Relationship Id="rId6" Type="http://schemas.openxmlformats.org/officeDocument/2006/relationships/image" Target="../media/image45.png"/><Relationship Id="rId7"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0.png"/></Relationships>
</file>

<file path=ppt/slides/_rels/slide28.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56.png"/><Relationship Id="rId13" Type="http://schemas.openxmlformats.org/officeDocument/2006/relationships/image" Target="../media/image57.jpg"/><Relationship Id="rId12"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47.png"/><Relationship Id="rId9" Type="http://schemas.openxmlformats.org/officeDocument/2006/relationships/image" Target="../media/image58.png"/><Relationship Id="rId5" Type="http://schemas.openxmlformats.org/officeDocument/2006/relationships/image" Target="../media/image48.png"/><Relationship Id="rId6" Type="http://schemas.openxmlformats.org/officeDocument/2006/relationships/image" Target="../media/image51.png"/><Relationship Id="rId7" Type="http://schemas.openxmlformats.org/officeDocument/2006/relationships/image" Target="../media/image55.png"/><Relationship Id="rId8"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23" name="Shape 123"/>
        <p:cNvGrpSpPr/>
        <p:nvPr/>
      </p:nvGrpSpPr>
      <p:grpSpPr>
        <a:xfrm>
          <a:off x="0" y="0"/>
          <a:ext cx="0" cy="0"/>
          <a:chOff x="0" y="0"/>
          <a:chExt cx="0" cy="0"/>
        </a:xfrm>
      </p:grpSpPr>
      <p:sp>
        <p:nvSpPr>
          <p:cNvPr id="124" name="Google Shape;124;p20"/>
          <p:cNvSpPr/>
          <p:nvPr/>
        </p:nvSpPr>
        <p:spPr>
          <a:xfrm rot="10800000">
            <a:off x="4837113" y="672753"/>
            <a:ext cx="2517140" cy="1770092"/>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125" name="Google Shape;125;p20"/>
          <p:cNvSpPr txBox="1"/>
          <p:nvPr/>
        </p:nvSpPr>
        <p:spPr>
          <a:xfrm>
            <a:off x="1389553" y="2442845"/>
            <a:ext cx="9591481" cy="23698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0000" u="none" cap="none" strike="noStrike">
                <a:solidFill>
                  <a:srgbClr val="5CA78E"/>
                </a:solidFill>
                <a:latin typeface="Cambria"/>
                <a:ea typeface="Cambria"/>
                <a:cs typeface="Cambria"/>
                <a:sym typeface="Cambria"/>
              </a:rPr>
              <a:t>Botanical </a:t>
            </a:r>
            <a:endParaRPr/>
          </a:p>
          <a:p>
            <a:pPr indent="0" lvl="0" marL="0" marR="0" rtl="0" algn="ctr">
              <a:spcBef>
                <a:spcPts val="0"/>
              </a:spcBef>
              <a:spcAft>
                <a:spcPts val="0"/>
              </a:spcAft>
              <a:buNone/>
            </a:pPr>
            <a:r>
              <a:rPr b="0" i="0" lang="en-US" sz="4800" u="none" cap="none" strike="noStrike">
                <a:solidFill>
                  <a:srgbClr val="5CA78E"/>
                </a:solidFill>
                <a:latin typeface="Cambria"/>
                <a:ea typeface="Cambria"/>
                <a:cs typeface="Cambria"/>
                <a:sym typeface="Cambria"/>
              </a:rPr>
              <a:t>Presentation Template</a:t>
            </a:r>
            <a:endParaRPr b="0" i="0" sz="4800" u="none" cap="none" strike="noStrike">
              <a:solidFill>
                <a:srgbClr val="5CA78E"/>
              </a:solidFill>
              <a:latin typeface="Cambria"/>
              <a:ea typeface="Cambria"/>
              <a:cs typeface="Cambria"/>
              <a:sym typeface="Cambria"/>
            </a:endParaRPr>
          </a:p>
        </p:txBody>
      </p:sp>
      <p:sp>
        <p:nvSpPr>
          <p:cNvPr id="126" name="Google Shape;126;p20"/>
          <p:cNvSpPr txBox="1"/>
          <p:nvPr/>
        </p:nvSpPr>
        <p:spPr>
          <a:xfrm>
            <a:off x="3065463" y="1334135"/>
            <a:ext cx="5996940" cy="10915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500" u="none" cap="none" strike="noStrike">
                <a:solidFill>
                  <a:schemeClr val="lt1"/>
                </a:solidFill>
                <a:latin typeface="Cambria"/>
                <a:ea typeface="Cambria"/>
                <a:cs typeface="Cambria"/>
                <a:sym typeface="Cambria"/>
              </a:rPr>
              <a:t>2020</a:t>
            </a:r>
            <a:endParaRPr b="0" i="0" sz="6500" u="none" cap="none" strike="noStrike">
              <a:solidFill>
                <a:schemeClr val="lt1"/>
              </a:solidFill>
              <a:latin typeface="Cambria"/>
              <a:ea typeface="Cambria"/>
              <a:cs typeface="Cambria"/>
              <a:sym typeface="Cambria"/>
            </a:endParaRPr>
          </a:p>
        </p:txBody>
      </p:sp>
      <p:sp>
        <p:nvSpPr>
          <p:cNvPr id="127" name="Google Shape;127;p20"/>
          <p:cNvSpPr txBox="1"/>
          <p:nvPr/>
        </p:nvSpPr>
        <p:spPr>
          <a:xfrm>
            <a:off x="3698104" y="5585686"/>
            <a:ext cx="4731657" cy="4969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0" i="1" lang="en-US" sz="2000" u="none" cap="none" strike="noStrike">
                <a:solidFill>
                  <a:srgbClr val="5CA78E"/>
                </a:solidFill>
                <a:latin typeface="Cambria"/>
                <a:ea typeface="Cambria"/>
                <a:cs typeface="Cambria"/>
                <a:sym typeface="Cambria"/>
              </a:rPr>
              <a:t>www.freepptbackgrounds.net</a:t>
            </a:r>
            <a:endParaRPr/>
          </a:p>
        </p:txBody>
      </p:sp>
      <p:sp>
        <p:nvSpPr>
          <p:cNvPr id="128" name="Google Shape;128;p20"/>
          <p:cNvSpPr txBox="1"/>
          <p:nvPr/>
        </p:nvSpPr>
        <p:spPr>
          <a:xfrm>
            <a:off x="5415061" y="825153"/>
            <a:ext cx="132765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mbria"/>
                <a:ea typeface="Cambria"/>
                <a:cs typeface="Cambria"/>
                <a:sym typeface="Cambria"/>
              </a:rPr>
              <a:t>LOGO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76" name="Google Shape;276;p29"/>
          <p:cNvSpPr txBox="1"/>
          <p:nvPr/>
        </p:nvSpPr>
        <p:spPr>
          <a:xfrm rot="5400000">
            <a:off x="4488695" y="1924289"/>
            <a:ext cx="3500516" cy="86177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4400">
                <a:solidFill>
                  <a:srgbClr val="8D6B43"/>
                </a:solidFill>
                <a:latin typeface="Cambria"/>
                <a:ea typeface="Cambria"/>
                <a:cs typeface="Cambria"/>
                <a:sym typeface="Cambria"/>
              </a:rPr>
              <a:t>Web Design</a:t>
            </a:r>
            <a:endParaRPr b="1" sz="4400">
              <a:solidFill>
                <a:srgbClr val="8D6B43"/>
              </a:solidFill>
              <a:latin typeface="Cambria"/>
              <a:ea typeface="Cambria"/>
              <a:cs typeface="Cambria"/>
              <a:sym typeface="Cambria"/>
            </a:endParaRPr>
          </a:p>
        </p:txBody>
      </p:sp>
      <p:pic>
        <p:nvPicPr>
          <p:cNvPr descr="E:\素材\春\f8ff524aa4c5fd889e7d0ebb7ea1f30d.pngf8ff524aa4c5fd889e7d0ebb7ea1f30d" id="277" name="Google Shape;277;p29"/>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278" name="Google Shape;278;p29"/>
          <p:cNvPicPr preferRelativeResize="0"/>
          <p:nvPr/>
        </p:nvPicPr>
        <p:blipFill rotWithShape="1">
          <a:blip r:embed="rId4">
            <a:alphaModFix/>
          </a:blip>
          <a:srcRect b="0" l="0" r="0" t="0"/>
          <a:stretch/>
        </p:blipFill>
        <p:spPr>
          <a:xfrm flipH="1" rot="-447838">
            <a:off x="3338195" y="3463925"/>
            <a:ext cx="1940560" cy="1955800"/>
          </a:xfrm>
          <a:prstGeom prst="rect">
            <a:avLst/>
          </a:prstGeom>
          <a:noFill/>
          <a:ln>
            <a:noFill/>
          </a:ln>
        </p:spPr>
      </p:pic>
      <p:pic>
        <p:nvPicPr>
          <p:cNvPr descr="E:\素材\春\f8ff524aa4c5fd889e7d0ebb7ea1f30d.pngf8ff524aa4c5fd889e7d0ebb7ea1f30d" id="279" name="Google Shape;279;p29"/>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280" name="Google Shape;280;p29"/>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sp>
        <p:nvSpPr>
          <p:cNvPr id="281" name="Google Shape;281;p29"/>
          <p:cNvSpPr txBox="1"/>
          <p:nvPr/>
        </p:nvSpPr>
        <p:spPr>
          <a:xfrm>
            <a:off x="4076479" y="3618743"/>
            <a:ext cx="4316502"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339183"/>
                </a:solidFill>
                <a:latin typeface="Cambria"/>
                <a:ea typeface="Cambria"/>
                <a:cs typeface="Cambria"/>
                <a:sym typeface="Cambria"/>
              </a:rPr>
              <a:t>TWO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p:nvPr/>
        </p:nvSpPr>
        <p:spPr>
          <a:xfrm flipH="1" rot="10800000">
            <a:off x="2373892" y="0"/>
            <a:ext cx="7435273" cy="3565236"/>
          </a:xfrm>
          <a:prstGeom prst="triangle">
            <a:avLst>
              <a:gd fmla="val 50000" name="adj"/>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88" name="Google Shape;288;p30"/>
          <p:cNvSpPr txBox="1"/>
          <p:nvPr/>
        </p:nvSpPr>
        <p:spPr>
          <a:xfrm>
            <a:off x="3982345" y="502532"/>
            <a:ext cx="422731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Visual Direction</a:t>
            </a:r>
            <a:endParaRPr b="1" sz="2800">
              <a:solidFill>
                <a:schemeClr val="lt1"/>
              </a:solidFill>
              <a:latin typeface="Cambria"/>
              <a:ea typeface="Cambria"/>
              <a:cs typeface="Cambria"/>
              <a:sym typeface="Cambria"/>
            </a:endParaRPr>
          </a:p>
        </p:txBody>
      </p:sp>
      <p:cxnSp>
        <p:nvCxnSpPr>
          <p:cNvPr id="289" name="Google Shape;289;p30"/>
          <p:cNvCxnSpPr/>
          <p:nvPr/>
        </p:nvCxnSpPr>
        <p:spPr>
          <a:xfrm>
            <a:off x="5310909" y="1274432"/>
            <a:ext cx="1570182" cy="0"/>
          </a:xfrm>
          <a:prstGeom prst="straightConnector1">
            <a:avLst/>
          </a:prstGeom>
          <a:noFill/>
          <a:ln cap="flat" cmpd="sng" w="38100">
            <a:solidFill>
              <a:schemeClr val="lt1"/>
            </a:solidFill>
            <a:prstDash val="solid"/>
            <a:miter lim="800000"/>
            <a:headEnd len="sm" w="sm" type="none"/>
            <a:tailEnd len="sm" w="sm" type="none"/>
          </a:ln>
        </p:spPr>
      </p:cxnSp>
      <p:sp>
        <p:nvSpPr>
          <p:cNvPr id="290" name="Google Shape;290;p30"/>
          <p:cNvSpPr/>
          <p:nvPr/>
        </p:nvSpPr>
        <p:spPr>
          <a:xfrm>
            <a:off x="4414980" y="1506507"/>
            <a:ext cx="336203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mbria"/>
                <a:ea typeface="Cambria"/>
                <a:cs typeface="Cambria"/>
                <a:sym typeface="Cambria"/>
              </a:rPr>
              <a:t>Lorem ipsum dolor sit amet, consectetur adipiscing elit. Nulla imperdiet volutpat dui at fermentum.</a:t>
            </a:r>
            <a:endParaRPr/>
          </a:p>
        </p:txBody>
      </p:sp>
      <p:sp>
        <p:nvSpPr>
          <p:cNvPr id="291" name="Google Shape;291;p30"/>
          <p:cNvSpPr/>
          <p:nvPr/>
        </p:nvSpPr>
        <p:spPr>
          <a:xfrm>
            <a:off x="4696027" y="2650144"/>
            <a:ext cx="2826327" cy="2826327"/>
          </a:xfrm>
          <a:prstGeom prst="diamond">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cxnSp>
        <p:nvCxnSpPr>
          <p:cNvPr id="292" name="Google Shape;292;p30"/>
          <p:cNvCxnSpPr/>
          <p:nvPr/>
        </p:nvCxnSpPr>
        <p:spPr>
          <a:xfrm>
            <a:off x="7710888" y="4067767"/>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293" name="Google Shape;293;p30"/>
          <p:cNvSpPr/>
          <p:nvPr/>
        </p:nvSpPr>
        <p:spPr>
          <a:xfrm>
            <a:off x="8209655" y="4417870"/>
            <a:ext cx="2486025" cy="4414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mbria"/>
                <a:ea typeface="Cambria"/>
                <a:cs typeface="Cambria"/>
                <a:sym typeface="Cambria"/>
              </a:rPr>
              <a:t>Insert the title of your subtitle here</a:t>
            </a:r>
            <a:endParaRPr sz="1200">
              <a:solidFill>
                <a:srgbClr val="7F7F7F"/>
              </a:solidFill>
              <a:latin typeface="Cambria"/>
              <a:ea typeface="Cambria"/>
              <a:cs typeface="Cambria"/>
              <a:sym typeface="Cambria"/>
            </a:endParaRPr>
          </a:p>
          <a:p>
            <a:pPr indent="0" lvl="0" marL="0" marR="0" rtl="0" algn="l">
              <a:spcBef>
                <a:spcPts val="0"/>
              </a:spcBef>
              <a:spcAft>
                <a:spcPts val="0"/>
              </a:spcAft>
              <a:buNone/>
            </a:pPr>
            <a:r>
              <a:rPr lang="en-US" sz="1200">
                <a:solidFill>
                  <a:srgbClr val="7F7F7F"/>
                </a:solidFill>
                <a:latin typeface="Cambria"/>
                <a:ea typeface="Cambria"/>
                <a:cs typeface="Cambria"/>
                <a:sym typeface="Cambria"/>
              </a:rPr>
              <a:t>Insert the title of your subtitle here</a:t>
            </a:r>
            <a:endParaRPr sz="1200">
              <a:solidFill>
                <a:srgbClr val="7F7F7F"/>
              </a:solidFill>
              <a:latin typeface="Cambria"/>
              <a:ea typeface="Cambria"/>
              <a:cs typeface="Cambria"/>
              <a:sym typeface="Cambria"/>
            </a:endParaRPr>
          </a:p>
          <a:p>
            <a:pPr indent="0" lvl="0" marL="0" marR="0" rtl="0" algn="l">
              <a:spcBef>
                <a:spcPts val="0"/>
              </a:spcBef>
              <a:spcAft>
                <a:spcPts val="0"/>
              </a:spcAft>
              <a:buNone/>
            </a:pPr>
            <a:r>
              <a:rPr lang="en-US" sz="1200">
                <a:solidFill>
                  <a:srgbClr val="7F7F7F"/>
                </a:solidFill>
                <a:latin typeface="Cambria"/>
                <a:ea typeface="Cambria"/>
                <a:cs typeface="Cambria"/>
                <a:sym typeface="Cambria"/>
              </a:rPr>
              <a:t>Insert the title of your subtitle here</a:t>
            </a:r>
            <a:endParaRPr/>
          </a:p>
        </p:txBody>
      </p:sp>
      <p:sp>
        <p:nvSpPr>
          <p:cNvPr id="294" name="Google Shape;294;p30"/>
          <p:cNvSpPr txBox="1"/>
          <p:nvPr/>
        </p:nvSpPr>
        <p:spPr>
          <a:xfrm>
            <a:off x="1522701" y="3913878"/>
            <a:ext cx="2486025"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rgbClr val="8D6B43"/>
                </a:solidFill>
                <a:latin typeface="Cambria"/>
                <a:ea typeface="Cambria"/>
                <a:cs typeface="Cambria"/>
                <a:sym typeface="Cambria"/>
              </a:rPr>
              <a:t>YOUR TITLE HERE</a:t>
            </a:r>
            <a:endParaRPr/>
          </a:p>
        </p:txBody>
      </p:sp>
      <p:cxnSp>
        <p:nvCxnSpPr>
          <p:cNvPr id="295" name="Google Shape;295;p30"/>
          <p:cNvCxnSpPr/>
          <p:nvPr/>
        </p:nvCxnSpPr>
        <p:spPr>
          <a:xfrm>
            <a:off x="4008727" y="4069256"/>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296" name="Google Shape;296;p30"/>
          <p:cNvSpPr/>
          <p:nvPr/>
        </p:nvSpPr>
        <p:spPr>
          <a:xfrm>
            <a:off x="1522700" y="4403985"/>
            <a:ext cx="2486025" cy="44145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Cambria"/>
                <a:ea typeface="Cambria"/>
                <a:cs typeface="Cambria"/>
                <a:sym typeface="Cambria"/>
              </a:rPr>
              <a:t>Show and explain your  web, app or software  projects using these  gadget templates</a:t>
            </a:r>
            <a:endParaRPr/>
          </a:p>
        </p:txBody>
      </p:sp>
      <p:sp>
        <p:nvSpPr>
          <p:cNvPr id="297" name="Google Shape;297;p30"/>
          <p:cNvSpPr txBox="1"/>
          <p:nvPr/>
        </p:nvSpPr>
        <p:spPr>
          <a:xfrm>
            <a:off x="8332723" y="3923902"/>
            <a:ext cx="24860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8D6B43"/>
                </a:solidFill>
                <a:latin typeface="Cambria"/>
                <a:ea typeface="Cambria"/>
                <a:cs typeface="Cambria"/>
                <a:sym typeface="Cambria"/>
              </a:rPr>
              <a:t>YOUR TITLE HERE</a:t>
            </a:r>
            <a:endParaRPr/>
          </a:p>
        </p:txBody>
      </p:sp>
      <p:cxnSp>
        <p:nvCxnSpPr>
          <p:cNvPr id="298" name="Google Shape;298;p30"/>
          <p:cNvCxnSpPr/>
          <p:nvPr/>
        </p:nvCxnSpPr>
        <p:spPr>
          <a:xfrm>
            <a:off x="6091529" y="5569527"/>
            <a:ext cx="0" cy="1403928"/>
          </a:xfrm>
          <a:prstGeom prst="straightConnector1">
            <a:avLst/>
          </a:prstGeom>
          <a:noFill/>
          <a:ln cap="flat" cmpd="sng" w="9525">
            <a:solidFill>
              <a:srgbClr val="339183"/>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cxnSp>
        <p:nvCxnSpPr>
          <p:cNvPr id="304" name="Google Shape;304;p31"/>
          <p:cNvCxnSpPr/>
          <p:nvPr/>
        </p:nvCxnSpPr>
        <p:spPr>
          <a:xfrm>
            <a:off x="6096000" y="-803564"/>
            <a:ext cx="0" cy="1403928"/>
          </a:xfrm>
          <a:prstGeom prst="straightConnector1">
            <a:avLst/>
          </a:prstGeom>
          <a:noFill/>
          <a:ln cap="flat" cmpd="sng" w="9525">
            <a:solidFill>
              <a:srgbClr val="339183"/>
            </a:solidFill>
            <a:prstDash val="solid"/>
            <a:miter lim="800000"/>
            <a:headEnd len="sm" w="sm" type="none"/>
            <a:tailEnd len="sm" w="sm" type="none"/>
          </a:ln>
        </p:spPr>
      </p:cxnSp>
      <p:sp>
        <p:nvSpPr>
          <p:cNvPr id="305" name="Google Shape;305;p31"/>
          <p:cNvSpPr/>
          <p:nvPr/>
        </p:nvSpPr>
        <p:spPr>
          <a:xfrm>
            <a:off x="5005705" y="749300"/>
            <a:ext cx="2180590" cy="2180590"/>
          </a:xfrm>
          <a:prstGeom prst="diamond">
            <a:avLst/>
          </a:prstGeom>
          <a:blipFill rotWithShape="1">
            <a:blip r:embed="rId3">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cxnSp>
        <p:nvCxnSpPr>
          <p:cNvPr id="306" name="Google Shape;306;p31"/>
          <p:cNvCxnSpPr/>
          <p:nvPr/>
        </p:nvCxnSpPr>
        <p:spPr>
          <a:xfrm>
            <a:off x="7272599" y="1849897"/>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07" name="Google Shape;307;p31"/>
          <p:cNvSpPr/>
          <p:nvPr/>
        </p:nvSpPr>
        <p:spPr>
          <a:xfrm>
            <a:off x="7771366" y="1968354"/>
            <a:ext cx="3635438"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7F7F7F"/>
              </a:solidFill>
              <a:latin typeface="Cambria"/>
              <a:ea typeface="Cambria"/>
              <a:cs typeface="Cambria"/>
              <a:sym typeface="Cambria"/>
            </a:endParaRPr>
          </a:p>
          <a:p>
            <a:pPr indent="0" lvl="0" marL="0" marR="0" rtl="0" algn="l">
              <a:spcBef>
                <a:spcPts val="0"/>
              </a:spcBef>
              <a:spcAft>
                <a:spcPts val="0"/>
              </a:spcAft>
              <a:buNone/>
            </a:pPr>
            <a:r>
              <a:rPr lang="en-US" sz="1200">
                <a:solidFill>
                  <a:srgbClr val="7F7F7F"/>
                </a:solidFill>
                <a:latin typeface="Cambria"/>
                <a:ea typeface="Cambria"/>
                <a:cs typeface="Cambria"/>
                <a:sym typeface="Cambria"/>
              </a:rPr>
              <a:t>You will get a copy of this document on  your Google Drive and will be able to  edit, add or delete slides.You have to be signed in to your  Google account.</a:t>
            </a:r>
            <a:endParaRPr/>
          </a:p>
        </p:txBody>
      </p:sp>
      <p:sp>
        <p:nvSpPr>
          <p:cNvPr id="308" name="Google Shape;308;p31"/>
          <p:cNvSpPr txBox="1"/>
          <p:nvPr/>
        </p:nvSpPr>
        <p:spPr>
          <a:xfrm>
            <a:off x="7771366" y="1707120"/>
            <a:ext cx="248602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8D6B43"/>
                </a:solidFill>
                <a:latin typeface="Cambria"/>
                <a:ea typeface="Cambria"/>
                <a:cs typeface="Cambria"/>
                <a:sym typeface="Cambria"/>
              </a:rPr>
              <a:t>Meet our Team</a:t>
            </a:r>
            <a:endParaRPr/>
          </a:p>
        </p:txBody>
      </p:sp>
      <p:sp>
        <p:nvSpPr>
          <p:cNvPr id="309" name="Google Shape;309;p31"/>
          <p:cNvSpPr txBox="1"/>
          <p:nvPr/>
        </p:nvSpPr>
        <p:spPr>
          <a:xfrm>
            <a:off x="1934603" y="1679412"/>
            <a:ext cx="2486025" cy="33855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8D6B43"/>
                </a:solidFill>
                <a:latin typeface="Cambria"/>
                <a:ea typeface="Cambria"/>
                <a:cs typeface="Cambria"/>
                <a:sym typeface="Cambria"/>
              </a:rPr>
              <a:t>Solutions</a:t>
            </a:r>
            <a:endParaRPr/>
          </a:p>
        </p:txBody>
      </p:sp>
      <p:cxnSp>
        <p:nvCxnSpPr>
          <p:cNvPr id="310" name="Google Shape;310;p31"/>
          <p:cNvCxnSpPr/>
          <p:nvPr/>
        </p:nvCxnSpPr>
        <p:spPr>
          <a:xfrm>
            <a:off x="4420629" y="1834790"/>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11" name="Google Shape;311;p31"/>
          <p:cNvSpPr/>
          <p:nvPr/>
        </p:nvSpPr>
        <p:spPr>
          <a:xfrm>
            <a:off x="1370267" y="1987189"/>
            <a:ext cx="3635438" cy="138499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Cambria"/>
                <a:ea typeface="Cambria"/>
                <a:cs typeface="Cambria"/>
                <a:sym typeface="Cambria"/>
              </a:rPr>
              <a:t>Click on the button under the presentation preview that says "Download as PowerPoint template". You will get a .pptx file that you can edit in PowerPoint.Remember to download and install the fonts used in this presentation (you’ll find the links to the font files needed in the Presentation design slide)</a:t>
            </a:r>
            <a:endParaRPr/>
          </a:p>
        </p:txBody>
      </p:sp>
      <p:cxnSp>
        <p:nvCxnSpPr>
          <p:cNvPr id="312" name="Google Shape;312;p31"/>
          <p:cNvCxnSpPr/>
          <p:nvPr/>
        </p:nvCxnSpPr>
        <p:spPr>
          <a:xfrm>
            <a:off x="6096000" y="2997200"/>
            <a:ext cx="0" cy="1403928"/>
          </a:xfrm>
          <a:prstGeom prst="straightConnector1">
            <a:avLst/>
          </a:prstGeom>
          <a:noFill/>
          <a:ln cap="flat" cmpd="sng" w="9525">
            <a:solidFill>
              <a:srgbClr val="339183"/>
            </a:solidFill>
            <a:prstDash val="solid"/>
            <a:miter lim="800000"/>
            <a:headEnd len="sm" w="sm" type="none"/>
            <a:tailEnd len="sm" w="sm" type="none"/>
          </a:ln>
        </p:spPr>
      </p:cxnSp>
      <p:sp>
        <p:nvSpPr>
          <p:cNvPr id="313" name="Google Shape;313;p31"/>
          <p:cNvSpPr/>
          <p:nvPr/>
        </p:nvSpPr>
        <p:spPr>
          <a:xfrm>
            <a:off x="5381625" y="4547235"/>
            <a:ext cx="1428750" cy="1428750"/>
          </a:xfrm>
          <a:prstGeom prst="diamond">
            <a:avLst/>
          </a:prstGeom>
          <a:blipFill rotWithShape="1">
            <a:blip r:embed="rId4">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cxnSp>
        <p:nvCxnSpPr>
          <p:cNvPr id="314" name="Google Shape;314;p31"/>
          <p:cNvCxnSpPr/>
          <p:nvPr/>
        </p:nvCxnSpPr>
        <p:spPr>
          <a:xfrm>
            <a:off x="6918036" y="5249019"/>
            <a:ext cx="1005730" cy="0"/>
          </a:xfrm>
          <a:prstGeom prst="straightConnector1">
            <a:avLst/>
          </a:prstGeom>
          <a:noFill/>
          <a:ln cap="flat" cmpd="sng" w="9525">
            <a:solidFill>
              <a:srgbClr val="D8D8D8"/>
            </a:solidFill>
            <a:prstDash val="solid"/>
            <a:miter lim="800000"/>
            <a:headEnd len="sm" w="sm" type="none"/>
            <a:tailEnd len="sm" w="sm" type="none"/>
          </a:ln>
        </p:spPr>
      </p:cxnSp>
      <p:sp>
        <p:nvSpPr>
          <p:cNvPr id="315" name="Google Shape;315;p31"/>
          <p:cNvSpPr/>
          <p:nvPr/>
        </p:nvSpPr>
        <p:spPr>
          <a:xfrm>
            <a:off x="7923766" y="5367476"/>
            <a:ext cx="3635438"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7F7F7F"/>
              </a:solidFill>
              <a:latin typeface="Cambria"/>
              <a:ea typeface="Cambria"/>
              <a:cs typeface="Cambria"/>
              <a:sym typeface="Cambria"/>
            </a:endParaRPr>
          </a:p>
          <a:p>
            <a:pPr indent="0" lvl="0" marL="0" marR="0" rtl="0" algn="l">
              <a:spcBef>
                <a:spcPts val="0"/>
              </a:spcBef>
              <a:spcAft>
                <a:spcPts val="0"/>
              </a:spcAft>
              <a:buNone/>
            </a:pPr>
            <a:r>
              <a:rPr lang="en-US" sz="1200">
                <a:solidFill>
                  <a:srgbClr val="7F7F7F"/>
                </a:solidFill>
                <a:latin typeface="Cambria"/>
                <a:ea typeface="Cambria"/>
                <a:cs typeface="Cambria"/>
                <a:sym typeface="Cambria"/>
              </a:rPr>
              <a:t>PowerPoint.Remember to download and install the fonts used in this presentation (you’ll find the links to the font files needed in the Presentation design slide)</a:t>
            </a:r>
            <a:endParaRPr/>
          </a:p>
        </p:txBody>
      </p:sp>
      <p:sp>
        <p:nvSpPr>
          <p:cNvPr id="316" name="Google Shape;316;p31"/>
          <p:cNvSpPr txBox="1"/>
          <p:nvPr/>
        </p:nvSpPr>
        <p:spPr>
          <a:xfrm>
            <a:off x="7923766" y="5106242"/>
            <a:ext cx="248602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8D6B43"/>
                </a:solidFill>
                <a:latin typeface="Cambria"/>
                <a:ea typeface="Cambria"/>
                <a:cs typeface="Cambria"/>
                <a:sym typeface="Cambria"/>
              </a:rPr>
              <a:t>Web design</a:t>
            </a:r>
            <a:endParaRPr/>
          </a:p>
        </p:txBody>
      </p:sp>
      <p:sp>
        <p:nvSpPr>
          <p:cNvPr id="317" name="Google Shape;317;p31"/>
          <p:cNvSpPr txBox="1"/>
          <p:nvPr/>
        </p:nvSpPr>
        <p:spPr>
          <a:xfrm>
            <a:off x="1934603" y="5106242"/>
            <a:ext cx="2486025" cy="33855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8D6B43"/>
                </a:solidFill>
                <a:latin typeface="Cambria"/>
                <a:ea typeface="Cambria"/>
                <a:cs typeface="Cambria"/>
                <a:sym typeface="Cambria"/>
              </a:rPr>
              <a:t>Infographics</a:t>
            </a:r>
            <a:endParaRPr b="1" sz="1600">
              <a:solidFill>
                <a:srgbClr val="8D6B43"/>
              </a:solidFill>
              <a:latin typeface="Cambria"/>
              <a:ea typeface="Cambria"/>
              <a:cs typeface="Cambria"/>
              <a:sym typeface="Cambria"/>
            </a:endParaRPr>
          </a:p>
        </p:txBody>
      </p:sp>
      <p:cxnSp>
        <p:nvCxnSpPr>
          <p:cNvPr id="318" name="Google Shape;318;p31"/>
          <p:cNvCxnSpPr>
            <a:stCxn id="317" idx="3"/>
          </p:cNvCxnSpPr>
          <p:nvPr/>
        </p:nvCxnSpPr>
        <p:spPr>
          <a:xfrm flipH="1" rot="10800000">
            <a:off x="4420628" y="5261719"/>
            <a:ext cx="853200" cy="13800"/>
          </a:xfrm>
          <a:prstGeom prst="straightConnector1">
            <a:avLst/>
          </a:prstGeom>
          <a:noFill/>
          <a:ln cap="flat" cmpd="sng" w="9525">
            <a:solidFill>
              <a:srgbClr val="D8D8D8"/>
            </a:solidFill>
            <a:prstDash val="solid"/>
            <a:miter lim="800000"/>
            <a:headEnd len="sm" w="sm" type="none"/>
            <a:tailEnd len="sm" w="sm" type="none"/>
          </a:ln>
        </p:spPr>
      </p:cxnSp>
      <p:sp>
        <p:nvSpPr>
          <p:cNvPr id="319" name="Google Shape;319;p31"/>
          <p:cNvSpPr/>
          <p:nvPr/>
        </p:nvSpPr>
        <p:spPr>
          <a:xfrm>
            <a:off x="1411049" y="5560486"/>
            <a:ext cx="3635438" cy="8309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Cambria"/>
                <a:ea typeface="Cambria"/>
                <a:cs typeface="Cambria"/>
                <a:sym typeface="Cambria"/>
              </a:rPr>
              <a:t>You will get a copy of this document on  your Google Drive and will be able to  edit, add or delete slides.You have to be signed in to your  Google account.</a:t>
            </a:r>
            <a:endParaRPr/>
          </a:p>
        </p:txBody>
      </p:sp>
      <p:cxnSp>
        <p:nvCxnSpPr>
          <p:cNvPr id="320" name="Google Shape;320;p31"/>
          <p:cNvCxnSpPr/>
          <p:nvPr/>
        </p:nvCxnSpPr>
        <p:spPr>
          <a:xfrm>
            <a:off x="6096000" y="6156036"/>
            <a:ext cx="0" cy="1403928"/>
          </a:xfrm>
          <a:prstGeom prst="straightConnector1">
            <a:avLst/>
          </a:prstGeom>
          <a:noFill/>
          <a:ln cap="flat" cmpd="sng" w="9525">
            <a:solidFill>
              <a:srgbClr val="339183"/>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cxnSp>
        <p:nvCxnSpPr>
          <p:cNvPr id="326" name="Google Shape;326;p32"/>
          <p:cNvCxnSpPr/>
          <p:nvPr/>
        </p:nvCxnSpPr>
        <p:spPr>
          <a:xfrm>
            <a:off x="6096000" y="-803564"/>
            <a:ext cx="0" cy="1403928"/>
          </a:xfrm>
          <a:prstGeom prst="straightConnector1">
            <a:avLst/>
          </a:prstGeom>
          <a:noFill/>
          <a:ln cap="flat" cmpd="sng" w="9525">
            <a:solidFill>
              <a:srgbClr val="339183"/>
            </a:solidFill>
            <a:prstDash val="solid"/>
            <a:miter lim="800000"/>
            <a:headEnd len="sm" w="sm" type="none"/>
            <a:tailEnd len="sm" w="sm" type="none"/>
          </a:ln>
        </p:spPr>
      </p:cxnSp>
      <p:cxnSp>
        <p:nvCxnSpPr>
          <p:cNvPr id="327" name="Google Shape;327;p32"/>
          <p:cNvCxnSpPr/>
          <p:nvPr/>
        </p:nvCxnSpPr>
        <p:spPr>
          <a:xfrm>
            <a:off x="6918036" y="1360510"/>
            <a:ext cx="1005730" cy="0"/>
          </a:xfrm>
          <a:prstGeom prst="straightConnector1">
            <a:avLst/>
          </a:prstGeom>
          <a:noFill/>
          <a:ln cap="flat" cmpd="sng" w="9525">
            <a:solidFill>
              <a:srgbClr val="D8D8D8"/>
            </a:solidFill>
            <a:prstDash val="solid"/>
            <a:miter lim="800000"/>
            <a:headEnd len="sm" w="sm" type="none"/>
            <a:tailEnd len="sm" w="sm" type="none"/>
          </a:ln>
        </p:spPr>
      </p:cxnSp>
      <p:sp>
        <p:nvSpPr>
          <p:cNvPr id="328" name="Google Shape;328;p32"/>
          <p:cNvSpPr/>
          <p:nvPr/>
        </p:nvSpPr>
        <p:spPr>
          <a:xfrm>
            <a:off x="7923766" y="1478967"/>
            <a:ext cx="2486025"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 We press play on your digital story. Using conceptual, digital design, we work with you to build experiences that feel 'right' for your users. We create a solid user-product relationship, one thats long and fruitful.</a:t>
            </a:r>
            <a:endParaRPr/>
          </a:p>
        </p:txBody>
      </p:sp>
      <p:sp>
        <p:nvSpPr>
          <p:cNvPr id="329" name="Google Shape;329;p32"/>
          <p:cNvSpPr txBox="1"/>
          <p:nvPr/>
        </p:nvSpPr>
        <p:spPr>
          <a:xfrm>
            <a:off x="7923766" y="1235587"/>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Mission &amp; Vision</a:t>
            </a:r>
            <a:endParaRPr/>
          </a:p>
        </p:txBody>
      </p:sp>
      <p:sp>
        <p:nvSpPr>
          <p:cNvPr id="330" name="Google Shape;330;p32"/>
          <p:cNvSpPr txBox="1"/>
          <p:nvPr/>
        </p:nvSpPr>
        <p:spPr>
          <a:xfrm>
            <a:off x="1934603" y="1216645"/>
            <a:ext cx="248602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400">
                <a:solidFill>
                  <a:srgbClr val="8D6B43"/>
                </a:solidFill>
                <a:latin typeface="Cambria"/>
                <a:ea typeface="Cambria"/>
                <a:cs typeface="Cambria"/>
                <a:sym typeface="Cambria"/>
              </a:rPr>
              <a:t>Our Values</a:t>
            </a:r>
            <a:endParaRPr/>
          </a:p>
        </p:txBody>
      </p:sp>
      <p:cxnSp>
        <p:nvCxnSpPr>
          <p:cNvPr id="331" name="Google Shape;331;p32"/>
          <p:cNvCxnSpPr>
            <a:stCxn id="330" idx="3"/>
          </p:cNvCxnSpPr>
          <p:nvPr/>
        </p:nvCxnSpPr>
        <p:spPr>
          <a:xfrm>
            <a:off x="4420628" y="1370534"/>
            <a:ext cx="853200" cy="2700"/>
          </a:xfrm>
          <a:prstGeom prst="straightConnector1">
            <a:avLst/>
          </a:prstGeom>
          <a:noFill/>
          <a:ln cap="flat" cmpd="sng" w="9525">
            <a:solidFill>
              <a:srgbClr val="D8D8D8"/>
            </a:solidFill>
            <a:prstDash val="solid"/>
            <a:miter lim="800000"/>
            <a:headEnd len="sm" w="sm" type="none"/>
            <a:tailEnd len="sm" w="sm" type="none"/>
          </a:ln>
        </p:spPr>
      </p:cxnSp>
      <p:sp>
        <p:nvSpPr>
          <p:cNvPr id="332" name="Google Shape;332;p32"/>
          <p:cNvSpPr/>
          <p:nvPr/>
        </p:nvSpPr>
        <p:spPr>
          <a:xfrm>
            <a:off x="1934604" y="1479544"/>
            <a:ext cx="2486025" cy="11695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rgbClr val="7F7F7F"/>
                </a:solidFill>
                <a:latin typeface="Cambria"/>
                <a:ea typeface="Cambria"/>
                <a:cs typeface="Cambria"/>
                <a:sym typeface="Cambria"/>
              </a:rPr>
              <a:t>Moving from creative ideas to solid strategy and execution, we help your target market resonate fully with your brand. When you get them, they will get you, quicker. We leverage digital tools, design and words, to become even more relevant.</a:t>
            </a:r>
            <a:endParaRPr/>
          </a:p>
        </p:txBody>
      </p:sp>
      <p:sp>
        <p:nvSpPr>
          <p:cNvPr id="333" name="Google Shape;333;p32"/>
          <p:cNvSpPr/>
          <p:nvPr/>
        </p:nvSpPr>
        <p:spPr>
          <a:xfrm>
            <a:off x="5381625" y="715645"/>
            <a:ext cx="1428750" cy="1428750"/>
          </a:xfrm>
          <a:prstGeom prst="diamond">
            <a:avLst/>
          </a:prstGeom>
          <a:blipFill rotWithShape="1">
            <a:blip r:embed="rId3">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cxnSp>
        <p:nvCxnSpPr>
          <p:cNvPr id="334" name="Google Shape;334;p32"/>
          <p:cNvCxnSpPr/>
          <p:nvPr/>
        </p:nvCxnSpPr>
        <p:spPr>
          <a:xfrm>
            <a:off x="6096003" y="2207490"/>
            <a:ext cx="0" cy="1403928"/>
          </a:xfrm>
          <a:prstGeom prst="straightConnector1">
            <a:avLst/>
          </a:prstGeom>
          <a:noFill/>
          <a:ln cap="flat" cmpd="sng" w="9525">
            <a:solidFill>
              <a:srgbClr val="339183"/>
            </a:solidFill>
            <a:prstDash val="solid"/>
            <a:miter lim="800000"/>
            <a:headEnd len="sm" w="sm" type="none"/>
            <a:tailEnd len="sm" w="sm" type="none"/>
          </a:ln>
        </p:spPr>
      </p:cxnSp>
      <p:cxnSp>
        <p:nvCxnSpPr>
          <p:cNvPr id="335" name="Google Shape;335;p32"/>
          <p:cNvCxnSpPr/>
          <p:nvPr/>
        </p:nvCxnSpPr>
        <p:spPr>
          <a:xfrm>
            <a:off x="7272602" y="4860951"/>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36" name="Google Shape;336;p32"/>
          <p:cNvSpPr/>
          <p:nvPr/>
        </p:nvSpPr>
        <p:spPr>
          <a:xfrm>
            <a:off x="7771369" y="4979408"/>
            <a:ext cx="2486025" cy="11695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7F7F7F"/>
                </a:solidFill>
                <a:latin typeface="Cambria"/>
                <a:ea typeface="Cambria"/>
                <a:cs typeface="Cambria"/>
                <a:sym typeface="Cambria"/>
              </a:rPr>
              <a:t>Moving from creative ideas to solid strategy and execution, we help your target market resonate fully with your brand. When you get them, they will get you, quicker. We leverage digital tools, design and words, to become even more relevant.</a:t>
            </a:r>
            <a:endParaRPr/>
          </a:p>
        </p:txBody>
      </p:sp>
      <p:sp>
        <p:nvSpPr>
          <p:cNvPr id="337" name="Google Shape;337;p32"/>
          <p:cNvSpPr txBox="1"/>
          <p:nvPr/>
        </p:nvSpPr>
        <p:spPr>
          <a:xfrm>
            <a:off x="7771369" y="4717081"/>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Forum</a:t>
            </a:r>
            <a:endParaRPr/>
          </a:p>
        </p:txBody>
      </p:sp>
      <p:sp>
        <p:nvSpPr>
          <p:cNvPr id="338" name="Google Shape;338;p32"/>
          <p:cNvSpPr txBox="1"/>
          <p:nvPr/>
        </p:nvSpPr>
        <p:spPr>
          <a:xfrm>
            <a:off x="1934606" y="4690466"/>
            <a:ext cx="248602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400">
                <a:solidFill>
                  <a:srgbClr val="8D6B43"/>
                </a:solidFill>
                <a:latin typeface="Cambria"/>
                <a:ea typeface="Cambria"/>
                <a:cs typeface="Cambria"/>
                <a:sym typeface="Cambria"/>
              </a:rPr>
              <a:t>Timeline</a:t>
            </a:r>
            <a:endParaRPr/>
          </a:p>
        </p:txBody>
      </p:sp>
      <p:cxnSp>
        <p:nvCxnSpPr>
          <p:cNvPr id="339" name="Google Shape;339;p32"/>
          <p:cNvCxnSpPr/>
          <p:nvPr/>
        </p:nvCxnSpPr>
        <p:spPr>
          <a:xfrm>
            <a:off x="4420632" y="4845844"/>
            <a:ext cx="498767" cy="0"/>
          </a:xfrm>
          <a:prstGeom prst="straightConnector1">
            <a:avLst/>
          </a:prstGeom>
          <a:noFill/>
          <a:ln cap="flat" cmpd="sng" w="9525">
            <a:solidFill>
              <a:srgbClr val="D8D8D8"/>
            </a:solidFill>
            <a:prstDash val="solid"/>
            <a:miter lim="800000"/>
            <a:headEnd len="sm" w="sm" type="none"/>
            <a:tailEnd len="sm" w="sm" type="none"/>
          </a:ln>
        </p:spPr>
      </p:cxnSp>
      <p:sp>
        <p:nvSpPr>
          <p:cNvPr id="340" name="Google Shape;340;p32"/>
          <p:cNvSpPr/>
          <p:nvPr/>
        </p:nvSpPr>
        <p:spPr>
          <a:xfrm>
            <a:off x="1934605" y="4948927"/>
            <a:ext cx="2486025" cy="101566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000">
                <a:solidFill>
                  <a:srgbClr val="7F7F7F"/>
                </a:solidFill>
                <a:latin typeface="Cambria"/>
                <a:ea typeface="Cambria"/>
                <a:cs typeface="Cambria"/>
                <a:sym typeface="Cambria"/>
              </a:rPr>
              <a:t> We press play on your digital story. Using conceptual, digital design, we work with you to build experiences that feel 'right' for your users. We create a solid user-product relationship, one thats long and fruitful.</a:t>
            </a:r>
            <a:endParaRPr/>
          </a:p>
        </p:txBody>
      </p:sp>
      <p:sp>
        <p:nvSpPr>
          <p:cNvPr id="341" name="Google Shape;341;p32"/>
          <p:cNvSpPr/>
          <p:nvPr/>
        </p:nvSpPr>
        <p:spPr>
          <a:xfrm>
            <a:off x="5005705" y="3760470"/>
            <a:ext cx="2180590" cy="2180590"/>
          </a:xfrm>
          <a:prstGeom prst="diamond">
            <a:avLst/>
          </a:prstGeom>
          <a:blipFill rotWithShape="1">
            <a:blip r:embed="rId4">
              <a:alphaModFix/>
            </a:blip>
            <a:stretch>
              <a:fillRect b="0" l="0" r="0" t="0"/>
            </a:stretch>
          </a:blipFill>
          <a:ln cap="flat" cmpd="sng" w="127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C:\Users\Administrator\Desktop\毕业季\QQ截图20170620123344.jpgQQ截图20170620123344" id="347" name="Google Shape;347;p33"/>
          <p:cNvPicPr preferRelativeResize="0"/>
          <p:nvPr/>
        </p:nvPicPr>
        <p:blipFill rotWithShape="1">
          <a:blip r:embed="rId3">
            <a:alphaModFix/>
          </a:blip>
          <a:srcRect b="0" l="0" r="0" t="0"/>
          <a:stretch/>
        </p:blipFill>
        <p:spPr>
          <a:xfrm>
            <a:off x="1183640" y="1502410"/>
            <a:ext cx="5131435" cy="1930400"/>
          </a:xfrm>
          <a:prstGeom prst="rect">
            <a:avLst/>
          </a:prstGeom>
          <a:noFill/>
          <a:ln>
            <a:noFill/>
          </a:ln>
        </p:spPr>
      </p:pic>
      <p:pic>
        <p:nvPicPr>
          <p:cNvPr descr="C:\Users\Administrator\Desktop\毕业季\QQ截图20170615202413.pngQQ截图20170615202413" id="348" name="Google Shape;348;p33"/>
          <p:cNvPicPr preferRelativeResize="0"/>
          <p:nvPr/>
        </p:nvPicPr>
        <p:blipFill rotWithShape="1">
          <a:blip r:embed="rId4">
            <a:alphaModFix/>
          </a:blip>
          <a:srcRect b="0" l="0" r="0" t="0"/>
          <a:stretch/>
        </p:blipFill>
        <p:spPr>
          <a:xfrm>
            <a:off x="6314440" y="3432810"/>
            <a:ext cx="5113020" cy="1930400"/>
          </a:xfrm>
          <a:prstGeom prst="rect">
            <a:avLst/>
          </a:prstGeom>
          <a:noFill/>
          <a:ln>
            <a:noFill/>
          </a:ln>
        </p:spPr>
      </p:pic>
      <p:sp>
        <p:nvSpPr>
          <p:cNvPr id="349" name="Google Shape;349;p33"/>
          <p:cNvSpPr/>
          <p:nvPr/>
        </p:nvSpPr>
        <p:spPr>
          <a:xfrm>
            <a:off x="7638185" y="2249839"/>
            <a:ext cx="3362035" cy="7078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We use well-known development methodologies to create a customized approach for each of the projects. This allows us to achieve high quality outcomes and full transparency towards.</a:t>
            </a:r>
            <a:endParaRPr/>
          </a:p>
        </p:txBody>
      </p:sp>
      <p:sp>
        <p:nvSpPr>
          <p:cNvPr id="350" name="Google Shape;350;p33"/>
          <p:cNvSpPr txBox="1"/>
          <p:nvPr/>
        </p:nvSpPr>
        <p:spPr>
          <a:xfrm>
            <a:off x="7638185" y="1977493"/>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Quality Assurance </a:t>
            </a:r>
            <a:endParaRPr/>
          </a:p>
        </p:txBody>
      </p:sp>
      <p:sp>
        <p:nvSpPr>
          <p:cNvPr id="351" name="Google Shape;351;p33"/>
          <p:cNvSpPr/>
          <p:nvPr/>
        </p:nvSpPr>
        <p:spPr>
          <a:xfrm>
            <a:off x="6971811" y="2045369"/>
            <a:ext cx="541585" cy="544692"/>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800">
              <a:solidFill>
                <a:schemeClr val="lt1"/>
              </a:solidFill>
              <a:latin typeface="Cambria"/>
              <a:ea typeface="Cambria"/>
              <a:cs typeface="Cambria"/>
              <a:sym typeface="Cambria"/>
            </a:endParaRPr>
          </a:p>
        </p:txBody>
      </p:sp>
      <p:sp>
        <p:nvSpPr>
          <p:cNvPr id="352" name="Google Shape;352;p33"/>
          <p:cNvSpPr/>
          <p:nvPr/>
        </p:nvSpPr>
        <p:spPr>
          <a:xfrm>
            <a:off x="1363897" y="4234138"/>
            <a:ext cx="541585" cy="544692"/>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800">
              <a:solidFill>
                <a:schemeClr val="lt1"/>
              </a:solidFill>
              <a:latin typeface="Cambria"/>
              <a:ea typeface="Cambria"/>
              <a:cs typeface="Cambria"/>
              <a:sym typeface="Cambria"/>
            </a:endParaRPr>
          </a:p>
        </p:txBody>
      </p:sp>
      <p:sp>
        <p:nvSpPr>
          <p:cNvPr id="353" name="Google Shape;353;p33"/>
          <p:cNvSpPr/>
          <p:nvPr/>
        </p:nvSpPr>
        <p:spPr>
          <a:xfrm>
            <a:off x="1474093" y="4364521"/>
            <a:ext cx="321193" cy="283927"/>
          </a:xfrm>
          <a:custGeom>
            <a:rect b="b" l="l" r="r" t="t"/>
            <a:pathLst>
              <a:path extrusionOk="0" h="120" w="136">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nvGrpSpPr>
          <p:cNvPr id="354" name="Google Shape;354;p33"/>
          <p:cNvGrpSpPr/>
          <p:nvPr/>
        </p:nvGrpSpPr>
        <p:grpSpPr>
          <a:xfrm>
            <a:off x="7085369" y="2162976"/>
            <a:ext cx="314468" cy="309477"/>
            <a:chOff x="1587575" y="2265358"/>
            <a:chExt cx="314468" cy="309477"/>
          </a:xfrm>
        </p:grpSpPr>
        <p:sp>
          <p:nvSpPr>
            <p:cNvPr id="355" name="Google Shape;355;p33"/>
            <p:cNvSpPr/>
            <p:nvPr/>
          </p:nvSpPr>
          <p:spPr>
            <a:xfrm>
              <a:off x="1587575" y="2265358"/>
              <a:ext cx="314468" cy="309477"/>
            </a:xfrm>
            <a:custGeom>
              <a:rect b="b" l="l" r="r" t="t"/>
              <a:pathLst>
                <a:path extrusionOk="0" h="93" w="95">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356" name="Google Shape;356;p33"/>
            <p:cNvSpPr/>
            <p:nvPr/>
          </p:nvSpPr>
          <p:spPr>
            <a:xfrm>
              <a:off x="1712364" y="2387652"/>
              <a:ext cx="64890" cy="6239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sp>
        <p:nvSpPr>
          <p:cNvPr id="357" name="Google Shape;357;p33"/>
          <p:cNvSpPr/>
          <p:nvPr/>
        </p:nvSpPr>
        <p:spPr>
          <a:xfrm>
            <a:off x="2091748" y="4436169"/>
            <a:ext cx="3362035" cy="7078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
        <p:nvSpPr>
          <p:cNvPr id="358" name="Google Shape;358;p33"/>
          <p:cNvSpPr txBox="1"/>
          <p:nvPr/>
        </p:nvSpPr>
        <p:spPr>
          <a:xfrm>
            <a:off x="2091748" y="4163823"/>
            <a:ext cx="248602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8D6B43"/>
                </a:solidFill>
                <a:latin typeface="Cambria"/>
                <a:ea typeface="Cambria"/>
                <a:cs typeface="Cambria"/>
                <a:sym typeface="Cambria"/>
              </a:rPr>
              <a:t>Implementation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C:\Users\Administrator\Desktop\毕业季\QQ截图20170620123344.jpgQQ截图20170620123344" id="364" name="Google Shape;364;p34"/>
          <p:cNvPicPr preferRelativeResize="0"/>
          <p:nvPr/>
        </p:nvPicPr>
        <p:blipFill rotWithShape="1">
          <a:blip r:embed="rId3">
            <a:alphaModFix/>
          </a:blip>
          <a:srcRect b="0" l="0" r="0" t="0"/>
          <a:stretch/>
        </p:blipFill>
        <p:spPr>
          <a:xfrm>
            <a:off x="863600" y="815340"/>
            <a:ext cx="1885315" cy="5214620"/>
          </a:xfrm>
          <a:prstGeom prst="rect">
            <a:avLst/>
          </a:prstGeom>
          <a:noFill/>
          <a:ln>
            <a:noFill/>
          </a:ln>
        </p:spPr>
      </p:pic>
      <p:pic>
        <p:nvPicPr>
          <p:cNvPr descr="C:\Users\Administrator\Desktop\毕业季\QQ截图20170605122107.pngQQ截图20170605122107" id="365" name="Google Shape;365;p34"/>
          <p:cNvPicPr preferRelativeResize="0"/>
          <p:nvPr/>
        </p:nvPicPr>
        <p:blipFill rotWithShape="1">
          <a:blip r:embed="rId4">
            <a:alphaModFix/>
          </a:blip>
          <a:srcRect b="0" l="0" r="0" t="0"/>
          <a:stretch/>
        </p:blipFill>
        <p:spPr>
          <a:xfrm>
            <a:off x="5152390" y="815340"/>
            <a:ext cx="1885315" cy="5215255"/>
          </a:xfrm>
          <a:prstGeom prst="rect">
            <a:avLst/>
          </a:prstGeom>
          <a:noFill/>
          <a:ln>
            <a:noFill/>
          </a:ln>
        </p:spPr>
      </p:pic>
      <p:pic>
        <p:nvPicPr>
          <p:cNvPr descr="C:\Users\Administrator\Desktop\毕业季\QQ截图20170615202423.pngQQ截图20170615202423" id="366" name="Google Shape;366;p34"/>
          <p:cNvPicPr preferRelativeResize="0"/>
          <p:nvPr/>
        </p:nvPicPr>
        <p:blipFill rotWithShape="1">
          <a:blip r:embed="rId5">
            <a:alphaModFix/>
          </a:blip>
          <a:srcRect b="0" l="0" r="0" t="0"/>
          <a:stretch/>
        </p:blipFill>
        <p:spPr>
          <a:xfrm>
            <a:off x="3007995" y="815340"/>
            <a:ext cx="1885315" cy="5215255"/>
          </a:xfrm>
          <a:prstGeom prst="rect">
            <a:avLst/>
          </a:prstGeom>
          <a:noFill/>
          <a:ln>
            <a:noFill/>
          </a:ln>
        </p:spPr>
      </p:pic>
      <p:sp>
        <p:nvSpPr>
          <p:cNvPr id="367" name="Google Shape;367;p34"/>
          <p:cNvSpPr/>
          <p:nvPr/>
        </p:nvSpPr>
        <p:spPr>
          <a:xfrm>
            <a:off x="7766213" y="2032907"/>
            <a:ext cx="249381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1600"/>
              <a:buFont typeface="Arial"/>
              <a:buNone/>
            </a:pPr>
            <a:r>
              <a:rPr b="1" lang="en-US" sz="1600">
                <a:solidFill>
                  <a:srgbClr val="262626"/>
                </a:solidFill>
                <a:latin typeface="Cambria"/>
                <a:ea typeface="Cambria"/>
                <a:cs typeface="Cambria"/>
                <a:sym typeface="Cambria"/>
              </a:rPr>
              <a:t>Arts &amp; Culture</a:t>
            </a:r>
            <a:endParaRPr/>
          </a:p>
        </p:txBody>
      </p:sp>
      <p:sp>
        <p:nvSpPr>
          <p:cNvPr id="368" name="Google Shape;368;p34"/>
          <p:cNvSpPr/>
          <p:nvPr/>
        </p:nvSpPr>
        <p:spPr>
          <a:xfrm>
            <a:off x="7766215" y="2420381"/>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Click here to add a titleClick here to add a titleClick here to add a titleClick here to add a title</a:t>
            </a:r>
            <a:endParaRPr/>
          </a:p>
        </p:txBody>
      </p:sp>
      <p:sp>
        <p:nvSpPr>
          <p:cNvPr id="369" name="Google Shape;369;p34"/>
          <p:cNvSpPr/>
          <p:nvPr/>
        </p:nvSpPr>
        <p:spPr>
          <a:xfrm>
            <a:off x="7766213" y="4780089"/>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1600"/>
              <a:buFont typeface="Arial"/>
              <a:buNone/>
            </a:pPr>
            <a:r>
              <a:rPr b="1" lang="en-US" sz="1600">
                <a:solidFill>
                  <a:srgbClr val="262626"/>
                </a:solidFill>
                <a:latin typeface="Cambria"/>
                <a:ea typeface="Cambria"/>
                <a:cs typeface="Cambria"/>
                <a:sym typeface="Cambria"/>
              </a:rPr>
              <a:t>Public &amp; NGO</a:t>
            </a:r>
            <a:endParaRPr/>
          </a:p>
        </p:txBody>
      </p:sp>
      <p:sp>
        <p:nvSpPr>
          <p:cNvPr id="370" name="Google Shape;370;p34"/>
          <p:cNvSpPr/>
          <p:nvPr/>
        </p:nvSpPr>
        <p:spPr>
          <a:xfrm>
            <a:off x="7766215" y="5174036"/>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Click here to add a titleClick here to add a titleClick here to add a titleClick here to add a title</a:t>
            </a:r>
            <a:endParaRPr/>
          </a:p>
        </p:txBody>
      </p:sp>
      <p:sp>
        <p:nvSpPr>
          <p:cNvPr id="371" name="Google Shape;371;p34"/>
          <p:cNvSpPr/>
          <p:nvPr/>
        </p:nvSpPr>
        <p:spPr>
          <a:xfrm>
            <a:off x="7766213" y="3438815"/>
            <a:ext cx="2097976"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62626"/>
              </a:buClr>
              <a:buSzPts val="1600"/>
              <a:buFont typeface="Arial"/>
              <a:buNone/>
            </a:pPr>
            <a:r>
              <a:rPr b="1" lang="en-US" sz="1600">
                <a:solidFill>
                  <a:srgbClr val="262626"/>
                </a:solidFill>
                <a:latin typeface="Cambria"/>
                <a:ea typeface="Cambria"/>
                <a:cs typeface="Cambria"/>
                <a:sym typeface="Cambria"/>
              </a:rPr>
              <a:t>Fashion</a:t>
            </a:r>
            <a:endParaRPr/>
          </a:p>
        </p:txBody>
      </p:sp>
      <p:sp>
        <p:nvSpPr>
          <p:cNvPr id="372" name="Google Shape;372;p34"/>
          <p:cNvSpPr/>
          <p:nvPr/>
        </p:nvSpPr>
        <p:spPr>
          <a:xfrm>
            <a:off x="7766215" y="3832245"/>
            <a:ext cx="336203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Click here to add a titleClick here to add a titleClick here to add a titleClick here to add a title</a:t>
            </a:r>
            <a:endParaRPr/>
          </a:p>
        </p:txBody>
      </p:sp>
      <p:sp>
        <p:nvSpPr>
          <p:cNvPr id="373" name="Google Shape;373;p34"/>
          <p:cNvSpPr txBox="1"/>
          <p:nvPr/>
        </p:nvSpPr>
        <p:spPr>
          <a:xfrm>
            <a:off x="7766213" y="1277304"/>
            <a:ext cx="2486025"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8D6B43"/>
                </a:solidFill>
                <a:latin typeface="Cambria"/>
                <a:ea typeface="Cambria"/>
                <a:cs typeface="Cambria"/>
                <a:sym typeface="Cambria"/>
              </a:rPr>
              <a:t>E-commerce</a:t>
            </a:r>
            <a:endParaRPr/>
          </a:p>
        </p:txBody>
      </p:sp>
      <p:sp>
        <p:nvSpPr>
          <p:cNvPr id="374" name="Google Shape;374;p34"/>
          <p:cNvSpPr/>
          <p:nvPr/>
        </p:nvSpPr>
        <p:spPr>
          <a:xfrm>
            <a:off x="7296820" y="815486"/>
            <a:ext cx="4090412" cy="5215859"/>
          </a:xfrm>
          <a:prstGeom prst="rect">
            <a:avLst/>
          </a:prstGeom>
          <a:noFill/>
          <a:ln cap="flat" cmpd="sng" w="2222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5"/>
          <p:cNvSpPr/>
          <p:nvPr/>
        </p:nvSpPr>
        <p:spPr>
          <a:xfrm>
            <a:off x="2666784" y="3001066"/>
            <a:ext cx="1011930" cy="1011930"/>
          </a:xfrm>
          <a:prstGeom prst="roundRect">
            <a:avLst>
              <a:gd fmla="val 50000" name="adj"/>
            </a:avLst>
          </a:prstGeom>
          <a:solidFill>
            <a:srgbClr val="5CA7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id="381" name="Google Shape;381;p35"/>
          <p:cNvPicPr preferRelativeResize="0"/>
          <p:nvPr/>
        </p:nvPicPr>
        <p:blipFill rotWithShape="1">
          <a:blip r:embed="rId3">
            <a:alphaModFix/>
          </a:blip>
          <a:srcRect b="0" l="0" r="0" t="0"/>
          <a:stretch/>
        </p:blipFill>
        <p:spPr>
          <a:xfrm rot="1273018">
            <a:off x="2256175" y="2759768"/>
            <a:ext cx="1416228" cy="1093955"/>
          </a:xfrm>
          <a:prstGeom prst="rect">
            <a:avLst/>
          </a:prstGeom>
          <a:noFill/>
          <a:ln>
            <a:noFill/>
          </a:ln>
        </p:spPr>
      </p:pic>
      <p:pic>
        <p:nvPicPr>
          <p:cNvPr id="382" name="Google Shape;382;p35"/>
          <p:cNvPicPr preferRelativeResize="0"/>
          <p:nvPr/>
        </p:nvPicPr>
        <p:blipFill rotWithShape="1">
          <a:blip r:embed="rId4">
            <a:alphaModFix/>
          </a:blip>
          <a:srcRect b="0" l="0" r="0" t="0"/>
          <a:stretch/>
        </p:blipFill>
        <p:spPr>
          <a:xfrm>
            <a:off x="6171533" y="613903"/>
            <a:ext cx="646430" cy="621665"/>
          </a:xfrm>
          <a:prstGeom prst="rect">
            <a:avLst/>
          </a:prstGeom>
          <a:noFill/>
          <a:ln>
            <a:noFill/>
          </a:ln>
        </p:spPr>
      </p:pic>
      <p:sp>
        <p:nvSpPr>
          <p:cNvPr id="383" name="Google Shape;383;p35"/>
          <p:cNvSpPr txBox="1"/>
          <p:nvPr/>
        </p:nvSpPr>
        <p:spPr>
          <a:xfrm>
            <a:off x="1878859" y="4869096"/>
            <a:ext cx="2566148"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
        <p:nvSpPr>
          <p:cNvPr id="384" name="Google Shape;384;p35"/>
          <p:cNvSpPr txBox="1"/>
          <p:nvPr/>
        </p:nvSpPr>
        <p:spPr>
          <a:xfrm>
            <a:off x="5211674" y="4869096"/>
            <a:ext cx="2566148"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
        <p:nvSpPr>
          <p:cNvPr id="385" name="Google Shape;385;p35"/>
          <p:cNvSpPr txBox="1"/>
          <p:nvPr/>
        </p:nvSpPr>
        <p:spPr>
          <a:xfrm>
            <a:off x="8543540" y="4869096"/>
            <a:ext cx="2566148"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
        <p:nvSpPr>
          <p:cNvPr id="386" name="Google Shape;386;p35"/>
          <p:cNvSpPr txBox="1"/>
          <p:nvPr/>
        </p:nvSpPr>
        <p:spPr>
          <a:xfrm>
            <a:off x="2660468" y="4303665"/>
            <a:ext cx="93006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8D6B43"/>
                </a:solidFill>
                <a:latin typeface="Cambria"/>
                <a:ea typeface="Cambria"/>
                <a:cs typeface="Cambria"/>
                <a:sym typeface="Cambria"/>
              </a:rPr>
              <a:t>Design</a:t>
            </a:r>
            <a:endParaRPr/>
          </a:p>
        </p:txBody>
      </p:sp>
      <p:sp>
        <p:nvSpPr>
          <p:cNvPr id="387" name="Google Shape;387;p35"/>
          <p:cNvSpPr txBox="1"/>
          <p:nvPr/>
        </p:nvSpPr>
        <p:spPr>
          <a:xfrm>
            <a:off x="5601402" y="4303665"/>
            <a:ext cx="194636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8D6B43"/>
                </a:solidFill>
                <a:latin typeface="Cambria"/>
                <a:ea typeface="Cambria"/>
                <a:cs typeface="Cambria"/>
                <a:sym typeface="Cambria"/>
              </a:rPr>
              <a:t>Implementation</a:t>
            </a:r>
            <a:endParaRPr/>
          </a:p>
        </p:txBody>
      </p:sp>
      <p:sp>
        <p:nvSpPr>
          <p:cNvPr id="388" name="Google Shape;388;p35"/>
          <p:cNvSpPr txBox="1"/>
          <p:nvPr/>
        </p:nvSpPr>
        <p:spPr>
          <a:xfrm>
            <a:off x="8802641" y="4303665"/>
            <a:ext cx="221772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8D6B43"/>
                </a:solidFill>
                <a:latin typeface="Cambria"/>
                <a:ea typeface="Cambria"/>
                <a:cs typeface="Cambria"/>
                <a:sym typeface="Cambria"/>
              </a:rPr>
              <a:t>Quality Assurance </a:t>
            </a:r>
            <a:endParaRPr/>
          </a:p>
        </p:txBody>
      </p:sp>
      <p:sp>
        <p:nvSpPr>
          <p:cNvPr id="389" name="Google Shape;389;p35"/>
          <p:cNvSpPr/>
          <p:nvPr/>
        </p:nvSpPr>
        <p:spPr>
          <a:xfrm>
            <a:off x="6026128" y="3006481"/>
            <a:ext cx="1005386" cy="1005386"/>
          </a:xfrm>
          <a:prstGeom prst="roundRect">
            <a:avLst>
              <a:gd fmla="val 50000" name="adj"/>
            </a:avLst>
          </a:prstGeom>
          <a:solidFill>
            <a:srgbClr val="5CA7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390" name="Google Shape;390;p35"/>
          <p:cNvSpPr/>
          <p:nvPr/>
        </p:nvSpPr>
        <p:spPr>
          <a:xfrm>
            <a:off x="9345114" y="3001065"/>
            <a:ext cx="1010981" cy="1010981"/>
          </a:xfrm>
          <a:prstGeom prst="roundRect">
            <a:avLst>
              <a:gd fmla="val 50000" name="adj"/>
            </a:avLst>
          </a:prstGeom>
          <a:solidFill>
            <a:srgbClr val="5CA7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id="391" name="Google Shape;391;p35"/>
          <p:cNvPicPr preferRelativeResize="0"/>
          <p:nvPr/>
        </p:nvPicPr>
        <p:blipFill rotWithShape="1">
          <a:blip r:embed="rId5">
            <a:alphaModFix/>
          </a:blip>
          <a:srcRect b="0" l="0" r="0" t="0"/>
          <a:stretch/>
        </p:blipFill>
        <p:spPr>
          <a:xfrm>
            <a:off x="3006951" y="3320593"/>
            <a:ext cx="401498" cy="401498"/>
          </a:xfrm>
          <a:prstGeom prst="rect">
            <a:avLst/>
          </a:prstGeom>
          <a:noFill/>
          <a:ln>
            <a:noFill/>
          </a:ln>
        </p:spPr>
      </p:pic>
      <p:grpSp>
        <p:nvGrpSpPr>
          <p:cNvPr id="392" name="Google Shape;392;p35"/>
          <p:cNvGrpSpPr/>
          <p:nvPr/>
        </p:nvGrpSpPr>
        <p:grpSpPr>
          <a:xfrm>
            <a:off x="3170559" y="1573077"/>
            <a:ext cx="6697595" cy="863599"/>
            <a:chOff x="2666845" y="2570631"/>
            <a:chExt cx="6697595" cy="863599"/>
          </a:xfrm>
        </p:grpSpPr>
        <p:cxnSp>
          <p:nvCxnSpPr>
            <p:cNvPr id="393" name="Google Shape;393;p35"/>
            <p:cNvCxnSpPr/>
            <p:nvPr/>
          </p:nvCxnSpPr>
          <p:spPr>
            <a:xfrm>
              <a:off x="6015642" y="2570631"/>
              <a:ext cx="0" cy="863599"/>
            </a:xfrm>
            <a:prstGeom prst="straightConnector1">
              <a:avLst/>
            </a:prstGeom>
            <a:noFill/>
            <a:ln cap="flat" cmpd="sng" w="19050">
              <a:solidFill>
                <a:srgbClr val="339183"/>
              </a:solidFill>
              <a:prstDash val="dash"/>
              <a:miter lim="800000"/>
              <a:headEnd len="sm" w="sm" type="none"/>
              <a:tailEnd len="sm" w="sm" type="none"/>
            </a:ln>
          </p:spPr>
        </p:cxnSp>
        <p:cxnSp>
          <p:nvCxnSpPr>
            <p:cNvPr id="394" name="Google Shape;394;p35"/>
            <p:cNvCxnSpPr/>
            <p:nvPr/>
          </p:nvCxnSpPr>
          <p:spPr>
            <a:xfrm>
              <a:off x="2666845" y="3002430"/>
              <a:ext cx="12616" cy="431800"/>
            </a:xfrm>
            <a:prstGeom prst="straightConnector1">
              <a:avLst/>
            </a:prstGeom>
            <a:noFill/>
            <a:ln cap="flat" cmpd="sng" w="19050">
              <a:solidFill>
                <a:srgbClr val="339183"/>
              </a:solidFill>
              <a:prstDash val="dash"/>
              <a:miter lim="800000"/>
              <a:headEnd len="sm" w="sm" type="none"/>
              <a:tailEnd len="sm" w="sm" type="none"/>
            </a:ln>
          </p:spPr>
        </p:cxnSp>
        <p:cxnSp>
          <p:nvCxnSpPr>
            <p:cNvPr id="395" name="Google Shape;395;p35"/>
            <p:cNvCxnSpPr/>
            <p:nvPr/>
          </p:nvCxnSpPr>
          <p:spPr>
            <a:xfrm>
              <a:off x="9364440" y="3002430"/>
              <a:ext cx="0" cy="431800"/>
            </a:xfrm>
            <a:prstGeom prst="straightConnector1">
              <a:avLst/>
            </a:prstGeom>
            <a:noFill/>
            <a:ln cap="flat" cmpd="sng" w="19050">
              <a:solidFill>
                <a:srgbClr val="339183"/>
              </a:solidFill>
              <a:prstDash val="dash"/>
              <a:miter lim="800000"/>
              <a:headEnd len="sm" w="sm" type="none"/>
              <a:tailEnd len="sm" w="sm" type="none"/>
            </a:ln>
          </p:spPr>
        </p:cxnSp>
        <p:cxnSp>
          <p:nvCxnSpPr>
            <p:cNvPr id="396" name="Google Shape;396;p35"/>
            <p:cNvCxnSpPr/>
            <p:nvPr/>
          </p:nvCxnSpPr>
          <p:spPr>
            <a:xfrm rot="10800000">
              <a:off x="2666845" y="3002430"/>
              <a:ext cx="6656056" cy="0"/>
            </a:xfrm>
            <a:prstGeom prst="straightConnector1">
              <a:avLst/>
            </a:prstGeom>
            <a:noFill/>
            <a:ln cap="flat" cmpd="sng" w="19050">
              <a:solidFill>
                <a:srgbClr val="339183"/>
              </a:solidFill>
              <a:prstDash val="dash"/>
              <a:miter lim="800000"/>
              <a:headEnd len="sm" w="sm" type="none"/>
              <a:tailEnd len="sm" w="sm" type="none"/>
            </a:ln>
          </p:spPr>
        </p:cxnSp>
      </p:grpSp>
      <p:pic>
        <p:nvPicPr>
          <p:cNvPr id="397" name="Google Shape;397;p35"/>
          <p:cNvPicPr preferRelativeResize="0"/>
          <p:nvPr/>
        </p:nvPicPr>
        <p:blipFill rotWithShape="1">
          <a:blip r:embed="rId6">
            <a:alphaModFix/>
          </a:blip>
          <a:srcRect b="0" l="0" r="0" t="0"/>
          <a:stretch/>
        </p:blipFill>
        <p:spPr>
          <a:xfrm flipH="1" rot="-9342019">
            <a:off x="5355034" y="2643107"/>
            <a:ext cx="1690145" cy="1060633"/>
          </a:xfrm>
          <a:prstGeom prst="rect">
            <a:avLst/>
          </a:prstGeom>
          <a:noFill/>
          <a:ln>
            <a:noFill/>
          </a:ln>
        </p:spPr>
      </p:pic>
      <p:pic>
        <p:nvPicPr>
          <p:cNvPr id="398" name="Google Shape;398;p35"/>
          <p:cNvPicPr preferRelativeResize="0"/>
          <p:nvPr/>
        </p:nvPicPr>
        <p:blipFill rotWithShape="1">
          <a:blip r:embed="rId7">
            <a:alphaModFix/>
          </a:blip>
          <a:srcRect b="0" l="0" r="0" t="0"/>
          <a:stretch/>
        </p:blipFill>
        <p:spPr>
          <a:xfrm rot="-965110">
            <a:off x="8926945" y="2311707"/>
            <a:ext cx="1078645" cy="1730597"/>
          </a:xfrm>
          <a:prstGeom prst="rect">
            <a:avLst/>
          </a:prstGeom>
          <a:noFill/>
          <a:ln>
            <a:noFill/>
          </a:ln>
        </p:spPr>
      </p:pic>
      <p:pic>
        <p:nvPicPr>
          <p:cNvPr id="399" name="Google Shape;399;p35"/>
          <p:cNvPicPr preferRelativeResize="0"/>
          <p:nvPr/>
        </p:nvPicPr>
        <p:blipFill rotWithShape="1">
          <a:blip r:embed="rId8">
            <a:alphaModFix/>
          </a:blip>
          <a:srcRect b="0" l="0" r="0" t="0"/>
          <a:stretch/>
        </p:blipFill>
        <p:spPr>
          <a:xfrm>
            <a:off x="6294683" y="3265600"/>
            <a:ext cx="475802" cy="480040"/>
          </a:xfrm>
          <a:prstGeom prst="rect">
            <a:avLst/>
          </a:prstGeom>
          <a:noFill/>
          <a:ln>
            <a:noFill/>
          </a:ln>
        </p:spPr>
      </p:pic>
      <p:pic>
        <p:nvPicPr>
          <p:cNvPr id="400" name="Google Shape;400;p35"/>
          <p:cNvPicPr preferRelativeResize="0"/>
          <p:nvPr/>
        </p:nvPicPr>
        <p:blipFill rotWithShape="1">
          <a:blip r:embed="rId9">
            <a:alphaModFix/>
          </a:blip>
          <a:srcRect b="0" l="0" r="0" t="0"/>
          <a:stretch/>
        </p:blipFill>
        <p:spPr>
          <a:xfrm>
            <a:off x="9620167" y="3265600"/>
            <a:ext cx="440330" cy="4403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6"/>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07" name="Google Shape;407;p36"/>
          <p:cNvSpPr txBox="1"/>
          <p:nvPr/>
        </p:nvSpPr>
        <p:spPr>
          <a:xfrm rot="5400000">
            <a:off x="4438356" y="2064559"/>
            <a:ext cx="3658069" cy="8002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8D6B43"/>
                </a:solidFill>
                <a:latin typeface="Cambria"/>
                <a:ea typeface="Cambria"/>
                <a:cs typeface="Cambria"/>
                <a:sym typeface="Cambria"/>
              </a:rPr>
              <a:t>DEVELOPMENT</a:t>
            </a:r>
            <a:endParaRPr b="1" sz="4000">
              <a:solidFill>
                <a:srgbClr val="8D6B43"/>
              </a:solidFill>
              <a:latin typeface="Cambria"/>
              <a:ea typeface="Cambria"/>
              <a:cs typeface="Cambria"/>
              <a:sym typeface="Cambria"/>
            </a:endParaRPr>
          </a:p>
        </p:txBody>
      </p:sp>
      <p:pic>
        <p:nvPicPr>
          <p:cNvPr descr="E:\素材\春\f8ff524aa4c5fd889e7d0ebb7ea1f30d.pngf8ff524aa4c5fd889e7d0ebb7ea1f30d" id="408" name="Google Shape;408;p36"/>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409" name="Google Shape;409;p36"/>
          <p:cNvPicPr preferRelativeResize="0"/>
          <p:nvPr/>
        </p:nvPicPr>
        <p:blipFill rotWithShape="1">
          <a:blip r:embed="rId4">
            <a:alphaModFix/>
          </a:blip>
          <a:srcRect b="0" l="0" r="0" t="0"/>
          <a:stretch/>
        </p:blipFill>
        <p:spPr>
          <a:xfrm flipH="1" rot="-447838">
            <a:off x="3338195" y="3463925"/>
            <a:ext cx="1940560" cy="1955800"/>
          </a:xfrm>
          <a:prstGeom prst="rect">
            <a:avLst/>
          </a:prstGeom>
          <a:noFill/>
          <a:ln>
            <a:noFill/>
          </a:ln>
        </p:spPr>
      </p:pic>
      <p:pic>
        <p:nvPicPr>
          <p:cNvPr descr="E:\素材\春\f8ff524aa4c5fd889e7d0ebb7ea1f30d.pngf8ff524aa4c5fd889e7d0ebb7ea1f30d" id="410" name="Google Shape;410;p36"/>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411" name="Google Shape;411;p36"/>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sp>
        <p:nvSpPr>
          <p:cNvPr id="412" name="Google Shape;412;p36"/>
          <p:cNvSpPr txBox="1"/>
          <p:nvPr/>
        </p:nvSpPr>
        <p:spPr>
          <a:xfrm>
            <a:off x="3161613" y="3618743"/>
            <a:ext cx="6146234"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339183"/>
                </a:solidFill>
                <a:latin typeface="Cambria"/>
                <a:ea typeface="Cambria"/>
                <a:cs typeface="Cambria"/>
                <a:sym typeface="Cambria"/>
              </a:rPr>
              <a:t>THREE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C:\Users\Administrator\Desktop\毕业季\QQ截图20170620123543.jpgQQ截图20170620123543" id="418" name="Google Shape;418;p37"/>
          <p:cNvPicPr preferRelativeResize="0"/>
          <p:nvPr/>
        </p:nvPicPr>
        <p:blipFill rotWithShape="1">
          <a:blip r:embed="rId3">
            <a:alphaModFix/>
          </a:blip>
          <a:srcRect b="0" l="0" r="0" t="0"/>
          <a:stretch/>
        </p:blipFill>
        <p:spPr>
          <a:xfrm>
            <a:off x="0" y="289012"/>
            <a:ext cx="6306532" cy="3541395"/>
          </a:xfrm>
          <a:prstGeom prst="rect">
            <a:avLst/>
          </a:prstGeom>
          <a:noFill/>
          <a:ln>
            <a:noFill/>
          </a:ln>
        </p:spPr>
      </p:pic>
      <p:sp>
        <p:nvSpPr>
          <p:cNvPr id="419" name="Google Shape;419;p37"/>
          <p:cNvSpPr/>
          <p:nvPr/>
        </p:nvSpPr>
        <p:spPr>
          <a:xfrm>
            <a:off x="7373257" y="612060"/>
            <a:ext cx="249381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PROMOTION</a:t>
            </a:r>
            <a:endParaRPr/>
          </a:p>
        </p:txBody>
      </p:sp>
      <p:sp>
        <p:nvSpPr>
          <p:cNvPr id="420" name="Google Shape;420;p37"/>
          <p:cNvSpPr/>
          <p:nvPr/>
        </p:nvSpPr>
        <p:spPr>
          <a:xfrm>
            <a:off x="7373258" y="931048"/>
            <a:ext cx="3362035" cy="5539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a:t>
            </a:r>
            <a:endParaRPr/>
          </a:p>
        </p:txBody>
      </p:sp>
      <p:sp>
        <p:nvSpPr>
          <p:cNvPr id="421" name="Google Shape;421;p37"/>
          <p:cNvSpPr/>
          <p:nvPr/>
        </p:nvSpPr>
        <p:spPr>
          <a:xfrm>
            <a:off x="7373256" y="1493398"/>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IDEA</a:t>
            </a:r>
            <a:endParaRPr/>
          </a:p>
        </p:txBody>
      </p:sp>
      <p:sp>
        <p:nvSpPr>
          <p:cNvPr id="422" name="Google Shape;422;p37"/>
          <p:cNvSpPr/>
          <p:nvPr/>
        </p:nvSpPr>
        <p:spPr>
          <a:xfrm>
            <a:off x="7373258" y="1810799"/>
            <a:ext cx="3362035" cy="5539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a:t>
            </a:r>
            <a:endParaRPr/>
          </a:p>
        </p:txBody>
      </p:sp>
      <p:sp>
        <p:nvSpPr>
          <p:cNvPr id="423" name="Google Shape;423;p37"/>
          <p:cNvSpPr/>
          <p:nvPr/>
        </p:nvSpPr>
        <p:spPr>
          <a:xfrm>
            <a:off x="1178954" y="4697525"/>
            <a:ext cx="2097976"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MEDIA</a:t>
            </a:r>
            <a:endParaRPr/>
          </a:p>
        </p:txBody>
      </p:sp>
      <p:sp>
        <p:nvSpPr>
          <p:cNvPr id="424" name="Google Shape;424;p37"/>
          <p:cNvSpPr/>
          <p:nvPr/>
        </p:nvSpPr>
        <p:spPr>
          <a:xfrm>
            <a:off x="1178956" y="5023443"/>
            <a:ext cx="3362035" cy="5539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a:t>
            </a:r>
            <a:endParaRPr/>
          </a:p>
        </p:txBody>
      </p:sp>
      <p:sp>
        <p:nvSpPr>
          <p:cNvPr id="425" name="Google Shape;425;p37"/>
          <p:cNvSpPr/>
          <p:nvPr/>
        </p:nvSpPr>
        <p:spPr>
          <a:xfrm>
            <a:off x="1147946" y="5591001"/>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COMMUNICATION</a:t>
            </a:r>
            <a:endParaRPr/>
          </a:p>
        </p:txBody>
      </p:sp>
      <p:sp>
        <p:nvSpPr>
          <p:cNvPr id="426" name="Google Shape;426;p37"/>
          <p:cNvSpPr/>
          <p:nvPr/>
        </p:nvSpPr>
        <p:spPr>
          <a:xfrm>
            <a:off x="1147949" y="5879784"/>
            <a:ext cx="3362035" cy="55399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000">
                <a:solidFill>
                  <a:srgbClr val="7F7F7F"/>
                </a:solidFill>
                <a:latin typeface="Cambria"/>
                <a:ea typeface="Cambria"/>
                <a:cs typeface="Cambria"/>
                <a:sym typeface="Cambria"/>
              </a:rPr>
              <a:t>Please enter text Please enter text</a:t>
            </a:r>
            <a:endParaRPr/>
          </a:p>
        </p:txBody>
      </p:sp>
      <p:pic>
        <p:nvPicPr>
          <p:cNvPr descr="C:\Users\Administrator\Desktop\毕业季\QQ截图20170620123630.jpgQQ截图20170620123630" id="427" name="Google Shape;427;p37"/>
          <p:cNvPicPr preferRelativeResize="0"/>
          <p:nvPr/>
        </p:nvPicPr>
        <p:blipFill rotWithShape="1">
          <a:blip r:embed="rId4">
            <a:alphaModFix/>
          </a:blip>
          <a:srcRect b="0" l="0" r="0" t="0"/>
          <a:stretch/>
        </p:blipFill>
        <p:spPr>
          <a:xfrm>
            <a:off x="6306532" y="3154998"/>
            <a:ext cx="5885468" cy="3291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8"/>
          <p:cNvSpPr/>
          <p:nvPr/>
        </p:nvSpPr>
        <p:spPr>
          <a:xfrm>
            <a:off x="6718802" y="1302328"/>
            <a:ext cx="2369780" cy="997528"/>
          </a:xfrm>
          <a:prstGeom prst="rect">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3B9AF"/>
              </a:solidFill>
              <a:latin typeface="Cambria"/>
              <a:ea typeface="Cambria"/>
              <a:cs typeface="Cambria"/>
              <a:sym typeface="Cambria"/>
            </a:endParaRPr>
          </a:p>
        </p:txBody>
      </p:sp>
      <p:sp>
        <p:nvSpPr>
          <p:cNvPr id="434" name="Google Shape;434;p38"/>
          <p:cNvSpPr txBox="1"/>
          <p:nvPr/>
        </p:nvSpPr>
        <p:spPr>
          <a:xfrm>
            <a:off x="6887944" y="1542220"/>
            <a:ext cx="208056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ambria"/>
                <a:ea typeface="Cambria"/>
                <a:cs typeface="Cambria"/>
                <a:sym typeface="Cambria"/>
              </a:rPr>
              <a:t>ABOUT US</a:t>
            </a:r>
            <a:endParaRPr b="1" sz="2800">
              <a:solidFill>
                <a:schemeClr val="lt1"/>
              </a:solidFill>
              <a:latin typeface="Cambria"/>
              <a:ea typeface="Cambria"/>
              <a:cs typeface="Cambria"/>
              <a:sym typeface="Cambria"/>
            </a:endParaRPr>
          </a:p>
        </p:txBody>
      </p:sp>
      <p:sp>
        <p:nvSpPr>
          <p:cNvPr id="435" name="Google Shape;435;p38"/>
          <p:cNvSpPr/>
          <p:nvPr/>
        </p:nvSpPr>
        <p:spPr>
          <a:xfrm>
            <a:off x="6666271" y="2737801"/>
            <a:ext cx="4814825" cy="345562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050">
                <a:solidFill>
                  <a:schemeClr val="dk1"/>
                </a:solidFill>
                <a:latin typeface="Cambria"/>
                <a:ea typeface="Cambria"/>
                <a:cs typeface="Cambria"/>
                <a:sym typeface="Cambria"/>
              </a:rPr>
              <a:t>Lorem ipsum dolor sit amet, consectetuer adipiscing elit, sed diam nonummy nibh euismod tincidunt ut laoreet dolore magna aliquam erat volutpat. Ut wisi enim ad minim veniam, quis nostrud exerci tation ullamcorper suscipit lobortis nisl ut aliquip ex ea commodo Add a detailed text description here. It is recommended to be related to the title and conform to the overall language style. The language description should be as concise and vivid as possible. Try to control the number of words on each slide to within 200 words. According to statistics, the best number for each slide is within 5 minutes.. Duis autem vel eum iriure dolor in hendrerit in vulputate velit esse molestie consequat. 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endParaRPr/>
          </a:p>
          <a:p>
            <a:pPr indent="0" lvl="0" marL="0" marR="0" rtl="0" algn="l">
              <a:lnSpc>
                <a:spcPct val="150000"/>
              </a:lnSpc>
              <a:spcBef>
                <a:spcPts val="0"/>
              </a:spcBef>
              <a:spcAft>
                <a:spcPts val="0"/>
              </a:spcAft>
              <a:buNone/>
            </a:pPr>
            <a:r>
              <a:t/>
            </a:r>
            <a:endParaRPr i="1" sz="1050">
              <a:solidFill>
                <a:schemeClr val="dk1"/>
              </a:solidFill>
              <a:latin typeface="Cambria"/>
              <a:ea typeface="Cambria"/>
              <a:cs typeface="Cambria"/>
              <a:sym typeface="Cambria"/>
            </a:endParaRPr>
          </a:p>
        </p:txBody>
      </p:sp>
      <p:pic>
        <p:nvPicPr>
          <p:cNvPr descr="C:\Users\Administrator\Desktop\毕业季\QQ截图20170620123912.jpgQQ截图20170620123912" id="436" name="Google Shape;436;p38"/>
          <p:cNvPicPr preferRelativeResize="0"/>
          <p:nvPr/>
        </p:nvPicPr>
        <p:blipFill rotWithShape="1">
          <a:blip r:embed="rId3">
            <a:alphaModFix/>
          </a:blip>
          <a:srcRect b="0" l="0" r="0" t="0"/>
          <a:stretch/>
        </p:blipFill>
        <p:spPr>
          <a:xfrm>
            <a:off x="-67945" y="1124585"/>
            <a:ext cx="6123940" cy="569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E:\素材\春\7ff96c0408d5f1ad90e6490e1fb39ea4.png7ff96c0408d5f1ad90e6490e1fb39ea4" id="134" name="Google Shape;134;p21"/>
          <p:cNvPicPr preferRelativeResize="0"/>
          <p:nvPr/>
        </p:nvPicPr>
        <p:blipFill rotWithShape="1">
          <a:blip r:embed="rId3">
            <a:alphaModFix/>
          </a:blip>
          <a:srcRect b="0" l="0" r="0" t="0"/>
          <a:stretch/>
        </p:blipFill>
        <p:spPr>
          <a:xfrm flipH="1">
            <a:off x="4681538" y="-53340"/>
            <a:ext cx="2828925" cy="2767330"/>
          </a:xfrm>
          <a:prstGeom prst="rect">
            <a:avLst/>
          </a:prstGeom>
          <a:noFill/>
          <a:ln>
            <a:noFill/>
          </a:ln>
        </p:spPr>
      </p:pic>
      <p:pic>
        <p:nvPicPr>
          <p:cNvPr descr="E:\素材\春\7ff96c0408d5f1ad90e6490e1fb39ea4.png7ff96c0408d5f1ad90e6490e1fb39ea4" id="135" name="Google Shape;135;p21"/>
          <p:cNvPicPr preferRelativeResize="0"/>
          <p:nvPr/>
        </p:nvPicPr>
        <p:blipFill rotWithShape="1">
          <a:blip r:embed="rId4">
            <a:alphaModFix/>
          </a:blip>
          <a:srcRect b="0" l="0" r="0" t="0"/>
          <a:stretch/>
        </p:blipFill>
        <p:spPr>
          <a:xfrm rot="5031057">
            <a:off x="6771640" y="3162300"/>
            <a:ext cx="1548765" cy="1514475"/>
          </a:xfrm>
          <a:prstGeom prst="rect">
            <a:avLst/>
          </a:prstGeom>
          <a:noFill/>
          <a:ln>
            <a:noFill/>
          </a:ln>
        </p:spPr>
      </p:pic>
      <p:sp>
        <p:nvSpPr>
          <p:cNvPr id="136" name="Google Shape;136;p21"/>
          <p:cNvSpPr/>
          <p:nvPr/>
        </p:nvSpPr>
        <p:spPr>
          <a:xfrm>
            <a:off x="6073052" y="1600338"/>
            <a:ext cx="1145910"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blipFill rotWithShape="1">
            <a:blip r:embed="rId5">
              <a:alphaModFix/>
            </a:blip>
            <a:stretch>
              <a:fillRect b="0" l="0" r="0" t="0"/>
            </a:stretch>
          </a:blip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21"/>
          <p:cNvSpPr/>
          <p:nvPr/>
        </p:nvSpPr>
        <p:spPr>
          <a:xfrm flipH="1">
            <a:off x="4620356" y="1616966"/>
            <a:ext cx="1139954"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38" name="Google Shape;138;p21"/>
          <p:cNvGrpSpPr/>
          <p:nvPr/>
        </p:nvGrpSpPr>
        <p:grpSpPr>
          <a:xfrm>
            <a:off x="4280343" y="1991111"/>
            <a:ext cx="1486568" cy="1076934"/>
            <a:chOff x="1665108" y="3990386"/>
            <a:chExt cx="1486568" cy="1076934"/>
          </a:xfrm>
        </p:grpSpPr>
        <p:sp>
          <p:nvSpPr>
            <p:cNvPr id="139" name="Google Shape;139;p21"/>
            <p:cNvSpPr txBox="1"/>
            <p:nvPr/>
          </p:nvSpPr>
          <p:spPr>
            <a:xfrm>
              <a:off x="1665108" y="4730135"/>
              <a:ext cx="1486568" cy="3371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600" u="none" cap="none" strike="noStrike">
                  <a:solidFill>
                    <a:srgbClr val="8D6B43"/>
                  </a:solidFill>
                  <a:latin typeface="Cambria"/>
                  <a:ea typeface="Cambria"/>
                  <a:cs typeface="Cambria"/>
                  <a:sym typeface="Cambria"/>
                </a:rPr>
                <a:t>POWERPOINT</a:t>
              </a:r>
              <a:endParaRPr i="1" sz="1600">
                <a:solidFill>
                  <a:srgbClr val="8D6B43"/>
                </a:solidFill>
                <a:latin typeface="Cambria"/>
                <a:ea typeface="Cambria"/>
                <a:cs typeface="Cambria"/>
                <a:sym typeface="Cambria"/>
              </a:endParaRPr>
            </a:p>
          </p:txBody>
        </p:sp>
        <p:sp>
          <p:nvSpPr>
            <p:cNvPr id="140" name="Google Shape;140;p21"/>
            <p:cNvSpPr txBox="1"/>
            <p:nvPr/>
          </p:nvSpPr>
          <p:spPr>
            <a:xfrm>
              <a:off x="1678588"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8D6B43"/>
                  </a:solidFill>
                  <a:latin typeface="Cambria"/>
                  <a:ea typeface="Cambria"/>
                  <a:cs typeface="Cambria"/>
                  <a:sym typeface="Cambria"/>
                </a:rPr>
                <a:t>1</a:t>
              </a:r>
              <a:endParaRPr sz="4400">
                <a:solidFill>
                  <a:srgbClr val="8D6B43"/>
                </a:solidFill>
                <a:latin typeface="Cambria"/>
                <a:ea typeface="Cambria"/>
                <a:cs typeface="Cambria"/>
                <a:sym typeface="Cambria"/>
              </a:endParaRPr>
            </a:p>
          </p:txBody>
        </p:sp>
      </p:grpSp>
      <p:sp>
        <p:nvSpPr>
          <p:cNvPr id="141" name="Google Shape;141;p21"/>
          <p:cNvSpPr txBox="1"/>
          <p:nvPr/>
        </p:nvSpPr>
        <p:spPr>
          <a:xfrm rot="5400000">
            <a:off x="-271454" y="3018332"/>
            <a:ext cx="5433137" cy="141577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u="none">
                <a:solidFill>
                  <a:srgbClr val="339183"/>
                </a:solidFill>
                <a:latin typeface="Cambria"/>
                <a:ea typeface="Cambria"/>
                <a:cs typeface="Cambria"/>
                <a:sym typeface="Cambria"/>
              </a:rPr>
              <a:t>CONTENT</a:t>
            </a:r>
            <a:endParaRPr/>
          </a:p>
        </p:txBody>
      </p:sp>
      <p:grpSp>
        <p:nvGrpSpPr>
          <p:cNvPr id="142" name="Google Shape;142;p21"/>
          <p:cNvGrpSpPr/>
          <p:nvPr/>
        </p:nvGrpSpPr>
        <p:grpSpPr>
          <a:xfrm>
            <a:off x="6006347" y="1974483"/>
            <a:ext cx="1507874" cy="1076934"/>
            <a:chOff x="6781035" y="3990386"/>
            <a:chExt cx="1507874" cy="1076934"/>
          </a:xfrm>
        </p:grpSpPr>
        <p:sp>
          <p:nvSpPr>
            <p:cNvPr id="143" name="Google Shape;143;p21"/>
            <p:cNvSpPr txBox="1"/>
            <p:nvPr/>
          </p:nvSpPr>
          <p:spPr>
            <a:xfrm>
              <a:off x="6781035" y="4730135"/>
              <a:ext cx="1486568" cy="33718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600">
                  <a:solidFill>
                    <a:srgbClr val="8D6B43"/>
                  </a:solidFill>
                  <a:latin typeface="Cambria"/>
                  <a:ea typeface="Cambria"/>
                  <a:cs typeface="Cambria"/>
                  <a:sym typeface="Cambria"/>
                </a:rPr>
                <a:t>WEB DESIGN</a:t>
              </a:r>
              <a:endParaRPr i="1" sz="1600">
                <a:solidFill>
                  <a:srgbClr val="8D6B43"/>
                </a:solidFill>
                <a:latin typeface="Cambria"/>
                <a:ea typeface="Cambria"/>
                <a:cs typeface="Cambria"/>
                <a:sym typeface="Cambria"/>
              </a:endParaRPr>
            </a:p>
          </p:txBody>
        </p:sp>
        <p:sp>
          <p:nvSpPr>
            <p:cNvPr id="144" name="Google Shape;144;p21"/>
            <p:cNvSpPr txBox="1"/>
            <p:nvPr/>
          </p:nvSpPr>
          <p:spPr>
            <a:xfrm>
              <a:off x="6978153"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4400">
                  <a:solidFill>
                    <a:srgbClr val="8D6B43"/>
                  </a:solidFill>
                  <a:latin typeface="Cambria"/>
                  <a:ea typeface="Cambria"/>
                  <a:cs typeface="Cambria"/>
                  <a:sym typeface="Cambria"/>
                </a:rPr>
                <a:t>2</a:t>
              </a:r>
              <a:endParaRPr sz="4400">
                <a:solidFill>
                  <a:srgbClr val="8D6B43"/>
                </a:solidFill>
                <a:latin typeface="Cambria"/>
                <a:ea typeface="Cambria"/>
                <a:cs typeface="Cambria"/>
                <a:sym typeface="Cambria"/>
              </a:endParaRPr>
            </a:p>
          </p:txBody>
        </p:sp>
      </p:grpSp>
      <p:grpSp>
        <p:nvGrpSpPr>
          <p:cNvPr id="145" name="Google Shape;145;p21"/>
          <p:cNvGrpSpPr/>
          <p:nvPr/>
        </p:nvGrpSpPr>
        <p:grpSpPr>
          <a:xfrm>
            <a:off x="4336350" y="4265352"/>
            <a:ext cx="1623141" cy="1076934"/>
            <a:chOff x="4037252" y="3990386"/>
            <a:chExt cx="1623141" cy="1076934"/>
          </a:xfrm>
        </p:grpSpPr>
        <p:sp>
          <p:nvSpPr>
            <p:cNvPr id="146" name="Google Shape;146;p21"/>
            <p:cNvSpPr txBox="1"/>
            <p:nvPr/>
          </p:nvSpPr>
          <p:spPr>
            <a:xfrm>
              <a:off x="4063001" y="4730135"/>
              <a:ext cx="1597392" cy="3371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rgbClr val="8D6B43"/>
                  </a:solidFill>
                  <a:latin typeface="Cambria"/>
                  <a:ea typeface="Cambria"/>
                  <a:cs typeface="Cambria"/>
                  <a:sym typeface="Cambria"/>
                </a:rPr>
                <a:t>DEVELOPMENT</a:t>
              </a:r>
              <a:endParaRPr i="1" sz="1600">
                <a:solidFill>
                  <a:srgbClr val="8D6B43"/>
                </a:solidFill>
                <a:latin typeface="Cambria"/>
                <a:ea typeface="Cambria"/>
                <a:cs typeface="Cambria"/>
                <a:sym typeface="Cambria"/>
              </a:endParaRPr>
            </a:p>
          </p:txBody>
        </p:sp>
        <p:sp>
          <p:nvSpPr>
            <p:cNvPr id="147" name="Google Shape;147;p21"/>
            <p:cNvSpPr txBox="1"/>
            <p:nvPr/>
          </p:nvSpPr>
          <p:spPr>
            <a:xfrm>
              <a:off x="4037252"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8D6B43"/>
                  </a:solidFill>
                  <a:latin typeface="Cambria"/>
                  <a:ea typeface="Cambria"/>
                  <a:cs typeface="Cambria"/>
                  <a:sym typeface="Cambria"/>
                </a:rPr>
                <a:t>3</a:t>
              </a:r>
              <a:endParaRPr sz="4400">
                <a:solidFill>
                  <a:srgbClr val="8D6B43"/>
                </a:solidFill>
                <a:latin typeface="Cambria"/>
                <a:ea typeface="Cambria"/>
                <a:cs typeface="Cambria"/>
                <a:sym typeface="Cambria"/>
              </a:endParaRPr>
            </a:p>
          </p:txBody>
        </p:sp>
      </p:grpSp>
      <p:sp>
        <p:nvSpPr>
          <p:cNvPr id="148" name="Google Shape;148;p21"/>
          <p:cNvSpPr/>
          <p:nvPr/>
        </p:nvSpPr>
        <p:spPr>
          <a:xfrm flipH="1">
            <a:off x="4613755" y="3891207"/>
            <a:ext cx="1153156"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21"/>
          <p:cNvSpPr/>
          <p:nvPr/>
        </p:nvSpPr>
        <p:spPr>
          <a:xfrm>
            <a:off x="6073052" y="3891207"/>
            <a:ext cx="1145910" cy="1952983"/>
          </a:xfrm>
          <a:custGeom>
            <a:rect b="b" l="l" r="r" t="t"/>
            <a:pathLst>
              <a:path extrusionOk="0" h="2349500" w="1727200">
                <a:moveTo>
                  <a:pt x="1720850" y="381000"/>
                </a:moveTo>
                <a:cubicBezTo>
                  <a:pt x="1719792" y="254000"/>
                  <a:pt x="1718733" y="127000"/>
                  <a:pt x="1717675" y="0"/>
                </a:cubicBezTo>
                <a:lnTo>
                  <a:pt x="0" y="0"/>
                </a:lnTo>
                <a:lnTo>
                  <a:pt x="0" y="2349500"/>
                </a:lnTo>
                <a:lnTo>
                  <a:pt x="1727200" y="2349500"/>
                </a:lnTo>
                <a:lnTo>
                  <a:pt x="1727200" y="1816100"/>
                </a:lnTo>
              </a:path>
            </a:pathLst>
          </a:custGeom>
          <a:blipFill rotWithShape="1">
            <a:blip r:embed="rId5">
              <a:alphaModFix/>
            </a:blip>
            <a:stretch>
              <a:fillRect b="0" l="0" r="0" t="0"/>
            </a:stretch>
          </a:blip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E:\素材\春\7ff96c0408d5f1ad90e6490e1fb39ea4.png7ff96c0408d5f1ad90e6490e1fb39ea4" id="150" name="Google Shape;150;p21"/>
          <p:cNvPicPr preferRelativeResize="0"/>
          <p:nvPr/>
        </p:nvPicPr>
        <p:blipFill rotWithShape="1">
          <a:blip r:embed="rId6">
            <a:alphaModFix/>
          </a:blip>
          <a:srcRect b="0" l="0" r="0" t="0"/>
          <a:stretch/>
        </p:blipFill>
        <p:spPr>
          <a:xfrm rot="-6413826">
            <a:off x="3930057" y="3408746"/>
            <a:ext cx="1142795" cy="1117600"/>
          </a:xfrm>
          <a:prstGeom prst="rect">
            <a:avLst/>
          </a:prstGeom>
          <a:noFill/>
          <a:ln>
            <a:noFill/>
          </a:ln>
        </p:spPr>
      </p:pic>
      <p:grpSp>
        <p:nvGrpSpPr>
          <p:cNvPr id="151" name="Google Shape;151;p21"/>
          <p:cNvGrpSpPr/>
          <p:nvPr/>
        </p:nvGrpSpPr>
        <p:grpSpPr>
          <a:xfrm>
            <a:off x="5924511" y="4265352"/>
            <a:ext cx="1595368" cy="1076934"/>
            <a:chOff x="9445731" y="3990386"/>
            <a:chExt cx="1595368" cy="1076934"/>
          </a:xfrm>
        </p:grpSpPr>
        <p:sp>
          <p:nvSpPr>
            <p:cNvPr id="152" name="Google Shape;152;p21"/>
            <p:cNvSpPr txBox="1"/>
            <p:nvPr/>
          </p:nvSpPr>
          <p:spPr>
            <a:xfrm>
              <a:off x="9445731" y="4730135"/>
              <a:ext cx="1574062" cy="33718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600">
                  <a:solidFill>
                    <a:srgbClr val="8D6B43"/>
                  </a:solidFill>
                  <a:latin typeface="Cambria"/>
                  <a:ea typeface="Cambria"/>
                  <a:cs typeface="Cambria"/>
                  <a:sym typeface="Cambria"/>
                </a:rPr>
                <a:t>KEYNOTE</a:t>
              </a:r>
              <a:endParaRPr i="1" sz="1600">
                <a:solidFill>
                  <a:srgbClr val="8D6B43"/>
                </a:solidFill>
                <a:latin typeface="Cambria"/>
                <a:ea typeface="Cambria"/>
                <a:cs typeface="Cambria"/>
                <a:sym typeface="Cambria"/>
              </a:endParaRPr>
            </a:p>
          </p:txBody>
        </p:sp>
        <p:sp>
          <p:nvSpPr>
            <p:cNvPr id="153" name="Google Shape;153;p21"/>
            <p:cNvSpPr txBox="1"/>
            <p:nvPr/>
          </p:nvSpPr>
          <p:spPr>
            <a:xfrm>
              <a:off x="9730343" y="3990386"/>
              <a:ext cx="1310756" cy="76944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4400">
                  <a:solidFill>
                    <a:srgbClr val="8D6B43"/>
                  </a:solidFill>
                  <a:latin typeface="Cambria"/>
                  <a:ea typeface="Cambria"/>
                  <a:cs typeface="Cambria"/>
                  <a:sym typeface="Cambria"/>
                </a:rPr>
                <a:t>4</a:t>
              </a:r>
              <a:endParaRPr sz="4400">
                <a:solidFill>
                  <a:srgbClr val="8D6B43"/>
                </a:solidFill>
                <a:latin typeface="Cambria"/>
                <a:ea typeface="Cambria"/>
                <a:cs typeface="Cambria"/>
                <a:sym typeface="Cambri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C:\Users\Administrator\Desktop\毕业季\QQ截图20170620123427.jpgQQ截图20170620123427" id="442" name="Google Shape;442;p39"/>
          <p:cNvPicPr preferRelativeResize="0"/>
          <p:nvPr/>
        </p:nvPicPr>
        <p:blipFill rotWithShape="1">
          <a:blip r:embed="rId3">
            <a:alphaModFix/>
          </a:blip>
          <a:srcRect b="0" l="0" r="0" t="0"/>
          <a:stretch/>
        </p:blipFill>
        <p:spPr>
          <a:xfrm>
            <a:off x="1714183" y="0"/>
            <a:ext cx="8763635" cy="4986749"/>
          </a:xfrm>
          <a:prstGeom prst="rect">
            <a:avLst/>
          </a:prstGeom>
          <a:noFill/>
          <a:ln>
            <a:noFill/>
          </a:ln>
        </p:spPr>
      </p:pic>
      <p:sp>
        <p:nvSpPr>
          <p:cNvPr id="443" name="Google Shape;443;p39"/>
          <p:cNvSpPr/>
          <p:nvPr/>
        </p:nvSpPr>
        <p:spPr>
          <a:xfrm>
            <a:off x="7924800" y="1385454"/>
            <a:ext cx="4267200" cy="405148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44" name="Google Shape;444;p39"/>
          <p:cNvSpPr/>
          <p:nvPr/>
        </p:nvSpPr>
        <p:spPr>
          <a:xfrm>
            <a:off x="1714415" y="5663565"/>
            <a:ext cx="8782685" cy="5988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1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 Try to control the number of words on each slide to within 200 words. According to statistics, the best number for each slide is within 5 minutes.</a:t>
            </a:r>
            <a:endParaRPr/>
          </a:p>
        </p:txBody>
      </p:sp>
      <p:sp>
        <p:nvSpPr>
          <p:cNvPr id="445" name="Google Shape;445;p39"/>
          <p:cNvSpPr txBox="1"/>
          <p:nvPr/>
        </p:nvSpPr>
        <p:spPr>
          <a:xfrm>
            <a:off x="1714415" y="5213421"/>
            <a:ext cx="24860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8D6B43"/>
                </a:solidFill>
                <a:latin typeface="Cambria"/>
                <a:ea typeface="Cambria"/>
                <a:cs typeface="Cambria"/>
                <a:sym typeface="Cambria"/>
              </a:rPr>
              <a:t>Arts &amp; culture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0"/>
          <p:cNvSpPr/>
          <p:nvPr/>
        </p:nvSpPr>
        <p:spPr>
          <a:xfrm>
            <a:off x="1670739" y="5363781"/>
            <a:ext cx="2333724"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BFBFBF"/>
                </a:solidFill>
                <a:latin typeface="Cambria"/>
                <a:ea typeface="Cambria"/>
                <a:cs typeface="Cambria"/>
                <a:sym typeface="Cambria"/>
              </a:rPr>
              <a:t>Click here to add a ti tleClick here to add a title</a:t>
            </a:r>
            <a:endParaRPr sz="1000">
              <a:solidFill>
                <a:srgbClr val="BFBFBF"/>
              </a:solidFill>
              <a:latin typeface="Cambria"/>
              <a:ea typeface="Cambria"/>
              <a:cs typeface="Cambria"/>
              <a:sym typeface="Cambria"/>
            </a:endParaRPr>
          </a:p>
        </p:txBody>
      </p:sp>
      <p:pic>
        <p:nvPicPr>
          <p:cNvPr descr="C:\Users\Administrator\Desktop\毕业季\QQ截图20170620123559.jpgQQ截图20170620123559" id="452" name="Google Shape;452;p40"/>
          <p:cNvPicPr preferRelativeResize="0"/>
          <p:nvPr/>
        </p:nvPicPr>
        <p:blipFill rotWithShape="1">
          <a:blip r:embed="rId3">
            <a:alphaModFix/>
          </a:blip>
          <a:srcRect b="0" l="0" r="0" t="0"/>
          <a:stretch/>
        </p:blipFill>
        <p:spPr>
          <a:xfrm>
            <a:off x="8087360" y="1377315"/>
            <a:ext cx="2472690" cy="3296920"/>
          </a:xfrm>
          <a:prstGeom prst="rect">
            <a:avLst/>
          </a:prstGeom>
          <a:noFill/>
          <a:ln>
            <a:noFill/>
          </a:ln>
        </p:spPr>
      </p:pic>
      <p:pic>
        <p:nvPicPr>
          <p:cNvPr descr="C:\Users\Administrator\Desktop\毕业季\QQ截图20170620123452.jpgQQ截图20170620123452" id="453" name="Google Shape;453;p40"/>
          <p:cNvPicPr preferRelativeResize="0"/>
          <p:nvPr/>
        </p:nvPicPr>
        <p:blipFill rotWithShape="1">
          <a:blip r:embed="rId4">
            <a:alphaModFix/>
          </a:blip>
          <a:srcRect b="0" l="0" r="0" t="0"/>
          <a:stretch/>
        </p:blipFill>
        <p:spPr>
          <a:xfrm>
            <a:off x="4843780" y="1376680"/>
            <a:ext cx="2473960" cy="3297555"/>
          </a:xfrm>
          <a:prstGeom prst="rect">
            <a:avLst/>
          </a:prstGeom>
          <a:noFill/>
          <a:ln>
            <a:noFill/>
          </a:ln>
        </p:spPr>
      </p:pic>
      <p:pic>
        <p:nvPicPr>
          <p:cNvPr descr="C:\Users\Administrator\Desktop\毕业季\QQ截图20170620124242.jpgQQ截图20170620124242" id="454" name="Google Shape;454;p40"/>
          <p:cNvPicPr preferRelativeResize="0"/>
          <p:nvPr/>
        </p:nvPicPr>
        <p:blipFill rotWithShape="1">
          <a:blip r:embed="rId5">
            <a:alphaModFix/>
          </a:blip>
          <a:srcRect b="0" l="0" r="0" t="0"/>
          <a:stretch/>
        </p:blipFill>
        <p:spPr>
          <a:xfrm>
            <a:off x="1600200" y="1376680"/>
            <a:ext cx="2473960" cy="3296920"/>
          </a:xfrm>
          <a:prstGeom prst="rect">
            <a:avLst/>
          </a:prstGeom>
          <a:noFill/>
          <a:ln>
            <a:noFill/>
          </a:ln>
        </p:spPr>
      </p:pic>
      <p:sp>
        <p:nvSpPr>
          <p:cNvPr id="455" name="Google Shape;455;p40"/>
          <p:cNvSpPr txBox="1"/>
          <p:nvPr/>
        </p:nvSpPr>
        <p:spPr>
          <a:xfrm>
            <a:off x="1600494" y="5051179"/>
            <a:ext cx="248602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Education</a:t>
            </a:r>
            <a:endParaRPr/>
          </a:p>
        </p:txBody>
      </p:sp>
      <p:sp>
        <p:nvSpPr>
          <p:cNvPr id="456" name="Google Shape;456;p40"/>
          <p:cNvSpPr/>
          <p:nvPr/>
        </p:nvSpPr>
        <p:spPr>
          <a:xfrm>
            <a:off x="4902499" y="5363781"/>
            <a:ext cx="2333724"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BFBFBF"/>
                </a:solidFill>
                <a:latin typeface="Cambria"/>
                <a:ea typeface="Cambria"/>
                <a:cs typeface="Cambria"/>
                <a:sym typeface="Cambria"/>
              </a:rPr>
              <a:t>Click here to add a title Click here to add a title </a:t>
            </a:r>
            <a:endParaRPr sz="1000">
              <a:solidFill>
                <a:srgbClr val="BFBFBF"/>
              </a:solidFill>
              <a:latin typeface="Cambria"/>
              <a:ea typeface="Cambria"/>
              <a:cs typeface="Cambria"/>
              <a:sym typeface="Cambria"/>
            </a:endParaRPr>
          </a:p>
        </p:txBody>
      </p:sp>
      <p:sp>
        <p:nvSpPr>
          <p:cNvPr id="457" name="Google Shape;457;p40"/>
          <p:cNvSpPr txBox="1"/>
          <p:nvPr/>
        </p:nvSpPr>
        <p:spPr>
          <a:xfrm>
            <a:off x="4832254" y="5051179"/>
            <a:ext cx="248602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Public &amp; NGO</a:t>
            </a:r>
            <a:endParaRPr/>
          </a:p>
        </p:txBody>
      </p:sp>
      <p:sp>
        <p:nvSpPr>
          <p:cNvPr id="458" name="Google Shape;458;p40"/>
          <p:cNvSpPr/>
          <p:nvPr/>
        </p:nvSpPr>
        <p:spPr>
          <a:xfrm>
            <a:off x="8204504" y="5363781"/>
            <a:ext cx="2333724"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rgbClr val="BFBFBF"/>
                </a:solidFill>
                <a:latin typeface="Cambria"/>
                <a:ea typeface="Cambria"/>
                <a:cs typeface="Cambria"/>
                <a:sym typeface="Cambria"/>
              </a:rPr>
              <a:t>Click here to add a title Click here to add a title</a:t>
            </a:r>
            <a:endParaRPr sz="1000">
              <a:solidFill>
                <a:srgbClr val="BFBFBF"/>
              </a:solidFill>
              <a:latin typeface="Cambria"/>
              <a:ea typeface="Cambria"/>
              <a:cs typeface="Cambria"/>
              <a:sym typeface="Cambria"/>
            </a:endParaRPr>
          </a:p>
        </p:txBody>
      </p:sp>
      <p:sp>
        <p:nvSpPr>
          <p:cNvPr id="459" name="Google Shape;459;p40"/>
          <p:cNvSpPr txBox="1"/>
          <p:nvPr/>
        </p:nvSpPr>
        <p:spPr>
          <a:xfrm>
            <a:off x="8134259" y="5051179"/>
            <a:ext cx="248602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8D6B43"/>
                </a:solidFill>
                <a:latin typeface="Cambria"/>
                <a:ea typeface="Cambria"/>
                <a:cs typeface="Cambria"/>
                <a:sym typeface="Cambria"/>
              </a:rPr>
              <a:t>Tech Startup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descr="C:\Users\Administrator\Desktop\毕业季\QQ截图20170615202358.pngQQ截图20170615202358" id="465" name="Google Shape;465;p41"/>
          <p:cNvPicPr preferRelativeResize="0"/>
          <p:nvPr/>
        </p:nvPicPr>
        <p:blipFill rotWithShape="1">
          <a:blip r:embed="rId3">
            <a:alphaModFix/>
          </a:blip>
          <a:srcRect b="0" l="0" r="0" t="0"/>
          <a:stretch/>
        </p:blipFill>
        <p:spPr>
          <a:xfrm>
            <a:off x="1292196" y="905713"/>
            <a:ext cx="4857135" cy="2686685"/>
          </a:xfrm>
          <a:prstGeom prst="rect">
            <a:avLst/>
          </a:prstGeom>
          <a:noFill/>
          <a:ln>
            <a:noFill/>
          </a:ln>
        </p:spPr>
      </p:pic>
      <p:pic>
        <p:nvPicPr>
          <p:cNvPr descr="C:\Users\Administrator\Desktop\毕业季\QQ截图20170620123637.jpgQQ截图20170620123637" id="466" name="Google Shape;466;p41"/>
          <p:cNvPicPr preferRelativeResize="0"/>
          <p:nvPr/>
        </p:nvPicPr>
        <p:blipFill rotWithShape="1">
          <a:blip r:embed="rId4">
            <a:alphaModFix/>
          </a:blip>
          <a:srcRect b="0" l="0" r="0" t="0"/>
          <a:stretch/>
        </p:blipFill>
        <p:spPr>
          <a:xfrm>
            <a:off x="7748270" y="0"/>
            <a:ext cx="4034155" cy="6869430"/>
          </a:xfrm>
          <a:prstGeom prst="rect">
            <a:avLst/>
          </a:prstGeom>
          <a:noFill/>
          <a:ln>
            <a:noFill/>
          </a:ln>
        </p:spPr>
      </p:pic>
      <p:sp>
        <p:nvSpPr>
          <p:cNvPr id="467" name="Google Shape;467;p41"/>
          <p:cNvSpPr/>
          <p:nvPr/>
        </p:nvSpPr>
        <p:spPr>
          <a:xfrm>
            <a:off x="1148111" y="4890308"/>
            <a:ext cx="5145303" cy="103675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050">
                <a:solidFill>
                  <a:srgbClr val="7F7F7F"/>
                </a:solidFill>
                <a:latin typeface="Cambria"/>
                <a:ea typeface="Cambria"/>
                <a:cs typeface="Cambria"/>
                <a:sym typeface="Cambria"/>
              </a:rPr>
              <a:t>Enter the comprehensive description of the above chart here, enter the comprehensive description of the above chart here, enter the comprehensive description of the above chart here, enter the comprehensive description of the above chart here, and enter the comprehensive description of the above chart here.</a:t>
            </a:r>
            <a:endParaRPr/>
          </a:p>
        </p:txBody>
      </p:sp>
      <p:sp>
        <p:nvSpPr>
          <p:cNvPr id="468" name="Google Shape;468;p41"/>
          <p:cNvSpPr txBox="1"/>
          <p:nvPr/>
        </p:nvSpPr>
        <p:spPr>
          <a:xfrm>
            <a:off x="1140444" y="4004232"/>
            <a:ext cx="6341010" cy="88607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4400">
                <a:solidFill>
                  <a:srgbClr val="8D6B43"/>
                </a:solidFill>
                <a:latin typeface="Cambria"/>
                <a:ea typeface="Cambria"/>
                <a:cs typeface="Cambria"/>
                <a:sym typeface="Cambria"/>
              </a:rPr>
              <a:t>Implementation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2"/>
          <p:cNvSpPr/>
          <p:nvPr/>
        </p:nvSpPr>
        <p:spPr>
          <a:xfrm>
            <a:off x="7173355" y="2676031"/>
            <a:ext cx="376706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a:t>
            </a:r>
            <a:endParaRPr/>
          </a:p>
        </p:txBody>
      </p:sp>
      <p:sp>
        <p:nvSpPr>
          <p:cNvPr id="475" name="Google Shape;475;p42"/>
          <p:cNvSpPr/>
          <p:nvPr/>
        </p:nvSpPr>
        <p:spPr>
          <a:xfrm>
            <a:off x="7173353" y="5292171"/>
            <a:ext cx="376706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a:t>
            </a:r>
            <a:endParaRPr/>
          </a:p>
        </p:txBody>
      </p:sp>
      <p:sp>
        <p:nvSpPr>
          <p:cNvPr id="476" name="Google Shape;476;p42"/>
          <p:cNvSpPr/>
          <p:nvPr/>
        </p:nvSpPr>
        <p:spPr>
          <a:xfrm>
            <a:off x="7173355" y="3536396"/>
            <a:ext cx="376706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a:t>
            </a:r>
            <a:endParaRPr/>
          </a:p>
        </p:txBody>
      </p:sp>
      <p:cxnSp>
        <p:nvCxnSpPr>
          <p:cNvPr id="477" name="Google Shape;477;p42"/>
          <p:cNvCxnSpPr/>
          <p:nvPr/>
        </p:nvCxnSpPr>
        <p:spPr>
          <a:xfrm>
            <a:off x="6608019" y="2320431"/>
            <a:ext cx="0" cy="3803650"/>
          </a:xfrm>
          <a:prstGeom prst="straightConnector1">
            <a:avLst/>
          </a:prstGeom>
          <a:noFill/>
          <a:ln cap="flat" cmpd="sng" w="9525">
            <a:solidFill>
              <a:srgbClr val="262626"/>
            </a:solidFill>
            <a:prstDash val="solid"/>
            <a:miter lim="800000"/>
            <a:headEnd len="sm" w="sm" type="none"/>
            <a:tailEnd len="sm" w="sm" type="none"/>
          </a:ln>
        </p:spPr>
      </p:cxnSp>
      <p:sp>
        <p:nvSpPr>
          <p:cNvPr id="478" name="Google Shape;478;p42"/>
          <p:cNvSpPr/>
          <p:nvPr/>
        </p:nvSpPr>
        <p:spPr>
          <a:xfrm>
            <a:off x="6412757" y="2676031"/>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1</a:t>
            </a:r>
            <a:endParaRPr/>
          </a:p>
        </p:txBody>
      </p:sp>
      <p:sp>
        <p:nvSpPr>
          <p:cNvPr id="479" name="Google Shape;479;p42"/>
          <p:cNvSpPr/>
          <p:nvPr/>
        </p:nvSpPr>
        <p:spPr>
          <a:xfrm>
            <a:off x="6412757" y="3552331"/>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2</a:t>
            </a:r>
            <a:endParaRPr/>
          </a:p>
        </p:txBody>
      </p:sp>
      <p:sp>
        <p:nvSpPr>
          <p:cNvPr id="480" name="Google Shape;480;p42"/>
          <p:cNvSpPr/>
          <p:nvPr/>
        </p:nvSpPr>
        <p:spPr>
          <a:xfrm>
            <a:off x="6412757" y="4430218"/>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3</a:t>
            </a:r>
            <a:endParaRPr/>
          </a:p>
        </p:txBody>
      </p:sp>
      <p:sp>
        <p:nvSpPr>
          <p:cNvPr id="481" name="Google Shape;481;p42"/>
          <p:cNvSpPr/>
          <p:nvPr/>
        </p:nvSpPr>
        <p:spPr>
          <a:xfrm>
            <a:off x="6412757" y="5308106"/>
            <a:ext cx="384175" cy="384175"/>
          </a:xfrm>
          <a:prstGeom prst="ellipse">
            <a:avLst/>
          </a:prstGeom>
          <a:solidFill>
            <a:srgbClr val="339183"/>
          </a:solidFill>
          <a:ln cap="flat" cmpd="sng" w="381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mbria"/>
                <a:ea typeface="Cambria"/>
                <a:cs typeface="Cambria"/>
                <a:sym typeface="Cambria"/>
              </a:rPr>
              <a:t>4</a:t>
            </a:r>
            <a:endParaRPr/>
          </a:p>
        </p:txBody>
      </p:sp>
      <p:sp>
        <p:nvSpPr>
          <p:cNvPr id="482" name="Google Shape;482;p42"/>
          <p:cNvSpPr/>
          <p:nvPr/>
        </p:nvSpPr>
        <p:spPr>
          <a:xfrm>
            <a:off x="7173354" y="4432635"/>
            <a:ext cx="3767060"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 please enter text please enter text</a:t>
            </a:r>
            <a:endParaRPr/>
          </a:p>
          <a:p>
            <a:pPr indent="0" lvl="0" marL="0" marR="0" rtl="0" algn="just">
              <a:spcBef>
                <a:spcPts val="0"/>
              </a:spcBef>
              <a:spcAft>
                <a:spcPts val="0"/>
              </a:spcAft>
              <a:buNone/>
            </a:pPr>
            <a:r>
              <a:rPr lang="en-US" sz="1200">
                <a:solidFill>
                  <a:srgbClr val="7F7F7F"/>
                </a:solidFill>
                <a:latin typeface="Cambria"/>
                <a:ea typeface="Cambria"/>
                <a:cs typeface="Cambria"/>
                <a:sym typeface="Cambria"/>
              </a:rPr>
              <a:t>Please enter text Please enter text</a:t>
            </a:r>
            <a:endParaRPr/>
          </a:p>
        </p:txBody>
      </p:sp>
      <p:pic>
        <p:nvPicPr>
          <p:cNvPr descr="C:\Users\Administrator\Desktop\毕业季\QQ截图20170620123537.jpgQQ截图20170620123537" id="483" name="Google Shape;483;p42"/>
          <p:cNvPicPr preferRelativeResize="0"/>
          <p:nvPr/>
        </p:nvPicPr>
        <p:blipFill rotWithShape="1">
          <a:blip r:embed="rId3">
            <a:alphaModFix/>
          </a:blip>
          <a:srcRect b="0" l="0" r="0" t="0"/>
          <a:stretch/>
        </p:blipFill>
        <p:spPr>
          <a:xfrm>
            <a:off x="1251585" y="1435732"/>
            <a:ext cx="4572000" cy="4617085"/>
          </a:xfrm>
          <a:prstGeom prst="rect">
            <a:avLst/>
          </a:prstGeom>
          <a:noFill/>
          <a:ln>
            <a:noFill/>
          </a:ln>
        </p:spPr>
      </p:pic>
      <p:sp>
        <p:nvSpPr>
          <p:cNvPr id="484" name="Google Shape;484;p42"/>
          <p:cNvSpPr txBox="1"/>
          <p:nvPr/>
        </p:nvSpPr>
        <p:spPr>
          <a:xfrm>
            <a:off x="6412757" y="860130"/>
            <a:ext cx="5021861"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8D6B43"/>
                </a:solidFill>
                <a:latin typeface="Cambria"/>
                <a:ea typeface="Cambria"/>
                <a:cs typeface="Cambria"/>
                <a:sym typeface="Cambria"/>
              </a:rPr>
              <a:t>HOME DESIGN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3"/>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491" name="Google Shape;491;p43"/>
          <p:cNvSpPr txBox="1"/>
          <p:nvPr/>
        </p:nvSpPr>
        <p:spPr>
          <a:xfrm rot="5400000">
            <a:off x="4772372" y="1777339"/>
            <a:ext cx="3108572" cy="101566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5400">
                <a:solidFill>
                  <a:srgbClr val="8D6B43"/>
                </a:solidFill>
                <a:latin typeface="Cambria"/>
                <a:ea typeface="Cambria"/>
                <a:cs typeface="Cambria"/>
                <a:sym typeface="Cambria"/>
              </a:rPr>
              <a:t>KEYNOTE</a:t>
            </a:r>
            <a:endParaRPr i="1" sz="5400">
              <a:solidFill>
                <a:srgbClr val="8D6B43"/>
              </a:solidFill>
              <a:latin typeface="Cambria"/>
              <a:ea typeface="Cambria"/>
              <a:cs typeface="Cambria"/>
              <a:sym typeface="Cambria"/>
            </a:endParaRPr>
          </a:p>
        </p:txBody>
      </p:sp>
      <p:pic>
        <p:nvPicPr>
          <p:cNvPr descr="E:\素材\春\f8ff524aa4c5fd889e7d0ebb7ea1f30d.pngf8ff524aa4c5fd889e7d0ebb7ea1f30d" id="492" name="Google Shape;492;p43"/>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493" name="Google Shape;493;p43"/>
          <p:cNvPicPr preferRelativeResize="0"/>
          <p:nvPr/>
        </p:nvPicPr>
        <p:blipFill rotWithShape="1">
          <a:blip r:embed="rId4">
            <a:alphaModFix/>
          </a:blip>
          <a:srcRect b="0" l="0" r="0" t="0"/>
          <a:stretch/>
        </p:blipFill>
        <p:spPr>
          <a:xfrm flipH="1" rot="-447838">
            <a:off x="3338195" y="3463925"/>
            <a:ext cx="1940560" cy="1955800"/>
          </a:xfrm>
          <a:prstGeom prst="rect">
            <a:avLst/>
          </a:prstGeom>
          <a:noFill/>
          <a:ln>
            <a:noFill/>
          </a:ln>
        </p:spPr>
      </p:pic>
      <p:pic>
        <p:nvPicPr>
          <p:cNvPr descr="E:\素材\春\f8ff524aa4c5fd889e7d0ebb7ea1f30d.pngf8ff524aa4c5fd889e7d0ebb7ea1f30d" id="494" name="Google Shape;494;p43"/>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495" name="Google Shape;495;p43"/>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sp>
        <p:nvSpPr>
          <p:cNvPr id="496" name="Google Shape;496;p43"/>
          <p:cNvSpPr txBox="1"/>
          <p:nvPr/>
        </p:nvSpPr>
        <p:spPr>
          <a:xfrm>
            <a:off x="3501449" y="3618743"/>
            <a:ext cx="5466561"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339183"/>
                </a:solidFill>
                <a:latin typeface="Microsoft Yahei"/>
                <a:ea typeface="Microsoft Yahei"/>
                <a:cs typeface="Microsoft Yahei"/>
                <a:sym typeface="Microsoft Yahei"/>
              </a:rPr>
              <a:t>FOUR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C:\Users\Administrator\Desktop\毕业季\QQ截图20170615202423.pngQQ截图20170615202423" id="502" name="Google Shape;502;p44"/>
          <p:cNvPicPr preferRelativeResize="0"/>
          <p:nvPr/>
        </p:nvPicPr>
        <p:blipFill rotWithShape="1">
          <a:blip r:embed="rId3">
            <a:alphaModFix/>
          </a:blip>
          <a:srcRect b="0" l="0" r="0" t="0"/>
          <a:stretch/>
        </p:blipFill>
        <p:spPr>
          <a:xfrm>
            <a:off x="5028565" y="0"/>
            <a:ext cx="7559040" cy="6858000"/>
          </a:xfrm>
          <a:prstGeom prst="rect">
            <a:avLst/>
          </a:prstGeom>
          <a:noFill/>
          <a:ln>
            <a:noFill/>
          </a:ln>
        </p:spPr>
      </p:pic>
      <p:sp>
        <p:nvSpPr>
          <p:cNvPr id="503" name="Google Shape;503;p44"/>
          <p:cNvSpPr/>
          <p:nvPr/>
        </p:nvSpPr>
        <p:spPr>
          <a:xfrm>
            <a:off x="1781925" y="995051"/>
            <a:ext cx="249381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PROMOTION</a:t>
            </a:r>
            <a:endParaRPr/>
          </a:p>
        </p:txBody>
      </p:sp>
      <p:sp>
        <p:nvSpPr>
          <p:cNvPr id="504" name="Google Shape;504;p44"/>
          <p:cNvSpPr/>
          <p:nvPr/>
        </p:nvSpPr>
        <p:spPr>
          <a:xfrm>
            <a:off x="1781926" y="1314039"/>
            <a:ext cx="2440275"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
        <p:nvSpPr>
          <p:cNvPr id="505" name="Google Shape;505;p44"/>
          <p:cNvSpPr/>
          <p:nvPr/>
        </p:nvSpPr>
        <p:spPr>
          <a:xfrm>
            <a:off x="1734030" y="2369622"/>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IDEA</a:t>
            </a:r>
            <a:endParaRPr/>
          </a:p>
        </p:txBody>
      </p:sp>
      <p:sp>
        <p:nvSpPr>
          <p:cNvPr id="506" name="Google Shape;506;p44"/>
          <p:cNvSpPr/>
          <p:nvPr/>
        </p:nvSpPr>
        <p:spPr>
          <a:xfrm>
            <a:off x="1752341" y="2675581"/>
            <a:ext cx="2440275"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
        <p:nvSpPr>
          <p:cNvPr id="507" name="Google Shape;507;p44"/>
          <p:cNvSpPr/>
          <p:nvPr/>
        </p:nvSpPr>
        <p:spPr>
          <a:xfrm>
            <a:off x="1752339" y="3721309"/>
            <a:ext cx="2097976"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MEDIA</a:t>
            </a:r>
            <a:endParaRPr/>
          </a:p>
        </p:txBody>
      </p:sp>
      <p:sp>
        <p:nvSpPr>
          <p:cNvPr id="508" name="Google Shape;508;p44"/>
          <p:cNvSpPr/>
          <p:nvPr/>
        </p:nvSpPr>
        <p:spPr>
          <a:xfrm>
            <a:off x="1752341" y="4047227"/>
            <a:ext cx="2410689"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
        <p:nvSpPr>
          <p:cNvPr id="509" name="Google Shape;509;p44"/>
          <p:cNvSpPr/>
          <p:nvPr/>
        </p:nvSpPr>
        <p:spPr>
          <a:xfrm>
            <a:off x="1734030" y="5080319"/>
            <a:ext cx="3153561"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1600"/>
              <a:buFont typeface="Arial"/>
              <a:buNone/>
            </a:pPr>
            <a:r>
              <a:rPr b="1" lang="en-US" sz="1600">
                <a:solidFill>
                  <a:srgbClr val="8D6B43"/>
                </a:solidFill>
                <a:latin typeface="Cambria"/>
                <a:ea typeface="Cambria"/>
                <a:cs typeface="Cambria"/>
                <a:sym typeface="Cambria"/>
              </a:rPr>
              <a:t>COMMUNICATION</a:t>
            </a:r>
            <a:endParaRPr/>
          </a:p>
        </p:txBody>
      </p:sp>
      <p:sp>
        <p:nvSpPr>
          <p:cNvPr id="510" name="Google Shape;510;p44"/>
          <p:cNvSpPr/>
          <p:nvPr/>
        </p:nvSpPr>
        <p:spPr>
          <a:xfrm>
            <a:off x="1749588" y="5415132"/>
            <a:ext cx="2410689"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descr="C:\Users\Administrator\Desktop\毕业季\QQ截图20170615202413.pngQQ截图20170615202413" id="516" name="Google Shape;516;p45"/>
          <p:cNvPicPr preferRelativeResize="0"/>
          <p:nvPr/>
        </p:nvPicPr>
        <p:blipFill rotWithShape="1">
          <a:blip r:embed="rId3">
            <a:alphaModFix/>
          </a:blip>
          <a:srcRect b="0" l="0" r="0" t="0"/>
          <a:stretch/>
        </p:blipFill>
        <p:spPr>
          <a:xfrm>
            <a:off x="4034790" y="1099185"/>
            <a:ext cx="8084820" cy="4479925"/>
          </a:xfrm>
          <a:prstGeom prst="rect">
            <a:avLst/>
          </a:prstGeom>
          <a:noFill/>
          <a:ln>
            <a:noFill/>
          </a:ln>
        </p:spPr>
      </p:pic>
      <p:sp>
        <p:nvSpPr>
          <p:cNvPr id="517" name="Google Shape;517;p45"/>
          <p:cNvSpPr/>
          <p:nvPr/>
        </p:nvSpPr>
        <p:spPr>
          <a:xfrm>
            <a:off x="-67945" y="1099185"/>
            <a:ext cx="4102100" cy="4479925"/>
          </a:xfrm>
          <a:prstGeom prst="rect">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18" name="Google Shape;518;p45"/>
          <p:cNvSpPr/>
          <p:nvPr/>
        </p:nvSpPr>
        <p:spPr>
          <a:xfrm>
            <a:off x="985275" y="1648909"/>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19" name="Google Shape;519;p45"/>
          <p:cNvSpPr/>
          <p:nvPr/>
        </p:nvSpPr>
        <p:spPr>
          <a:xfrm>
            <a:off x="2128275" y="1646048"/>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20" name="Google Shape;520;p45"/>
          <p:cNvSpPr/>
          <p:nvPr/>
        </p:nvSpPr>
        <p:spPr>
          <a:xfrm>
            <a:off x="985274" y="2791909"/>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21" name="Google Shape;521;p45"/>
          <p:cNvSpPr/>
          <p:nvPr/>
        </p:nvSpPr>
        <p:spPr>
          <a:xfrm>
            <a:off x="2128274" y="2789048"/>
            <a:ext cx="1066799" cy="1066799"/>
          </a:xfrm>
          <a:prstGeom prst="roundRect">
            <a:avLst>
              <a:gd fmla="val 1041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22" name="Google Shape;522;p45"/>
          <p:cNvSpPr txBox="1"/>
          <p:nvPr/>
        </p:nvSpPr>
        <p:spPr>
          <a:xfrm>
            <a:off x="985275" y="2364182"/>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Technology</a:t>
            </a:r>
            <a:endParaRPr b="1" sz="800">
              <a:solidFill>
                <a:srgbClr val="262626"/>
              </a:solidFill>
              <a:latin typeface="Cambria"/>
              <a:ea typeface="Cambria"/>
              <a:cs typeface="Cambria"/>
              <a:sym typeface="Cambria"/>
            </a:endParaRPr>
          </a:p>
        </p:txBody>
      </p:sp>
      <p:sp>
        <p:nvSpPr>
          <p:cNvPr id="523" name="Google Shape;523;p45"/>
          <p:cNvSpPr txBox="1"/>
          <p:nvPr/>
        </p:nvSpPr>
        <p:spPr>
          <a:xfrm>
            <a:off x="2128275" y="2364182"/>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Idea</a:t>
            </a:r>
            <a:endParaRPr b="1" sz="800">
              <a:solidFill>
                <a:srgbClr val="262626"/>
              </a:solidFill>
              <a:latin typeface="Cambria"/>
              <a:ea typeface="Cambria"/>
              <a:cs typeface="Cambria"/>
              <a:sym typeface="Cambria"/>
            </a:endParaRPr>
          </a:p>
        </p:txBody>
      </p:sp>
      <p:sp>
        <p:nvSpPr>
          <p:cNvPr id="524" name="Google Shape;524;p45"/>
          <p:cNvSpPr txBox="1"/>
          <p:nvPr/>
        </p:nvSpPr>
        <p:spPr>
          <a:xfrm>
            <a:off x="989017" y="3498559"/>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Signal</a:t>
            </a:r>
            <a:endParaRPr b="1" sz="800">
              <a:solidFill>
                <a:srgbClr val="262626"/>
              </a:solidFill>
              <a:latin typeface="Cambria"/>
              <a:ea typeface="Cambria"/>
              <a:cs typeface="Cambria"/>
              <a:sym typeface="Cambria"/>
            </a:endParaRPr>
          </a:p>
        </p:txBody>
      </p:sp>
      <p:sp>
        <p:nvSpPr>
          <p:cNvPr id="525" name="Google Shape;525;p45"/>
          <p:cNvSpPr txBox="1"/>
          <p:nvPr/>
        </p:nvSpPr>
        <p:spPr>
          <a:xfrm>
            <a:off x="2132017" y="3498559"/>
            <a:ext cx="1066798" cy="207749"/>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050">
                <a:solidFill>
                  <a:srgbClr val="262626"/>
                </a:solidFill>
                <a:latin typeface="Cambria"/>
                <a:ea typeface="Cambria"/>
                <a:cs typeface="Cambria"/>
                <a:sym typeface="Cambria"/>
              </a:rPr>
              <a:t>Data</a:t>
            </a:r>
            <a:endParaRPr b="1" sz="800">
              <a:solidFill>
                <a:srgbClr val="262626"/>
              </a:solidFill>
              <a:latin typeface="Cambria"/>
              <a:ea typeface="Cambria"/>
              <a:cs typeface="Cambria"/>
              <a:sym typeface="Cambria"/>
            </a:endParaRPr>
          </a:p>
        </p:txBody>
      </p:sp>
      <p:sp>
        <p:nvSpPr>
          <p:cNvPr id="526" name="Google Shape;526;p45"/>
          <p:cNvSpPr/>
          <p:nvPr/>
        </p:nvSpPr>
        <p:spPr>
          <a:xfrm>
            <a:off x="873594" y="4188835"/>
            <a:ext cx="12310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mbria"/>
                <a:ea typeface="Cambria"/>
                <a:cs typeface="Cambria"/>
                <a:sym typeface="Cambria"/>
              </a:rPr>
              <a:t>PRODUCT</a:t>
            </a:r>
            <a:endParaRPr/>
          </a:p>
        </p:txBody>
      </p:sp>
      <p:sp>
        <p:nvSpPr>
          <p:cNvPr id="527" name="Google Shape;527;p45"/>
          <p:cNvSpPr/>
          <p:nvPr/>
        </p:nvSpPr>
        <p:spPr>
          <a:xfrm>
            <a:off x="860576" y="4509216"/>
            <a:ext cx="2430701"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chemeClr val="lt1"/>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a:t>
            </a:r>
            <a:endParaRPr/>
          </a:p>
        </p:txBody>
      </p:sp>
      <p:pic>
        <p:nvPicPr>
          <p:cNvPr descr="8b47a22797c0532a6a5a0c4bc2565294" id="528" name="Google Shape;528;p45"/>
          <p:cNvPicPr preferRelativeResize="0"/>
          <p:nvPr/>
        </p:nvPicPr>
        <p:blipFill rotWithShape="1">
          <a:blip r:embed="rId4">
            <a:alphaModFix/>
          </a:blip>
          <a:srcRect b="0" l="0" r="0" t="0"/>
          <a:stretch/>
        </p:blipFill>
        <p:spPr>
          <a:xfrm>
            <a:off x="1131570" y="1645920"/>
            <a:ext cx="774065" cy="774065"/>
          </a:xfrm>
          <a:prstGeom prst="rect">
            <a:avLst/>
          </a:prstGeom>
          <a:noFill/>
          <a:ln>
            <a:noFill/>
          </a:ln>
        </p:spPr>
      </p:pic>
      <p:pic>
        <p:nvPicPr>
          <p:cNvPr descr="f8ff524aa4c5fd889e7d0ebb7ea1f30d" id="529" name="Google Shape;529;p45"/>
          <p:cNvPicPr preferRelativeResize="0"/>
          <p:nvPr/>
        </p:nvPicPr>
        <p:blipFill rotWithShape="1">
          <a:blip r:embed="rId5">
            <a:alphaModFix/>
          </a:blip>
          <a:srcRect b="0" l="0" r="0" t="0"/>
          <a:stretch/>
        </p:blipFill>
        <p:spPr>
          <a:xfrm>
            <a:off x="2361565" y="1784985"/>
            <a:ext cx="640715" cy="621030"/>
          </a:xfrm>
          <a:prstGeom prst="rect">
            <a:avLst/>
          </a:prstGeom>
          <a:noFill/>
          <a:ln>
            <a:noFill/>
          </a:ln>
        </p:spPr>
      </p:pic>
      <p:pic>
        <p:nvPicPr>
          <p:cNvPr descr="7019dd4a0845cca0a8da1bd4d1572207" id="530" name="Google Shape;530;p45"/>
          <p:cNvPicPr preferRelativeResize="0"/>
          <p:nvPr/>
        </p:nvPicPr>
        <p:blipFill rotWithShape="1">
          <a:blip r:embed="rId6">
            <a:alphaModFix/>
          </a:blip>
          <a:srcRect b="0" l="0" r="0" t="0"/>
          <a:stretch/>
        </p:blipFill>
        <p:spPr>
          <a:xfrm>
            <a:off x="1185545" y="2881630"/>
            <a:ext cx="638175" cy="589280"/>
          </a:xfrm>
          <a:prstGeom prst="rect">
            <a:avLst/>
          </a:prstGeom>
          <a:noFill/>
          <a:ln>
            <a:noFill/>
          </a:ln>
        </p:spPr>
      </p:pic>
      <p:pic>
        <p:nvPicPr>
          <p:cNvPr descr="c49251be0b7efcdbae1da6137adf39bc" id="531" name="Google Shape;531;p45"/>
          <p:cNvPicPr preferRelativeResize="0"/>
          <p:nvPr/>
        </p:nvPicPr>
        <p:blipFill rotWithShape="1">
          <a:blip r:embed="rId7">
            <a:alphaModFix/>
          </a:blip>
          <a:srcRect b="0" l="0" r="0" t="0"/>
          <a:stretch/>
        </p:blipFill>
        <p:spPr>
          <a:xfrm rot="-5400000">
            <a:off x="2165985" y="2635885"/>
            <a:ext cx="1082675" cy="1082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descr="f426099fefbe18d58fda86b4010066cf" id="537" name="Google Shape;537;p46"/>
          <p:cNvPicPr preferRelativeResize="0"/>
          <p:nvPr/>
        </p:nvPicPr>
        <p:blipFill rotWithShape="1">
          <a:blip r:embed="rId3">
            <a:alphaModFix/>
          </a:blip>
          <a:srcRect b="0" l="0" r="0" t="0"/>
          <a:stretch/>
        </p:blipFill>
        <p:spPr>
          <a:xfrm>
            <a:off x="6558915" y="2143760"/>
            <a:ext cx="2076450" cy="2076450"/>
          </a:xfrm>
          <a:prstGeom prst="rect">
            <a:avLst/>
          </a:prstGeom>
          <a:noFill/>
          <a:ln>
            <a:noFill/>
          </a:ln>
        </p:spPr>
      </p:pic>
      <p:pic>
        <p:nvPicPr>
          <p:cNvPr descr="f426099fefbe18d58fda86b4010066cf" id="538" name="Google Shape;538;p46"/>
          <p:cNvPicPr preferRelativeResize="0"/>
          <p:nvPr/>
        </p:nvPicPr>
        <p:blipFill rotWithShape="1">
          <a:blip r:embed="rId3">
            <a:alphaModFix/>
          </a:blip>
          <a:srcRect b="0" l="0" r="0" t="0"/>
          <a:stretch/>
        </p:blipFill>
        <p:spPr>
          <a:xfrm>
            <a:off x="9272905" y="2139315"/>
            <a:ext cx="2076450" cy="2076450"/>
          </a:xfrm>
          <a:prstGeom prst="rect">
            <a:avLst/>
          </a:prstGeom>
          <a:noFill/>
          <a:ln>
            <a:noFill/>
          </a:ln>
        </p:spPr>
      </p:pic>
      <p:pic>
        <p:nvPicPr>
          <p:cNvPr descr="f426099fefbe18d58fda86b4010066cf" id="539" name="Google Shape;539;p46"/>
          <p:cNvPicPr preferRelativeResize="0"/>
          <p:nvPr/>
        </p:nvPicPr>
        <p:blipFill rotWithShape="1">
          <a:blip r:embed="rId3">
            <a:alphaModFix/>
          </a:blip>
          <a:srcRect b="0" l="0" r="0" t="0"/>
          <a:stretch/>
        </p:blipFill>
        <p:spPr>
          <a:xfrm>
            <a:off x="1087755" y="2152650"/>
            <a:ext cx="2076450" cy="2076450"/>
          </a:xfrm>
          <a:prstGeom prst="rect">
            <a:avLst/>
          </a:prstGeom>
          <a:noFill/>
          <a:ln>
            <a:noFill/>
          </a:ln>
        </p:spPr>
      </p:pic>
      <p:pic>
        <p:nvPicPr>
          <p:cNvPr descr="f426099fefbe18d58fda86b4010066cf" id="540" name="Google Shape;540;p46"/>
          <p:cNvPicPr preferRelativeResize="0"/>
          <p:nvPr/>
        </p:nvPicPr>
        <p:blipFill rotWithShape="1">
          <a:blip r:embed="rId3">
            <a:alphaModFix/>
          </a:blip>
          <a:srcRect b="0" l="0" r="0" t="0"/>
          <a:stretch/>
        </p:blipFill>
        <p:spPr>
          <a:xfrm>
            <a:off x="3857625" y="2134235"/>
            <a:ext cx="2076450" cy="2076450"/>
          </a:xfrm>
          <a:prstGeom prst="rect">
            <a:avLst/>
          </a:prstGeom>
          <a:noFill/>
          <a:ln>
            <a:noFill/>
          </a:ln>
        </p:spPr>
      </p:pic>
      <p:sp>
        <p:nvSpPr>
          <p:cNvPr id="541" name="Google Shape;541;p46"/>
          <p:cNvSpPr/>
          <p:nvPr/>
        </p:nvSpPr>
        <p:spPr>
          <a:xfrm>
            <a:off x="1502063"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42" name="Google Shape;542;p46"/>
          <p:cNvSpPr/>
          <p:nvPr/>
        </p:nvSpPr>
        <p:spPr>
          <a:xfrm>
            <a:off x="4224668"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43" name="Google Shape;543;p46"/>
          <p:cNvSpPr/>
          <p:nvPr/>
        </p:nvSpPr>
        <p:spPr>
          <a:xfrm>
            <a:off x="6947273"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44" name="Google Shape;544;p46"/>
          <p:cNvSpPr/>
          <p:nvPr/>
        </p:nvSpPr>
        <p:spPr>
          <a:xfrm>
            <a:off x="9669878" y="2600002"/>
            <a:ext cx="1167713" cy="1167713"/>
          </a:xfrm>
          <a:prstGeom prst="ellipse">
            <a:avLst/>
          </a:prstGeom>
          <a:no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545" name="Google Shape;545;p46"/>
          <p:cNvSpPr/>
          <p:nvPr/>
        </p:nvSpPr>
        <p:spPr>
          <a:xfrm>
            <a:off x="1314941" y="2412880"/>
            <a:ext cx="1545336" cy="1545336"/>
          </a:xfrm>
          <a:prstGeom prst="arc">
            <a:avLst>
              <a:gd fmla="val 20172577" name="adj1"/>
              <a:gd fmla="val 16297434"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546" name="Google Shape;546;p46"/>
          <p:cNvSpPr/>
          <p:nvPr/>
        </p:nvSpPr>
        <p:spPr>
          <a:xfrm>
            <a:off x="4034169" y="2409503"/>
            <a:ext cx="1545336" cy="1545336"/>
          </a:xfrm>
          <a:prstGeom prst="arc">
            <a:avLst>
              <a:gd fmla="val 17379292" name="adj1"/>
              <a:gd fmla="val 8825709"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547" name="Google Shape;547;p46"/>
          <p:cNvSpPr/>
          <p:nvPr/>
        </p:nvSpPr>
        <p:spPr>
          <a:xfrm>
            <a:off x="6753397" y="2409503"/>
            <a:ext cx="1545336" cy="1545336"/>
          </a:xfrm>
          <a:prstGeom prst="arc">
            <a:avLst>
              <a:gd fmla="val 14283035" name="adj1"/>
              <a:gd fmla="val 8268073"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548" name="Google Shape;548;p46"/>
          <p:cNvSpPr/>
          <p:nvPr/>
        </p:nvSpPr>
        <p:spPr>
          <a:xfrm>
            <a:off x="9482756" y="2409503"/>
            <a:ext cx="1545336" cy="1545336"/>
          </a:xfrm>
          <a:prstGeom prst="arc">
            <a:avLst>
              <a:gd fmla="val 17026676" name="adj1"/>
              <a:gd fmla="val 13044588" name="adj2"/>
            </a:avLst>
          </a:prstGeom>
          <a:noFill/>
          <a:ln cap="flat" cmpd="sng" w="762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549" name="Google Shape;549;p46"/>
          <p:cNvSpPr txBox="1"/>
          <p:nvPr/>
        </p:nvSpPr>
        <p:spPr>
          <a:xfrm>
            <a:off x="1752141" y="2953026"/>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85%</a:t>
            </a:r>
            <a:endParaRPr/>
          </a:p>
        </p:txBody>
      </p:sp>
      <p:sp>
        <p:nvSpPr>
          <p:cNvPr id="550" name="Google Shape;550;p46"/>
          <p:cNvSpPr txBox="1"/>
          <p:nvPr/>
        </p:nvSpPr>
        <p:spPr>
          <a:xfrm>
            <a:off x="4473059" y="2953026"/>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73%</a:t>
            </a:r>
            <a:endParaRPr/>
          </a:p>
        </p:txBody>
      </p:sp>
      <p:sp>
        <p:nvSpPr>
          <p:cNvPr id="551" name="Google Shape;551;p46"/>
          <p:cNvSpPr txBox="1"/>
          <p:nvPr/>
        </p:nvSpPr>
        <p:spPr>
          <a:xfrm>
            <a:off x="7192287" y="2954912"/>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78%</a:t>
            </a:r>
            <a:endParaRPr/>
          </a:p>
        </p:txBody>
      </p:sp>
      <p:sp>
        <p:nvSpPr>
          <p:cNvPr id="552" name="Google Shape;552;p46"/>
          <p:cNvSpPr txBox="1"/>
          <p:nvPr/>
        </p:nvSpPr>
        <p:spPr>
          <a:xfrm>
            <a:off x="9919956" y="2953026"/>
            <a:ext cx="84991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90%</a:t>
            </a:r>
            <a:endParaRPr/>
          </a:p>
        </p:txBody>
      </p:sp>
      <p:grpSp>
        <p:nvGrpSpPr>
          <p:cNvPr id="553" name="Google Shape;553;p46"/>
          <p:cNvGrpSpPr/>
          <p:nvPr/>
        </p:nvGrpSpPr>
        <p:grpSpPr>
          <a:xfrm>
            <a:off x="1101942" y="4188129"/>
            <a:ext cx="1967949" cy="1380961"/>
            <a:chOff x="1101942" y="4188129"/>
            <a:chExt cx="1967949" cy="1380961"/>
          </a:xfrm>
        </p:grpSpPr>
        <p:sp>
          <p:nvSpPr>
            <p:cNvPr id="554" name="Google Shape;554;p46"/>
            <p:cNvSpPr txBox="1"/>
            <p:nvPr/>
          </p:nvSpPr>
          <p:spPr>
            <a:xfrm>
              <a:off x="1589628" y="4188129"/>
              <a:ext cx="108561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595959"/>
                  </a:solidFill>
                  <a:latin typeface="Cambria"/>
                  <a:ea typeface="Cambria"/>
                  <a:cs typeface="Cambria"/>
                  <a:sym typeface="Cambria"/>
                </a:rPr>
                <a:t>PHOTOSHOP</a:t>
              </a:r>
              <a:endParaRPr/>
            </a:p>
          </p:txBody>
        </p:sp>
        <p:sp>
          <p:nvSpPr>
            <p:cNvPr id="555" name="Google Shape;555;p46"/>
            <p:cNvSpPr/>
            <p:nvPr/>
          </p:nvSpPr>
          <p:spPr>
            <a:xfrm>
              <a:off x="1101942" y="4553427"/>
              <a:ext cx="196794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grpSp>
      <p:grpSp>
        <p:nvGrpSpPr>
          <p:cNvPr id="556" name="Google Shape;556;p46"/>
          <p:cNvGrpSpPr/>
          <p:nvPr/>
        </p:nvGrpSpPr>
        <p:grpSpPr>
          <a:xfrm>
            <a:off x="3816866" y="4188129"/>
            <a:ext cx="1967949" cy="1380961"/>
            <a:chOff x="3816866" y="4188129"/>
            <a:chExt cx="1967949" cy="1380961"/>
          </a:xfrm>
        </p:grpSpPr>
        <p:sp>
          <p:nvSpPr>
            <p:cNvPr id="557" name="Google Shape;557;p46"/>
            <p:cNvSpPr txBox="1"/>
            <p:nvPr/>
          </p:nvSpPr>
          <p:spPr>
            <a:xfrm>
              <a:off x="4233687" y="4188129"/>
              <a:ext cx="141333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595959"/>
                  </a:solidFill>
                  <a:latin typeface="Cambria"/>
                  <a:ea typeface="Cambria"/>
                  <a:cs typeface="Cambria"/>
                  <a:sym typeface="Cambria"/>
                </a:rPr>
                <a:t>WEB DEVELOPER</a:t>
              </a:r>
              <a:endParaRPr/>
            </a:p>
          </p:txBody>
        </p:sp>
        <p:sp>
          <p:nvSpPr>
            <p:cNvPr id="558" name="Google Shape;558;p46"/>
            <p:cNvSpPr/>
            <p:nvPr/>
          </p:nvSpPr>
          <p:spPr>
            <a:xfrm>
              <a:off x="3816866" y="4553427"/>
              <a:ext cx="196794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grpSp>
      <p:grpSp>
        <p:nvGrpSpPr>
          <p:cNvPr id="559" name="Google Shape;559;p46"/>
          <p:cNvGrpSpPr/>
          <p:nvPr/>
        </p:nvGrpSpPr>
        <p:grpSpPr>
          <a:xfrm>
            <a:off x="6531790" y="4188129"/>
            <a:ext cx="1967949" cy="1380961"/>
            <a:chOff x="6531790" y="4188129"/>
            <a:chExt cx="1967949" cy="1380961"/>
          </a:xfrm>
        </p:grpSpPr>
        <p:sp>
          <p:nvSpPr>
            <p:cNvPr id="560" name="Google Shape;560;p46"/>
            <p:cNvSpPr txBox="1"/>
            <p:nvPr/>
          </p:nvSpPr>
          <p:spPr>
            <a:xfrm>
              <a:off x="7011596" y="4188129"/>
              <a:ext cx="108741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595959"/>
                  </a:solidFill>
                  <a:latin typeface="Cambria"/>
                  <a:ea typeface="Cambria"/>
                  <a:cs typeface="Cambria"/>
                  <a:sym typeface="Cambria"/>
                </a:rPr>
                <a:t>CONSULTING</a:t>
              </a:r>
              <a:endParaRPr/>
            </a:p>
          </p:txBody>
        </p:sp>
        <p:sp>
          <p:nvSpPr>
            <p:cNvPr id="561" name="Google Shape;561;p46"/>
            <p:cNvSpPr/>
            <p:nvPr/>
          </p:nvSpPr>
          <p:spPr>
            <a:xfrm>
              <a:off x="6531790" y="4553427"/>
              <a:ext cx="196794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grpSp>
      <p:grpSp>
        <p:nvGrpSpPr>
          <p:cNvPr id="562" name="Google Shape;562;p46"/>
          <p:cNvGrpSpPr/>
          <p:nvPr/>
        </p:nvGrpSpPr>
        <p:grpSpPr>
          <a:xfrm>
            <a:off x="9246714" y="4182921"/>
            <a:ext cx="1967949" cy="1386169"/>
            <a:chOff x="9246714" y="4182921"/>
            <a:chExt cx="1967949" cy="1386169"/>
          </a:xfrm>
        </p:grpSpPr>
        <p:sp>
          <p:nvSpPr>
            <p:cNvPr id="563" name="Google Shape;563;p46"/>
            <p:cNvSpPr txBox="1"/>
            <p:nvPr/>
          </p:nvSpPr>
          <p:spPr>
            <a:xfrm>
              <a:off x="9933581" y="4182921"/>
              <a:ext cx="71846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595959"/>
                  </a:solidFill>
                  <a:latin typeface="Cambria"/>
                  <a:ea typeface="Cambria"/>
                  <a:cs typeface="Cambria"/>
                  <a:sym typeface="Cambria"/>
                </a:rPr>
                <a:t>DESIGN</a:t>
              </a:r>
              <a:endParaRPr/>
            </a:p>
          </p:txBody>
        </p:sp>
        <p:sp>
          <p:nvSpPr>
            <p:cNvPr id="564" name="Google Shape;564;p46"/>
            <p:cNvSpPr/>
            <p:nvPr/>
          </p:nvSpPr>
          <p:spPr>
            <a:xfrm>
              <a:off x="9246714" y="4553427"/>
              <a:ext cx="196794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grpSp>
      <p:sp>
        <p:nvSpPr>
          <p:cNvPr id="565" name="Google Shape;565;p46"/>
          <p:cNvSpPr txBox="1"/>
          <p:nvPr/>
        </p:nvSpPr>
        <p:spPr>
          <a:xfrm>
            <a:off x="5152938" y="790539"/>
            <a:ext cx="1886117"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262626"/>
                </a:solidFill>
                <a:latin typeface="Cambria"/>
                <a:ea typeface="Cambria"/>
                <a:cs typeface="Cambria"/>
                <a:sym typeface="Cambria"/>
              </a:rPr>
              <a:t>Tech Startup</a:t>
            </a:r>
            <a:endParaRPr b="1" sz="2000">
              <a:solidFill>
                <a:srgbClr val="262626"/>
              </a:solidFill>
              <a:latin typeface="Cambria"/>
              <a:ea typeface="Cambria"/>
              <a:cs typeface="Cambria"/>
              <a:sym typeface="Cambria"/>
            </a:endParaRPr>
          </a:p>
        </p:txBody>
      </p:sp>
      <p:sp>
        <p:nvSpPr>
          <p:cNvPr id="566" name="Google Shape;566;p46"/>
          <p:cNvSpPr txBox="1"/>
          <p:nvPr/>
        </p:nvSpPr>
        <p:spPr>
          <a:xfrm>
            <a:off x="2608078" y="1174084"/>
            <a:ext cx="6975844" cy="261610"/>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400">
                <a:solidFill>
                  <a:srgbClr val="7F7F7F"/>
                </a:solidFill>
                <a:latin typeface="Cambria"/>
                <a:ea typeface="Cambria"/>
                <a:cs typeface="Cambria"/>
                <a:sym typeface="Cambria"/>
              </a:rPr>
              <a:t>Biscuit oat cake carrot cake muffin jelly beans chocolate chocolate sugar plum cheesecake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grpSp>
        <p:nvGrpSpPr>
          <p:cNvPr id="572" name="Google Shape;572;p47"/>
          <p:cNvGrpSpPr/>
          <p:nvPr/>
        </p:nvGrpSpPr>
        <p:grpSpPr>
          <a:xfrm>
            <a:off x="6455816" y="750001"/>
            <a:ext cx="4353002" cy="5437812"/>
            <a:chOff x="14431023" y="5726186"/>
            <a:chExt cx="4012938" cy="5012999"/>
          </a:xfrm>
        </p:grpSpPr>
        <p:sp>
          <p:nvSpPr>
            <p:cNvPr id="573" name="Google Shape;573;p47"/>
            <p:cNvSpPr/>
            <p:nvPr/>
          </p:nvSpPr>
          <p:spPr>
            <a:xfrm>
              <a:off x="14431023" y="10451866"/>
              <a:ext cx="4012938" cy="287319"/>
            </a:xfrm>
            <a:custGeom>
              <a:rect b="b" l="l" r="r" t="t"/>
              <a:pathLst>
                <a:path extrusionOk="0" h="801" w="11153">
                  <a:moveTo>
                    <a:pt x="0" y="0"/>
                  </a:moveTo>
                  <a:lnTo>
                    <a:pt x="11152" y="0"/>
                  </a:lnTo>
                  <a:lnTo>
                    <a:pt x="11152" y="800"/>
                  </a:lnTo>
                  <a:lnTo>
                    <a:pt x="0" y="800"/>
                  </a:lnTo>
                  <a:lnTo>
                    <a:pt x="0" y="0"/>
                  </a:lnTo>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74" name="Google Shape;574;p47"/>
            <p:cNvSpPr/>
            <p:nvPr/>
          </p:nvSpPr>
          <p:spPr>
            <a:xfrm>
              <a:off x="14843745" y="5726186"/>
              <a:ext cx="3303372" cy="4868545"/>
            </a:xfrm>
            <a:custGeom>
              <a:rect b="b" l="l" r="r" t="t"/>
              <a:pathLst>
                <a:path extrusionOk="0" h="13530" w="9183">
                  <a:moveTo>
                    <a:pt x="0" y="0"/>
                  </a:moveTo>
                  <a:lnTo>
                    <a:pt x="9182" y="0"/>
                  </a:lnTo>
                  <a:lnTo>
                    <a:pt x="9182" y="13529"/>
                  </a:lnTo>
                  <a:lnTo>
                    <a:pt x="0" y="13529"/>
                  </a:lnTo>
                  <a:lnTo>
                    <a:pt x="0" y="0"/>
                  </a:lnTo>
                </a:path>
              </a:pathLst>
            </a:cu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75" name="Google Shape;575;p47"/>
            <p:cNvSpPr/>
            <p:nvPr/>
          </p:nvSpPr>
          <p:spPr>
            <a:xfrm>
              <a:off x="14873906" y="5745235"/>
              <a:ext cx="3235114" cy="4809811"/>
            </a:xfrm>
            <a:custGeom>
              <a:rect b="b" l="l" r="r" t="t"/>
              <a:pathLst>
                <a:path extrusionOk="0" h="13368" w="8992">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76" name="Google Shape;576;p47"/>
            <p:cNvSpPr/>
            <p:nvPr/>
          </p:nvSpPr>
          <p:spPr>
            <a:xfrm>
              <a:off x="14956452" y="6216692"/>
              <a:ext cx="3081137" cy="3866898"/>
            </a:xfrm>
            <a:custGeom>
              <a:rect b="b" l="l" r="r" t="t"/>
              <a:pathLst>
                <a:path extrusionOk="0" h="10747" w="8562">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77" name="Google Shape;577;p47"/>
            <p:cNvSpPr/>
            <p:nvPr/>
          </p:nvSpPr>
          <p:spPr>
            <a:xfrm>
              <a:off x="16359709" y="10177246"/>
              <a:ext cx="263508" cy="261920"/>
            </a:xfrm>
            <a:custGeom>
              <a:rect b="b" l="l" r="r" t="t"/>
              <a:pathLst>
                <a:path extrusionOk="0" h="730" w="735">
                  <a:moveTo>
                    <a:pt x="0" y="0"/>
                  </a:moveTo>
                  <a:lnTo>
                    <a:pt x="734" y="0"/>
                  </a:lnTo>
                  <a:lnTo>
                    <a:pt x="734" y="729"/>
                  </a:lnTo>
                  <a:lnTo>
                    <a:pt x="0" y="729"/>
                  </a:lnTo>
                  <a:lnTo>
                    <a:pt x="0" y="0"/>
                  </a:lnTo>
                </a:path>
              </a:pathLst>
            </a:cu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78" name="Google Shape;578;p47"/>
            <p:cNvSpPr/>
            <p:nvPr/>
          </p:nvSpPr>
          <p:spPr>
            <a:xfrm>
              <a:off x="16369234" y="10188358"/>
              <a:ext cx="244459" cy="244459"/>
            </a:xfrm>
            <a:custGeom>
              <a:rect b="b" l="l" r="r" t="t"/>
              <a:pathLst>
                <a:path extrusionOk="0" h="682" w="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79" name="Google Shape;579;p47"/>
            <p:cNvSpPr/>
            <p:nvPr/>
          </p:nvSpPr>
          <p:spPr>
            <a:xfrm>
              <a:off x="16493052" y="10310587"/>
              <a:ext cx="120642" cy="122230"/>
            </a:xfrm>
            <a:custGeom>
              <a:rect b="b" l="l" r="r" t="t"/>
              <a:pathLst>
                <a:path extrusionOk="0" h="342" w="341">
                  <a:moveTo>
                    <a:pt x="0" y="0"/>
                  </a:moveTo>
                  <a:lnTo>
                    <a:pt x="340" y="0"/>
                  </a:lnTo>
                  <a:lnTo>
                    <a:pt x="340" y="341"/>
                  </a:lnTo>
                  <a:lnTo>
                    <a:pt x="0" y="341"/>
                  </a:lnTo>
                  <a:lnTo>
                    <a:pt x="0" y="0"/>
                  </a:lnTo>
                </a:path>
              </a:pathLst>
            </a:cu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0" name="Google Shape;580;p47"/>
            <p:cNvSpPr/>
            <p:nvPr/>
          </p:nvSpPr>
          <p:spPr>
            <a:xfrm>
              <a:off x="16369234" y="10309000"/>
              <a:ext cx="244459" cy="123817"/>
            </a:xfrm>
            <a:custGeom>
              <a:rect b="b" l="l" r="r" t="t"/>
              <a:pathLst>
                <a:path extrusionOk="0" h="347" w="682">
                  <a:moveTo>
                    <a:pt x="0" y="0"/>
                  </a:moveTo>
                  <a:lnTo>
                    <a:pt x="681" y="0"/>
                  </a:lnTo>
                  <a:lnTo>
                    <a:pt x="681" y="346"/>
                  </a:lnTo>
                  <a:lnTo>
                    <a:pt x="0" y="346"/>
                  </a:lnTo>
                  <a:lnTo>
                    <a:pt x="0" y="0"/>
                  </a:lnTo>
                </a:path>
              </a:pathLst>
            </a:custGeom>
            <a:blipFill rotWithShape="1">
              <a:blip r:embed="rId7">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1" name="Google Shape;581;p47"/>
            <p:cNvSpPr/>
            <p:nvPr/>
          </p:nvSpPr>
          <p:spPr>
            <a:xfrm>
              <a:off x="16458128" y="5967471"/>
              <a:ext cx="68258" cy="68258"/>
            </a:xfrm>
            <a:custGeom>
              <a:rect b="b" l="l" r="r" t="t"/>
              <a:pathLst>
                <a:path extrusionOk="0" h="192" w="192">
                  <a:moveTo>
                    <a:pt x="0" y="0"/>
                  </a:moveTo>
                  <a:lnTo>
                    <a:pt x="191" y="0"/>
                  </a:lnTo>
                  <a:lnTo>
                    <a:pt x="191" y="191"/>
                  </a:lnTo>
                  <a:lnTo>
                    <a:pt x="0" y="191"/>
                  </a:lnTo>
                  <a:lnTo>
                    <a:pt x="0" y="0"/>
                  </a:lnTo>
                </a:path>
              </a:pathLst>
            </a:cu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2" name="Google Shape;582;p47"/>
            <p:cNvSpPr/>
            <p:nvPr/>
          </p:nvSpPr>
          <p:spPr>
            <a:xfrm>
              <a:off x="16462891" y="5970645"/>
              <a:ext cx="58734" cy="58734"/>
            </a:xfrm>
            <a:custGeom>
              <a:rect b="b" l="l" r="r" t="t"/>
              <a:pathLst>
                <a:path extrusionOk="0" h="168" w="168">
                  <a:moveTo>
                    <a:pt x="0" y="0"/>
                  </a:moveTo>
                  <a:lnTo>
                    <a:pt x="167" y="0"/>
                  </a:lnTo>
                  <a:lnTo>
                    <a:pt x="167" y="167"/>
                  </a:lnTo>
                  <a:lnTo>
                    <a:pt x="0" y="167"/>
                  </a:lnTo>
                  <a:lnTo>
                    <a:pt x="0" y="0"/>
                  </a:lnTo>
                </a:path>
              </a:pathLst>
            </a:custGeom>
            <a:blipFill rotWithShape="1">
              <a:blip r:embed="rId9">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3" name="Google Shape;583;p47"/>
            <p:cNvSpPr/>
            <p:nvPr/>
          </p:nvSpPr>
          <p:spPr>
            <a:xfrm>
              <a:off x="16480352" y="5988107"/>
              <a:ext cx="25398" cy="26986"/>
            </a:xfrm>
            <a:custGeom>
              <a:rect b="b" l="l" r="r" t="t"/>
              <a:pathLst>
                <a:path extrusionOk="0" h="78" w="73">
                  <a:moveTo>
                    <a:pt x="0" y="0"/>
                  </a:moveTo>
                  <a:lnTo>
                    <a:pt x="72" y="0"/>
                  </a:lnTo>
                  <a:lnTo>
                    <a:pt x="72" y="77"/>
                  </a:lnTo>
                  <a:lnTo>
                    <a:pt x="0" y="77"/>
                  </a:lnTo>
                  <a:lnTo>
                    <a:pt x="0" y="0"/>
                  </a:lnTo>
                </a:path>
              </a:pathLst>
            </a:custGeom>
            <a:blipFill rotWithShape="1">
              <a:blip r:embed="rId10">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4" name="Google Shape;584;p47"/>
            <p:cNvSpPr/>
            <p:nvPr/>
          </p:nvSpPr>
          <p:spPr>
            <a:xfrm>
              <a:off x="16481939" y="5991282"/>
              <a:ext cx="20636" cy="20636"/>
            </a:xfrm>
            <a:custGeom>
              <a:rect b="b" l="l" r="r" t="t"/>
              <a:pathLst>
                <a:path extrusionOk="0" h="60" w="61">
                  <a:moveTo>
                    <a:pt x="0" y="0"/>
                  </a:moveTo>
                  <a:lnTo>
                    <a:pt x="60" y="0"/>
                  </a:lnTo>
                  <a:lnTo>
                    <a:pt x="60" y="59"/>
                  </a:lnTo>
                  <a:lnTo>
                    <a:pt x="0" y="59"/>
                  </a:lnTo>
                  <a:lnTo>
                    <a:pt x="0" y="0"/>
                  </a:lnTo>
                </a:path>
              </a:pathLst>
            </a:custGeom>
            <a:blipFill rotWithShape="1">
              <a:blip r:embed="rId11">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sp>
          <p:nvSpPr>
            <p:cNvPr id="585" name="Google Shape;585;p47"/>
            <p:cNvSpPr/>
            <p:nvPr/>
          </p:nvSpPr>
          <p:spPr>
            <a:xfrm>
              <a:off x="16483527" y="5992869"/>
              <a:ext cx="15874" cy="15874"/>
            </a:xfrm>
            <a:custGeom>
              <a:rect b="b" l="l" r="r" t="t"/>
              <a:pathLst>
                <a:path extrusionOk="0" h="48" w="49">
                  <a:moveTo>
                    <a:pt x="0" y="0"/>
                  </a:moveTo>
                  <a:lnTo>
                    <a:pt x="48" y="0"/>
                  </a:lnTo>
                  <a:lnTo>
                    <a:pt x="48" y="47"/>
                  </a:lnTo>
                  <a:lnTo>
                    <a:pt x="0" y="47"/>
                  </a:lnTo>
                  <a:lnTo>
                    <a:pt x="0" y="0"/>
                  </a:lnTo>
                </a:path>
              </a:pathLst>
            </a:custGeom>
            <a:blipFill rotWithShape="1">
              <a:blip r:embed="rId12">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p:txBody>
        </p:sp>
      </p:grpSp>
      <p:pic>
        <p:nvPicPr>
          <p:cNvPr descr="C:\Users\Administrator\Desktop\毕业季\QQ截图20170620123231.jpgQQ截图20170620123231" id="586" name="Google Shape;586;p47"/>
          <p:cNvPicPr preferRelativeResize="0"/>
          <p:nvPr/>
        </p:nvPicPr>
        <p:blipFill rotWithShape="1">
          <a:blip r:embed="rId13">
            <a:alphaModFix/>
          </a:blip>
          <a:srcRect b="0" l="0" r="0" t="0"/>
          <a:stretch/>
        </p:blipFill>
        <p:spPr>
          <a:xfrm>
            <a:off x="7025640" y="1282065"/>
            <a:ext cx="3342005" cy="4195445"/>
          </a:xfrm>
          <a:prstGeom prst="rect">
            <a:avLst/>
          </a:prstGeom>
          <a:noFill/>
          <a:ln>
            <a:noFill/>
          </a:ln>
        </p:spPr>
      </p:pic>
      <p:sp>
        <p:nvSpPr>
          <p:cNvPr id="587" name="Google Shape;587;p47"/>
          <p:cNvSpPr/>
          <p:nvPr/>
        </p:nvSpPr>
        <p:spPr>
          <a:xfrm>
            <a:off x="1506130" y="4242006"/>
            <a:ext cx="351987" cy="351987"/>
          </a:xfrm>
          <a:custGeom>
            <a:rect b="b" l="l" r="r" t="t"/>
            <a:pathLst>
              <a:path extrusionOk="0" h="21600" w="2160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262626"/>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588" name="Google Shape;588;p47"/>
          <p:cNvSpPr/>
          <p:nvPr/>
        </p:nvSpPr>
        <p:spPr>
          <a:xfrm>
            <a:off x="1506130" y="3299824"/>
            <a:ext cx="351987" cy="255991"/>
          </a:xfrm>
          <a:custGeom>
            <a:rect b="b" l="l" r="r" t="t"/>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262626"/>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589" name="Google Shape;589;p47"/>
          <p:cNvSpPr/>
          <p:nvPr/>
        </p:nvSpPr>
        <p:spPr>
          <a:xfrm>
            <a:off x="1506130" y="5208125"/>
            <a:ext cx="298540" cy="298540"/>
          </a:xfrm>
          <a:custGeom>
            <a:rect b="b" l="l" r="r" t="t"/>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262626"/>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590" name="Google Shape;590;p47"/>
          <p:cNvSpPr/>
          <p:nvPr/>
        </p:nvSpPr>
        <p:spPr>
          <a:xfrm>
            <a:off x="1965210" y="3227764"/>
            <a:ext cx="413079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sp>
        <p:nvSpPr>
          <p:cNvPr id="591" name="Google Shape;591;p47"/>
          <p:cNvSpPr/>
          <p:nvPr/>
        </p:nvSpPr>
        <p:spPr>
          <a:xfrm>
            <a:off x="1965210" y="4242006"/>
            <a:ext cx="413079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sp>
        <p:nvSpPr>
          <p:cNvPr id="592" name="Google Shape;592;p47"/>
          <p:cNvSpPr/>
          <p:nvPr/>
        </p:nvSpPr>
        <p:spPr>
          <a:xfrm>
            <a:off x="1965210" y="5166506"/>
            <a:ext cx="413079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sp>
        <p:nvSpPr>
          <p:cNvPr id="593" name="Google Shape;593;p47"/>
          <p:cNvSpPr txBox="1"/>
          <p:nvPr/>
        </p:nvSpPr>
        <p:spPr>
          <a:xfrm>
            <a:off x="1506130" y="812705"/>
            <a:ext cx="4059263" cy="938719"/>
          </a:xfrm>
          <a:prstGeom prst="rect">
            <a:avLst/>
          </a:prstGeom>
          <a:noFill/>
          <a:ln>
            <a:noFill/>
          </a:ln>
        </p:spPr>
        <p:txBody>
          <a:bodyPr anchorCtr="0" anchor="t" bIns="45700" lIns="91425" spcFirstLastPara="1" rIns="91425" wrap="square" tIns="45700">
            <a:noAutofit/>
          </a:bodyPr>
          <a:lstStyle/>
          <a:p>
            <a:pPr indent="0" lvl="0" marL="0" marR="0" rtl="0" algn="l">
              <a:lnSpc>
                <a:spcPct val="122222"/>
              </a:lnSpc>
              <a:spcBef>
                <a:spcPts val="0"/>
              </a:spcBef>
              <a:spcAft>
                <a:spcPts val="0"/>
              </a:spcAft>
              <a:buNone/>
            </a:pPr>
            <a:r>
              <a:rPr b="1" lang="en-US" sz="5400">
                <a:solidFill>
                  <a:srgbClr val="8D6B43"/>
                </a:solidFill>
                <a:latin typeface="Cambria"/>
                <a:ea typeface="Cambria"/>
                <a:cs typeface="Cambria"/>
                <a:sym typeface="Cambria"/>
              </a:rPr>
              <a:t>Fashion</a:t>
            </a:r>
            <a:endParaRPr/>
          </a:p>
        </p:txBody>
      </p:sp>
      <p:sp>
        <p:nvSpPr>
          <p:cNvPr id="594" name="Google Shape;594;p47"/>
          <p:cNvSpPr/>
          <p:nvPr/>
        </p:nvSpPr>
        <p:spPr>
          <a:xfrm>
            <a:off x="1537351" y="2296823"/>
            <a:ext cx="362452" cy="313027"/>
          </a:xfrm>
          <a:custGeom>
            <a:rect b="b" l="l" r="r" t="t"/>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dk1"/>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3000">
              <a:solidFill>
                <a:schemeClr val="dk1"/>
              </a:solidFill>
              <a:latin typeface="Cambria"/>
              <a:ea typeface="Cambria"/>
              <a:cs typeface="Cambria"/>
              <a:sym typeface="Cambria"/>
            </a:endParaRPr>
          </a:p>
        </p:txBody>
      </p:sp>
      <p:sp>
        <p:nvSpPr>
          <p:cNvPr id="595" name="Google Shape;595;p47"/>
          <p:cNvSpPr/>
          <p:nvPr/>
        </p:nvSpPr>
        <p:spPr>
          <a:xfrm>
            <a:off x="1965209" y="2267557"/>
            <a:ext cx="413079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mbria"/>
                <a:ea typeface="Cambria"/>
                <a:cs typeface="Cambria"/>
                <a:sym typeface="Cambria"/>
              </a:rPr>
              <a:t>Type your content here, or by copying your text, select Paste in this box and choose to keep only the text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00" name="Shape 600"/>
        <p:cNvGrpSpPr/>
        <p:nvPr/>
      </p:nvGrpSpPr>
      <p:grpSpPr>
        <a:xfrm>
          <a:off x="0" y="0"/>
          <a:ext cx="0" cy="0"/>
          <a:chOff x="0" y="0"/>
          <a:chExt cx="0" cy="0"/>
        </a:xfrm>
      </p:grpSpPr>
      <p:sp>
        <p:nvSpPr>
          <p:cNvPr id="601" name="Google Shape;601;p48"/>
          <p:cNvSpPr/>
          <p:nvPr/>
        </p:nvSpPr>
        <p:spPr>
          <a:xfrm rot="10800000">
            <a:off x="4837113" y="672753"/>
            <a:ext cx="2517140" cy="1770092"/>
          </a:xfrm>
          <a:prstGeom prst="round2SameRect">
            <a:avLst>
              <a:gd fmla="val 16667" name="adj1"/>
              <a:gd fmla="val 0" name="adj2"/>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602" name="Google Shape;602;p48"/>
          <p:cNvSpPr txBox="1"/>
          <p:nvPr/>
        </p:nvSpPr>
        <p:spPr>
          <a:xfrm>
            <a:off x="1847849" y="3087083"/>
            <a:ext cx="8629650"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800">
                <a:solidFill>
                  <a:srgbClr val="339183"/>
                </a:solidFill>
                <a:latin typeface="Cambria"/>
                <a:ea typeface="Cambria"/>
                <a:cs typeface="Cambria"/>
                <a:sym typeface="Cambria"/>
              </a:rPr>
              <a:t>Thank you!</a:t>
            </a:r>
            <a:endParaRPr sz="8800">
              <a:solidFill>
                <a:srgbClr val="8D6B43"/>
              </a:solidFill>
              <a:latin typeface="Cambria"/>
              <a:ea typeface="Cambria"/>
              <a:cs typeface="Cambria"/>
              <a:sym typeface="Cambria"/>
            </a:endParaRPr>
          </a:p>
        </p:txBody>
      </p:sp>
      <p:sp>
        <p:nvSpPr>
          <p:cNvPr id="603" name="Google Shape;603;p48"/>
          <p:cNvSpPr txBox="1"/>
          <p:nvPr/>
        </p:nvSpPr>
        <p:spPr>
          <a:xfrm>
            <a:off x="3065463" y="1334135"/>
            <a:ext cx="5996940" cy="10915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500">
                <a:solidFill>
                  <a:srgbClr val="FFFFFF"/>
                </a:solidFill>
                <a:latin typeface="Cambria"/>
                <a:ea typeface="Cambria"/>
                <a:cs typeface="Cambria"/>
                <a:sym typeface="Cambria"/>
              </a:rPr>
              <a:t>2020</a:t>
            </a:r>
            <a:endParaRPr sz="6500">
              <a:solidFill>
                <a:srgbClr val="FFFFFF"/>
              </a:solidFill>
              <a:latin typeface="Cambria"/>
              <a:ea typeface="Cambria"/>
              <a:cs typeface="Cambria"/>
              <a:sym typeface="Cambria"/>
            </a:endParaRPr>
          </a:p>
        </p:txBody>
      </p:sp>
      <p:sp>
        <p:nvSpPr>
          <p:cNvPr id="604" name="Google Shape;604;p48"/>
          <p:cNvSpPr txBox="1"/>
          <p:nvPr/>
        </p:nvSpPr>
        <p:spPr>
          <a:xfrm>
            <a:off x="3796846" y="5071001"/>
            <a:ext cx="4731657" cy="4969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2000">
                <a:solidFill>
                  <a:srgbClr val="5CA78E"/>
                </a:solidFill>
                <a:latin typeface="Cambria"/>
                <a:ea typeface="Cambria"/>
                <a:cs typeface="Cambria"/>
                <a:sym typeface="Cambria"/>
              </a:rPr>
              <a:t>www.freepptbackgrounds.net</a:t>
            </a:r>
            <a:endParaRPr sz="2000">
              <a:solidFill>
                <a:srgbClr val="5CA78E"/>
              </a:solidFill>
              <a:latin typeface="Cambria"/>
              <a:ea typeface="Cambria"/>
              <a:cs typeface="Cambria"/>
              <a:sym typeface="Cambria"/>
            </a:endParaRPr>
          </a:p>
        </p:txBody>
      </p:sp>
      <p:sp>
        <p:nvSpPr>
          <p:cNvPr id="605" name="Google Shape;605;p48"/>
          <p:cNvSpPr txBox="1"/>
          <p:nvPr/>
        </p:nvSpPr>
        <p:spPr>
          <a:xfrm>
            <a:off x="5415061" y="825153"/>
            <a:ext cx="132765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rgbClr val="FFFFFF"/>
                </a:solidFill>
                <a:latin typeface="Cambria"/>
                <a:ea typeface="Cambria"/>
                <a:cs typeface="Cambria"/>
                <a:sym typeface="Cambria"/>
              </a:rPr>
              <a:t>LOGO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691515" y="635635"/>
            <a:ext cx="10809605" cy="558673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60" name="Google Shape;160;p22"/>
          <p:cNvSpPr txBox="1"/>
          <p:nvPr/>
        </p:nvSpPr>
        <p:spPr>
          <a:xfrm rot="5400000">
            <a:off x="4781877" y="2029438"/>
            <a:ext cx="3243450" cy="861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8D6B43"/>
                </a:solidFill>
                <a:latin typeface="Cambria"/>
                <a:ea typeface="Cambria"/>
                <a:cs typeface="Cambria"/>
                <a:sym typeface="Cambria"/>
              </a:rPr>
              <a:t>Powerpoint</a:t>
            </a:r>
            <a:endParaRPr b="1" sz="4400">
              <a:solidFill>
                <a:srgbClr val="8D6B43"/>
              </a:solidFill>
              <a:latin typeface="Cambria"/>
              <a:ea typeface="Cambria"/>
              <a:cs typeface="Cambria"/>
              <a:sym typeface="Cambria"/>
            </a:endParaRPr>
          </a:p>
        </p:txBody>
      </p:sp>
      <p:pic>
        <p:nvPicPr>
          <p:cNvPr descr="E:\素材\春\f8ff524aa4c5fd889e7d0ebb7ea1f30d.pngf8ff524aa4c5fd889e7d0ebb7ea1f30d" id="161" name="Google Shape;161;p22"/>
          <p:cNvPicPr preferRelativeResize="0"/>
          <p:nvPr/>
        </p:nvPicPr>
        <p:blipFill rotWithShape="1">
          <a:blip r:embed="rId3">
            <a:alphaModFix/>
          </a:blip>
          <a:srcRect b="0" l="0" r="0" t="0"/>
          <a:stretch/>
        </p:blipFill>
        <p:spPr>
          <a:xfrm rot="760426">
            <a:off x="6454775" y="2458720"/>
            <a:ext cx="2009140" cy="2553335"/>
          </a:xfrm>
          <a:prstGeom prst="rect">
            <a:avLst/>
          </a:prstGeom>
          <a:noFill/>
          <a:ln>
            <a:noFill/>
          </a:ln>
        </p:spPr>
      </p:pic>
      <p:pic>
        <p:nvPicPr>
          <p:cNvPr descr="E:\素材\春\f8ff524aa4c5fd889e7d0ebb7ea1f30d.pngf8ff524aa4c5fd889e7d0ebb7ea1f30d" id="162" name="Google Shape;162;p22"/>
          <p:cNvPicPr preferRelativeResize="0"/>
          <p:nvPr/>
        </p:nvPicPr>
        <p:blipFill rotWithShape="1">
          <a:blip r:embed="rId4">
            <a:alphaModFix/>
          </a:blip>
          <a:srcRect b="0" l="0" r="0" t="0"/>
          <a:stretch/>
        </p:blipFill>
        <p:spPr>
          <a:xfrm flipH="1" rot="-447838">
            <a:off x="3338195" y="3463925"/>
            <a:ext cx="1940560" cy="1955800"/>
          </a:xfrm>
          <a:prstGeom prst="rect">
            <a:avLst/>
          </a:prstGeom>
          <a:noFill/>
          <a:ln>
            <a:noFill/>
          </a:ln>
        </p:spPr>
      </p:pic>
      <p:pic>
        <p:nvPicPr>
          <p:cNvPr descr="E:\素材\春\f8ff524aa4c5fd889e7d0ebb7ea1f30d.pngf8ff524aa4c5fd889e7d0ebb7ea1f30d" id="163" name="Google Shape;163;p22"/>
          <p:cNvPicPr preferRelativeResize="0"/>
          <p:nvPr/>
        </p:nvPicPr>
        <p:blipFill rotWithShape="1">
          <a:blip r:embed="rId5">
            <a:alphaModFix/>
          </a:blip>
          <a:srcRect b="0" l="0" r="0" t="0"/>
          <a:stretch/>
        </p:blipFill>
        <p:spPr>
          <a:xfrm>
            <a:off x="6667500" y="1635760"/>
            <a:ext cx="1594485" cy="1421130"/>
          </a:xfrm>
          <a:prstGeom prst="rect">
            <a:avLst/>
          </a:prstGeom>
          <a:noFill/>
          <a:ln>
            <a:noFill/>
          </a:ln>
        </p:spPr>
      </p:pic>
      <p:pic>
        <p:nvPicPr>
          <p:cNvPr descr="E:\素材\春\7ff96c0408d5f1ad90e6490e1fb39ea4.png7ff96c0408d5f1ad90e6490e1fb39ea4" id="164" name="Google Shape;164;p22"/>
          <p:cNvPicPr preferRelativeResize="0"/>
          <p:nvPr/>
        </p:nvPicPr>
        <p:blipFill rotWithShape="1">
          <a:blip r:embed="rId6">
            <a:alphaModFix/>
          </a:blip>
          <a:srcRect b="0" l="0" r="0" t="0"/>
          <a:stretch/>
        </p:blipFill>
        <p:spPr>
          <a:xfrm rot="-4255932">
            <a:off x="4332196" y="2278507"/>
            <a:ext cx="1557020" cy="1523499"/>
          </a:xfrm>
          <a:prstGeom prst="rect">
            <a:avLst/>
          </a:prstGeom>
          <a:noFill/>
          <a:ln>
            <a:noFill/>
          </a:ln>
        </p:spPr>
      </p:pic>
      <p:sp>
        <p:nvSpPr>
          <p:cNvPr id="165" name="Google Shape;165;p22"/>
          <p:cNvSpPr txBox="1"/>
          <p:nvPr/>
        </p:nvSpPr>
        <p:spPr>
          <a:xfrm>
            <a:off x="4306159" y="3618743"/>
            <a:ext cx="3857145" cy="24006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5000">
                <a:solidFill>
                  <a:srgbClr val="339183"/>
                </a:solidFill>
                <a:latin typeface="Cambria"/>
                <a:ea typeface="Cambria"/>
                <a:cs typeface="Cambria"/>
                <a:sym typeface="Cambria"/>
              </a:rPr>
              <a:t>ONE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p:nvPr/>
        </p:nvSpPr>
        <p:spPr>
          <a:xfrm>
            <a:off x="5122361" y="2218302"/>
            <a:ext cx="2733408" cy="2916665"/>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72" name="Google Shape;172;p23"/>
          <p:cNvSpPr/>
          <p:nvPr/>
        </p:nvSpPr>
        <p:spPr>
          <a:xfrm>
            <a:off x="1830899" y="2227191"/>
            <a:ext cx="2733408" cy="2916665"/>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73" name="Google Shape;173;p23"/>
          <p:cNvSpPr/>
          <p:nvPr/>
        </p:nvSpPr>
        <p:spPr>
          <a:xfrm>
            <a:off x="8413823" y="2218302"/>
            <a:ext cx="2733408" cy="2916665"/>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174" name="Google Shape;174;p23"/>
          <p:cNvSpPr txBox="1"/>
          <p:nvPr/>
        </p:nvSpPr>
        <p:spPr>
          <a:xfrm>
            <a:off x="1928950" y="3685523"/>
            <a:ext cx="248602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D6B43"/>
                </a:solidFill>
                <a:latin typeface="Cambria"/>
                <a:ea typeface="Cambria"/>
                <a:cs typeface="Cambria"/>
                <a:sym typeface="Cambria"/>
              </a:rPr>
              <a:t>Think</a:t>
            </a:r>
            <a:endParaRPr/>
          </a:p>
        </p:txBody>
      </p:sp>
      <p:sp>
        <p:nvSpPr>
          <p:cNvPr id="175" name="Google Shape;175;p23"/>
          <p:cNvSpPr/>
          <p:nvPr/>
        </p:nvSpPr>
        <p:spPr>
          <a:xfrm>
            <a:off x="2013890" y="4066353"/>
            <a:ext cx="2367424"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Cambria"/>
                <a:ea typeface="Cambria"/>
                <a:cs typeface="Cambria"/>
                <a:sym typeface="Cambria"/>
              </a:rPr>
              <a:t>Customer AcquisitionDefined, focused user acquisition strategy.</a:t>
            </a:r>
            <a:endParaRPr/>
          </a:p>
        </p:txBody>
      </p:sp>
      <p:sp>
        <p:nvSpPr>
          <p:cNvPr id="176" name="Google Shape;176;p23"/>
          <p:cNvSpPr txBox="1"/>
          <p:nvPr/>
        </p:nvSpPr>
        <p:spPr>
          <a:xfrm>
            <a:off x="5221176" y="3685524"/>
            <a:ext cx="248602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D6B43"/>
                </a:solidFill>
                <a:latin typeface="Cambria"/>
                <a:ea typeface="Cambria"/>
                <a:cs typeface="Cambria"/>
                <a:sym typeface="Cambria"/>
              </a:rPr>
              <a:t>Make</a:t>
            </a:r>
            <a:endParaRPr/>
          </a:p>
        </p:txBody>
      </p:sp>
      <p:sp>
        <p:nvSpPr>
          <p:cNvPr id="177" name="Google Shape;177;p23"/>
          <p:cNvSpPr/>
          <p:nvPr/>
        </p:nvSpPr>
        <p:spPr>
          <a:xfrm>
            <a:off x="5306116" y="4066354"/>
            <a:ext cx="2367424"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Cambria"/>
                <a:ea typeface="Cambria"/>
                <a:cs typeface="Cambria"/>
                <a:sym typeface="Cambria"/>
              </a:rPr>
              <a:t>Customer AcquisitionDefined, focused user acquisition strategy.</a:t>
            </a:r>
            <a:endParaRPr/>
          </a:p>
        </p:txBody>
      </p:sp>
      <p:sp>
        <p:nvSpPr>
          <p:cNvPr id="178" name="Google Shape;178;p23"/>
          <p:cNvSpPr txBox="1"/>
          <p:nvPr/>
        </p:nvSpPr>
        <p:spPr>
          <a:xfrm>
            <a:off x="8487955" y="3676634"/>
            <a:ext cx="248602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D6B43"/>
                </a:solidFill>
                <a:latin typeface="Cambria"/>
                <a:ea typeface="Cambria"/>
                <a:cs typeface="Cambria"/>
                <a:sym typeface="Cambria"/>
              </a:rPr>
              <a:t>Check</a:t>
            </a:r>
            <a:endParaRPr/>
          </a:p>
        </p:txBody>
      </p:sp>
      <p:sp>
        <p:nvSpPr>
          <p:cNvPr id="179" name="Google Shape;179;p23"/>
          <p:cNvSpPr/>
          <p:nvPr/>
        </p:nvSpPr>
        <p:spPr>
          <a:xfrm>
            <a:off x="8572895" y="4057464"/>
            <a:ext cx="236742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Cambria"/>
                <a:ea typeface="Cambria"/>
                <a:cs typeface="Cambria"/>
                <a:sym typeface="Cambria"/>
              </a:rPr>
              <a:t>We use well-known development methodologies</a:t>
            </a:r>
            <a:endParaRPr/>
          </a:p>
        </p:txBody>
      </p:sp>
      <p:sp>
        <p:nvSpPr>
          <p:cNvPr id="180" name="Google Shape;180;p23"/>
          <p:cNvSpPr txBox="1"/>
          <p:nvPr/>
        </p:nvSpPr>
        <p:spPr>
          <a:xfrm>
            <a:off x="4698712" y="762599"/>
            <a:ext cx="323271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D6B43"/>
                </a:solidFill>
                <a:latin typeface="Cambria"/>
                <a:ea typeface="Cambria"/>
                <a:cs typeface="Cambria"/>
                <a:sym typeface="Cambria"/>
              </a:rPr>
              <a:t>Quality Assurance </a:t>
            </a:r>
            <a:endParaRPr/>
          </a:p>
        </p:txBody>
      </p:sp>
      <p:sp>
        <p:nvSpPr>
          <p:cNvPr id="181" name="Google Shape;181;p23"/>
          <p:cNvSpPr txBox="1"/>
          <p:nvPr/>
        </p:nvSpPr>
        <p:spPr>
          <a:xfrm>
            <a:off x="3001143" y="1146144"/>
            <a:ext cx="6975844" cy="261610"/>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400">
                <a:solidFill>
                  <a:srgbClr val="7F7F7F"/>
                </a:solidFill>
                <a:latin typeface="Cambria"/>
                <a:ea typeface="Cambria"/>
                <a:cs typeface="Cambria"/>
                <a:sym typeface="Cambria"/>
              </a:rPr>
              <a:t>Biscuit oat cake carrot cake muffin jelly beans chocolate chocolate sugar plum cheesecake</a:t>
            </a:r>
            <a:endParaRPr/>
          </a:p>
        </p:txBody>
      </p:sp>
      <p:pic>
        <p:nvPicPr>
          <p:cNvPr descr="7019dd4a0845cca0a8da1bd4d1572207" id="182" name="Google Shape;182;p23"/>
          <p:cNvPicPr preferRelativeResize="0"/>
          <p:nvPr/>
        </p:nvPicPr>
        <p:blipFill rotWithShape="1">
          <a:blip r:embed="rId3">
            <a:alphaModFix/>
          </a:blip>
          <a:srcRect b="0" l="0" r="0" t="0"/>
          <a:stretch/>
        </p:blipFill>
        <p:spPr>
          <a:xfrm>
            <a:off x="2409190" y="2357755"/>
            <a:ext cx="1310005" cy="1209675"/>
          </a:xfrm>
          <a:prstGeom prst="rect">
            <a:avLst/>
          </a:prstGeom>
          <a:noFill/>
          <a:ln>
            <a:noFill/>
          </a:ln>
        </p:spPr>
      </p:pic>
      <p:pic>
        <p:nvPicPr>
          <p:cNvPr descr="8b47a22797c0532a6a5a0c4bc2565294" id="183" name="Google Shape;183;p23"/>
          <p:cNvPicPr preferRelativeResize="0"/>
          <p:nvPr/>
        </p:nvPicPr>
        <p:blipFill rotWithShape="1">
          <a:blip r:embed="rId4">
            <a:alphaModFix/>
          </a:blip>
          <a:srcRect b="0" l="0" r="0" t="0"/>
          <a:stretch/>
        </p:blipFill>
        <p:spPr>
          <a:xfrm>
            <a:off x="5605780" y="2078355"/>
            <a:ext cx="1768475" cy="1768475"/>
          </a:xfrm>
          <a:prstGeom prst="rect">
            <a:avLst/>
          </a:prstGeom>
          <a:noFill/>
          <a:ln>
            <a:noFill/>
          </a:ln>
        </p:spPr>
      </p:pic>
      <p:pic>
        <p:nvPicPr>
          <p:cNvPr descr="f8ff524aa4c5fd889e7d0ebb7ea1f30d" id="184" name="Google Shape;184;p23"/>
          <p:cNvPicPr preferRelativeResize="0"/>
          <p:nvPr/>
        </p:nvPicPr>
        <p:blipFill rotWithShape="1">
          <a:blip r:embed="rId5">
            <a:alphaModFix/>
          </a:blip>
          <a:srcRect b="0" l="0" r="0" t="0"/>
          <a:stretch/>
        </p:blipFill>
        <p:spPr>
          <a:xfrm rot="840000">
            <a:off x="9091295" y="2374265"/>
            <a:ext cx="1379855" cy="13385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C:\Users\Administrator\Desktop\毕业季\QQ截图20170620123427.jpgQQ截图20170620123427" id="190" name="Google Shape;190;p24"/>
          <p:cNvPicPr preferRelativeResize="0"/>
          <p:nvPr/>
        </p:nvPicPr>
        <p:blipFill rotWithShape="1">
          <a:blip r:embed="rId3">
            <a:alphaModFix/>
          </a:blip>
          <a:srcRect b="0" l="0" r="0" t="0"/>
          <a:stretch/>
        </p:blipFill>
        <p:spPr>
          <a:xfrm>
            <a:off x="-67310" y="394335"/>
            <a:ext cx="12200891" cy="4427855"/>
          </a:xfrm>
          <a:custGeom>
            <a:rect b="b" l="l" r="r" t="t"/>
            <a:pathLst>
              <a:path extrusionOk="0" h="9103316" w="24089813">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noFill/>
          <a:ln>
            <a:noFill/>
          </a:ln>
        </p:spPr>
      </p:pic>
      <p:sp>
        <p:nvSpPr>
          <p:cNvPr id="191" name="Google Shape;191;p24"/>
          <p:cNvSpPr/>
          <p:nvPr/>
        </p:nvSpPr>
        <p:spPr>
          <a:xfrm>
            <a:off x="1219069" y="4600961"/>
            <a:ext cx="7706270" cy="13450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4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 Add a detailed text description here. It is recommended to be related to the title and conform to the overall language style. The language description should be as concise and vivid as possible.</a:t>
            </a:r>
            <a:endParaRPr/>
          </a:p>
        </p:txBody>
      </p:sp>
      <p:sp>
        <p:nvSpPr>
          <p:cNvPr id="192" name="Google Shape;192;p24"/>
          <p:cNvSpPr txBox="1"/>
          <p:nvPr/>
        </p:nvSpPr>
        <p:spPr>
          <a:xfrm>
            <a:off x="1219069" y="3435485"/>
            <a:ext cx="4059263" cy="819840"/>
          </a:xfrm>
          <a:prstGeom prst="rect">
            <a:avLst/>
          </a:prstGeom>
          <a:noFill/>
          <a:ln>
            <a:noFill/>
          </a:ln>
        </p:spPr>
        <p:txBody>
          <a:bodyPr anchorCtr="0" anchor="t" bIns="45700" lIns="91425" spcFirstLastPara="1" rIns="91425" wrap="square" tIns="45700">
            <a:noAutofit/>
          </a:bodyPr>
          <a:lstStyle/>
          <a:p>
            <a:pPr indent="0" lvl="0" marL="0" marR="0" rtl="0" algn="l">
              <a:lnSpc>
                <a:spcPct val="235714"/>
              </a:lnSpc>
              <a:spcBef>
                <a:spcPts val="0"/>
              </a:spcBef>
              <a:spcAft>
                <a:spcPts val="0"/>
              </a:spcAft>
              <a:buNone/>
            </a:pPr>
            <a:r>
              <a:rPr b="1" lang="en-US" sz="2800">
                <a:solidFill>
                  <a:srgbClr val="8D6B43"/>
                </a:solidFill>
                <a:latin typeface="Cambria"/>
                <a:ea typeface="Cambria"/>
                <a:cs typeface="Cambria"/>
                <a:sym typeface="Cambria"/>
              </a:rPr>
              <a:t>Implementation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f426099fefbe18d58fda86b4010066cf" id="198" name="Google Shape;198;p25"/>
          <p:cNvPicPr preferRelativeResize="0"/>
          <p:nvPr/>
        </p:nvPicPr>
        <p:blipFill rotWithShape="1">
          <a:blip r:embed="rId3">
            <a:alphaModFix/>
          </a:blip>
          <a:srcRect b="0" l="0" r="0" t="0"/>
          <a:stretch/>
        </p:blipFill>
        <p:spPr>
          <a:xfrm>
            <a:off x="1692910" y="2541905"/>
            <a:ext cx="929005" cy="929005"/>
          </a:xfrm>
          <a:prstGeom prst="rect">
            <a:avLst/>
          </a:prstGeom>
          <a:noFill/>
          <a:ln>
            <a:noFill/>
          </a:ln>
        </p:spPr>
      </p:pic>
      <p:pic>
        <p:nvPicPr>
          <p:cNvPr descr="f426099fefbe18d58fda86b4010066cf" id="199" name="Google Shape;199;p25"/>
          <p:cNvPicPr preferRelativeResize="0"/>
          <p:nvPr/>
        </p:nvPicPr>
        <p:blipFill rotWithShape="1">
          <a:blip r:embed="rId3">
            <a:alphaModFix/>
          </a:blip>
          <a:srcRect b="0" l="0" r="0" t="0"/>
          <a:stretch/>
        </p:blipFill>
        <p:spPr>
          <a:xfrm>
            <a:off x="4389150" y="2541905"/>
            <a:ext cx="929005" cy="929005"/>
          </a:xfrm>
          <a:prstGeom prst="rect">
            <a:avLst/>
          </a:prstGeom>
          <a:noFill/>
          <a:ln>
            <a:noFill/>
          </a:ln>
        </p:spPr>
      </p:pic>
      <p:pic>
        <p:nvPicPr>
          <p:cNvPr descr="f426099fefbe18d58fda86b4010066cf" id="200" name="Google Shape;200;p25"/>
          <p:cNvPicPr preferRelativeResize="0"/>
          <p:nvPr/>
        </p:nvPicPr>
        <p:blipFill rotWithShape="1">
          <a:blip r:embed="rId3">
            <a:alphaModFix/>
          </a:blip>
          <a:srcRect b="0" l="0" r="0" t="0"/>
          <a:stretch/>
        </p:blipFill>
        <p:spPr>
          <a:xfrm>
            <a:off x="7000604" y="2541905"/>
            <a:ext cx="929005" cy="929005"/>
          </a:xfrm>
          <a:prstGeom prst="rect">
            <a:avLst/>
          </a:prstGeom>
          <a:noFill/>
          <a:ln>
            <a:noFill/>
          </a:ln>
        </p:spPr>
      </p:pic>
      <p:pic>
        <p:nvPicPr>
          <p:cNvPr descr="f426099fefbe18d58fda86b4010066cf" id="201" name="Google Shape;201;p25"/>
          <p:cNvPicPr preferRelativeResize="0"/>
          <p:nvPr/>
        </p:nvPicPr>
        <p:blipFill rotWithShape="1">
          <a:blip r:embed="rId3">
            <a:alphaModFix/>
          </a:blip>
          <a:srcRect b="0" l="0" r="0" t="0"/>
          <a:stretch/>
        </p:blipFill>
        <p:spPr>
          <a:xfrm>
            <a:off x="9709850" y="2541905"/>
            <a:ext cx="929005" cy="929005"/>
          </a:xfrm>
          <a:prstGeom prst="rect">
            <a:avLst/>
          </a:prstGeom>
          <a:noFill/>
          <a:ln>
            <a:noFill/>
          </a:ln>
        </p:spPr>
      </p:pic>
      <p:grpSp>
        <p:nvGrpSpPr>
          <p:cNvPr id="202" name="Google Shape;202;p25"/>
          <p:cNvGrpSpPr/>
          <p:nvPr/>
        </p:nvGrpSpPr>
        <p:grpSpPr>
          <a:xfrm>
            <a:off x="1205438" y="2465093"/>
            <a:ext cx="1903642" cy="1903642"/>
            <a:chOff x="785786" y="1643056"/>
            <a:chExt cx="1903642" cy="1903642"/>
          </a:xfrm>
        </p:grpSpPr>
        <p:sp>
          <p:nvSpPr>
            <p:cNvPr id="203" name="Google Shape;203;p25"/>
            <p:cNvSpPr/>
            <p:nvPr/>
          </p:nvSpPr>
          <p:spPr>
            <a:xfrm>
              <a:off x="785786" y="1643056"/>
              <a:ext cx="1903642" cy="1903642"/>
            </a:xfrm>
            <a:prstGeom prst="arc">
              <a:avLst>
                <a:gd fmla="val 10782369" name="adj1"/>
                <a:gd fmla="val 0"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204" name="Google Shape;204;p25"/>
            <p:cNvSpPr/>
            <p:nvPr/>
          </p:nvSpPr>
          <p:spPr>
            <a:xfrm flipH="1">
              <a:off x="785786" y="1643056"/>
              <a:ext cx="1903642" cy="1903642"/>
            </a:xfrm>
            <a:prstGeom prst="arc">
              <a:avLst>
                <a:gd fmla="val 21571566" name="adj1"/>
                <a:gd fmla="val 10822907"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205" name="Google Shape;205;p25"/>
            <p:cNvGrpSpPr/>
            <p:nvPr/>
          </p:nvGrpSpPr>
          <p:grpSpPr>
            <a:xfrm>
              <a:off x="1071538" y="2130551"/>
              <a:ext cx="1357322" cy="1065505"/>
              <a:chOff x="1071538" y="2130551"/>
              <a:chExt cx="1357322" cy="1065505"/>
            </a:xfrm>
          </p:grpSpPr>
          <p:sp>
            <p:nvSpPr>
              <p:cNvPr id="206" name="Google Shape;206;p25"/>
              <p:cNvSpPr/>
              <p:nvPr/>
            </p:nvSpPr>
            <p:spPr>
              <a:xfrm>
                <a:off x="1488688" y="2571750"/>
                <a:ext cx="537456"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A5A5A5"/>
                    </a:solidFill>
                    <a:latin typeface="Cambria"/>
                    <a:ea typeface="Cambria"/>
                    <a:cs typeface="Cambria"/>
                    <a:sym typeface="Cambria"/>
                  </a:rPr>
                  <a:t>Like</a:t>
                </a:r>
                <a:endParaRPr/>
              </a:p>
            </p:txBody>
          </p:sp>
          <p:sp>
            <p:nvSpPr>
              <p:cNvPr id="207" name="Google Shape;207;p25"/>
              <p:cNvSpPr/>
              <p:nvPr/>
            </p:nvSpPr>
            <p:spPr>
              <a:xfrm>
                <a:off x="1588299" y="2130551"/>
                <a:ext cx="54438" cy="54438"/>
              </a:xfrm>
              <a:custGeom>
                <a:rect b="b" l="l" r="r" t="t"/>
                <a:pathLst>
                  <a:path extrusionOk="0"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rgbClr val="26262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mbria"/>
                  <a:ea typeface="Cambria"/>
                  <a:cs typeface="Cambria"/>
                  <a:sym typeface="Cambria"/>
                </a:endParaRPr>
              </a:p>
            </p:txBody>
          </p:sp>
          <p:sp>
            <p:nvSpPr>
              <p:cNvPr id="208" name="Google Shape;208;p25"/>
              <p:cNvSpPr/>
              <p:nvPr/>
            </p:nvSpPr>
            <p:spPr>
              <a:xfrm>
                <a:off x="1071538" y="2857502"/>
                <a:ext cx="13573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Click here to add a titleClick here to add a title</a:t>
                </a:r>
                <a:endParaRPr sz="800">
                  <a:solidFill>
                    <a:srgbClr val="A5A5A5"/>
                  </a:solidFill>
                  <a:latin typeface="Cambria"/>
                  <a:ea typeface="Cambria"/>
                  <a:cs typeface="Cambria"/>
                  <a:sym typeface="Cambria"/>
                </a:endParaRPr>
              </a:p>
            </p:txBody>
          </p:sp>
        </p:grpSp>
      </p:grpSp>
      <p:grpSp>
        <p:nvGrpSpPr>
          <p:cNvPr id="209" name="Google Shape;209;p25"/>
          <p:cNvGrpSpPr/>
          <p:nvPr/>
        </p:nvGrpSpPr>
        <p:grpSpPr>
          <a:xfrm>
            <a:off x="3859921" y="2465093"/>
            <a:ext cx="1903642" cy="1903642"/>
            <a:chOff x="2714612" y="1643056"/>
            <a:chExt cx="1903642" cy="1903642"/>
          </a:xfrm>
        </p:grpSpPr>
        <p:sp>
          <p:nvSpPr>
            <p:cNvPr id="210" name="Google Shape;210;p25"/>
            <p:cNvSpPr/>
            <p:nvPr/>
          </p:nvSpPr>
          <p:spPr>
            <a:xfrm>
              <a:off x="2714612" y="1643056"/>
              <a:ext cx="1903642" cy="1903642"/>
            </a:xfrm>
            <a:prstGeom prst="arc">
              <a:avLst>
                <a:gd fmla="val 21571566" name="adj1"/>
                <a:gd fmla="val 10822907"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211" name="Google Shape;211;p25"/>
            <p:cNvSpPr/>
            <p:nvPr/>
          </p:nvSpPr>
          <p:spPr>
            <a:xfrm flipH="1">
              <a:off x="2714612" y="1643056"/>
              <a:ext cx="1903642" cy="1903642"/>
            </a:xfrm>
            <a:prstGeom prst="arc">
              <a:avLst>
                <a:gd fmla="val 10782369" name="adj1"/>
                <a:gd fmla="val 0"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212" name="Google Shape;212;p25"/>
            <p:cNvGrpSpPr/>
            <p:nvPr/>
          </p:nvGrpSpPr>
          <p:grpSpPr>
            <a:xfrm>
              <a:off x="3000364" y="2571750"/>
              <a:ext cx="1357322" cy="501196"/>
              <a:chOff x="3000364" y="2571750"/>
              <a:chExt cx="1357322" cy="501196"/>
            </a:xfrm>
          </p:grpSpPr>
          <p:sp>
            <p:nvSpPr>
              <p:cNvPr id="213" name="Google Shape;213;p25"/>
              <p:cNvSpPr/>
              <p:nvPr/>
            </p:nvSpPr>
            <p:spPr>
              <a:xfrm>
                <a:off x="3221891" y="2571750"/>
                <a:ext cx="94288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A5A5A5"/>
                    </a:solidFill>
                    <a:latin typeface="Cambria"/>
                    <a:ea typeface="Cambria"/>
                    <a:cs typeface="Cambria"/>
                    <a:sym typeface="Cambria"/>
                  </a:rPr>
                  <a:t>Diamond</a:t>
                </a:r>
                <a:endParaRPr/>
              </a:p>
            </p:txBody>
          </p:sp>
          <p:sp>
            <p:nvSpPr>
              <p:cNvPr id="214" name="Google Shape;214;p25"/>
              <p:cNvSpPr/>
              <p:nvPr/>
            </p:nvSpPr>
            <p:spPr>
              <a:xfrm>
                <a:off x="3000364" y="2857502"/>
                <a:ext cx="1357322"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Digital Storytelling</a:t>
                </a:r>
                <a:endParaRPr sz="800">
                  <a:solidFill>
                    <a:srgbClr val="A5A5A5"/>
                  </a:solidFill>
                  <a:latin typeface="Cambria"/>
                  <a:ea typeface="Cambria"/>
                  <a:cs typeface="Cambria"/>
                  <a:sym typeface="Cambria"/>
                </a:endParaRPr>
              </a:p>
            </p:txBody>
          </p:sp>
        </p:grpSp>
      </p:grpSp>
      <p:grpSp>
        <p:nvGrpSpPr>
          <p:cNvPr id="215" name="Google Shape;215;p25"/>
          <p:cNvGrpSpPr/>
          <p:nvPr/>
        </p:nvGrpSpPr>
        <p:grpSpPr>
          <a:xfrm>
            <a:off x="6513286" y="2465093"/>
            <a:ext cx="1903642" cy="1903642"/>
            <a:chOff x="4643438" y="1643056"/>
            <a:chExt cx="1903642" cy="1903642"/>
          </a:xfrm>
        </p:grpSpPr>
        <p:sp>
          <p:nvSpPr>
            <p:cNvPr id="216" name="Google Shape;216;p25"/>
            <p:cNvSpPr/>
            <p:nvPr/>
          </p:nvSpPr>
          <p:spPr>
            <a:xfrm>
              <a:off x="4643438" y="1643056"/>
              <a:ext cx="1903642" cy="1903642"/>
            </a:xfrm>
            <a:prstGeom prst="arc">
              <a:avLst>
                <a:gd fmla="val 10782369" name="adj1"/>
                <a:gd fmla="val 0"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217" name="Google Shape;217;p25"/>
            <p:cNvSpPr/>
            <p:nvPr/>
          </p:nvSpPr>
          <p:spPr>
            <a:xfrm flipH="1">
              <a:off x="4643438" y="1643056"/>
              <a:ext cx="1903642" cy="1903642"/>
            </a:xfrm>
            <a:prstGeom prst="arc">
              <a:avLst>
                <a:gd fmla="val 21571566" name="adj1"/>
                <a:gd fmla="val 10822907"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218" name="Google Shape;218;p25"/>
            <p:cNvGrpSpPr/>
            <p:nvPr/>
          </p:nvGrpSpPr>
          <p:grpSpPr>
            <a:xfrm>
              <a:off x="4929190" y="2571750"/>
              <a:ext cx="1357322" cy="624306"/>
              <a:chOff x="4929190" y="2571750"/>
              <a:chExt cx="1357322" cy="624306"/>
            </a:xfrm>
          </p:grpSpPr>
          <p:sp>
            <p:nvSpPr>
              <p:cNvPr id="219" name="Google Shape;219;p25"/>
              <p:cNvSpPr/>
              <p:nvPr/>
            </p:nvSpPr>
            <p:spPr>
              <a:xfrm>
                <a:off x="5285579" y="2571750"/>
                <a:ext cx="52129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A5A5A5"/>
                    </a:solidFill>
                    <a:latin typeface="Cambria"/>
                    <a:ea typeface="Cambria"/>
                    <a:cs typeface="Cambria"/>
                    <a:sym typeface="Cambria"/>
                  </a:rPr>
                  <a:t>Star</a:t>
                </a:r>
                <a:endParaRPr/>
              </a:p>
            </p:txBody>
          </p:sp>
          <p:sp>
            <p:nvSpPr>
              <p:cNvPr id="220" name="Google Shape;220;p25"/>
              <p:cNvSpPr/>
              <p:nvPr/>
            </p:nvSpPr>
            <p:spPr>
              <a:xfrm>
                <a:off x="4929190" y="2857502"/>
                <a:ext cx="13573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We press play on your digital story</a:t>
                </a:r>
                <a:endParaRPr sz="800">
                  <a:solidFill>
                    <a:srgbClr val="A5A5A5"/>
                  </a:solidFill>
                  <a:latin typeface="Cambria"/>
                  <a:ea typeface="Cambria"/>
                  <a:cs typeface="Cambria"/>
                  <a:sym typeface="Cambria"/>
                </a:endParaRPr>
              </a:p>
            </p:txBody>
          </p:sp>
        </p:grpSp>
      </p:grpSp>
      <p:grpSp>
        <p:nvGrpSpPr>
          <p:cNvPr id="221" name="Google Shape;221;p25"/>
          <p:cNvGrpSpPr/>
          <p:nvPr/>
        </p:nvGrpSpPr>
        <p:grpSpPr>
          <a:xfrm>
            <a:off x="9166651" y="2465093"/>
            <a:ext cx="1903642" cy="1903642"/>
            <a:chOff x="6572264" y="1643056"/>
            <a:chExt cx="1903642" cy="1903642"/>
          </a:xfrm>
        </p:grpSpPr>
        <p:sp>
          <p:nvSpPr>
            <p:cNvPr id="222" name="Google Shape;222;p25"/>
            <p:cNvSpPr/>
            <p:nvPr/>
          </p:nvSpPr>
          <p:spPr>
            <a:xfrm>
              <a:off x="6572264" y="1643056"/>
              <a:ext cx="1903642" cy="1903642"/>
            </a:xfrm>
            <a:prstGeom prst="arc">
              <a:avLst>
                <a:gd fmla="val 21571566" name="adj1"/>
                <a:gd fmla="val 10822907" name="adj2"/>
              </a:avLst>
            </a:prstGeom>
            <a:noFill/>
            <a:ln cap="flat" cmpd="sng" w="127000">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223" name="Google Shape;223;p25"/>
            <p:cNvSpPr/>
            <p:nvPr/>
          </p:nvSpPr>
          <p:spPr>
            <a:xfrm flipH="1">
              <a:off x="6572264" y="1643056"/>
              <a:ext cx="1903642" cy="1903642"/>
            </a:xfrm>
            <a:prstGeom prst="arc">
              <a:avLst>
                <a:gd fmla="val 10782369" name="adj1"/>
                <a:gd fmla="val 0" name="adj2"/>
              </a:avLst>
            </a:prstGeom>
            <a:noFill/>
            <a:ln cap="flat" cmpd="sng" w="1270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grpSp>
          <p:nvGrpSpPr>
            <p:cNvPr id="224" name="Google Shape;224;p25"/>
            <p:cNvGrpSpPr/>
            <p:nvPr/>
          </p:nvGrpSpPr>
          <p:grpSpPr>
            <a:xfrm>
              <a:off x="6858016" y="2129926"/>
              <a:ext cx="1357322" cy="1066130"/>
              <a:chOff x="6858016" y="2129926"/>
              <a:chExt cx="1357322" cy="1066130"/>
            </a:xfrm>
          </p:grpSpPr>
          <p:sp>
            <p:nvSpPr>
              <p:cNvPr id="225" name="Google Shape;225;p25"/>
              <p:cNvSpPr/>
              <p:nvPr/>
            </p:nvSpPr>
            <p:spPr>
              <a:xfrm>
                <a:off x="7136651" y="2571750"/>
                <a:ext cx="875368"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rgbClr val="A5A5A5"/>
                    </a:solidFill>
                    <a:latin typeface="Cambria"/>
                    <a:ea typeface="Cambria"/>
                    <a:cs typeface="Cambria"/>
                    <a:sym typeface="Cambria"/>
                  </a:rPr>
                  <a:t>Delivery</a:t>
                </a:r>
                <a:endParaRPr/>
              </a:p>
            </p:txBody>
          </p:sp>
          <p:sp>
            <p:nvSpPr>
              <p:cNvPr id="226" name="Google Shape;226;p25"/>
              <p:cNvSpPr/>
              <p:nvPr/>
            </p:nvSpPr>
            <p:spPr>
              <a:xfrm>
                <a:off x="7636291" y="2129926"/>
                <a:ext cx="68830" cy="91982"/>
              </a:xfrm>
              <a:custGeom>
                <a:rect b="b" l="l" r="r" t="t"/>
                <a:pathLst>
                  <a:path extrusionOk="0"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rgbClr val="26262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mbria"/>
                  <a:ea typeface="Cambria"/>
                  <a:cs typeface="Cambria"/>
                  <a:sym typeface="Cambria"/>
                </a:endParaRPr>
              </a:p>
            </p:txBody>
          </p:sp>
          <p:sp>
            <p:nvSpPr>
              <p:cNvPr id="227" name="Google Shape;227;p25"/>
              <p:cNvSpPr/>
              <p:nvPr/>
            </p:nvSpPr>
            <p:spPr>
              <a:xfrm>
                <a:off x="6858016" y="2857502"/>
                <a:ext cx="13573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rgbClr val="A5A5A5"/>
                    </a:solidFill>
                    <a:latin typeface="Cambria"/>
                    <a:ea typeface="Cambria"/>
                    <a:cs typeface="Cambria"/>
                    <a:sym typeface="Cambria"/>
                  </a:rPr>
                  <a:t>We use well-known development</a:t>
                </a:r>
                <a:endParaRPr sz="800">
                  <a:solidFill>
                    <a:srgbClr val="A5A5A5"/>
                  </a:solidFill>
                  <a:latin typeface="Cambria"/>
                  <a:ea typeface="Cambria"/>
                  <a:cs typeface="Cambria"/>
                  <a:sym typeface="Cambria"/>
                </a:endParaRPr>
              </a:p>
            </p:txBody>
          </p:sp>
        </p:grpSp>
      </p:grpSp>
      <p:sp>
        <p:nvSpPr>
          <p:cNvPr id="228" name="Google Shape;228;p25"/>
          <p:cNvSpPr txBox="1"/>
          <p:nvPr/>
        </p:nvSpPr>
        <p:spPr>
          <a:xfrm>
            <a:off x="5152938" y="790539"/>
            <a:ext cx="1886117"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D6B43"/>
                </a:solidFill>
                <a:latin typeface="Cambria"/>
                <a:ea typeface="Cambria"/>
                <a:cs typeface="Cambria"/>
                <a:sym typeface="Cambria"/>
              </a:rPr>
              <a:t>Design</a:t>
            </a:r>
            <a:endParaRPr/>
          </a:p>
        </p:txBody>
      </p:sp>
      <p:sp>
        <p:nvSpPr>
          <p:cNvPr id="229" name="Google Shape;229;p25"/>
          <p:cNvSpPr txBox="1"/>
          <p:nvPr/>
        </p:nvSpPr>
        <p:spPr>
          <a:xfrm>
            <a:off x="2608078" y="1174084"/>
            <a:ext cx="6975844" cy="261610"/>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400">
                <a:solidFill>
                  <a:srgbClr val="7F7F7F"/>
                </a:solidFill>
                <a:latin typeface="Cambria"/>
                <a:ea typeface="Cambria"/>
                <a:cs typeface="Cambria"/>
                <a:sym typeface="Cambria"/>
              </a:rPr>
              <a:t>Biscuit oat cake carrot cake muffin jelly beans chocolate chocolate sugar plum cheesecake</a:t>
            </a:r>
            <a:endParaRPr/>
          </a:p>
        </p:txBody>
      </p:sp>
      <p:sp>
        <p:nvSpPr>
          <p:cNvPr id="230" name="Google Shape;230;p25"/>
          <p:cNvSpPr/>
          <p:nvPr/>
        </p:nvSpPr>
        <p:spPr>
          <a:xfrm>
            <a:off x="779666" y="5463772"/>
            <a:ext cx="10632660"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7F7F7F"/>
                </a:solidFill>
                <a:latin typeface="Cambria"/>
                <a:ea typeface="Cambria"/>
                <a:cs typeface="Cambria"/>
                <a:sym typeface="Cambria"/>
              </a:rPr>
              <a:t>Enter the comprehensive description of the above chart here, enter the comprehensive description of the above chart here, enter the comprehensive description of the above chart here, enter the comprehensive description of the above chart here, and enter the comprehensive description of the above chart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p:nvPr/>
        </p:nvSpPr>
        <p:spPr>
          <a:xfrm>
            <a:off x="7753199" y="971002"/>
            <a:ext cx="2493818"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D6B43"/>
              </a:buClr>
              <a:buSzPts val="2000"/>
              <a:buFont typeface="Arial"/>
              <a:buNone/>
            </a:pPr>
            <a:r>
              <a:rPr b="1" lang="en-US" sz="2000">
                <a:solidFill>
                  <a:srgbClr val="8D6B43"/>
                </a:solidFill>
                <a:latin typeface="Cambria"/>
                <a:ea typeface="Cambria"/>
                <a:cs typeface="Cambria"/>
                <a:sym typeface="Cambria"/>
              </a:rPr>
              <a:t>PROMOTION</a:t>
            </a:r>
            <a:endParaRPr/>
          </a:p>
        </p:txBody>
      </p:sp>
      <p:sp>
        <p:nvSpPr>
          <p:cNvPr id="237" name="Google Shape;237;p26"/>
          <p:cNvSpPr/>
          <p:nvPr/>
        </p:nvSpPr>
        <p:spPr>
          <a:xfrm>
            <a:off x="7753199" y="1489015"/>
            <a:ext cx="3362035" cy="116955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i="1" lang="en-US" sz="1400">
                <a:solidFill>
                  <a:srgbClr val="7F7F7F"/>
                </a:solidFill>
                <a:latin typeface="Cambria"/>
                <a:ea typeface="Cambria"/>
                <a:cs typeface="Cambria"/>
                <a:sym typeface="Cambria"/>
              </a:rPr>
              <a:t>We use well-known development methodologies to create a customized approach for each of the projects. This allows us to achieve high quality outcomes and full transparency towards.</a:t>
            </a:r>
            <a:endParaRPr/>
          </a:p>
        </p:txBody>
      </p:sp>
      <p:sp>
        <p:nvSpPr>
          <p:cNvPr id="238" name="Google Shape;238;p26"/>
          <p:cNvSpPr/>
          <p:nvPr/>
        </p:nvSpPr>
        <p:spPr>
          <a:xfrm>
            <a:off x="2105025" y="1337131"/>
            <a:ext cx="133350" cy="120194"/>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cxnSp>
        <p:nvCxnSpPr>
          <p:cNvPr id="239" name="Google Shape;239;p26"/>
          <p:cNvCxnSpPr/>
          <p:nvPr/>
        </p:nvCxnSpPr>
        <p:spPr>
          <a:xfrm>
            <a:off x="2238375" y="1457325"/>
            <a:ext cx="1438275" cy="1378862"/>
          </a:xfrm>
          <a:prstGeom prst="straightConnector1">
            <a:avLst/>
          </a:prstGeom>
          <a:noFill/>
          <a:ln cap="flat" cmpd="sng" w="9525">
            <a:solidFill>
              <a:srgbClr val="339183"/>
            </a:solidFill>
            <a:prstDash val="solid"/>
            <a:miter lim="800000"/>
            <a:headEnd len="sm" w="sm" type="none"/>
            <a:tailEnd len="sm" w="sm" type="none"/>
          </a:ln>
        </p:spPr>
      </p:cxnSp>
      <p:cxnSp>
        <p:nvCxnSpPr>
          <p:cNvPr id="240" name="Google Shape;240;p26"/>
          <p:cNvCxnSpPr/>
          <p:nvPr/>
        </p:nvCxnSpPr>
        <p:spPr>
          <a:xfrm flipH="1">
            <a:off x="2129433" y="2980158"/>
            <a:ext cx="1485900" cy="1362075"/>
          </a:xfrm>
          <a:prstGeom prst="straightConnector1">
            <a:avLst/>
          </a:prstGeom>
          <a:noFill/>
          <a:ln cap="flat" cmpd="sng" w="9525">
            <a:solidFill>
              <a:srgbClr val="339183"/>
            </a:solidFill>
            <a:prstDash val="solid"/>
            <a:miter lim="800000"/>
            <a:headEnd len="sm" w="sm" type="none"/>
            <a:tailEnd len="sm" w="sm" type="none"/>
          </a:ln>
        </p:spPr>
      </p:cxnSp>
      <p:cxnSp>
        <p:nvCxnSpPr>
          <p:cNvPr id="241" name="Google Shape;241;p26"/>
          <p:cNvCxnSpPr/>
          <p:nvPr/>
        </p:nvCxnSpPr>
        <p:spPr>
          <a:xfrm>
            <a:off x="2076449" y="4431518"/>
            <a:ext cx="2904006" cy="2162246"/>
          </a:xfrm>
          <a:prstGeom prst="straightConnector1">
            <a:avLst/>
          </a:prstGeom>
          <a:noFill/>
          <a:ln cap="flat" cmpd="sng" w="9525">
            <a:solidFill>
              <a:srgbClr val="339183"/>
            </a:solidFill>
            <a:prstDash val="solid"/>
            <a:miter lim="800000"/>
            <a:headEnd len="sm" w="sm" type="none"/>
            <a:tailEnd len="sm" w="sm" type="none"/>
          </a:ln>
        </p:spPr>
      </p:cxnSp>
      <p:sp>
        <p:nvSpPr>
          <p:cNvPr id="242" name="Google Shape;242;p26"/>
          <p:cNvSpPr/>
          <p:nvPr/>
        </p:nvSpPr>
        <p:spPr>
          <a:xfrm>
            <a:off x="3655218" y="2879014"/>
            <a:ext cx="133350" cy="120194"/>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43" name="Google Shape;243;p26"/>
          <p:cNvSpPr/>
          <p:nvPr/>
        </p:nvSpPr>
        <p:spPr>
          <a:xfrm>
            <a:off x="1996083" y="4394585"/>
            <a:ext cx="133350" cy="120194"/>
          </a:xfrm>
          <a:prstGeom prst="ellipse">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244" name="Google Shape;244;p26"/>
          <p:cNvSpPr txBox="1"/>
          <p:nvPr/>
        </p:nvSpPr>
        <p:spPr>
          <a:xfrm>
            <a:off x="3788568" y="2741055"/>
            <a:ext cx="3552825" cy="420823"/>
          </a:xfrm>
          <a:prstGeom prst="rect">
            <a:avLst/>
          </a:prstGeom>
          <a:noFill/>
          <a:ln>
            <a:noFill/>
          </a:ln>
        </p:spPr>
        <p:txBody>
          <a:bodyPr anchorCtr="0" anchor="t" bIns="108725" lIns="217475" spcFirstLastPara="1" rIns="217475" wrap="square" tIns="10872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mbria"/>
                <a:ea typeface="Cambria"/>
                <a:cs typeface="Cambria"/>
                <a:sym typeface="Cambria"/>
              </a:rPr>
              <a:t>Your audience relate and absorb information</a:t>
            </a:r>
            <a:endParaRPr/>
          </a:p>
        </p:txBody>
      </p:sp>
      <p:sp>
        <p:nvSpPr>
          <p:cNvPr id="245" name="Google Shape;245;p26"/>
          <p:cNvSpPr txBox="1"/>
          <p:nvPr/>
        </p:nvSpPr>
        <p:spPr>
          <a:xfrm>
            <a:off x="2872383" y="906978"/>
            <a:ext cx="3552825" cy="1085620"/>
          </a:xfrm>
          <a:prstGeom prst="rect">
            <a:avLst/>
          </a:prstGeom>
          <a:noFill/>
          <a:ln>
            <a:noFill/>
          </a:ln>
        </p:spPr>
        <p:txBody>
          <a:bodyPr anchorCtr="0" anchor="t" bIns="108725" lIns="217475" spcFirstLastPara="1" rIns="217475" wrap="square" tIns="10872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mbria"/>
                <a:ea typeface="Cambria"/>
                <a:cs typeface="Cambria"/>
                <a:sym typeface="Cambria"/>
              </a:rPr>
              <a:t>The user can demonstrate on a projector or computer, or print the presentation and make it into a film to be used in a wider field. Using PowerPoint</a:t>
            </a:r>
            <a:endParaRPr/>
          </a:p>
        </p:txBody>
      </p:sp>
      <p:sp>
        <p:nvSpPr>
          <p:cNvPr id="246" name="Google Shape;246;p26"/>
          <p:cNvSpPr txBox="1"/>
          <p:nvPr/>
        </p:nvSpPr>
        <p:spPr>
          <a:xfrm>
            <a:off x="2957512" y="4051378"/>
            <a:ext cx="3552825" cy="1085620"/>
          </a:xfrm>
          <a:prstGeom prst="rect">
            <a:avLst/>
          </a:prstGeom>
          <a:noFill/>
          <a:ln>
            <a:noFill/>
          </a:ln>
        </p:spPr>
        <p:txBody>
          <a:bodyPr anchorCtr="0" anchor="t" bIns="108725" lIns="217475" spcFirstLastPara="1" rIns="217475" wrap="square" tIns="108725">
            <a:noAutofit/>
          </a:bodyPr>
          <a:lstStyle/>
          <a:p>
            <a:pPr indent="0" lvl="0" marL="0" marR="0" rtl="0" algn="l">
              <a:lnSpc>
                <a:spcPct val="120000"/>
              </a:lnSpc>
              <a:spcBef>
                <a:spcPts val="0"/>
              </a:spcBef>
              <a:spcAft>
                <a:spcPts val="0"/>
              </a:spcAft>
              <a:buClr>
                <a:srgbClr val="7F7F7F"/>
              </a:buClr>
              <a:buSzPts val="1200"/>
              <a:buFont typeface="Arial"/>
              <a:buNone/>
            </a:pPr>
            <a:r>
              <a:rPr lang="en-US" sz="1200">
                <a:solidFill>
                  <a:srgbClr val="7F7F7F"/>
                </a:solidFill>
                <a:latin typeface="Cambria"/>
                <a:ea typeface="Cambria"/>
                <a:cs typeface="Cambria"/>
                <a:sym typeface="Cambria"/>
              </a:rPr>
              <a:t>The time is now, the place is here. Stay in the present. You can do nothing to change the past, and the future will never come exactly as you plan or hope for.</a:t>
            </a:r>
            <a:endParaRPr/>
          </a:p>
        </p:txBody>
      </p:sp>
      <p:pic>
        <p:nvPicPr>
          <p:cNvPr id="247" name="Google Shape;247;p26"/>
          <p:cNvPicPr preferRelativeResize="0"/>
          <p:nvPr/>
        </p:nvPicPr>
        <p:blipFill rotWithShape="1">
          <a:blip r:embed="rId3">
            <a:alphaModFix/>
          </a:blip>
          <a:srcRect b="0" l="0" r="0" t="0"/>
          <a:stretch/>
        </p:blipFill>
        <p:spPr>
          <a:xfrm>
            <a:off x="7493756" y="2432707"/>
            <a:ext cx="3880919" cy="3360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p:nvPr/>
        </p:nvSpPr>
        <p:spPr>
          <a:xfrm>
            <a:off x="4274612" y="1910428"/>
            <a:ext cx="3055064" cy="4184071"/>
          </a:xfrm>
          <a:prstGeom prst="rect">
            <a:avLst/>
          </a:prstGeom>
          <a:noFill/>
          <a:ln cap="flat" cmpd="sng" w="28575">
            <a:solidFill>
              <a:srgbClr val="3391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C:\Users\Administrator\Desktop\毕业季\QQ截图20170615202423.pngQQ截图20170615202423" id="254" name="Google Shape;254;p27"/>
          <p:cNvPicPr preferRelativeResize="0"/>
          <p:nvPr/>
        </p:nvPicPr>
        <p:blipFill rotWithShape="1">
          <a:blip r:embed="rId3">
            <a:alphaModFix/>
          </a:blip>
          <a:srcRect b="0" l="0" r="0" t="0"/>
          <a:stretch/>
        </p:blipFill>
        <p:spPr>
          <a:xfrm>
            <a:off x="1489967" y="1396743"/>
            <a:ext cx="3833091" cy="3815080"/>
          </a:xfrm>
          <a:prstGeom prst="rect">
            <a:avLst/>
          </a:prstGeom>
          <a:noFill/>
          <a:ln>
            <a:noFill/>
          </a:ln>
        </p:spPr>
      </p:pic>
      <p:sp>
        <p:nvSpPr>
          <p:cNvPr id="255" name="Google Shape;255;p27"/>
          <p:cNvSpPr/>
          <p:nvPr/>
        </p:nvSpPr>
        <p:spPr>
          <a:xfrm>
            <a:off x="5717133" y="826930"/>
            <a:ext cx="4781140" cy="1631216"/>
          </a:xfrm>
          <a:prstGeom prst="rect">
            <a:avLst/>
          </a:prstGeom>
          <a:noFill/>
          <a:ln>
            <a:noFill/>
          </a:ln>
        </p:spPr>
        <p:txBody>
          <a:bodyPr anchorCtr="0" anchor="t" bIns="45700" lIns="91425" spcFirstLastPara="1" rIns="91425" wrap="square" tIns="45700">
            <a:noAutofit/>
          </a:bodyPr>
          <a:lstStyle/>
          <a:p>
            <a:pPr indent="0" lvl="0" marL="0" marR="0" rtl="0" algn="l">
              <a:lnSpc>
                <a:spcPct val="90909"/>
              </a:lnSpc>
              <a:spcBef>
                <a:spcPts val="0"/>
              </a:spcBef>
              <a:spcAft>
                <a:spcPts val="0"/>
              </a:spcAft>
              <a:buNone/>
            </a:pPr>
            <a:r>
              <a:rPr b="1" lang="en-US" sz="6600">
                <a:solidFill>
                  <a:srgbClr val="8D6B43"/>
                </a:solidFill>
                <a:latin typeface="Cambria"/>
                <a:ea typeface="Cambria"/>
                <a:cs typeface="Cambria"/>
                <a:sym typeface="Cambria"/>
              </a:rPr>
              <a:t>FASHION </a:t>
            </a:r>
            <a:endParaRPr/>
          </a:p>
          <a:p>
            <a:pPr indent="0" lvl="0" marL="0" marR="0" rtl="0" algn="l">
              <a:lnSpc>
                <a:spcPct val="125000"/>
              </a:lnSpc>
              <a:spcBef>
                <a:spcPts val="0"/>
              </a:spcBef>
              <a:spcAft>
                <a:spcPts val="0"/>
              </a:spcAft>
              <a:buNone/>
            </a:pPr>
            <a:r>
              <a:rPr b="1" lang="en-US" sz="4800">
                <a:solidFill>
                  <a:srgbClr val="8D6B43"/>
                </a:solidFill>
                <a:latin typeface="Cambria"/>
                <a:ea typeface="Cambria"/>
                <a:cs typeface="Cambria"/>
                <a:sym typeface="Cambria"/>
              </a:rPr>
              <a:t>              STYLE</a:t>
            </a:r>
            <a:endParaRPr/>
          </a:p>
        </p:txBody>
      </p:sp>
      <p:sp>
        <p:nvSpPr>
          <p:cNvPr id="256" name="Google Shape;256;p27"/>
          <p:cNvSpPr/>
          <p:nvPr/>
        </p:nvSpPr>
        <p:spPr>
          <a:xfrm>
            <a:off x="5454641" y="2495570"/>
            <a:ext cx="1755264" cy="3116494"/>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i="1" lang="en-US" sz="800">
                <a:solidFill>
                  <a:srgbClr val="262626"/>
                </a:solidFill>
                <a:latin typeface="Cambria"/>
                <a:ea typeface="Cambria"/>
                <a:cs typeface="Cambria"/>
                <a:sym typeface="Cambria"/>
              </a:rPr>
              <a:t>The time is now, the place is here. Stay in the present. You</a:t>
            </a:r>
            <a:endParaRPr/>
          </a:p>
        </p:txBody>
      </p:sp>
      <p:sp>
        <p:nvSpPr>
          <p:cNvPr id="257" name="Google Shape;257;p27"/>
          <p:cNvSpPr/>
          <p:nvPr/>
        </p:nvSpPr>
        <p:spPr>
          <a:xfrm>
            <a:off x="6869709" y="2080526"/>
            <a:ext cx="340196" cy="340196"/>
          </a:xfrm>
          <a:prstGeom prst="rect">
            <a:avLst/>
          </a:prstGeom>
          <a:solidFill>
            <a:srgbClr val="3391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BB9D83"/>
              </a:solidFill>
              <a:latin typeface="Cambria"/>
              <a:ea typeface="Cambria"/>
              <a:cs typeface="Cambria"/>
              <a:sym typeface="Cambria"/>
            </a:endParaRPr>
          </a:p>
        </p:txBody>
      </p:sp>
      <p:sp>
        <p:nvSpPr>
          <p:cNvPr id="258" name="Google Shape;258;p27"/>
          <p:cNvSpPr/>
          <p:nvPr/>
        </p:nvSpPr>
        <p:spPr>
          <a:xfrm>
            <a:off x="7461260" y="2852530"/>
            <a:ext cx="4098800" cy="263771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4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 Add a detailed text description here. It is recommended to be related to the title and conform to the overall language style. The language description should be as concise and vivid as possible.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C:\Users\Administrator\Desktop\毕业季\QQ截图20170620123912.jpgQQ截图20170620123912" id="264" name="Google Shape;264;p28"/>
          <p:cNvPicPr preferRelativeResize="0"/>
          <p:nvPr/>
        </p:nvPicPr>
        <p:blipFill rotWithShape="1">
          <a:blip r:embed="rId3">
            <a:alphaModFix/>
          </a:blip>
          <a:srcRect b="0" l="0" r="0" t="0"/>
          <a:stretch/>
        </p:blipFill>
        <p:spPr>
          <a:xfrm>
            <a:off x="1237615" y="1873885"/>
            <a:ext cx="2929890" cy="2825115"/>
          </a:xfrm>
          <a:prstGeom prst="rect">
            <a:avLst/>
          </a:prstGeom>
          <a:noFill/>
          <a:ln>
            <a:noFill/>
          </a:ln>
        </p:spPr>
      </p:pic>
      <p:pic>
        <p:nvPicPr>
          <p:cNvPr descr="C:\Users\Administrator\Desktop\毕业季\QQ截图20170620123932.jpgQQ截图20170620123932" id="265" name="Google Shape;265;p28"/>
          <p:cNvPicPr preferRelativeResize="0"/>
          <p:nvPr/>
        </p:nvPicPr>
        <p:blipFill rotWithShape="1">
          <a:blip r:embed="rId4">
            <a:alphaModFix/>
          </a:blip>
          <a:srcRect b="0" l="0" r="0" t="0"/>
          <a:stretch/>
        </p:blipFill>
        <p:spPr>
          <a:xfrm>
            <a:off x="4631055" y="1873250"/>
            <a:ext cx="2929890" cy="2825750"/>
          </a:xfrm>
          <a:prstGeom prst="rect">
            <a:avLst/>
          </a:prstGeom>
          <a:noFill/>
          <a:ln>
            <a:noFill/>
          </a:ln>
        </p:spPr>
      </p:pic>
      <p:pic>
        <p:nvPicPr>
          <p:cNvPr descr="C:\Users\Administrator\Desktop\毕业季\QQ截图20170620123523.jpgQQ截图20170620123523" id="266" name="Google Shape;266;p28"/>
          <p:cNvPicPr preferRelativeResize="0"/>
          <p:nvPr/>
        </p:nvPicPr>
        <p:blipFill rotWithShape="1">
          <a:blip r:embed="rId5">
            <a:alphaModFix/>
          </a:blip>
          <a:srcRect b="0" l="0" r="0" t="0"/>
          <a:stretch/>
        </p:blipFill>
        <p:spPr>
          <a:xfrm>
            <a:off x="8024495" y="1873885"/>
            <a:ext cx="2929890" cy="2825750"/>
          </a:xfrm>
          <a:prstGeom prst="rect">
            <a:avLst/>
          </a:prstGeom>
          <a:noFill/>
          <a:ln>
            <a:noFill/>
          </a:ln>
        </p:spPr>
      </p:pic>
      <p:sp>
        <p:nvSpPr>
          <p:cNvPr id="267" name="Google Shape;267;p28"/>
          <p:cNvSpPr txBox="1"/>
          <p:nvPr/>
        </p:nvSpPr>
        <p:spPr>
          <a:xfrm>
            <a:off x="4393096" y="790539"/>
            <a:ext cx="389613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D6B43"/>
                </a:solidFill>
                <a:latin typeface="Cambria"/>
                <a:ea typeface="Cambria"/>
                <a:cs typeface="Cambria"/>
                <a:sym typeface="Cambria"/>
              </a:rPr>
              <a:t>TECH STARTUP</a:t>
            </a:r>
            <a:endParaRPr/>
          </a:p>
        </p:txBody>
      </p:sp>
      <p:sp>
        <p:nvSpPr>
          <p:cNvPr id="268" name="Google Shape;268;p28"/>
          <p:cNvSpPr txBox="1"/>
          <p:nvPr/>
        </p:nvSpPr>
        <p:spPr>
          <a:xfrm>
            <a:off x="2608078" y="1174084"/>
            <a:ext cx="6975844" cy="261610"/>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lang="en-US" sz="1400">
                <a:solidFill>
                  <a:srgbClr val="7F7F7F"/>
                </a:solidFill>
                <a:latin typeface="Cambria"/>
                <a:ea typeface="Cambria"/>
                <a:cs typeface="Cambria"/>
                <a:sym typeface="Cambria"/>
              </a:rPr>
              <a:t>Biscuit oat cake carrot cake muffin jelly beans chocolate chocolate sugar plum cheesecake</a:t>
            </a:r>
            <a:endParaRPr/>
          </a:p>
        </p:txBody>
      </p:sp>
      <p:sp>
        <p:nvSpPr>
          <p:cNvPr id="269" name="Google Shape;269;p28"/>
          <p:cNvSpPr/>
          <p:nvPr/>
        </p:nvSpPr>
        <p:spPr>
          <a:xfrm>
            <a:off x="1684444" y="5179924"/>
            <a:ext cx="8823111" cy="5924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i="1" lang="en-US" sz="1400">
                <a:solidFill>
                  <a:srgbClr val="7F7F7F"/>
                </a:solidFill>
                <a:latin typeface="Cambria"/>
                <a:ea typeface="Cambria"/>
                <a:cs typeface="Cambria"/>
                <a:sym typeface="Cambria"/>
              </a:rPr>
              <a:t>Add a detailed text description here. It is recommended to be related to the title and conform to the overall language style. The language description should be as concise and vivid as possible. Try to control the number of words on each slide to within 200 words. According to statistics, the best number for each slide is within 5 minutes.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otanical Presentation Template - www.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