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4" r:id="rId2"/>
    <p:sldId id="302" r:id="rId3"/>
    <p:sldId id="256" r:id="rId4"/>
    <p:sldId id="257" r:id="rId5"/>
    <p:sldId id="258" r:id="rId6"/>
    <p:sldId id="259" r:id="rId7"/>
    <p:sldId id="265" r:id="rId8"/>
    <p:sldId id="260" r:id="rId9"/>
    <p:sldId id="266" r:id="rId10"/>
    <p:sldId id="261" r:id="rId11"/>
    <p:sldId id="267" r:id="rId12"/>
    <p:sldId id="307" r:id="rId13"/>
    <p:sldId id="308" r:id="rId14"/>
    <p:sldId id="269" r:id="rId15"/>
    <p:sldId id="263" r:id="rId16"/>
    <p:sldId id="304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2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CF32-8C2E-9A5C-BA76-6A3FF7293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66E0A-DE48-C3F6-B827-514CBACC2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BE98-5EF0-269D-4E06-0C63784C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03F1-44FF-A92A-306A-C53053C4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942E-25E3-99E8-3F6B-4696DA6E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69BC-CA2C-E24A-87D7-14172F72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4F658-952A-9A55-5CD2-08476FF63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4CF7-C1BD-5D48-96E1-9D4B2078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23311-4629-BCB5-6D26-A080EF1A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9E86-9FBE-A77D-8DAC-94C43996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434A0-A8A7-22D6-3708-2639C52FD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0A1E0-25D8-0815-EA5A-B5128290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273AA-17AD-B4A0-87B3-245E8861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19A29-BEEB-A427-F09B-5F1D20CA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9888-FC4C-73A9-DD02-D03D0BAF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1E0B-8492-2EC7-8D56-6F7EBC7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99FD-7A6F-DB31-4E79-1F3949A19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CEA7-547A-92B9-C6AE-25FDF6F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5673-5DE7-A04C-7962-90B9E2FC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97CB-85B4-C468-3CE4-343D1211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7F09-7F33-2F6F-C357-5422EDA3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E04F-FFD0-3DB9-5D01-7455E544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AC7E-8C99-CC14-9193-2D20267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49E-E8D7-4B13-B1B6-00DF651B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4C789-34BC-FA0B-DD1A-AC60A697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015-997C-5459-40E2-CF0D23D2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A147-1EE1-833D-903E-B0A608E66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E866-E376-D3D1-2CFE-32F4A038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EB7BC-D42F-368B-A96A-467193C3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36F6-8592-101F-09AD-249DCB1A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AB8F-65D5-47A5-6AA6-DCD4F45B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FC4D-17E1-B89C-5DA6-6A457196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12DF0-30A1-8C45-D63B-051D0B80D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161D1-7539-A80C-FBCE-C9F43C4C7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1AC58-2D19-E60C-F078-E8F9585B8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8792B-3892-3CAF-3FFF-CB94EC13D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359D6-EF83-4F6A-6D7D-2BEF80BC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6B264-4C35-5423-DBAE-8BC380B5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0D7ED-BD97-7C5C-D92F-15677570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00C2-E743-74F9-DEE7-89ABE96C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DAACD-98E3-A4C2-869D-EC8D0187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A6C3A-2400-4C13-EA9B-3EE1FCE6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BB01D-8D01-A8BD-AA49-2CAA8C04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8CE7D-85FC-9144-F9A7-6F51A43E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F6248-7717-D284-E15E-6D85B7DA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A0FD-0EBC-EFF3-749B-095BF519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4D8B-5F1F-649E-2849-0F4AFEEB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8871-F5EE-15C6-3F14-407D4B28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63236-6F52-80C0-EDE8-BE0D9785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26D06-470C-BABA-18CA-941959A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10F5A-32EB-19C1-23AB-A6D08CC8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2857-01F7-8E12-F571-B2493F1B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E293-A13A-A1A9-6B83-B0753E0F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F0927-3FA0-8594-D503-6A71E6037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69856-6F3D-2D4C-1DD8-2AD807E1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CBA15-596C-EF44-9ECD-F896373B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3A9F3-6C81-9A79-17B1-C9F18F5A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DAC99-F6E5-7FD1-4459-68470F2C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6DA21-DDE7-6B22-0109-83B4CE4F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F34E9-BDDE-0E9D-0725-5ED3E29F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1A53C-2302-E7A7-6C98-722CB5DEC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C4CE7-3606-49BE-B901-AA5F03475BA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010E-BD08-68C9-B725-D2C13243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194D-2C23-2276-1C47-B88C8DC5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1643D-6750-4AC2-B182-4B20BF3E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8LcY1G2J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92C0-FF08-6BDA-93AC-222697983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5882"/>
            <a:ext cx="9144000" cy="355123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Build Your Own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UC ANR System Map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PowerPoint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71B93-4E93-9400-C78F-7A8652D9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2" y="5926487"/>
            <a:ext cx="7305816" cy="7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39D85A4-AE6E-8EB3-0FAB-51A086890825}"/>
              </a:ext>
            </a:extLst>
          </p:cNvPr>
          <p:cNvGrpSpPr/>
          <p:nvPr/>
        </p:nvGrpSpPr>
        <p:grpSpPr>
          <a:xfrm>
            <a:off x="4492020" y="2492825"/>
            <a:ext cx="2409886" cy="3779425"/>
            <a:chOff x="4492020" y="2492825"/>
            <a:chExt cx="2409886" cy="37794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162189-4E50-5D16-C1B6-4CE958494ED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92020" y="2873056"/>
              <a:ext cx="161925" cy="142875"/>
            </a:xfrm>
            <a:custGeom>
              <a:avLst/>
              <a:gdLst>
                <a:gd name="connsiteX0" fmla="*/ 38450 w 161925"/>
                <a:gd name="connsiteY0" fmla="*/ 68897 h 142875"/>
                <a:gd name="connsiteX1" fmla="*/ 81312 w 161925"/>
                <a:gd name="connsiteY1" fmla="*/ 44894 h 142875"/>
                <a:gd name="connsiteX2" fmla="*/ 124175 w 161925"/>
                <a:gd name="connsiteY2" fmla="*/ 66896 h 142875"/>
                <a:gd name="connsiteX3" fmla="*/ 124175 w 161925"/>
                <a:gd name="connsiteY3" fmla="*/ 38321 h 142875"/>
                <a:gd name="connsiteX4" fmla="*/ 81312 w 161925"/>
                <a:gd name="connsiteY4" fmla="*/ 19271 h 142875"/>
                <a:gd name="connsiteX5" fmla="*/ 38450 w 161925"/>
                <a:gd name="connsiteY5" fmla="*/ 38321 h 142875"/>
                <a:gd name="connsiteX6" fmla="*/ 38450 w 161925"/>
                <a:gd name="connsiteY6" fmla="*/ 68897 h 142875"/>
                <a:gd name="connsiteX7" fmla="*/ 152750 w 161925"/>
                <a:gd name="connsiteY7" fmla="*/ 96233 h 142875"/>
                <a:gd name="connsiteX8" fmla="*/ 152750 w 161925"/>
                <a:gd name="connsiteY8" fmla="*/ 14509 h 142875"/>
                <a:gd name="connsiteX9" fmla="*/ 162275 w 161925"/>
                <a:gd name="connsiteY9" fmla="*/ 9746 h 142875"/>
                <a:gd name="connsiteX10" fmla="*/ 162275 w 161925"/>
                <a:gd name="connsiteY10" fmla="*/ 221 h 142875"/>
                <a:gd name="connsiteX11" fmla="*/ 143225 w 161925"/>
                <a:gd name="connsiteY11" fmla="*/ 14509 h 142875"/>
                <a:gd name="connsiteX12" fmla="*/ 143225 w 161925"/>
                <a:gd name="connsiteY12" fmla="*/ 91376 h 142875"/>
                <a:gd name="connsiteX13" fmla="*/ 81312 w 161925"/>
                <a:gd name="connsiteY13" fmla="*/ 59276 h 142875"/>
                <a:gd name="connsiteX14" fmla="*/ 350 w 161925"/>
                <a:gd name="connsiteY14" fmla="*/ 101186 h 142875"/>
                <a:gd name="connsiteX15" fmla="*/ 81312 w 161925"/>
                <a:gd name="connsiteY15" fmla="*/ 143096 h 142875"/>
                <a:gd name="connsiteX16" fmla="*/ 162275 w 161925"/>
                <a:gd name="connsiteY16" fmla="*/ 101186 h 142875"/>
                <a:gd name="connsiteX17" fmla="*/ 152750 w 161925"/>
                <a:gd name="connsiteY17" fmla="*/ 962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450" y="68897"/>
                  </a:moveTo>
                  <a:lnTo>
                    <a:pt x="81312" y="44894"/>
                  </a:lnTo>
                  <a:lnTo>
                    <a:pt x="124175" y="66896"/>
                  </a:lnTo>
                  <a:lnTo>
                    <a:pt x="124175" y="38321"/>
                  </a:lnTo>
                  <a:cubicBezTo>
                    <a:pt x="120555" y="26129"/>
                    <a:pt x="98648" y="19271"/>
                    <a:pt x="81312" y="19271"/>
                  </a:cubicBezTo>
                  <a:cubicBezTo>
                    <a:pt x="63977" y="19271"/>
                    <a:pt x="42069" y="26129"/>
                    <a:pt x="38450" y="38321"/>
                  </a:cubicBezTo>
                  <a:lnTo>
                    <a:pt x="38450" y="68897"/>
                  </a:lnTo>
                  <a:close/>
                  <a:moveTo>
                    <a:pt x="152750" y="96233"/>
                  </a:moveTo>
                  <a:lnTo>
                    <a:pt x="152750" y="14509"/>
                  </a:lnTo>
                  <a:cubicBezTo>
                    <a:pt x="152750" y="8889"/>
                    <a:pt x="159608" y="9746"/>
                    <a:pt x="162275" y="9746"/>
                  </a:cubicBezTo>
                  <a:lnTo>
                    <a:pt x="162275" y="221"/>
                  </a:lnTo>
                  <a:cubicBezTo>
                    <a:pt x="154369" y="221"/>
                    <a:pt x="143225" y="412"/>
                    <a:pt x="143225" y="14509"/>
                  </a:cubicBezTo>
                  <a:lnTo>
                    <a:pt x="143225" y="91376"/>
                  </a:lnTo>
                  <a:lnTo>
                    <a:pt x="81312" y="59276"/>
                  </a:lnTo>
                  <a:lnTo>
                    <a:pt x="350" y="101186"/>
                  </a:lnTo>
                  <a:lnTo>
                    <a:pt x="81312" y="143096"/>
                  </a:lnTo>
                  <a:lnTo>
                    <a:pt x="162275" y="101186"/>
                  </a:lnTo>
                  <a:lnTo>
                    <a:pt x="152750" y="96233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424AB8-8596-8494-4420-D8FAC900E0F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83439" y="2492825"/>
              <a:ext cx="161925" cy="142875"/>
            </a:xfrm>
            <a:custGeom>
              <a:avLst/>
              <a:gdLst>
                <a:gd name="connsiteX0" fmla="*/ 38473 w 161925"/>
                <a:gd name="connsiteY0" fmla="*/ 68867 h 142875"/>
                <a:gd name="connsiteX1" fmla="*/ 81335 w 161925"/>
                <a:gd name="connsiteY1" fmla="*/ 44864 h 142875"/>
                <a:gd name="connsiteX2" fmla="*/ 124198 w 161925"/>
                <a:gd name="connsiteY2" fmla="*/ 66866 h 142875"/>
                <a:gd name="connsiteX3" fmla="*/ 124198 w 161925"/>
                <a:gd name="connsiteY3" fmla="*/ 38291 h 142875"/>
                <a:gd name="connsiteX4" fmla="*/ 81335 w 161925"/>
                <a:gd name="connsiteY4" fmla="*/ 19241 h 142875"/>
                <a:gd name="connsiteX5" fmla="*/ 38473 w 161925"/>
                <a:gd name="connsiteY5" fmla="*/ 38291 h 142875"/>
                <a:gd name="connsiteX6" fmla="*/ 38473 w 161925"/>
                <a:gd name="connsiteY6" fmla="*/ 68867 h 142875"/>
                <a:gd name="connsiteX7" fmla="*/ 152773 w 161925"/>
                <a:gd name="connsiteY7" fmla="*/ 96203 h 142875"/>
                <a:gd name="connsiteX8" fmla="*/ 152773 w 161925"/>
                <a:gd name="connsiteY8" fmla="*/ 14479 h 142875"/>
                <a:gd name="connsiteX9" fmla="*/ 162298 w 161925"/>
                <a:gd name="connsiteY9" fmla="*/ 9716 h 142875"/>
                <a:gd name="connsiteX10" fmla="*/ 162298 w 161925"/>
                <a:gd name="connsiteY10" fmla="*/ 191 h 142875"/>
                <a:gd name="connsiteX11" fmla="*/ 143248 w 161925"/>
                <a:gd name="connsiteY11" fmla="*/ 14479 h 142875"/>
                <a:gd name="connsiteX12" fmla="*/ 143248 w 161925"/>
                <a:gd name="connsiteY12" fmla="*/ 91346 h 142875"/>
                <a:gd name="connsiteX13" fmla="*/ 81335 w 161925"/>
                <a:gd name="connsiteY13" fmla="*/ 59246 h 142875"/>
                <a:gd name="connsiteX14" fmla="*/ 373 w 161925"/>
                <a:gd name="connsiteY14" fmla="*/ 101156 h 142875"/>
                <a:gd name="connsiteX15" fmla="*/ 81335 w 161925"/>
                <a:gd name="connsiteY15" fmla="*/ 143066 h 142875"/>
                <a:gd name="connsiteX16" fmla="*/ 162298 w 161925"/>
                <a:gd name="connsiteY16" fmla="*/ 101156 h 142875"/>
                <a:gd name="connsiteX17" fmla="*/ 152773 w 161925"/>
                <a:gd name="connsiteY17" fmla="*/ 962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473" y="68867"/>
                  </a:moveTo>
                  <a:lnTo>
                    <a:pt x="81335" y="44864"/>
                  </a:lnTo>
                  <a:lnTo>
                    <a:pt x="124198" y="66866"/>
                  </a:lnTo>
                  <a:lnTo>
                    <a:pt x="124198" y="38291"/>
                  </a:lnTo>
                  <a:cubicBezTo>
                    <a:pt x="120578" y="26099"/>
                    <a:pt x="98671" y="19241"/>
                    <a:pt x="81335" y="19241"/>
                  </a:cubicBezTo>
                  <a:cubicBezTo>
                    <a:pt x="64000" y="19241"/>
                    <a:pt x="42092" y="26099"/>
                    <a:pt x="38473" y="38291"/>
                  </a:cubicBezTo>
                  <a:lnTo>
                    <a:pt x="38473" y="68867"/>
                  </a:lnTo>
                  <a:close/>
                  <a:moveTo>
                    <a:pt x="152773" y="96203"/>
                  </a:moveTo>
                  <a:lnTo>
                    <a:pt x="152773" y="14479"/>
                  </a:lnTo>
                  <a:cubicBezTo>
                    <a:pt x="152773" y="8859"/>
                    <a:pt x="159631" y="9716"/>
                    <a:pt x="162298" y="9716"/>
                  </a:cubicBezTo>
                  <a:lnTo>
                    <a:pt x="162298" y="191"/>
                  </a:lnTo>
                  <a:cubicBezTo>
                    <a:pt x="154392" y="191"/>
                    <a:pt x="143248" y="382"/>
                    <a:pt x="143248" y="14479"/>
                  </a:cubicBezTo>
                  <a:lnTo>
                    <a:pt x="143248" y="91346"/>
                  </a:lnTo>
                  <a:lnTo>
                    <a:pt x="81335" y="59246"/>
                  </a:lnTo>
                  <a:lnTo>
                    <a:pt x="373" y="101156"/>
                  </a:lnTo>
                  <a:lnTo>
                    <a:pt x="81335" y="143066"/>
                  </a:lnTo>
                  <a:lnTo>
                    <a:pt x="162298" y="101156"/>
                  </a:lnTo>
                  <a:lnTo>
                    <a:pt x="152773" y="96203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6F72C2C-2A57-B8DE-FFA7-3A3B3132364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465813" y="5638525"/>
              <a:ext cx="161925" cy="142875"/>
            </a:xfrm>
            <a:custGeom>
              <a:avLst/>
              <a:gdLst>
                <a:gd name="connsiteX0" fmla="*/ 38605 w 161925"/>
                <a:gd name="connsiteY0" fmla="*/ 69114 h 142875"/>
                <a:gd name="connsiteX1" fmla="*/ 81467 w 161925"/>
                <a:gd name="connsiteY1" fmla="*/ 45111 h 142875"/>
                <a:gd name="connsiteX2" fmla="*/ 124330 w 161925"/>
                <a:gd name="connsiteY2" fmla="*/ 67114 h 142875"/>
                <a:gd name="connsiteX3" fmla="*/ 124330 w 161925"/>
                <a:gd name="connsiteY3" fmla="*/ 38539 h 142875"/>
                <a:gd name="connsiteX4" fmla="*/ 81467 w 161925"/>
                <a:gd name="connsiteY4" fmla="*/ 19489 h 142875"/>
                <a:gd name="connsiteX5" fmla="*/ 38605 w 161925"/>
                <a:gd name="connsiteY5" fmla="*/ 38539 h 142875"/>
                <a:gd name="connsiteX6" fmla="*/ 38605 w 161925"/>
                <a:gd name="connsiteY6" fmla="*/ 69114 h 142875"/>
                <a:gd name="connsiteX7" fmla="*/ 152905 w 161925"/>
                <a:gd name="connsiteY7" fmla="*/ 96451 h 142875"/>
                <a:gd name="connsiteX8" fmla="*/ 152905 w 161925"/>
                <a:gd name="connsiteY8" fmla="*/ 14727 h 142875"/>
                <a:gd name="connsiteX9" fmla="*/ 162430 w 161925"/>
                <a:gd name="connsiteY9" fmla="*/ 9964 h 142875"/>
                <a:gd name="connsiteX10" fmla="*/ 162430 w 161925"/>
                <a:gd name="connsiteY10" fmla="*/ 439 h 142875"/>
                <a:gd name="connsiteX11" fmla="*/ 143380 w 161925"/>
                <a:gd name="connsiteY11" fmla="*/ 14727 h 142875"/>
                <a:gd name="connsiteX12" fmla="*/ 143380 w 161925"/>
                <a:gd name="connsiteY12" fmla="*/ 91593 h 142875"/>
                <a:gd name="connsiteX13" fmla="*/ 81467 w 161925"/>
                <a:gd name="connsiteY13" fmla="*/ 59494 h 142875"/>
                <a:gd name="connsiteX14" fmla="*/ 505 w 161925"/>
                <a:gd name="connsiteY14" fmla="*/ 101404 h 142875"/>
                <a:gd name="connsiteX15" fmla="*/ 81467 w 161925"/>
                <a:gd name="connsiteY15" fmla="*/ 143314 h 142875"/>
                <a:gd name="connsiteX16" fmla="*/ 162430 w 161925"/>
                <a:gd name="connsiteY16" fmla="*/ 101404 h 142875"/>
                <a:gd name="connsiteX17" fmla="*/ 152905 w 161925"/>
                <a:gd name="connsiteY17" fmla="*/ 964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605" y="69114"/>
                  </a:moveTo>
                  <a:lnTo>
                    <a:pt x="81467" y="45111"/>
                  </a:lnTo>
                  <a:lnTo>
                    <a:pt x="124330" y="67114"/>
                  </a:lnTo>
                  <a:lnTo>
                    <a:pt x="124330" y="38539"/>
                  </a:lnTo>
                  <a:cubicBezTo>
                    <a:pt x="120710" y="26347"/>
                    <a:pt x="98803" y="19489"/>
                    <a:pt x="81467" y="19489"/>
                  </a:cubicBezTo>
                  <a:cubicBezTo>
                    <a:pt x="64132" y="19489"/>
                    <a:pt x="42224" y="26347"/>
                    <a:pt x="38605" y="38539"/>
                  </a:cubicBezTo>
                  <a:lnTo>
                    <a:pt x="38605" y="69114"/>
                  </a:lnTo>
                  <a:close/>
                  <a:moveTo>
                    <a:pt x="152905" y="96451"/>
                  </a:moveTo>
                  <a:lnTo>
                    <a:pt x="152905" y="14727"/>
                  </a:lnTo>
                  <a:cubicBezTo>
                    <a:pt x="152905" y="9107"/>
                    <a:pt x="159763" y="9964"/>
                    <a:pt x="162430" y="9964"/>
                  </a:cubicBezTo>
                  <a:lnTo>
                    <a:pt x="162430" y="439"/>
                  </a:lnTo>
                  <a:cubicBezTo>
                    <a:pt x="154524" y="439"/>
                    <a:pt x="143380" y="630"/>
                    <a:pt x="143380" y="14727"/>
                  </a:cubicBezTo>
                  <a:lnTo>
                    <a:pt x="143380" y="91593"/>
                  </a:lnTo>
                  <a:lnTo>
                    <a:pt x="81467" y="59494"/>
                  </a:lnTo>
                  <a:lnTo>
                    <a:pt x="505" y="101404"/>
                  </a:lnTo>
                  <a:lnTo>
                    <a:pt x="81467" y="143314"/>
                  </a:lnTo>
                  <a:lnTo>
                    <a:pt x="162430" y="101404"/>
                  </a:lnTo>
                  <a:lnTo>
                    <a:pt x="152905" y="96451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0A4EFD-6550-758B-5D27-B8EB4FD390D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168542" y="5364175"/>
              <a:ext cx="161925" cy="142875"/>
            </a:xfrm>
            <a:custGeom>
              <a:avLst/>
              <a:gdLst>
                <a:gd name="connsiteX0" fmla="*/ 38582 w 161925"/>
                <a:gd name="connsiteY0" fmla="*/ 69093 h 142875"/>
                <a:gd name="connsiteX1" fmla="*/ 81444 w 161925"/>
                <a:gd name="connsiteY1" fmla="*/ 45090 h 142875"/>
                <a:gd name="connsiteX2" fmla="*/ 124307 w 161925"/>
                <a:gd name="connsiteY2" fmla="*/ 67093 h 142875"/>
                <a:gd name="connsiteX3" fmla="*/ 124307 w 161925"/>
                <a:gd name="connsiteY3" fmla="*/ 38518 h 142875"/>
                <a:gd name="connsiteX4" fmla="*/ 81444 w 161925"/>
                <a:gd name="connsiteY4" fmla="*/ 19468 h 142875"/>
                <a:gd name="connsiteX5" fmla="*/ 38582 w 161925"/>
                <a:gd name="connsiteY5" fmla="*/ 38518 h 142875"/>
                <a:gd name="connsiteX6" fmla="*/ 38582 w 161925"/>
                <a:gd name="connsiteY6" fmla="*/ 69093 h 142875"/>
                <a:gd name="connsiteX7" fmla="*/ 152882 w 161925"/>
                <a:gd name="connsiteY7" fmla="*/ 96430 h 142875"/>
                <a:gd name="connsiteX8" fmla="*/ 152882 w 161925"/>
                <a:gd name="connsiteY8" fmla="*/ 14705 h 142875"/>
                <a:gd name="connsiteX9" fmla="*/ 162407 w 161925"/>
                <a:gd name="connsiteY9" fmla="*/ 9943 h 142875"/>
                <a:gd name="connsiteX10" fmla="*/ 162407 w 161925"/>
                <a:gd name="connsiteY10" fmla="*/ 418 h 142875"/>
                <a:gd name="connsiteX11" fmla="*/ 143357 w 161925"/>
                <a:gd name="connsiteY11" fmla="*/ 14705 h 142875"/>
                <a:gd name="connsiteX12" fmla="*/ 143357 w 161925"/>
                <a:gd name="connsiteY12" fmla="*/ 91572 h 142875"/>
                <a:gd name="connsiteX13" fmla="*/ 81444 w 161925"/>
                <a:gd name="connsiteY13" fmla="*/ 59473 h 142875"/>
                <a:gd name="connsiteX14" fmla="*/ 482 w 161925"/>
                <a:gd name="connsiteY14" fmla="*/ 101383 h 142875"/>
                <a:gd name="connsiteX15" fmla="*/ 81444 w 161925"/>
                <a:gd name="connsiteY15" fmla="*/ 143293 h 142875"/>
                <a:gd name="connsiteX16" fmla="*/ 162407 w 161925"/>
                <a:gd name="connsiteY16" fmla="*/ 101383 h 142875"/>
                <a:gd name="connsiteX17" fmla="*/ 152882 w 161925"/>
                <a:gd name="connsiteY17" fmla="*/ 9643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582" y="69093"/>
                  </a:moveTo>
                  <a:lnTo>
                    <a:pt x="81444" y="45090"/>
                  </a:lnTo>
                  <a:lnTo>
                    <a:pt x="124307" y="67093"/>
                  </a:lnTo>
                  <a:lnTo>
                    <a:pt x="124307" y="38518"/>
                  </a:lnTo>
                  <a:cubicBezTo>
                    <a:pt x="120687" y="26325"/>
                    <a:pt x="98780" y="19468"/>
                    <a:pt x="81444" y="19468"/>
                  </a:cubicBezTo>
                  <a:cubicBezTo>
                    <a:pt x="64109" y="19468"/>
                    <a:pt x="42201" y="26325"/>
                    <a:pt x="38582" y="38518"/>
                  </a:cubicBezTo>
                  <a:lnTo>
                    <a:pt x="38582" y="69093"/>
                  </a:lnTo>
                  <a:close/>
                  <a:moveTo>
                    <a:pt x="152882" y="96430"/>
                  </a:moveTo>
                  <a:lnTo>
                    <a:pt x="152882" y="14705"/>
                  </a:lnTo>
                  <a:cubicBezTo>
                    <a:pt x="152882" y="9085"/>
                    <a:pt x="159740" y="9943"/>
                    <a:pt x="162407" y="9943"/>
                  </a:cubicBezTo>
                  <a:lnTo>
                    <a:pt x="162407" y="418"/>
                  </a:lnTo>
                  <a:cubicBezTo>
                    <a:pt x="154501" y="418"/>
                    <a:pt x="143357" y="608"/>
                    <a:pt x="143357" y="14705"/>
                  </a:cubicBezTo>
                  <a:lnTo>
                    <a:pt x="143357" y="91572"/>
                  </a:lnTo>
                  <a:lnTo>
                    <a:pt x="81444" y="59473"/>
                  </a:lnTo>
                  <a:lnTo>
                    <a:pt x="482" y="101383"/>
                  </a:lnTo>
                  <a:lnTo>
                    <a:pt x="81444" y="143293"/>
                  </a:lnTo>
                  <a:lnTo>
                    <a:pt x="162407" y="101383"/>
                  </a:lnTo>
                  <a:lnTo>
                    <a:pt x="152882" y="96430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15F6A4-0C1D-0BAB-A512-04D936A2D1B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349514" y="3272088"/>
              <a:ext cx="161925" cy="142875"/>
            </a:xfrm>
            <a:custGeom>
              <a:avLst/>
              <a:gdLst>
                <a:gd name="connsiteX0" fmla="*/ 38517 w 161925"/>
                <a:gd name="connsiteY0" fmla="*/ 68928 h 142875"/>
                <a:gd name="connsiteX1" fmla="*/ 81380 w 161925"/>
                <a:gd name="connsiteY1" fmla="*/ 44925 h 142875"/>
                <a:gd name="connsiteX2" fmla="*/ 124242 w 161925"/>
                <a:gd name="connsiteY2" fmla="*/ 66928 h 142875"/>
                <a:gd name="connsiteX3" fmla="*/ 124242 w 161925"/>
                <a:gd name="connsiteY3" fmla="*/ 38353 h 142875"/>
                <a:gd name="connsiteX4" fmla="*/ 81380 w 161925"/>
                <a:gd name="connsiteY4" fmla="*/ 19303 h 142875"/>
                <a:gd name="connsiteX5" fmla="*/ 38517 w 161925"/>
                <a:gd name="connsiteY5" fmla="*/ 38353 h 142875"/>
                <a:gd name="connsiteX6" fmla="*/ 38517 w 161925"/>
                <a:gd name="connsiteY6" fmla="*/ 68928 h 142875"/>
                <a:gd name="connsiteX7" fmla="*/ 152817 w 161925"/>
                <a:gd name="connsiteY7" fmla="*/ 96265 h 142875"/>
                <a:gd name="connsiteX8" fmla="*/ 152817 w 161925"/>
                <a:gd name="connsiteY8" fmla="*/ 14540 h 142875"/>
                <a:gd name="connsiteX9" fmla="*/ 162342 w 161925"/>
                <a:gd name="connsiteY9" fmla="*/ 9778 h 142875"/>
                <a:gd name="connsiteX10" fmla="*/ 162342 w 161925"/>
                <a:gd name="connsiteY10" fmla="*/ 253 h 142875"/>
                <a:gd name="connsiteX11" fmla="*/ 143292 w 161925"/>
                <a:gd name="connsiteY11" fmla="*/ 14540 h 142875"/>
                <a:gd name="connsiteX12" fmla="*/ 143292 w 161925"/>
                <a:gd name="connsiteY12" fmla="*/ 91407 h 142875"/>
                <a:gd name="connsiteX13" fmla="*/ 81380 w 161925"/>
                <a:gd name="connsiteY13" fmla="*/ 59308 h 142875"/>
                <a:gd name="connsiteX14" fmla="*/ 417 w 161925"/>
                <a:gd name="connsiteY14" fmla="*/ 101218 h 142875"/>
                <a:gd name="connsiteX15" fmla="*/ 81380 w 161925"/>
                <a:gd name="connsiteY15" fmla="*/ 143128 h 142875"/>
                <a:gd name="connsiteX16" fmla="*/ 162342 w 161925"/>
                <a:gd name="connsiteY16" fmla="*/ 101218 h 142875"/>
                <a:gd name="connsiteX17" fmla="*/ 152817 w 161925"/>
                <a:gd name="connsiteY17" fmla="*/ 9626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517" y="68928"/>
                  </a:moveTo>
                  <a:lnTo>
                    <a:pt x="81380" y="44925"/>
                  </a:lnTo>
                  <a:lnTo>
                    <a:pt x="124242" y="66928"/>
                  </a:lnTo>
                  <a:lnTo>
                    <a:pt x="124242" y="38353"/>
                  </a:lnTo>
                  <a:cubicBezTo>
                    <a:pt x="120623" y="26161"/>
                    <a:pt x="98715" y="19303"/>
                    <a:pt x="81380" y="19303"/>
                  </a:cubicBezTo>
                  <a:cubicBezTo>
                    <a:pt x="64044" y="19303"/>
                    <a:pt x="42137" y="26161"/>
                    <a:pt x="38517" y="38353"/>
                  </a:cubicBezTo>
                  <a:lnTo>
                    <a:pt x="38517" y="68928"/>
                  </a:lnTo>
                  <a:close/>
                  <a:moveTo>
                    <a:pt x="152817" y="96265"/>
                  </a:moveTo>
                  <a:lnTo>
                    <a:pt x="152817" y="14540"/>
                  </a:lnTo>
                  <a:cubicBezTo>
                    <a:pt x="152817" y="8921"/>
                    <a:pt x="159675" y="9778"/>
                    <a:pt x="162342" y="9778"/>
                  </a:cubicBezTo>
                  <a:lnTo>
                    <a:pt x="162342" y="253"/>
                  </a:lnTo>
                  <a:cubicBezTo>
                    <a:pt x="154436" y="253"/>
                    <a:pt x="143292" y="443"/>
                    <a:pt x="143292" y="14540"/>
                  </a:cubicBezTo>
                  <a:lnTo>
                    <a:pt x="143292" y="91407"/>
                  </a:lnTo>
                  <a:lnTo>
                    <a:pt x="81380" y="59308"/>
                  </a:lnTo>
                  <a:lnTo>
                    <a:pt x="417" y="101218"/>
                  </a:lnTo>
                  <a:lnTo>
                    <a:pt x="81380" y="143128"/>
                  </a:lnTo>
                  <a:lnTo>
                    <a:pt x="162342" y="101218"/>
                  </a:lnTo>
                  <a:lnTo>
                    <a:pt x="152817" y="96265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43BF40-FF66-276D-A196-034CF9ECC66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30837" y="5456682"/>
              <a:ext cx="161925" cy="142875"/>
            </a:xfrm>
            <a:custGeom>
              <a:avLst/>
              <a:gdLst>
                <a:gd name="connsiteX0" fmla="*/ 38626 w 161925"/>
                <a:gd name="connsiteY0" fmla="*/ 69100 h 142875"/>
                <a:gd name="connsiteX1" fmla="*/ 81488 w 161925"/>
                <a:gd name="connsiteY1" fmla="*/ 45097 h 142875"/>
                <a:gd name="connsiteX2" fmla="*/ 124351 w 161925"/>
                <a:gd name="connsiteY2" fmla="*/ 67100 h 142875"/>
                <a:gd name="connsiteX3" fmla="*/ 124351 w 161925"/>
                <a:gd name="connsiteY3" fmla="*/ 38525 h 142875"/>
                <a:gd name="connsiteX4" fmla="*/ 81488 w 161925"/>
                <a:gd name="connsiteY4" fmla="*/ 19475 h 142875"/>
                <a:gd name="connsiteX5" fmla="*/ 38626 w 161925"/>
                <a:gd name="connsiteY5" fmla="*/ 38525 h 142875"/>
                <a:gd name="connsiteX6" fmla="*/ 38626 w 161925"/>
                <a:gd name="connsiteY6" fmla="*/ 69100 h 142875"/>
                <a:gd name="connsiteX7" fmla="*/ 152926 w 161925"/>
                <a:gd name="connsiteY7" fmla="*/ 96437 h 142875"/>
                <a:gd name="connsiteX8" fmla="*/ 152926 w 161925"/>
                <a:gd name="connsiteY8" fmla="*/ 14712 h 142875"/>
                <a:gd name="connsiteX9" fmla="*/ 162451 w 161925"/>
                <a:gd name="connsiteY9" fmla="*/ 9950 h 142875"/>
                <a:gd name="connsiteX10" fmla="*/ 162451 w 161925"/>
                <a:gd name="connsiteY10" fmla="*/ 425 h 142875"/>
                <a:gd name="connsiteX11" fmla="*/ 143401 w 161925"/>
                <a:gd name="connsiteY11" fmla="*/ 14712 h 142875"/>
                <a:gd name="connsiteX12" fmla="*/ 143401 w 161925"/>
                <a:gd name="connsiteY12" fmla="*/ 91579 h 142875"/>
                <a:gd name="connsiteX13" fmla="*/ 81488 w 161925"/>
                <a:gd name="connsiteY13" fmla="*/ 59480 h 142875"/>
                <a:gd name="connsiteX14" fmla="*/ 526 w 161925"/>
                <a:gd name="connsiteY14" fmla="*/ 101390 h 142875"/>
                <a:gd name="connsiteX15" fmla="*/ 81488 w 161925"/>
                <a:gd name="connsiteY15" fmla="*/ 143300 h 142875"/>
                <a:gd name="connsiteX16" fmla="*/ 162451 w 161925"/>
                <a:gd name="connsiteY16" fmla="*/ 101390 h 142875"/>
                <a:gd name="connsiteX17" fmla="*/ 152926 w 161925"/>
                <a:gd name="connsiteY17" fmla="*/ 96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626" y="69100"/>
                  </a:moveTo>
                  <a:lnTo>
                    <a:pt x="81488" y="45097"/>
                  </a:lnTo>
                  <a:lnTo>
                    <a:pt x="124351" y="67100"/>
                  </a:lnTo>
                  <a:lnTo>
                    <a:pt x="124351" y="38525"/>
                  </a:lnTo>
                  <a:cubicBezTo>
                    <a:pt x="120731" y="26333"/>
                    <a:pt x="98824" y="19475"/>
                    <a:pt x="81488" y="19475"/>
                  </a:cubicBezTo>
                  <a:cubicBezTo>
                    <a:pt x="64153" y="19475"/>
                    <a:pt x="42245" y="26333"/>
                    <a:pt x="38626" y="38525"/>
                  </a:cubicBezTo>
                  <a:lnTo>
                    <a:pt x="38626" y="69100"/>
                  </a:lnTo>
                  <a:close/>
                  <a:moveTo>
                    <a:pt x="152926" y="96437"/>
                  </a:moveTo>
                  <a:lnTo>
                    <a:pt x="152926" y="14712"/>
                  </a:lnTo>
                  <a:cubicBezTo>
                    <a:pt x="152926" y="9093"/>
                    <a:pt x="159784" y="9950"/>
                    <a:pt x="162451" y="9950"/>
                  </a:cubicBezTo>
                  <a:lnTo>
                    <a:pt x="162451" y="425"/>
                  </a:lnTo>
                  <a:cubicBezTo>
                    <a:pt x="154545" y="425"/>
                    <a:pt x="143401" y="615"/>
                    <a:pt x="143401" y="14712"/>
                  </a:cubicBezTo>
                  <a:lnTo>
                    <a:pt x="143401" y="91579"/>
                  </a:lnTo>
                  <a:lnTo>
                    <a:pt x="81488" y="59480"/>
                  </a:lnTo>
                  <a:lnTo>
                    <a:pt x="526" y="101390"/>
                  </a:lnTo>
                  <a:lnTo>
                    <a:pt x="81488" y="143300"/>
                  </a:lnTo>
                  <a:lnTo>
                    <a:pt x="162451" y="101390"/>
                  </a:lnTo>
                  <a:lnTo>
                    <a:pt x="152926" y="96437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0592F8-B455-1DF3-292A-1E44BE038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39981" y="6129375"/>
              <a:ext cx="161925" cy="142875"/>
            </a:xfrm>
            <a:custGeom>
              <a:avLst/>
              <a:gdLst>
                <a:gd name="connsiteX0" fmla="*/ 38627 w 161925"/>
                <a:gd name="connsiteY0" fmla="*/ 69153 h 142875"/>
                <a:gd name="connsiteX1" fmla="*/ 81489 w 161925"/>
                <a:gd name="connsiteY1" fmla="*/ 45150 h 142875"/>
                <a:gd name="connsiteX2" fmla="*/ 124352 w 161925"/>
                <a:gd name="connsiteY2" fmla="*/ 67153 h 142875"/>
                <a:gd name="connsiteX3" fmla="*/ 124352 w 161925"/>
                <a:gd name="connsiteY3" fmla="*/ 38578 h 142875"/>
                <a:gd name="connsiteX4" fmla="*/ 81489 w 161925"/>
                <a:gd name="connsiteY4" fmla="*/ 19528 h 142875"/>
                <a:gd name="connsiteX5" fmla="*/ 38627 w 161925"/>
                <a:gd name="connsiteY5" fmla="*/ 38578 h 142875"/>
                <a:gd name="connsiteX6" fmla="*/ 38627 w 161925"/>
                <a:gd name="connsiteY6" fmla="*/ 69153 h 142875"/>
                <a:gd name="connsiteX7" fmla="*/ 152927 w 161925"/>
                <a:gd name="connsiteY7" fmla="*/ 96490 h 142875"/>
                <a:gd name="connsiteX8" fmla="*/ 152927 w 161925"/>
                <a:gd name="connsiteY8" fmla="*/ 14765 h 142875"/>
                <a:gd name="connsiteX9" fmla="*/ 162452 w 161925"/>
                <a:gd name="connsiteY9" fmla="*/ 10003 h 142875"/>
                <a:gd name="connsiteX10" fmla="*/ 162452 w 161925"/>
                <a:gd name="connsiteY10" fmla="*/ 478 h 142875"/>
                <a:gd name="connsiteX11" fmla="*/ 143402 w 161925"/>
                <a:gd name="connsiteY11" fmla="*/ 14765 h 142875"/>
                <a:gd name="connsiteX12" fmla="*/ 143402 w 161925"/>
                <a:gd name="connsiteY12" fmla="*/ 91632 h 142875"/>
                <a:gd name="connsiteX13" fmla="*/ 81489 w 161925"/>
                <a:gd name="connsiteY13" fmla="*/ 59533 h 142875"/>
                <a:gd name="connsiteX14" fmla="*/ 527 w 161925"/>
                <a:gd name="connsiteY14" fmla="*/ 101443 h 142875"/>
                <a:gd name="connsiteX15" fmla="*/ 81489 w 161925"/>
                <a:gd name="connsiteY15" fmla="*/ 143353 h 142875"/>
                <a:gd name="connsiteX16" fmla="*/ 162452 w 161925"/>
                <a:gd name="connsiteY16" fmla="*/ 101443 h 142875"/>
                <a:gd name="connsiteX17" fmla="*/ 152927 w 161925"/>
                <a:gd name="connsiteY17" fmla="*/ 964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627" y="69153"/>
                  </a:moveTo>
                  <a:lnTo>
                    <a:pt x="81489" y="45150"/>
                  </a:lnTo>
                  <a:lnTo>
                    <a:pt x="124352" y="67153"/>
                  </a:lnTo>
                  <a:lnTo>
                    <a:pt x="124352" y="38578"/>
                  </a:lnTo>
                  <a:cubicBezTo>
                    <a:pt x="120732" y="26386"/>
                    <a:pt x="98825" y="19528"/>
                    <a:pt x="81489" y="19528"/>
                  </a:cubicBezTo>
                  <a:cubicBezTo>
                    <a:pt x="64154" y="19528"/>
                    <a:pt x="42246" y="26386"/>
                    <a:pt x="38627" y="38578"/>
                  </a:cubicBezTo>
                  <a:lnTo>
                    <a:pt x="38627" y="69153"/>
                  </a:lnTo>
                  <a:close/>
                  <a:moveTo>
                    <a:pt x="152927" y="96490"/>
                  </a:moveTo>
                  <a:lnTo>
                    <a:pt x="152927" y="14765"/>
                  </a:lnTo>
                  <a:cubicBezTo>
                    <a:pt x="152927" y="9146"/>
                    <a:pt x="159785" y="10003"/>
                    <a:pt x="162452" y="10003"/>
                  </a:cubicBezTo>
                  <a:lnTo>
                    <a:pt x="162452" y="478"/>
                  </a:lnTo>
                  <a:cubicBezTo>
                    <a:pt x="154546" y="478"/>
                    <a:pt x="143402" y="668"/>
                    <a:pt x="143402" y="14765"/>
                  </a:cubicBezTo>
                  <a:lnTo>
                    <a:pt x="143402" y="91632"/>
                  </a:lnTo>
                  <a:lnTo>
                    <a:pt x="81489" y="59533"/>
                  </a:lnTo>
                  <a:lnTo>
                    <a:pt x="527" y="101443"/>
                  </a:lnTo>
                  <a:lnTo>
                    <a:pt x="81489" y="143353"/>
                  </a:lnTo>
                  <a:lnTo>
                    <a:pt x="162452" y="101443"/>
                  </a:lnTo>
                  <a:lnTo>
                    <a:pt x="152927" y="96490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CDFE9C-833D-5CED-0E1C-2BD9E44E41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472196" y="5094579"/>
              <a:ext cx="161925" cy="142875"/>
            </a:xfrm>
            <a:custGeom>
              <a:avLst/>
              <a:gdLst>
                <a:gd name="connsiteX0" fmla="*/ 38527 w 161925"/>
                <a:gd name="connsiteY0" fmla="*/ 69072 h 142875"/>
                <a:gd name="connsiteX1" fmla="*/ 81389 w 161925"/>
                <a:gd name="connsiteY1" fmla="*/ 45069 h 142875"/>
                <a:gd name="connsiteX2" fmla="*/ 124252 w 161925"/>
                <a:gd name="connsiteY2" fmla="*/ 67071 h 142875"/>
                <a:gd name="connsiteX3" fmla="*/ 124252 w 161925"/>
                <a:gd name="connsiteY3" fmla="*/ 38496 h 142875"/>
                <a:gd name="connsiteX4" fmla="*/ 81389 w 161925"/>
                <a:gd name="connsiteY4" fmla="*/ 19446 h 142875"/>
                <a:gd name="connsiteX5" fmla="*/ 38527 w 161925"/>
                <a:gd name="connsiteY5" fmla="*/ 38496 h 142875"/>
                <a:gd name="connsiteX6" fmla="*/ 38527 w 161925"/>
                <a:gd name="connsiteY6" fmla="*/ 69072 h 142875"/>
                <a:gd name="connsiteX7" fmla="*/ 152827 w 161925"/>
                <a:gd name="connsiteY7" fmla="*/ 96408 h 142875"/>
                <a:gd name="connsiteX8" fmla="*/ 152827 w 161925"/>
                <a:gd name="connsiteY8" fmla="*/ 14684 h 142875"/>
                <a:gd name="connsiteX9" fmla="*/ 162352 w 161925"/>
                <a:gd name="connsiteY9" fmla="*/ 9921 h 142875"/>
                <a:gd name="connsiteX10" fmla="*/ 162352 w 161925"/>
                <a:gd name="connsiteY10" fmla="*/ 396 h 142875"/>
                <a:gd name="connsiteX11" fmla="*/ 143302 w 161925"/>
                <a:gd name="connsiteY11" fmla="*/ 14684 h 142875"/>
                <a:gd name="connsiteX12" fmla="*/ 143302 w 161925"/>
                <a:gd name="connsiteY12" fmla="*/ 91551 h 142875"/>
                <a:gd name="connsiteX13" fmla="*/ 81389 w 161925"/>
                <a:gd name="connsiteY13" fmla="*/ 59451 h 142875"/>
                <a:gd name="connsiteX14" fmla="*/ 427 w 161925"/>
                <a:gd name="connsiteY14" fmla="*/ 101361 h 142875"/>
                <a:gd name="connsiteX15" fmla="*/ 81389 w 161925"/>
                <a:gd name="connsiteY15" fmla="*/ 143271 h 142875"/>
                <a:gd name="connsiteX16" fmla="*/ 162352 w 161925"/>
                <a:gd name="connsiteY16" fmla="*/ 101361 h 142875"/>
                <a:gd name="connsiteX17" fmla="*/ 152827 w 161925"/>
                <a:gd name="connsiteY17" fmla="*/ 9640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527" y="69072"/>
                  </a:moveTo>
                  <a:lnTo>
                    <a:pt x="81389" y="45069"/>
                  </a:lnTo>
                  <a:lnTo>
                    <a:pt x="124252" y="67071"/>
                  </a:lnTo>
                  <a:lnTo>
                    <a:pt x="124252" y="38496"/>
                  </a:lnTo>
                  <a:cubicBezTo>
                    <a:pt x="120632" y="26304"/>
                    <a:pt x="98725" y="19446"/>
                    <a:pt x="81389" y="19446"/>
                  </a:cubicBezTo>
                  <a:cubicBezTo>
                    <a:pt x="64054" y="19446"/>
                    <a:pt x="42146" y="26304"/>
                    <a:pt x="38527" y="38496"/>
                  </a:cubicBezTo>
                  <a:lnTo>
                    <a:pt x="38527" y="69072"/>
                  </a:lnTo>
                  <a:close/>
                  <a:moveTo>
                    <a:pt x="152827" y="96408"/>
                  </a:moveTo>
                  <a:lnTo>
                    <a:pt x="152827" y="14684"/>
                  </a:lnTo>
                  <a:cubicBezTo>
                    <a:pt x="152827" y="9064"/>
                    <a:pt x="159685" y="9921"/>
                    <a:pt x="162352" y="9921"/>
                  </a:cubicBezTo>
                  <a:lnTo>
                    <a:pt x="162352" y="396"/>
                  </a:lnTo>
                  <a:cubicBezTo>
                    <a:pt x="154446" y="396"/>
                    <a:pt x="143302" y="587"/>
                    <a:pt x="143302" y="14684"/>
                  </a:cubicBezTo>
                  <a:lnTo>
                    <a:pt x="143302" y="91551"/>
                  </a:lnTo>
                  <a:lnTo>
                    <a:pt x="81389" y="59451"/>
                  </a:lnTo>
                  <a:lnTo>
                    <a:pt x="427" y="101361"/>
                  </a:lnTo>
                  <a:lnTo>
                    <a:pt x="81389" y="143271"/>
                  </a:lnTo>
                  <a:lnTo>
                    <a:pt x="162352" y="101361"/>
                  </a:lnTo>
                  <a:lnTo>
                    <a:pt x="152827" y="96408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62C350-CFE0-8C19-CAAD-BFCB44493F5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35149" y="3429030"/>
              <a:ext cx="161925" cy="142875"/>
            </a:xfrm>
            <a:custGeom>
              <a:avLst/>
              <a:gdLst>
                <a:gd name="connsiteX0" fmla="*/ 38453 w 161925"/>
                <a:gd name="connsiteY0" fmla="*/ 68940 h 142875"/>
                <a:gd name="connsiteX1" fmla="*/ 81315 w 161925"/>
                <a:gd name="connsiteY1" fmla="*/ 44937 h 142875"/>
                <a:gd name="connsiteX2" fmla="*/ 124178 w 161925"/>
                <a:gd name="connsiteY2" fmla="*/ 66940 h 142875"/>
                <a:gd name="connsiteX3" fmla="*/ 124178 w 161925"/>
                <a:gd name="connsiteY3" fmla="*/ 38365 h 142875"/>
                <a:gd name="connsiteX4" fmla="*/ 81315 w 161925"/>
                <a:gd name="connsiteY4" fmla="*/ 19315 h 142875"/>
                <a:gd name="connsiteX5" fmla="*/ 38453 w 161925"/>
                <a:gd name="connsiteY5" fmla="*/ 38365 h 142875"/>
                <a:gd name="connsiteX6" fmla="*/ 38453 w 161925"/>
                <a:gd name="connsiteY6" fmla="*/ 68940 h 142875"/>
                <a:gd name="connsiteX7" fmla="*/ 152753 w 161925"/>
                <a:gd name="connsiteY7" fmla="*/ 96277 h 142875"/>
                <a:gd name="connsiteX8" fmla="*/ 152753 w 161925"/>
                <a:gd name="connsiteY8" fmla="*/ 14553 h 142875"/>
                <a:gd name="connsiteX9" fmla="*/ 162278 w 161925"/>
                <a:gd name="connsiteY9" fmla="*/ 9790 h 142875"/>
                <a:gd name="connsiteX10" fmla="*/ 162278 w 161925"/>
                <a:gd name="connsiteY10" fmla="*/ 265 h 142875"/>
                <a:gd name="connsiteX11" fmla="*/ 143228 w 161925"/>
                <a:gd name="connsiteY11" fmla="*/ 14553 h 142875"/>
                <a:gd name="connsiteX12" fmla="*/ 143228 w 161925"/>
                <a:gd name="connsiteY12" fmla="*/ 91419 h 142875"/>
                <a:gd name="connsiteX13" fmla="*/ 81315 w 161925"/>
                <a:gd name="connsiteY13" fmla="*/ 59320 h 142875"/>
                <a:gd name="connsiteX14" fmla="*/ 353 w 161925"/>
                <a:gd name="connsiteY14" fmla="*/ 101230 h 142875"/>
                <a:gd name="connsiteX15" fmla="*/ 81315 w 161925"/>
                <a:gd name="connsiteY15" fmla="*/ 143140 h 142875"/>
                <a:gd name="connsiteX16" fmla="*/ 162278 w 161925"/>
                <a:gd name="connsiteY16" fmla="*/ 101230 h 142875"/>
                <a:gd name="connsiteX17" fmla="*/ 152753 w 161925"/>
                <a:gd name="connsiteY17" fmla="*/ 962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925" h="142875">
                  <a:moveTo>
                    <a:pt x="38453" y="68940"/>
                  </a:moveTo>
                  <a:lnTo>
                    <a:pt x="81315" y="44937"/>
                  </a:lnTo>
                  <a:lnTo>
                    <a:pt x="124178" y="66940"/>
                  </a:lnTo>
                  <a:lnTo>
                    <a:pt x="124178" y="38365"/>
                  </a:lnTo>
                  <a:cubicBezTo>
                    <a:pt x="120558" y="26173"/>
                    <a:pt x="98651" y="19315"/>
                    <a:pt x="81315" y="19315"/>
                  </a:cubicBezTo>
                  <a:cubicBezTo>
                    <a:pt x="63980" y="19315"/>
                    <a:pt x="42072" y="26173"/>
                    <a:pt x="38453" y="38365"/>
                  </a:cubicBezTo>
                  <a:lnTo>
                    <a:pt x="38453" y="68940"/>
                  </a:lnTo>
                  <a:close/>
                  <a:moveTo>
                    <a:pt x="152753" y="96277"/>
                  </a:moveTo>
                  <a:lnTo>
                    <a:pt x="152753" y="14553"/>
                  </a:lnTo>
                  <a:cubicBezTo>
                    <a:pt x="152753" y="8933"/>
                    <a:pt x="159611" y="9790"/>
                    <a:pt x="162278" y="9790"/>
                  </a:cubicBezTo>
                  <a:lnTo>
                    <a:pt x="162278" y="265"/>
                  </a:lnTo>
                  <a:cubicBezTo>
                    <a:pt x="154372" y="265"/>
                    <a:pt x="143228" y="456"/>
                    <a:pt x="143228" y="14553"/>
                  </a:cubicBezTo>
                  <a:lnTo>
                    <a:pt x="143228" y="91419"/>
                  </a:lnTo>
                  <a:lnTo>
                    <a:pt x="81315" y="59320"/>
                  </a:lnTo>
                  <a:lnTo>
                    <a:pt x="353" y="101230"/>
                  </a:lnTo>
                  <a:lnTo>
                    <a:pt x="81315" y="143140"/>
                  </a:lnTo>
                  <a:lnTo>
                    <a:pt x="162278" y="101230"/>
                  </a:lnTo>
                  <a:lnTo>
                    <a:pt x="152753" y="96277"/>
                  </a:lnTo>
                  <a:close/>
                </a:path>
              </a:pathLst>
            </a:custGeom>
            <a:solidFill>
              <a:srgbClr val="004D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CD51CA6-925A-E633-3CDE-8A1650994440}"/>
              </a:ext>
            </a:extLst>
          </p:cNvPr>
          <p:cNvSpPr txBox="1"/>
          <p:nvPr/>
        </p:nvSpPr>
        <p:spPr>
          <a:xfrm>
            <a:off x="316318" y="3546654"/>
            <a:ext cx="230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campuses - hats</a:t>
            </a:r>
          </a:p>
        </p:txBody>
      </p:sp>
    </p:spTree>
    <p:extLst>
      <p:ext uri="{BB962C8B-B14F-4D97-AF65-F5344CB8AC3E}">
        <p14:creationId xmlns:p14="http://schemas.microsoft.com/office/powerpoint/2010/main" val="252719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A21DBA-CA0E-0241-6F8C-A1DB4EE80877}"/>
              </a:ext>
            </a:extLst>
          </p:cNvPr>
          <p:cNvGrpSpPr/>
          <p:nvPr/>
        </p:nvGrpSpPr>
        <p:grpSpPr>
          <a:xfrm>
            <a:off x="3419510" y="2451100"/>
            <a:ext cx="3848857" cy="3932754"/>
            <a:chOff x="3419510" y="2451100"/>
            <a:chExt cx="3848857" cy="39327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3B1E34-1FFB-3A5B-DC6C-0D4AB2892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623" y="2886075"/>
              <a:ext cx="8233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Berkeley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E9FE71-BC17-96A6-5023-AC24F0161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32" y="2451100"/>
              <a:ext cx="6065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Davis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96352-D70A-A88D-DB85-39FA35BD1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371" y="5905500"/>
              <a:ext cx="63562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Irvine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43CD3F-B9D0-0CF2-FAF9-540D624D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228" y="5440363"/>
              <a:ext cx="105157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Los Angeles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5A2086-B80C-A185-AE4C-50E05F48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359" y="2819400"/>
              <a:ext cx="7350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Merced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11F4E4-423D-AAD4-F96A-93F4C0F3D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299" y="5668963"/>
              <a:ext cx="8579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Riverside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265BBC-F893-AA6E-7A75-F4B4C6F74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0979" y="6199188"/>
              <a:ext cx="9313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San Diego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DD5BDE-D80E-AE48-5CF6-D7FAF3337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848" y="5127625"/>
              <a:ext cx="120039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Santa Barbara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82C736-EE6A-E316-B268-D92E9A15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510" y="3451225"/>
              <a:ext cx="977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4DA8"/>
                  </a:solidFill>
                  <a:effectLst/>
                  <a:latin typeface="Tahoma" panose="020B0604030504040204" pitchFamily="34" charset="0"/>
                </a:rPr>
                <a:t>UC Santa Cruz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530F3-F4D3-27CF-FCA1-F5025FA2985E}"/>
              </a:ext>
            </a:extLst>
          </p:cNvPr>
          <p:cNvGrpSpPr/>
          <p:nvPr/>
        </p:nvGrpSpPr>
        <p:grpSpPr>
          <a:xfrm>
            <a:off x="4054560" y="2530612"/>
            <a:ext cx="2730726" cy="3751283"/>
            <a:chOff x="4054560" y="2530612"/>
            <a:chExt cx="2730726" cy="37512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C3A93EF-8196-565A-7009-3E8144BD1664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054560" y="2530612"/>
              <a:ext cx="736358" cy="69320"/>
            </a:xfrm>
            <a:custGeom>
              <a:avLst/>
              <a:gdLst>
                <a:gd name="connsiteX0" fmla="*/ 485 w 736358"/>
                <a:gd name="connsiteY0" fmla="*/ 146 h 69320"/>
                <a:gd name="connsiteX1" fmla="*/ 736844 w 736358"/>
                <a:gd name="connsiteY1" fmla="*/ 69466 h 6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6358" h="69320">
                  <a:moveTo>
                    <a:pt x="485" y="146"/>
                  </a:moveTo>
                  <a:lnTo>
                    <a:pt x="736844" y="69466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8996F0-B562-09FC-725B-D3204D3E627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251152" y="2942056"/>
              <a:ext cx="260248" cy="61534"/>
            </a:xfrm>
            <a:custGeom>
              <a:avLst/>
              <a:gdLst>
                <a:gd name="connsiteX0" fmla="*/ 483 w 260248"/>
                <a:gd name="connsiteY0" fmla="*/ 210 h 61534"/>
                <a:gd name="connsiteX1" fmla="*/ 260731 w 260248"/>
                <a:gd name="connsiteY1" fmla="*/ 61744 h 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248" h="61534">
                  <a:moveTo>
                    <a:pt x="483" y="210"/>
                  </a:moveTo>
                  <a:lnTo>
                    <a:pt x="260731" y="61744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C77FE9-4A83-94DB-BDD9-58AF29D6FCE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03590" y="3507705"/>
              <a:ext cx="159461" cy="51271"/>
            </a:xfrm>
            <a:custGeom>
              <a:avLst/>
              <a:gdLst>
                <a:gd name="connsiteX0" fmla="*/ 479 w 159461"/>
                <a:gd name="connsiteY0" fmla="*/ 297 h 51271"/>
                <a:gd name="connsiteX1" fmla="*/ 159940 w 159461"/>
                <a:gd name="connsiteY1" fmla="*/ 51569 h 5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461" h="51271">
                  <a:moveTo>
                    <a:pt x="479" y="297"/>
                  </a:moveTo>
                  <a:lnTo>
                    <a:pt x="159940" y="51569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D4BA7E-18A1-242F-3AD2-AF748E52FDAA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534354" y="2894501"/>
              <a:ext cx="923250" cy="457274"/>
            </a:xfrm>
            <a:custGeom>
              <a:avLst/>
              <a:gdLst>
                <a:gd name="connsiteX0" fmla="*/ 923732 w 923250"/>
                <a:gd name="connsiteY0" fmla="*/ 457497 h 457274"/>
                <a:gd name="connsiteX1" fmla="*/ 482 w 923250"/>
                <a:gd name="connsiteY1" fmla="*/ 223 h 4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250" h="457274">
                  <a:moveTo>
                    <a:pt x="923732" y="457497"/>
                  </a:moveTo>
                  <a:lnTo>
                    <a:pt x="482" y="223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20230D0-E235-F642-7BF3-BD45FF99BFD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279266" y="5166577"/>
              <a:ext cx="251834" cy="81000"/>
            </a:xfrm>
            <a:custGeom>
              <a:avLst/>
              <a:gdLst>
                <a:gd name="connsiteX0" fmla="*/ 468 w 251834"/>
                <a:gd name="connsiteY0" fmla="*/ 554 h 81000"/>
                <a:gd name="connsiteX1" fmla="*/ 252302 w 251834"/>
                <a:gd name="connsiteY1" fmla="*/ 81555 h 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834" h="81000">
                  <a:moveTo>
                    <a:pt x="468" y="554"/>
                  </a:moveTo>
                  <a:lnTo>
                    <a:pt x="252302" y="81555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B823F5-6977-3D50-B8AF-6E70F74F4AA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456944" y="5411535"/>
              <a:ext cx="746650" cy="164274"/>
            </a:xfrm>
            <a:custGeom>
              <a:avLst/>
              <a:gdLst>
                <a:gd name="connsiteX0" fmla="*/ 466 w 746650"/>
                <a:gd name="connsiteY0" fmla="*/ 596 h 164274"/>
                <a:gd name="connsiteX1" fmla="*/ 747116 w 746650"/>
                <a:gd name="connsiteY1" fmla="*/ 164871 h 1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650" h="164274">
                  <a:moveTo>
                    <a:pt x="466" y="596"/>
                  </a:moveTo>
                  <a:lnTo>
                    <a:pt x="747116" y="164871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F749E8-24CD-5FD8-1E64-429337B3321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986716" y="5501481"/>
              <a:ext cx="791922" cy="280390"/>
            </a:xfrm>
            <a:custGeom>
              <a:avLst/>
              <a:gdLst>
                <a:gd name="connsiteX0" fmla="*/ 465 w 791922"/>
                <a:gd name="connsiteY0" fmla="*/ 616 h 280390"/>
                <a:gd name="connsiteX1" fmla="*/ 792388 w 791922"/>
                <a:gd name="connsiteY1" fmla="*/ 281006 h 2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922" h="280390">
                  <a:moveTo>
                    <a:pt x="465" y="616"/>
                  </a:moveTo>
                  <a:lnTo>
                    <a:pt x="792388" y="281006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FABCBB-0648-82F8-367D-B7D6CF18AEC4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092275" y="5701517"/>
              <a:ext cx="426322" cy="273659"/>
            </a:xfrm>
            <a:custGeom>
              <a:avLst/>
              <a:gdLst>
                <a:gd name="connsiteX0" fmla="*/ 464 w 426322"/>
                <a:gd name="connsiteY0" fmla="*/ 647 h 273659"/>
                <a:gd name="connsiteX1" fmla="*/ 426786 w 426322"/>
                <a:gd name="connsiteY1" fmla="*/ 274307 h 27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322" h="273659">
                  <a:moveTo>
                    <a:pt x="464" y="647"/>
                  </a:moveTo>
                  <a:lnTo>
                    <a:pt x="426786" y="274307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525B01-B611-2B3F-2852-AF5721182B1E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658345" y="6206991"/>
              <a:ext cx="126941" cy="74904"/>
            </a:xfrm>
            <a:custGeom>
              <a:avLst/>
              <a:gdLst>
                <a:gd name="connsiteX0" fmla="*/ 461 w 126941"/>
                <a:gd name="connsiteY0" fmla="*/ 708 h 74904"/>
                <a:gd name="connsiteX1" fmla="*/ 127402 w 126941"/>
                <a:gd name="connsiteY1" fmla="*/ 7561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41" h="74904">
                  <a:moveTo>
                    <a:pt x="461" y="708"/>
                  </a:moveTo>
                  <a:lnTo>
                    <a:pt x="127402" y="75613"/>
                  </a:lnTo>
                </a:path>
              </a:pathLst>
            </a:custGeom>
            <a:noFill/>
            <a:ln w="12700" cap="sq">
              <a:solidFill>
                <a:srgbClr val="377EB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16D631-1DB1-6317-1019-01C0838CA07E}"/>
              </a:ext>
            </a:extLst>
          </p:cNvPr>
          <p:cNvSpPr txBox="1"/>
          <p:nvPr/>
        </p:nvSpPr>
        <p:spPr>
          <a:xfrm>
            <a:off x="316318" y="4016382"/>
            <a:ext cx="230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campuses - labels</a:t>
            </a:r>
          </a:p>
        </p:txBody>
      </p:sp>
    </p:spTree>
    <p:extLst>
      <p:ext uri="{BB962C8B-B14F-4D97-AF65-F5344CB8AC3E}">
        <p14:creationId xmlns:p14="http://schemas.microsoft.com/office/powerpoint/2010/main" val="105059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F03F0-8B03-B56E-8460-C8909C4B04A2}"/>
              </a:ext>
            </a:extLst>
          </p:cNvPr>
          <p:cNvGrpSpPr/>
          <p:nvPr/>
        </p:nvGrpSpPr>
        <p:grpSpPr>
          <a:xfrm>
            <a:off x="3744842" y="401123"/>
            <a:ext cx="4692744" cy="5986094"/>
            <a:chOff x="3744842" y="401123"/>
            <a:chExt cx="4692744" cy="598609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C3ED65-0983-5F56-DB1F-4B47A01CF35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3744842" y="401123"/>
              <a:ext cx="2062427" cy="1987855"/>
            </a:xfrm>
            <a:custGeom>
              <a:avLst/>
              <a:gdLst>
                <a:gd name="connsiteX0" fmla="*/ 622603 w 2062427"/>
                <a:gd name="connsiteY0" fmla="*/ 1975496 h 1987855"/>
                <a:gd name="connsiteX1" fmla="*/ 668513 w 2062427"/>
                <a:gd name="connsiteY1" fmla="*/ 1970200 h 1987855"/>
                <a:gd name="connsiteX2" fmla="*/ 780616 w 2062427"/>
                <a:gd name="connsiteY2" fmla="*/ 1967368 h 1987855"/>
                <a:gd name="connsiteX3" fmla="*/ 917370 w 2062427"/>
                <a:gd name="connsiteY3" fmla="*/ 1966225 h 1987855"/>
                <a:gd name="connsiteX4" fmla="*/ 1014004 w 2062427"/>
                <a:gd name="connsiteY4" fmla="*/ 1963367 h 1987855"/>
                <a:gd name="connsiteX5" fmla="*/ 1014106 w 2062427"/>
                <a:gd name="connsiteY5" fmla="*/ 1963355 h 1987855"/>
                <a:gd name="connsiteX6" fmla="*/ 1099856 w 2062427"/>
                <a:gd name="connsiteY6" fmla="*/ 1960154 h 1987855"/>
                <a:gd name="connsiteX7" fmla="*/ 1216518 w 2062427"/>
                <a:gd name="connsiteY7" fmla="*/ 1956078 h 1987855"/>
                <a:gd name="connsiteX8" fmla="*/ 1294858 w 2062427"/>
                <a:gd name="connsiteY8" fmla="*/ 1952953 h 1987855"/>
                <a:gd name="connsiteX9" fmla="*/ 1399013 w 2062427"/>
                <a:gd name="connsiteY9" fmla="*/ 1949309 h 1987855"/>
                <a:gd name="connsiteX10" fmla="*/ 1402639 w 2062427"/>
                <a:gd name="connsiteY10" fmla="*/ 1949194 h 1987855"/>
                <a:gd name="connsiteX11" fmla="*/ 1488863 w 2062427"/>
                <a:gd name="connsiteY11" fmla="*/ 1948267 h 1987855"/>
                <a:gd name="connsiteX12" fmla="*/ 1587585 w 2062427"/>
                <a:gd name="connsiteY12" fmla="*/ 1944483 h 1987855"/>
                <a:gd name="connsiteX13" fmla="*/ 1658610 w 2062427"/>
                <a:gd name="connsiteY13" fmla="*/ 1943860 h 1987855"/>
                <a:gd name="connsiteX14" fmla="*/ 1744474 w 2062427"/>
                <a:gd name="connsiteY14" fmla="*/ 1943263 h 1987855"/>
                <a:gd name="connsiteX15" fmla="*/ 1831912 w 2062427"/>
                <a:gd name="connsiteY15" fmla="*/ 1942781 h 1987855"/>
                <a:gd name="connsiteX16" fmla="*/ 1978067 w 2062427"/>
                <a:gd name="connsiteY16" fmla="*/ 1942743 h 1987855"/>
                <a:gd name="connsiteX17" fmla="*/ 2061501 w 2062427"/>
                <a:gd name="connsiteY17" fmla="*/ 1942641 h 1987855"/>
                <a:gd name="connsiteX18" fmla="*/ 2061453 w 2062427"/>
                <a:gd name="connsiteY18" fmla="*/ 1869553 h 1987855"/>
                <a:gd name="connsiteX19" fmla="*/ 2061911 w 2062427"/>
                <a:gd name="connsiteY19" fmla="*/ 1713051 h 1987855"/>
                <a:gd name="connsiteX20" fmla="*/ 2061182 w 2062427"/>
                <a:gd name="connsiteY20" fmla="*/ 1447252 h 1987855"/>
                <a:gd name="connsiteX21" fmla="*/ 2061478 w 2062427"/>
                <a:gd name="connsiteY21" fmla="*/ 1252739 h 1987855"/>
                <a:gd name="connsiteX22" fmla="*/ 2062269 w 2062427"/>
                <a:gd name="connsiteY22" fmla="*/ 1164106 h 1987855"/>
                <a:gd name="connsiteX23" fmla="*/ 2062921 w 2062427"/>
                <a:gd name="connsiteY23" fmla="*/ 919517 h 1987855"/>
                <a:gd name="connsiteX24" fmla="*/ 2062471 w 2062427"/>
                <a:gd name="connsiteY24" fmla="*/ 800251 h 1987855"/>
                <a:gd name="connsiteX25" fmla="*/ 2062234 w 2062427"/>
                <a:gd name="connsiteY25" fmla="*/ 696289 h 1987855"/>
                <a:gd name="connsiteX26" fmla="*/ 2061150 w 2062427"/>
                <a:gd name="connsiteY26" fmla="*/ 552982 h 1987855"/>
                <a:gd name="connsiteX27" fmla="*/ 2060297 w 2062427"/>
                <a:gd name="connsiteY27" fmla="*/ 440600 h 1987855"/>
                <a:gd name="connsiteX28" fmla="*/ 2059685 w 2062427"/>
                <a:gd name="connsiteY28" fmla="*/ 383158 h 1987855"/>
                <a:gd name="connsiteX29" fmla="*/ 1821602 w 2062427"/>
                <a:gd name="connsiteY29" fmla="*/ 384453 h 1987855"/>
                <a:gd name="connsiteX30" fmla="*/ 1788644 w 2062427"/>
                <a:gd name="connsiteY30" fmla="*/ 431291 h 1987855"/>
                <a:gd name="connsiteX31" fmla="*/ 1751282 w 2062427"/>
                <a:gd name="connsiteY31" fmla="*/ 434364 h 1987855"/>
                <a:gd name="connsiteX32" fmla="*/ 1703032 w 2062427"/>
                <a:gd name="connsiteY32" fmla="*/ 389254 h 1987855"/>
                <a:gd name="connsiteX33" fmla="*/ 1590505 w 2062427"/>
                <a:gd name="connsiteY33" fmla="*/ 366851 h 1987855"/>
                <a:gd name="connsiteX34" fmla="*/ 1576426 w 2062427"/>
                <a:gd name="connsiteY34" fmla="*/ 353021 h 1987855"/>
                <a:gd name="connsiteX35" fmla="*/ 1560293 w 2062427"/>
                <a:gd name="connsiteY35" fmla="*/ 442289 h 1987855"/>
                <a:gd name="connsiteX36" fmla="*/ 1584021 w 2062427"/>
                <a:gd name="connsiteY36" fmla="*/ 504735 h 1987855"/>
                <a:gd name="connsiteX37" fmla="*/ 1551961 w 2062427"/>
                <a:gd name="connsiteY37" fmla="*/ 479258 h 1987855"/>
                <a:gd name="connsiteX38" fmla="*/ 1523806 w 2062427"/>
                <a:gd name="connsiteY38" fmla="*/ 498499 h 1987855"/>
                <a:gd name="connsiteX39" fmla="*/ 1489514 w 2062427"/>
                <a:gd name="connsiteY39" fmla="*/ 558608 h 1987855"/>
                <a:gd name="connsiteX40" fmla="*/ 1424328 w 2062427"/>
                <a:gd name="connsiteY40" fmla="*/ 620749 h 1987855"/>
                <a:gd name="connsiteX41" fmla="*/ 1387714 w 2062427"/>
                <a:gd name="connsiteY41" fmla="*/ 666965 h 1987855"/>
                <a:gd name="connsiteX42" fmla="*/ 1393706 w 2062427"/>
                <a:gd name="connsiteY42" fmla="*/ 737551 h 1987855"/>
                <a:gd name="connsiteX43" fmla="*/ 1419086 w 2062427"/>
                <a:gd name="connsiteY43" fmla="*/ 780210 h 1987855"/>
                <a:gd name="connsiteX44" fmla="*/ 1386786 w 2062427"/>
                <a:gd name="connsiteY44" fmla="*/ 820990 h 1987855"/>
                <a:gd name="connsiteX45" fmla="*/ 1316095 w 2062427"/>
                <a:gd name="connsiteY45" fmla="*/ 790662 h 1987855"/>
                <a:gd name="connsiteX46" fmla="*/ 1286842 w 2062427"/>
                <a:gd name="connsiteY46" fmla="*/ 718933 h 1987855"/>
                <a:gd name="connsiteX47" fmla="*/ 1259953 w 2062427"/>
                <a:gd name="connsiteY47" fmla="*/ 720444 h 1987855"/>
                <a:gd name="connsiteX48" fmla="*/ 1211387 w 2062427"/>
                <a:gd name="connsiteY48" fmla="*/ 660195 h 1987855"/>
                <a:gd name="connsiteX49" fmla="*/ 1097964 w 2062427"/>
                <a:gd name="connsiteY49" fmla="*/ 662151 h 1987855"/>
                <a:gd name="connsiteX50" fmla="*/ 1096059 w 2062427"/>
                <a:gd name="connsiteY50" fmla="*/ 609459 h 1987855"/>
                <a:gd name="connsiteX51" fmla="*/ 688148 w 2062427"/>
                <a:gd name="connsiteY51" fmla="*/ 621244 h 1987855"/>
                <a:gd name="connsiteX52" fmla="*/ 675930 w 2062427"/>
                <a:gd name="connsiteY52" fmla="*/ 620813 h 1987855"/>
                <a:gd name="connsiteX53" fmla="*/ 695463 w 2062427"/>
                <a:gd name="connsiteY53" fmla="*/ 565542 h 1987855"/>
                <a:gd name="connsiteX54" fmla="*/ 696517 w 2062427"/>
                <a:gd name="connsiteY54" fmla="*/ 486624 h 1987855"/>
                <a:gd name="connsiteX55" fmla="*/ 693227 w 2062427"/>
                <a:gd name="connsiteY55" fmla="*/ 455433 h 1987855"/>
                <a:gd name="connsiteX56" fmla="*/ 610932 w 2062427"/>
                <a:gd name="connsiteY56" fmla="*/ 442403 h 1987855"/>
                <a:gd name="connsiteX57" fmla="*/ 603388 w 2062427"/>
                <a:gd name="connsiteY57" fmla="*/ 383932 h 1987855"/>
                <a:gd name="connsiteX58" fmla="*/ 627962 w 2062427"/>
                <a:gd name="connsiteY58" fmla="*/ 330514 h 1987855"/>
                <a:gd name="connsiteX59" fmla="*/ 638097 w 2062427"/>
                <a:gd name="connsiteY59" fmla="*/ 277589 h 1987855"/>
                <a:gd name="connsiteX60" fmla="*/ 597457 w 2062427"/>
                <a:gd name="connsiteY60" fmla="*/ 240824 h 1987855"/>
                <a:gd name="connsiteX61" fmla="*/ 588199 w 2062427"/>
                <a:gd name="connsiteY61" fmla="*/ 178752 h 1987855"/>
                <a:gd name="connsiteX62" fmla="*/ 617650 w 2062427"/>
                <a:gd name="connsiteY62" fmla="*/ 131601 h 1987855"/>
                <a:gd name="connsiteX63" fmla="*/ 637398 w 2062427"/>
                <a:gd name="connsiteY63" fmla="*/ 131398 h 1987855"/>
                <a:gd name="connsiteX64" fmla="*/ 653553 w 2062427"/>
                <a:gd name="connsiteY64" fmla="*/ 71420 h 1987855"/>
                <a:gd name="connsiteX65" fmla="*/ 713370 w 2062427"/>
                <a:gd name="connsiteY65" fmla="*/ 38913 h 1987855"/>
                <a:gd name="connsiteX66" fmla="*/ 589545 w 2062427"/>
                <a:gd name="connsiteY66" fmla="*/ 44177 h 1987855"/>
                <a:gd name="connsiteX67" fmla="*/ 562291 w 2062427"/>
                <a:gd name="connsiteY67" fmla="*/ 18537 h 1987855"/>
                <a:gd name="connsiteX68" fmla="*/ 451343 w 2062427"/>
                <a:gd name="connsiteY68" fmla="*/ 20814 h 1987855"/>
                <a:gd name="connsiteX69" fmla="*/ 368031 w 2062427"/>
                <a:gd name="connsiteY69" fmla="*/ -41 h 1987855"/>
                <a:gd name="connsiteX70" fmla="*/ 353884 w 2062427"/>
                <a:gd name="connsiteY70" fmla="*/ 19204 h 1987855"/>
                <a:gd name="connsiteX71" fmla="*/ 323124 w 2062427"/>
                <a:gd name="connsiteY71" fmla="*/ 48368 h 1987855"/>
                <a:gd name="connsiteX72" fmla="*/ 313675 w 2062427"/>
                <a:gd name="connsiteY72" fmla="*/ 66300 h 1987855"/>
                <a:gd name="connsiteX73" fmla="*/ 290460 w 2062427"/>
                <a:gd name="connsiteY73" fmla="*/ 92149 h 1987855"/>
                <a:gd name="connsiteX74" fmla="*/ 280808 w 2062427"/>
                <a:gd name="connsiteY74" fmla="*/ 118125 h 1987855"/>
                <a:gd name="connsiteX75" fmla="*/ 302474 w 2062427"/>
                <a:gd name="connsiteY75" fmla="*/ 157911 h 1987855"/>
                <a:gd name="connsiteX76" fmla="*/ 290320 w 2062427"/>
                <a:gd name="connsiteY76" fmla="*/ 222145 h 1987855"/>
                <a:gd name="connsiteX77" fmla="*/ 270876 w 2062427"/>
                <a:gd name="connsiteY77" fmla="*/ 264789 h 1987855"/>
                <a:gd name="connsiteX78" fmla="*/ 257059 w 2062427"/>
                <a:gd name="connsiteY78" fmla="*/ 312957 h 1987855"/>
                <a:gd name="connsiteX79" fmla="*/ 246759 w 2062427"/>
                <a:gd name="connsiteY79" fmla="*/ 368197 h 1987855"/>
                <a:gd name="connsiteX80" fmla="*/ 253922 w 2062427"/>
                <a:gd name="connsiteY80" fmla="*/ 420432 h 1987855"/>
                <a:gd name="connsiteX81" fmla="*/ 279335 w 2062427"/>
                <a:gd name="connsiteY81" fmla="*/ 484542 h 1987855"/>
                <a:gd name="connsiteX82" fmla="*/ 273518 w 2062427"/>
                <a:gd name="connsiteY82" fmla="*/ 526858 h 1987855"/>
                <a:gd name="connsiteX83" fmla="*/ 270165 w 2062427"/>
                <a:gd name="connsiteY83" fmla="*/ 565365 h 1987855"/>
                <a:gd name="connsiteX84" fmla="*/ 253719 w 2062427"/>
                <a:gd name="connsiteY84" fmla="*/ 589888 h 1987855"/>
                <a:gd name="connsiteX85" fmla="*/ 245972 w 2062427"/>
                <a:gd name="connsiteY85" fmla="*/ 656970 h 1987855"/>
                <a:gd name="connsiteX86" fmla="*/ 220407 w 2062427"/>
                <a:gd name="connsiteY86" fmla="*/ 676997 h 1987855"/>
                <a:gd name="connsiteX87" fmla="*/ 199655 w 2062427"/>
                <a:gd name="connsiteY87" fmla="*/ 714221 h 1987855"/>
                <a:gd name="connsiteX88" fmla="*/ 168667 w 2062427"/>
                <a:gd name="connsiteY88" fmla="*/ 763878 h 1987855"/>
                <a:gd name="connsiteX89" fmla="*/ 163942 w 2062427"/>
                <a:gd name="connsiteY89" fmla="*/ 771447 h 1987855"/>
                <a:gd name="connsiteX90" fmla="*/ 148652 w 2062427"/>
                <a:gd name="connsiteY90" fmla="*/ 776997 h 1987855"/>
                <a:gd name="connsiteX91" fmla="*/ 141616 w 2062427"/>
                <a:gd name="connsiteY91" fmla="*/ 812303 h 1987855"/>
                <a:gd name="connsiteX92" fmla="*/ 117816 w 2062427"/>
                <a:gd name="connsiteY92" fmla="*/ 836560 h 1987855"/>
                <a:gd name="connsiteX93" fmla="*/ 95731 w 2062427"/>
                <a:gd name="connsiteY93" fmla="*/ 846225 h 1987855"/>
                <a:gd name="connsiteX94" fmla="*/ 64120 w 2062427"/>
                <a:gd name="connsiteY94" fmla="*/ 880553 h 1987855"/>
                <a:gd name="connsiteX95" fmla="*/ 26122 w 2062427"/>
                <a:gd name="connsiteY95" fmla="*/ 918856 h 1987855"/>
                <a:gd name="connsiteX96" fmla="*/ 17067 w 2062427"/>
                <a:gd name="connsiteY96" fmla="*/ 929676 h 1987855"/>
                <a:gd name="connsiteX97" fmla="*/ 23874 w 2062427"/>
                <a:gd name="connsiteY97" fmla="*/ 972526 h 1987855"/>
                <a:gd name="connsiteX98" fmla="*/ 19366 w 2062427"/>
                <a:gd name="connsiteY98" fmla="*/ 999336 h 1987855"/>
                <a:gd name="connsiteX99" fmla="*/ 494 w 2062427"/>
                <a:gd name="connsiteY99" fmla="*/ 1038935 h 1987855"/>
                <a:gd name="connsiteX100" fmla="*/ 12927 w 2062427"/>
                <a:gd name="connsiteY100" fmla="*/ 1079321 h 1987855"/>
                <a:gd name="connsiteX101" fmla="*/ 57186 w 2062427"/>
                <a:gd name="connsiteY101" fmla="*/ 1172031 h 1987855"/>
                <a:gd name="connsiteX102" fmla="*/ 120178 w 2062427"/>
                <a:gd name="connsiteY102" fmla="*/ 1281873 h 1987855"/>
                <a:gd name="connsiteX103" fmla="*/ 151242 w 2062427"/>
                <a:gd name="connsiteY103" fmla="*/ 1369681 h 1987855"/>
                <a:gd name="connsiteX104" fmla="*/ 149439 w 2062427"/>
                <a:gd name="connsiteY104" fmla="*/ 1406015 h 1987855"/>
                <a:gd name="connsiteX105" fmla="*/ 137006 w 2062427"/>
                <a:gd name="connsiteY105" fmla="*/ 1430222 h 1987855"/>
                <a:gd name="connsiteX106" fmla="*/ 134009 w 2062427"/>
                <a:gd name="connsiteY106" fmla="*/ 1461883 h 1987855"/>
                <a:gd name="connsiteX107" fmla="*/ 154468 w 2062427"/>
                <a:gd name="connsiteY107" fmla="*/ 1492236 h 1987855"/>
                <a:gd name="connsiteX108" fmla="*/ 171105 w 2062427"/>
                <a:gd name="connsiteY108" fmla="*/ 1551468 h 1987855"/>
                <a:gd name="connsiteX109" fmla="*/ 188568 w 2062427"/>
                <a:gd name="connsiteY109" fmla="*/ 1643658 h 1987855"/>
                <a:gd name="connsiteX110" fmla="*/ 187196 w 2062427"/>
                <a:gd name="connsiteY110" fmla="*/ 1659101 h 1987855"/>
                <a:gd name="connsiteX111" fmla="*/ 182700 w 2062427"/>
                <a:gd name="connsiteY111" fmla="*/ 1710091 h 1987855"/>
                <a:gd name="connsiteX112" fmla="*/ 169187 w 2062427"/>
                <a:gd name="connsiteY112" fmla="*/ 1760282 h 1987855"/>
                <a:gd name="connsiteX113" fmla="*/ 158735 w 2062427"/>
                <a:gd name="connsiteY113" fmla="*/ 1809939 h 1987855"/>
                <a:gd name="connsiteX114" fmla="*/ 154316 w 2062427"/>
                <a:gd name="connsiteY114" fmla="*/ 1822067 h 1987855"/>
                <a:gd name="connsiteX115" fmla="*/ 137628 w 2062427"/>
                <a:gd name="connsiteY115" fmla="*/ 1827249 h 1987855"/>
                <a:gd name="connsiteX116" fmla="*/ 114413 w 2062427"/>
                <a:gd name="connsiteY116" fmla="*/ 1862669 h 1987855"/>
                <a:gd name="connsiteX117" fmla="*/ 127532 w 2062427"/>
                <a:gd name="connsiteY117" fmla="*/ 1895194 h 1987855"/>
                <a:gd name="connsiteX118" fmla="*/ 137514 w 2062427"/>
                <a:gd name="connsiteY118" fmla="*/ 1952560 h 1987855"/>
                <a:gd name="connsiteX119" fmla="*/ 135317 w 2062427"/>
                <a:gd name="connsiteY119" fmla="*/ 1987815 h 1987855"/>
                <a:gd name="connsiteX120" fmla="*/ 231418 w 2062427"/>
                <a:gd name="connsiteY120" fmla="*/ 1982240 h 1987855"/>
                <a:gd name="connsiteX121" fmla="*/ 313282 w 2062427"/>
                <a:gd name="connsiteY121" fmla="*/ 1978531 h 1987855"/>
                <a:gd name="connsiteX122" fmla="*/ 388707 w 2062427"/>
                <a:gd name="connsiteY122" fmla="*/ 1975267 h 1987855"/>
                <a:gd name="connsiteX123" fmla="*/ 451826 w 2062427"/>
                <a:gd name="connsiteY123" fmla="*/ 1975344 h 1987855"/>
                <a:gd name="connsiteX124" fmla="*/ 490434 w 2062427"/>
                <a:gd name="connsiteY124" fmla="*/ 1975432 h 1987855"/>
                <a:gd name="connsiteX125" fmla="*/ 530236 w 2062427"/>
                <a:gd name="connsiteY125" fmla="*/ 1972461 h 1987855"/>
                <a:gd name="connsiteX126" fmla="*/ 583652 w 2062427"/>
                <a:gd name="connsiteY126" fmla="*/ 1974188 h 1987855"/>
                <a:gd name="connsiteX127" fmla="*/ 622603 w 2062427"/>
                <a:gd name="connsiteY127" fmla="*/ 1975496 h 198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062427" h="1987855">
                  <a:moveTo>
                    <a:pt x="622603" y="1975496"/>
                  </a:moveTo>
                  <a:lnTo>
                    <a:pt x="668513" y="1970200"/>
                  </a:lnTo>
                  <a:lnTo>
                    <a:pt x="780616" y="1967368"/>
                  </a:lnTo>
                  <a:lnTo>
                    <a:pt x="917370" y="1966225"/>
                  </a:lnTo>
                  <a:lnTo>
                    <a:pt x="1014004" y="1963367"/>
                  </a:lnTo>
                  <a:lnTo>
                    <a:pt x="1014106" y="1963355"/>
                  </a:lnTo>
                  <a:lnTo>
                    <a:pt x="1099856" y="1960154"/>
                  </a:lnTo>
                  <a:lnTo>
                    <a:pt x="1216518" y="1956078"/>
                  </a:lnTo>
                  <a:lnTo>
                    <a:pt x="1294858" y="1952953"/>
                  </a:lnTo>
                  <a:lnTo>
                    <a:pt x="1399013" y="1949309"/>
                  </a:lnTo>
                  <a:lnTo>
                    <a:pt x="1402639" y="1949194"/>
                  </a:lnTo>
                  <a:lnTo>
                    <a:pt x="1488863" y="1948267"/>
                  </a:lnTo>
                  <a:lnTo>
                    <a:pt x="1587585" y="1944483"/>
                  </a:lnTo>
                  <a:lnTo>
                    <a:pt x="1658610" y="1943860"/>
                  </a:lnTo>
                  <a:lnTo>
                    <a:pt x="1744474" y="1943263"/>
                  </a:lnTo>
                  <a:lnTo>
                    <a:pt x="1831912" y="1942781"/>
                  </a:lnTo>
                  <a:lnTo>
                    <a:pt x="1978067" y="1942743"/>
                  </a:lnTo>
                  <a:lnTo>
                    <a:pt x="2061501" y="1942641"/>
                  </a:lnTo>
                  <a:lnTo>
                    <a:pt x="2061453" y="1869553"/>
                  </a:lnTo>
                  <a:lnTo>
                    <a:pt x="2061911" y="1713051"/>
                  </a:lnTo>
                  <a:lnTo>
                    <a:pt x="2061182" y="1447252"/>
                  </a:lnTo>
                  <a:lnTo>
                    <a:pt x="2061478" y="1252739"/>
                  </a:lnTo>
                  <a:lnTo>
                    <a:pt x="2062269" y="1164106"/>
                  </a:lnTo>
                  <a:lnTo>
                    <a:pt x="2062921" y="919517"/>
                  </a:lnTo>
                  <a:lnTo>
                    <a:pt x="2062471" y="800251"/>
                  </a:lnTo>
                  <a:lnTo>
                    <a:pt x="2062234" y="696289"/>
                  </a:lnTo>
                  <a:lnTo>
                    <a:pt x="2061150" y="552982"/>
                  </a:lnTo>
                  <a:lnTo>
                    <a:pt x="2060297" y="440600"/>
                  </a:lnTo>
                  <a:lnTo>
                    <a:pt x="2059685" y="383158"/>
                  </a:lnTo>
                  <a:lnTo>
                    <a:pt x="1821602" y="384453"/>
                  </a:lnTo>
                  <a:lnTo>
                    <a:pt x="1788644" y="431291"/>
                  </a:lnTo>
                  <a:lnTo>
                    <a:pt x="1751282" y="434364"/>
                  </a:lnTo>
                  <a:lnTo>
                    <a:pt x="1703032" y="389254"/>
                  </a:lnTo>
                  <a:lnTo>
                    <a:pt x="1590505" y="366851"/>
                  </a:lnTo>
                  <a:lnTo>
                    <a:pt x="1576426" y="353021"/>
                  </a:lnTo>
                  <a:lnTo>
                    <a:pt x="1560293" y="442289"/>
                  </a:lnTo>
                  <a:lnTo>
                    <a:pt x="1584021" y="504735"/>
                  </a:lnTo>
                  <a:lnTo>
                    <a:pt x="1551961" y="479258"/>
                  </a:lnTo>
                  <a:lnTo>
                    <a:pt x="1523806" y="498499"/>
                  </a:lnTo>
                  <a:lnTo>
                    <a:pt x="1489514" y="558608"/>
                  </a:lnTo>
                  <a:lnTo>
                    <a:pt x="1424328" y="620749"/>
                  </a:lnTo>
                  <a:lnTo>
                    <a:pt x="1387714" y="666965"/>
                  </a:lnTo>
                  <a:lnTo>
                    <a:pt x="1393706" y="737551"/>
                  </a:lnTo>
                  <a:lnTo>
                    <a:pt x="1419086" y="780210"/>
                  </a:lnTo>
                  <a:lnTo>
                    <a:pt x="1386786" y="820990"/>
                  </a:lnTo>
                  <a:lnTo>
                    <a:pt x="1316095" y="790662"/>
                  </a:lnTo>
                  <a:lnTo>
                    <a:pt x="1286842" y="718933"/>
                  </a:lnTo>
                  <a:lnTo>
                    <a:pt x="1259953" y="720444"/>
                  </a:lnTo>
                  <a:lnTo>
                    <a:pt x="1211387" y="660195"/>
                  </a:lnTo>
                  <a:lnTo>
                    <a:pt x="1097964" y="662151"/>
                  </a:lnTo>
                  <a:lnTo>
                    <a:pt x="1096059" y="609459"/>
                  </a:lnTo>
                  <a:lnTo>
                    <a:pt x="688148" y="621244"/>
                  </a:lnTo>
                  <a:lnTo>
                    <a:pt x="675930" y="620813"/>
                  </a:lnTo>
                  <a:lnTo>
                    <a:pt x="695463" y="565542"/>
                  </a:lnTo>
                  <a:lnTo>
                    <a:pt x="696517" y="486624"/>
                  </a:lnTo>
                  <a:lnTo>
                    <a:pt x="693227" y="455433"/>
                  </a:lnTo>
                  <a:lnTo>
                    <a:pt x="610932" y="442403"/>
                  </a:lnTo>
                  <a:lnTo>
                    <a:pt x="603388" y="383932"/>
                  </a:lnTo>
                  <a:lnTo>
                    <a:pt x="627962" y="330514"/>
                  </a:lnTo>
                  <a:lnTo>
                    <a:pt x="638097" y="277589"/>
                  </a:lnTo>
                  <a:lnTo>
                    <a:pt x="597457" y="240824"/>
                  </a:lnTo>
                  <a:lnTo>
                    <a:pt x="588199" y="178752"/>
                  </a:lnTo>
                  <a:lnTo>
                    <a:pt x="617650" y="131601"/>
                  </a:lnTo>
                  <a:lnTo>
                    <a:pt x="637398" y="131398"/>
                  </a:lnTo>
                  <a:lnTo>
                    <a:pt x="653553" y="71420"/>
                  </a:lnTo>
                  <a:lnTo>
                    <a:pt x="713370" y="38913"/>
                  </a:lnTo>
                  <a:lnTo>
                    <a:pt x="589545" y="44177"/>
                  </a:lnTo>
                  <a:lnTo>
                    <a:pt x="562291" y="18537"/>
                  </a:lnTo>
                  <a:lnTo>
                    <a:pt x="451343" y="20814"/>
                  </a:lnTo>
                  <a:lnTo>
                    <a:pt x="368031" y="-41"/>
                  </a:lnTo>
                  <a:lnTo>
                    <a:pt x="353884" y="19204"/>
                  </a:lnTo>
                  <a:lnTo>
                    <a:pt x="323124" y="48368"/>
                  </a:lnTo>
                  <a:lnTo>
                    <a:pt x="313675" y="66300"/>
                  </a:lnTo>
                  <a:lnTo>
                    <a:pt x="290460" y="92149"/>
                  </a:lnTo>
                  <a:lnTo>
                    <a:pt x="280808" y="118125"/>
                  </a:lnTo>
                  <a:lnTo>
                    <a:pt x="302474" y="157911"/>
                  </a:lnTo>
                  <a:lnTo>
                    <a:pt x="290320" y="222145"/>
                  </a:lnTo>
                  <a:lnTo>
                    <a:pt x="270876" y="264789"/>
                  </a:lnTo>
                  <a:lnTo>
                    <a:pt x="257059" y="312957"/>
                  </a:lnTo>
                  <a:lnTo>
                    <a:pt x="246759" y="368197"/>
                  </a:lnTo>
                  <a:lnTo>
                    <a:pt x="253922" y="420432"/>
                  </a:lnTo>
                  <a:lnTo>
                    <a:pt x="279335" y="484542"/>
                  </a:lnTo>
                  <a:lnTo>
                    <a:pt x="273518" y="526858"/>
                  </a:lnTo>
                  <a:lnTo>
                    <a:pt x="270165" y="565365"/>
                  </a:lnTo>
                  <a:lnTo>
                    <a:pt x="253719" y="589888"/>
                  </a:lnTo>
                  <a:lnTo>
                    <a:pt x="245972" y="656970"/>
                  </a:lnTo>
                  <a:lnTo>
                    <a:pt x="220407" y="676997"/>
                  </a:lnTo>
                  <a:lnTo>
                    <a:pt x="199655" y="714221"/>
                  </a:lnTo>
                  <a:lnTo>
                    <a:pt x="168667" y="763878"/>
                  </a:lnTo>
                  <a:lnTo>
                    <a:pt x="163942" y="771447"/>
                  </a:lnTo>
                  <a:lnTo>
                    <a:pt x="148652" y="776997"/>
                  </a:lnTo>
                  <a:lnTo>
                    <a:pt x="141616" y="812303"/>
                  </a:lnTo>
                  <a:lnTo>
                    <a:pt x="117816" y="836560"/>
                  </a:lnTo>
                  <a:lnTo>
                    <a:pt x="95731" y="846225"/>
                  </a:lnTo>
                  <a:lnTo>
                    <a:pt x="64120" y="880553"/>
                  </a:lnTo>
                  <a:lnTo>
                    <a:pt x="26122" y="918856"/>
                  </a:lnTo>
                  <a:lnTo>
                    <a:pt x="17067" y="929676"/>
                  </a:lnTo>
                  <a:lnTo>
                    <a:pt x="23874" y="972526"/>
                  </a:lnTo>
                  <a:lnTo>
                    <a:pt x="19366" y="999336"/>
                  </a:lnTo>
                  <a:lnTo>
                    <a:pt x="494" y="1038935"/>
                  </a:lnTo>
                  <a:lnTo>
                    <a:pt x="12927" y="1079321"/>
                  </a:lnTo>
                  <a:lnTo>
                    <a:pt x="57186" y="1172031"/>
                  </a:lnTo>
                  <a:lnTo>
                    <a:pt x="120178" y="1281873"/>
                  </a:lnTo>
                  <a:lnTo>
                    <a:pt x="151242" y="1369681"/>
                  </a:lnTo>
                  <a:lnTo>
                    <a:pt x="149439" y="1406015"/>
                  </a:lnTo>
                  <a:lnTo>
                    <a:pt x="137006" y="1430222"/>
                  </a:lnTo>
                  <a:lnTo>
                    <a:pt x="134009" y="1461883"/>
                  </a:lnTo>
                  <a:lnTo>
                    <a:pt x="154468" y="1492236"/>
                  </a:lnTo>
                  <a:lnTo>
                    <a:pt x="171105" y="1551468"/>
                  </a:lnTo>
                  <a:lnTo>
                    <a:pt x="188568" y="1643658"/>
                  </a:lnTo>
                  <a:lnTo>
                    <a:pt x="187196" y="1659101"/>
                  </a:lnTo>
                  <a:lnTo>
                    <a:pt x="182700" y="1710091"/>
                  </a:lnTo>
                  <a:lnTo>
                    <a:pt x="169187" y="1760282"/>
                  </a:lnTo>
                  <a:lnTo>
                    <a:pt x="158735" y="1809939"/>
                  </a:lnTo>
                  <a:lnTo>
                    <a:pt x="154316" y="1822067"/>
                  </a:lnTo>
                  <a:lnTo>
                    <a:pt x="137628" y="1827249"/>
                  </a:lnTo>
                  <a:lnTo>
                    <a:pt x="114413" y="1862669"/>
                  </a:lnTo>
                  <a:lnTo>
                    <a:pt x="127532" y="1895194"/>
                  </a:lnTo>
                  <a:lnTo>
                    <a:pt x="137514" y="1952560"/>
                  </a:lnTo>
                  <a:lnTo>
                    <a:pt x="135317" y="1987815"/>
                  </a:lnTo>
                  <a:lnTo>
                    <a:pt x="231418" y="1982240"/>
                  </a:lnTo>
                  <a:lnTo>
                    <a:pt x="313282" y="1978531"/>
                  </a:lnTo>
                  <a:lnTo>
                    <a:pt x="388707" y="1975267"/>
                  </a:lnTo>
                  <a:lnTo>
                    <a:pt x="451826" y="1975344"/>
                  </a:lnTo>
                  <a:lnTo>
                    <a:pt x="490434" y="1975432"/>
                  </a:lnTo>
                  <a:lnTo>
                    <a:pt x="530236" y="1972461"/>
                  </a:lnTo>
                  <a:lnTo>
                    <a:pt x="583652" y="1974188"/>
                  </a:lnTo>
                  <a:lnTo>
                    <a:pt x="622603" y="1975496"/>
                  </a:lnTo>
                  <a:close/>
                </a:path>
              </a:pathLst>
            </a:custGeom>
            <a:solidFill>
              <a:srgbClr val="4ACAD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B7D872-7E50-E715-FC9C-39D70CB355BA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248219" y="1606745"/>
              <a:ext cx="1859946" cy="1546827"/>
            </a:xfrm>
            <a:custGeom>
              <a:avLst/>
              <a:gdLst>
                <a:gd name="connsiteX0" fmla="*/ 805994 w 1859946"/>
                <a:gd name="connsiteY0" fmla="*/ 1463500 h 1546827"/>
                <a:gd name="connsiteX1" fmla="*/ 800002 w 1859946"/>
                <a:gd name="connsiteY1" fmla="*/ 1392914 h 1546827"/>
                <a:gd name="connsiteX2" fmla="*/ 836616 w 1859946"/>
                <a:gd name="connsiteY2" fmla="*/ 1346698 h 1546827"/>
                <a:gd name="connsiteX3" fmla="*/ 901802 w 1859946"/>
                <a:gd name="connsiteY3" fmla="*/ 1284557 h 1546827"/>
                <a:gd name="connsiteX4" fmla="*/ 936094 w 1859946"/>
                <a:gd name="connsiteY4" fmla="*/ 1224448 h 1546827"/>
                <a:gd name="connsiteX5" fmla="*/ 964249 w 1859946"/>
                <a:gd name="connsiteY5" fmla="*/ 1205208 h 1546827"/>
                <a:gd name="connsiteX6" fmla="*/ 996309 w 1859946"/>
                <a:gd name="connsiteY6" fmla="*/ 1230684 h 1546827"/>
                <a:gd name="connsiteX7" fmla="*/ 972581 w 1859946"/>
                <a:gd name="connsiteY7" fmla="*/ 1168238 h 1546827"/>
                <a:gd name="connsiteX8" fmla="*/ 988714 w 1859946"/>
                <a:gd name="connsiteY8" fmla="*/ 1078970 h 1546827"/>
                <a:gd name="connsiteX9" fmla="*/ 1002793 w 1859946"/>
                <a:gd name="connsiteY9" fmla="*/ 1092800 h 1546827"/>
                <a:gd name="connsiteX10" fmla="*/ 1115321 w 1859946"/>
                <a:gd name="connsiteY10" fmla="*/ 1115203 h 1546827"/>
                <a:gd name="connsiteX11" fmla="*/ 1163570 w 1859946"/>
                <a:gd name="connsiteY11" fmla="*/ 1160313 h 1546827"/>
                <a:gd name="connsiteX12" fmla="*/ 1200932 w 1859946"/>
                <a:gd name="connsiteY12" fmla="*/ 1157240 h 1546827"/>
                <a:gd name="connsiteX13" fmla="*/ 1233890 w 1859946"/>
                <a:gd name="connsiteY13" fmla="*/ 1110402 h 1546827"/>
                <a:gd name="connsiteX14" fmla="*/ 1471973 w 1859946"/>
                <a:gd name="connsiteY14" fmla="*/ 1109107 h 1546827"/>
                <a:gd name="connsiteX15" fmla="*/ 1471132 w 1859946"/>
                <a:gd name="connsiteY15" fmla="*/ 1030386 h 1546827"/>
                <a:gd name="connsiteX16" fmla="*/ 1470967 w 1859946"/>
                <a:gd name="connsiteY16" fmla="*/ 1014944 h 1546827"/>
                <a:gd name="connsiteX17" fmla="*/ 1471808 w 1859946"/>
                <a:gd name="connsiteY17" fmla="*/ 938014 h 1546827"/>
                <a:gd name="connsiteX18" fmla="*/ 1472164 w 1859946"/>
                <a:gd name="connsiteY18" fmla="*/ 905596 h 1546827"/>
                <a:gd name="connsiteX19" fmla="*/ 1472469 w 1859946"/>
                <a:gd name="connsiteY19" fmla="*/ 877919 h 1546827"/>
                <a:gd name="connsiteX20" fmla="*/ 1472926 w 1859946"/>
                <a:gd name="connsiteY20" fmla="*/ 836324 h 1546827"/>
                <a:gd name="connsiteX21" fmla="*/ 1519069 w 1859946"/>
                <a:gd name="connsiteY21" fmla="*/ 795774 h 1546827"/>
                <a:gd name="connsiteX22" fmla="*/ 1670746 w 1859946"/>
                <a:gd name="connsiteY22" fmla="*/ 662304 h 1546827"/>
                <a:gd name="connsiteX23" fmla="*/ 1671838 w 1859946"/>
                <a:gd name="connsiteY23" fmla="*/ 661339 h 1546827"/>
                <a:gd name="connsiteX24" fmla="*/ 1655997 w 1859946"/>
                <a:gd name="connsiteY24" fmla="*/ 594132 h 1546827"/>
                <a:gd name="connsiteX25" fmla="*/ 1693140 w 1859946"/>
                <a:gd name="connsiteY25" fmla="*/ 519383 h 1546827"/>
                <a:gd name="connsiteX26" fmla="*/ 1646989 w 1859946"/>
                <a:gd name="connsiteY26" fmla="*/ 424648 h 1546827"/>
                <a:gd name="connsiteX27" fmla="*/ 1641161 w 1859946"/>
                <a:gd name="connsiteY27" fmla="*/ 399869 h 1546827"/>
                <a:gd name="connsiteX28" fmla="*/ 1664075 w 1859946"/>
                <a:gd name="connsiteY28" fmla="*/ 368413 h 1546827"/>
                <a:gd name="connsiteX29" fmla="*/ 1650437 w 1859946"/>
                <a:gd name="connsiteY29" fmla="*/ 346245 h 1546827"/>
                <a:gd name="connsiteX30" fmla="*/ 1677623 w 1859946"/>
                <a:gd name="connsiteY30" fmla="*/ 321123 h 1546827"/>
                <a:gd name="connsiteX31" fmla="*/ 1729337 w 1859946"/>
                <a:gd name="connsiteY31" fmla="*/ 303389 h 1546827"/>
                <a:gd name="connsiteX32" fmla="*/ 1789119 w 1859946"/>
                <a:gd name="connsiteY32" fmla="*/ 276094 h 1546827"/>
                <a:gd name="connsiteX33" fmla="*/ 1809334 w 1859946"/>
                <a:gd name="connsiteY33" fmla="*/ 239961 h 1546827"/>
                <a:gd name="connsiteX34" fmla="*/ 1807844 w 1859946"/>
                <a:gd name="connsiteY34" fmla="*/ 192742 h 1546827"/>
                <a:gd name="connsiteX35" fmla="*/ 1860433 w 1859946"/>
                <a:gd name="connsiteY35" fmla="*/ 155792 h 1546827"/>
                <a:gd name="connsiteX36" fmla="*/ 1860371 w 1859946"/>
                <a:gd name="connsiteY36" fmla="*/ 105869 h 1546827"/>
                <a:gd name="connsiteX37" fmla="*/ 1827881 w 1859946"/>
                <a:gd name="connsiteY37" fmla="*/ 65731 h 1546827"/>
                <a:gd name="connsiteX38" fmla="*/ 1808305 w 1859946"/>
                <a:gd name="connsiteY38" fmla="*/ 89324 h 1546827"/>
                <a:gd name="connsiteX39" fmla="*/ 1750887 w 1859946"/>
                <a:gd name="connsiteY39" fmla="*/ 143298 h 1546827"/>
                <a:gd name="connsiteX40" fmla="*/ 1727929 w 1859946"/>
                <a:gd name="connsiteY40" fmla="*/ 136365 h 1546827"/>
                <a:gd name="connsiteX41" fmla="*/ 1698055 w 1859946"/>
                <a:gd name="connsiteY41" fmla="*/ 165916 h 1546827"/>
                <a:gd name="connsiteX42" fmla="*/ 1644720 w 1859946"/>
                <a:gd name="connsiteY42" fmla="*/ 130589 h 1546827"/>
                <a:gd name="connsiteX43" fmla="*/ 1634650 w 1859946"/>
                <a:gd name="connsiteY43" fmla="*/ 102621 h 1546827"/>
                <a:gd name="connsiteX44" fmla="*/ 1565808 w 1859946"/>
                <a:gd name="connsiteY44" fmla="*/ 74132 h 1546827"/>
                <a:gd name="connsiteX45" fmla="*/ 1518487 w 1859946"/>
                <a:gd name="connsiteY45" fmla="*/ 75838 h 1546827"/>
                <a:gd name="connsiteX46" fmla="*/ 1434901 w 1859946"/>
                <a:gd name="connsiteY46" fmla="*/ 119250 h 1546827"/>
                <a:gd name="connsiteX47" fmla="*/ 1411751 w 1859946"/>
                <a:gd name="connsiteY47" fmla="*/ 90337 h 1546827"/>
                <a:gd name="connsiteX48" fmla="*/ 1305873 w 1859946"/>
                <a:gd name="connsiteY48" fmla="*/ 55823 h 1546827"/>
                <a:gd name="connsiteX49" fmla="*/ 1324731 w 1859946"/>
                <a:gd name="connsiteY49" fmla="*/ 19393 h 1546827"/>
                <a:gd name="connsiteX50" fmla="*/ 1283220 w 1859946"/>
                <a:gd name="connsiteY50" fmla="*/ 30657 h 1546827"/>
                <a:gd name="connsiteX51" fmla="*/ 1285189 w 1859946"/>
                <a:gd name="connsiteY51" fmla="*/ 111 h 1546827"/>
                <a:gd name="connsiteX52" fmla="*/ 1157027 w 1859946"/>
                <a:gd name="connsiteY52" fmla="*/ 122191 h 1546827"/>
                <a:gd name="connsiteX53" fmla="*/ 1156951 w 1859946"/>
                <a:gd name="connsiteY53" fmla="*/ 122261 h 1546827"/>
                <a:gd name="connsiteX54" fmla="*/ 1026201 w 1859946"/>
                <a:gd name="connsiteY54" fmla="*/ 273702 h 1546827"/>
                <a:gd name="connsiteX55" fmla="*/ 1018755 w 1859946"/>
                <a:gd name="connsiteY55" fmla="*/ 285357 h 1546827"/>
                <a:gd name="connsiteX56" fmla="*/ 993823 w 1859946"/>
                <a:gd name="connsiteY56" fmla="*/ 364678 h 1546827"/>
                <a:gd name="connsiteX57" fmla="*/ 979103 w 1859946"/>
                <a:gd name="connsiteY57" fmla="*/ 410685 h 1546827"/>
                <a:gd name="connsiteX58" fmla="*/ 908502 w 1859946"/>
                <a:gd name="connsiteY58" fmla="*/ 383912 h 1546827"/>
                <a:gd name="connsiteX59" fmla="*/ 825954 w 1859946"/>
                <a:gd name="connsiteY59" fmla="*/ 368500 h 1546827"/>
                <a:gd name="connsiteX60" fmla="*/ 762802 w 1859946"/>
                <a:gd name="connsiteY60" fmla="*/ 387713 h 1546827"/>
                <a:gd name="connsiteX61" fmla="*/ 710909 w 1859946"/>
                <a:gd name="connsiteY61" fmla="*/ 288281 h 1546827"/>
                <a:gd name="connsiteX62" fmla="*/ 666005 w 1859946"/>
                <a:gd name="connsiteY62" fmla="*/ 288502 h 1546827"/>
                <a:gd name="connsiteX63" fmla="*/ 627283 w 1859946"/>
                <a:gd name="connsiteY63" fmla="*/ 246801 h 1546827"/>
                <a:gd name="connsiteX64" fmla="*/ 596345 w 1859946"/>
                <a:gd name="connsiteY64" fmla="*/ 245380 h 1546827"/>
                <a:gd name="connsiteX65" fmla="*/ 574285 w 1859946"/>
                <a:gd name="connsiteY65" fmla="*/ 273372 h 1546827"/>
                <a:gd name="connsiteX66" fmla="*/ 566462 w 1859946"/>
                <a:gd name="connsiteY66" fmla="*/ 263287 h 1546827"/>
                <a:gd name="connsiteX67" fmla="*/ 516043 w 1859946"/>
                <a:gd name="connsiteY67" fmla="*/ 275329 h 1546827"/>
                <a:gd name="connsiteX68" fmla="*/ 447641 w 1859946"/>
                <a:gd name="connsiteY68" fmla="*/ 257463 h 1546827"/>
                <a:gd name="connsiteX69" fmla="*/ 377816 w 1859946"/>
                <a:gd name="connsiteY69" fmla="*/ 274189 h 1546827"/>
                <a:gd name="connsiteX70" fmla="*/ 362805 w 1859946"/>
                <a:gd name="connsiteY70" fmla="*/ 301980 h 1546827"/>
                <a:gd name="connsiteX71" fmla="*/ 319117 w 1859946"/>
                <a:gd name="connsiteY71" fmla="*/ 326533 h 1546827"/>
                <a:gd name="connsiteX72" fmla="*/ 317174 w 1859946"/>
                <a:gd name="connsiteY72" fmla="*/ 325697 h 1546827"/>
                <a:gd name="connsiteX73" fmla="*/ 312945 w 1859946"/>
                <a:gd name="connsiteY73" fmla="*/ 334154 h 1546827"/>
                <a:gd name="connsiteX74" fmla="*/ 414850 w 1859946"/>
                <a:gd name="connsiteY74" fmla="*/ 331304 h 1546827"/>
                <a:gd name="connsiteX75" fmla="*/ 411992 w 1859946"/>
                <a:gd name="connsiteY75" fmla="*/ 429865 h 1546827"/>
                <a:gd name="connsiteX76" fmla="*/ 479924 w 1859946"/>
                <a:gd name="connsiteY76" fmla="*/ 428418 h 1546827"/>
                <a:gd name="connsiteX77" fmla="*/ 451870 w 1859946"/>
                <a:gd name="connsiteY77" fmla="*/ 498426 h 1546827"/>
                <a:gd name="connsiteX78" fmla="*/ 463719 w 1859946"/>
                <a:gd name="connsiteY78" fmla="*/ 549743 h 1546827"/>
                <a:gd name="connsiteX79" fmla="*/ 450460 w 1859946"/>
                <a:gd name="connsiteY79" fmla="*/ 605957 h 1546827"/>
                <a:gd name="connsiteX80" fmla="*/ 397806 w 1859946"/>
                <a:gd name="connsiteY80" fmla="*/ 699782 h 1546827"/>
                <a:gd name="connsiteX81" fmla="*/ 380522 w 1859946"/>
                <a:gd name="connsiteY81" fmla="*/ 751762 h 1546827"/>
                <a:gd name="connsiteX82" fmla="*/ 329442 w 1859946"/>
                <a:gd name="connsiteY82" fmla="*/ 767742 h 1546827"/>
                <a:gd name="connsiteX83" fmla="*/ 338700 w 1859946"/>
                <a:gd name="connsiteY83" fmla="*/ 735525 h 1546827"/>
                <a:gd name="connsiteX84" fmla="*/ 294073 w 1859946"/>
                <a:gd name="connsiteY84" fmla="*/ 671935 h 1546827"/>
                <a:gd name="connsiteX85" fmla="*/ 215650 w 1859946"/>
                <a:gd name="connsiteY85" fmla="*/ 652379 h 1546827"/>
                <a:gd name="connsiteX86" fmla="*/ 137685 w 1859946"/>
                <a:gd name="connsiteY86" fmla="*/ 757651 h 1546827"/>
                <a:gd name="connsiteX87" fmla="*/ 125658 w 1859946"/>
                <a:gd name="connsiteY87" fmla="*/ 764862 h 1546827"/>
                <a:gd name="connsiteX88" fmla="*/ 65841 w 1859946"/>
                <a:gd name="connsiteY88" fmla="*/ 797369 h 1546827"/>
                <a:gd name="connsiteX89" fmla="*/ 49687 w 1859946"/>
                <a:gd name="connsiteY89" fmla="*/ 857347 h 1546827"/>
                <a:gd name="connsiteX90" fmla="*/ 29938 w 1859946"/>
                <a:gd name="connsiteY90" fmla="*/ 857550 h 1546827"/>
                <a:gd name="connsiteX91" fmla="*/ 487 w 1859946"/>
                <a:gd name="connsiteY91" fmla="*/ 904702 h 1546827"/>
                <a:gd name="connsiteX92" fmla="*/ 9745 w 1859946"/>
                <a:gd name="connsiteY92" fmla="*/ 966773 h 1546827"/>
                <a:gd name="connsiteX93" fmla="*/ 50385 w 1859946"/>
                <a:gd name="connsiteY93" fmla="*/ 1003538 h 1546827"/>
                <a:gd name="connsiteX94" fmla="*/ 40251 w 1859946"/>
                <a:gd name="connsiteY94" fmla="*/ 1056463 h 1546827"/>
                <a:gd name="connsiteX95" fmla="*/ 15676 w 1859946"/>
                <a:gd name="connsiteY95" fmla="*/ 1109882 h 1546827"/>
                <a:gd name="connsiteX96" fmla="*/ 23220 w 1859946"/>
                <a:gd name="connsiteY96" fmla="*/ 1168352 h 1546827"/>
                <a:gd name="connsiteX97" fmla="*/ 105516 w 1859946"/>
                <a:gd name="connsiteY97" fmla="*/ 1181383 h 1546827"/>
                <a:gd name="connsiteX98" fmla="*/ 108805 w 1859946"/>
                <a:gd name="connsiteY98" fmla="*/ 1212574 h 1546827"/>
                <a:gd name="connsiteX99" fmla="*/ 107751 w 1859946"/>
                <a:gd name="connsiteY99" fmla="*/ 1291492 h 1546827"/>
                <a:gd name="connsiteX100" fmla="*/ 88218 w 1859946"/>
                <a:gd name="connsiteY100" fmla="*/ 1346762 h 1546827"/>
                <a:gd name="connsiteX101" fmla="*/ 100436 w 1859946"/>
                <a:gd name="connsiteY101" fmla="*/ 1347194 h 1546827"/>
                <a:gd name="connsiteX102" fmla="*/ 508347 w 1859946"/>
                <a:gd name="connsiteY102" fmla="*/ 1335408 h 1546827"/>
                <a:gd name="connsiteX103" fmla="*/ 510252 w 1859946"/>
                <a:gd name="connsiteY103" fmla="*/ 1388100 h 1546827"/>
                <a:gd name="connsiteX104" fmla="*/ 623676 w 1859946"/>
                <a:gd name="connsiteY104" fmla="*/ 1386145 h 1546827"/>
                <a:gd name="connsiteX105" fmla="*/ 672242 w 1859946"/>
                <a:gd name="connsiteY105" fmla="*/ 1446393 h 1546827"/>
                <a:gd name="connsiteX106" fmla="*/ 699130 w 1859946"/>
                <a:gd name="connsiteY106" fmla="*/ 1444882 h 1546827"/>
                <a:gd name="connsiteX107" fmla="*/ 728383 w 1859946"/>
                <a:gd name="connsiteY107" fmla="*/ 1516612 h 1546827"/>
                <a:gd name="connsiteX108" fmla="*/ 799074 w 1859946"/>
                <a:gd name="connsiteY108" fmla="*/ 1546939 h 1546827"/>
                <a:gd name="connsiteX109" fmla="*/ 831374 w 1859946"/>
                <a:gd name="connsiteY109" fmla="*/ 1506160 h 1546827"/>
                <a:gd name="connsiteX110" fmla="*/ 805994 w 1859946"/>
                <a:gd name="connsiteY110" fmla="*/ 1463500 h 154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9946" h="1546827">
                  <a:moveTo>
                    <a:pt x="805994" y="1463500"/>
                  </a:moveTo>
                  <a:lnTo>
                    <a:pt x="800002" y="1392914"/>
                  </a:lnTo>
                  <a:lnTo>
                    <a:pt x="836616" y="1346698"/>
                  </a:lnTo>
                  <a:lnTo>
                    <a:pt x="901802" y="1284557"/>
                  </a:lnTo>
                  <a:lnTo>
                    <a:pt x="936094" y="1224448"/>
                  </a:lnTo>
                  <a:lnTo>
                    <a:pt x="964249" y="1205208"/>
                  </a:lnTo>
                  <a:lnTo>
                    <a:pt x="996309" y="1230684"/>
                  </a:lnTo>
                  <a:lnTo>
                    <a:pt x="972581" y="1168238"/>
                  </a:lnTo>
                  <a:lnTo>
                    <a:pt x="988714" y="1078970"/>
                  </a:lnTo>
                  <a:lnTo>
                    <a:pt x="1002793" y="1092800"/>
                  </a:lnTo>
                  <a:lnTo>
                    <a:pt x="1115321" y="1115203"/>
                  </a:lnTo>
                  <a:lnTo>
                    <a:pt x="1163570" y="1160313"/>
                  </a:lnTo>
                  <a:lnTo>
                    <a:pt x="1200932" y="1157240"/>
                  </a:lnTo>
                  <a:lnTo>
                    <a:pt x="1233890" y="1110402"/>
                  </a:lnTo>
                  <a:lnTo>
                    <a:pt x="1471973" y="1109107"/>
                  </a:lnTo>
                  <a:lnTo>
                    <a:pt x="1471132" y="1030386"/>
                  </a:lnTo>
                  <a:lnTo>
                    <a:pt x="1470967" y="1014944"/>
                  </a:lnTo>
                  <a:lnTo>
                    <a:pt x="1471808" y="938014"/>
                  </a:lnTo>
                  <a:lnTo>
                    <a:pt x="1472164" y="905596"/>
                  </a:lnTo>
                  <a:lnTo>
                    <a:pt x="1472469" y="877919"/>
                  </a:lnTo>
                  <a:lnTo>
                    <a:pt x="1472926" y="836324"/>
                  </a:lnTo>
                  <a:lnTo>
                    <a:pt x="1519069" y="795774"/>
                  </a:lnTo>
                  <a:lnTo>
                    <a:pt x="1670746" y="662304"/>
                  </a:lnTo>
                  <a:lnTo>
                    <a:pt x="1671838" y="661339"/>
                  </a:lnTo>
                  <a:lnTo>
                    <a:pt x="1655997" y="594132"/>
                  </a:lnTo>
                  <a:lnTo>
                    <a:pt x="1693140" y="519383"/>
                  </a:lnTo>
                  <a:lnTo>
                    <a:pt x="1646989" y="424648"/>
                  </a:lnTo>
                  <a:lnTo>
                    <a:pt x="1641161" y="399869"/>
                  </a:lnTo>
                  <a:lnTo>
                    <a:pt x="1664075" y="368413"/>
                  </a:lnTo>
                  <a:lnTo>
                    <a:pt x="1650437" y="346245"/>
                  </a:lnTo>
                  <a:lnTo>
                    <a:pt x="1677623" y="321123"/>
                  </a:lnTo>
                  <a:lnTo>
                    <a:pt x="1729337" y="303389"/>
                  </a:lnTo>
                  <a:lnTo>
                    <a:pt x="1789119" y="276094"/>
                  </a:lnTo>
                  <a:lnTo>
                    <a:pt x="1809334" y="239961"/>
                  </a:lnTo>
                  <a:lnTo>
                    <a:pt x="1807844" y="192742"/>
                  </a:lnTo>
                  <a:lnTo>
                    <a:pt x="1860433" y="155792"/>
                  </a:lnTo>
                  <a:lnTo>
                    <a:pt x="1860371" y="105869"/>
                  </a:lnTo>
                  <a:lnTo>
                    <a:pt x="1827881" y="65731"/>
                  </a:lnTo>
                  <a:lnTo>
                    <a:pt x="1808305" y="89324"/>
                  </a:lnTo>
                  <a:lnTo>
                    <a:pt x="1750887" y="143298"/>
                  </a:lnTo>
                  <a:lnTo>
                    <a:pt x="1727929" y="136365"/>
                  </a:lnTo>
                  <a:lnTo>
                    <a:pt x="1698055" y="165916"/>
                  </a:lnTo>
                  <a:lnTo>
                    <a:pt x="1644720" y="130589"/>
                  </a:lnTo>
                  <a:lnTo>
                    <a:pt x="1634650" y="102621"/>
                  </a:lnTo>
                  <a:lnTo>
                    <a:pt x="1565808" y="74132"/>
                  </a:lnTo>
                  <a:lnTo>
                    <a:pt x="1518487" y="75838"/>
                  </a:lnTo>
                  <a:lnTo>
                    <a:pt x="1434901" y="119250"/>
                  </a:lnTo>
                  <a:lnTo>
                    <a:pt x="1411751" y="90337"/>
                  </a:lnTo>
                  <a:lnTo>
                    <a:pt x="1305873" y="55823"/>
                  </a:lnTo>
                  <a:lnTo>
                    <a:pt x="1324731" y="19393"/>
                  </a:lnTo>
                  <a:lnTo>
                    <a:pt x="1283220" y="30657"/>
                  </a:lnTo>
                  <a:lnTo>
                    <a:pt x="1285189" y="111"/>
                  </a:lnTo>
                  <a:lnTo>
                    <a:pt x="1157027" y="122191"/>
                  </a:lnTo>
                  <a:lnTo>
                    <a:pt x="1156951" y="122261"/>
                  </a:lnTo>
                  <a:lnTo>
                    <a:pt x="1026201" y="273702"/>
                  </a:lnTo>
                  <a:lnTo>
                    <a:pt x="1018755" y="285357"/>
                  </a:lnTo>
                  <a:lnTo>
                    <a:pt x="993823" y="364678"/>
                  </a:lnTo>
                  <a:lnTo>
                    <a:pt x="979103" y="410685"/>
                  </a:lnTo>
                  <a:lnTo>
                    <a:pt x="908502" y="383912"/>
                  </a:lnTo>
                  <a:lnTo>
                    <a:pt x="825954" y="368500"/>
                  </a:lnTo>
                  <a:lnTo>
                    <a:pt x="762802" y="387713"/>
                  </a:lnTo>
                  <a:lnTo>
                    <a:pt x="710909" y="288281"/>
                  </a:lnTo>
                  <a:lnTo>
                    <a:pt x="666005" y="288502"/>
                  </a:lnTo>
                  <a:lnTo>
                    <a:pt x="627283" y="246801"/>
                  </a:lnTo>
                  <a:lnTo>
                    <a:pt x="596345" y="245380"/>
                  </a:lnTo>
                  <a:lnTo>
                    <a:pt x="574285" y="273372"/>
                  </a:lnTo>
                  <a:lnTo>
                    <a:pt x="566462" y="263287"/>
                  </a:lnTo>
                  <a:lnTo>
                    <a:pt x="516043" y="275329"/>
                  </a:lnTo>
                  <a:lnTo>
                    <a:pt x="447641" y="257463"/>
                  </a:lnTo>
                  <a:lnTo>
                    <a:pt x="377816" y="274189"/>
                  </a:lnTo>
                  <a:lnTo>
                    <a:pt x="362805" y="301980"/>
                  </a:lnTo>
                  <a:lnTo>
                    <a:pt x="319117" y="326533"/>
                  </a:lnTo>
                  <a:lnTo>
                    <a:pt x="317174" y="325697"/>
                  </a:lnTo>
                  <a:lnTo>
                    <a:pt x="312945" y="334154"/>
                  </a:lnTo>
                  <a:lnTo>
                    <a:pt x="414850" y="331304"/>
                  </a:lnTo>
                  <a:lnTo>
                    <a:pt x="411992" y="429865"/>
                  </a:lnTo>
                  <a:lnTo>
                    <a:pt x="479924" y="428418"/>
                  </a:lnTo>
                  <a:lnTo>
                    <a:pt x="451870" y="498426"/>
                  </a:lnTo>
                  <a:lnTo>
                    <a:pt x="463719" y="549743"/>
                  </a:lnTo>
                  <a:lnTo>
                    <a:pt x="450460" y="605957"/>
                  </a:lnTo>
                  <a:lnTo>
                    <a:pt x="397806" y="699782"/>
                  </a:lnTo>
                  <a:lnTo>
                    <a:pt x="380522" y="751762"/>
                  </a:lnTo>
                  <a:lnTo>
                    <a:pt x="329442" y="767742"/>
                  </a:lnTo>
                  <a:lnTo>
                    <a:pt x="338700" y="735525"/>
                  </a:lnTo>
                  <a:lnTo>
                    <a:pt x="294073" y="671935"/>
                  </a:lnTo>
                  <a:lnTo>
                    <a:pt x="215650" y="652379"/>
                  </a:lnTo>
                  <a:lnTo>
                    <a:pt x="137685" y="757651"/>
                  </a:lnTo>
                  <a:lnTo>
                    <a:pt x="125658" y="764862"/>
                  </a:lnTo>
                  <a:lnTo>
                    <a:pt x="65841" y="797369"/>
                  </a:lnTo>
                  <a:lnTo>
                    <a:pt x="49687" y="857347"/>
                  </a:lnTo>
                  <a:lnTo>
                    <a:pt x="29938" y="857550"/>
                  </a:lnTo>
                  <a:lnTo>
                    <a:pt x="487" y="904702"/>
                  </a:lnTo>
                  <a:lnTo>
                    <a:pt x="9745" y="966773"/>
                  </a:lnTo>
                  <a:lnTo>
                    <a:pt x="50385" y="1003538"/>
                  </a:lnTo>
                  <a:lnTo>
                    <a:pt x="40251" y="1056463"/>
                  </a:lnTo>
                  <a:lnTo>
                    <a:pt x="15676" y="1109882"/>
                  </a:lnTo>
                  <a:lnTo>
                    <a:pt x="23220" y="1168352"/>
                  </a:lnTo>
                  <a:lnTo>
                    <a:pt x="105516" y="1181383"/>
                  </a:lnTo>
                  <a:lnTo>
                    <a:pt x="108805" y="1212574"/>
                  </a:lnTo>
                  <a:lnTo>
                    <a:pt x="107751" y="1291492"/>
                  </a:lnTo>
                  <a:lnTo>
                    <a:pt x="88218" y="1346762"/>
                  </a:lnTo>
                  <a:lnTo>
                    <a:pt x="100436" y="1347194"/>
                  </a:lnTo>
                  <a:lnTo>
                    <a:pt x="508347" y="1335408"/>
                  </a:lnTo>
                  <a:lnTo>
                    <a:pt x="510252" y="1388100"/>
                  </a:lnTo>
                  <a:lnTo>
                    <a:pt x="623676" y="1386145"/>
                  </a:lnTo>
                  <a:lnTo>
                    <a:pt x="672242" y="1446393"/>
                  </a:lnTo>
                  <a:lnTo>
                    <a:pt x="699130" y="1444882"/>
                  </a:lnTo>
                  <a:lnTo>
                    <a:pt x="728383" y="1516612"/>
                  </a:lnTo>
                  <a:lnTo>
                    <a:pt x="799074" y="1546939"/>
                  </a:lnTo>
                  <a:lnTo>
                    <a:pt x="831374" y="1506160"/>
                  </a:lnTo>
                  <a:lnTo>
                    <a:pt x="805994" y="1463500"/>
                  </a:lnTo>
                  <a:close/>
                </a:path>
              </a:pathLst>
            </a:custGeom>
            <a:solidFill>
              <a:srgbClr val="F4E27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92C518-B0D6-D1A4-1352-0FC1EBE71AFA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837416" y="2595644"/>
              <a:ext cx="2928401" cy="2400079"/>
            </a:xfrm>
            <a:custGeom>
              <a:avLst/>
              <a:gdLst>
                <a:gd name="connsiteX0" fmla="*/ 1525750 w 2928401"/>
                <a:gd name="connsiteY0" fmla="*/ 1905901 h 2400079"/>
                <a:gd name="connsiteX1" fmla="*/ 1725837 w 2928401"/>
                <a:gd name="connsiteY1" fmla="*/ 1729752 h 2400079"/>
                <a:gd name="connsiteX2" fmla="*/ 1819398 w 2928401"/>
                <a:gd name="connsiteY2" fmla="*/ 1647467 h 2400079"/>
                <a:gd name="connsiteX3" fmla="*/ 1895458 w 2928401"/>
                <a:gd name="connsiteY3" fmla="*/ 1580928 h 2400079"/>
                <a:gd name="connsiteX4" fmla="*/ 2113489 w 2928401"/>
                <a:gd name="connsiteY4" fmla="*/ 1388764 h 2400079"/>
                <a:gd name="connsiteX5" fmla="*/ 2153182 w 2928401"/>
                <a:gd name="connsiteY5" fmla="*/ 1353761 h 2400079"/>
                <a:gd name="connsiteX6" fmla="*/ 2236415 w 2928401"/>
                <a:gd name="connsiteY6" fmla="*/ 1280641 h 2400079"/>
                <a:gd name="connsiteX7" fmla="*/ 2496624 w 2928401"/>
                <a:gd name="connsiteY7" fmla="*/ 1051466 h 2400079"/>
                <a:gd name="connsiteX8" fmla="*/ 2554026 w 2928401"/>
                <a:gd name="connsiteY8" fmla="*/ 1000600 h 2400079"/>
                <a:gd name="connsiteX9" fmla="*/ 2698743 w 2928401"/>
                <a:gd name="connsiteY9" fmla="*/ 873527 h 2400079"/>
                <a:gd name="connsiteX10" fmla="*/ 2802121 w 2928401"/>
                <a:gd name="connsiteY10" fmla="*/ 782403 h 2400079"/>
                <a:gd name="connsiteX11" fmla="*/ 2826327 w 2928401"/>
                <a:gd name="connsiteY11" fmla="*/ 761145 h 2400079"/>
                <a:gd name="connsiteX12" fmla="*/ 2928880 w 2928401"/>
                <a:gd name="connsiteY12" fmla="*/ 671426 h 2400079"/>
                <a:gd name="connsiteX13" fmla="*/ 2885661 w 2928401"/>
                <a:gd name="connsiteY13" fmla="*/ 659650 h 2400079"/>
                <a:gd name="connsiteX14" fmla="*/ 2616599 w 2928401"/>
                <a:gd name="connsiteY14" fmla="*/ 648172 h 2400079"/>
                <a:gd name="connsiteX15" fmla="*/ 2132434 w 2928401"/>
                <a:gd name="connsiteY15" fmla="*/ 632627 h 2400079"/>
                <a:gd name="connsiteX16" fmla="*/ 1941807 w 2928401"/>
                <a:gd name="connsiteY16" fmla="*/ 628866 h 2400079"/>
                <a:gd name="connsiteX17" fmla="*/ 1934253 w 2928401"/>
                <a:gd name="connsiteY17" fmla="*/ 575160 h 2400079"/>
                <a:gd name="connsiteX18" fmla="*/ 1944000 w 2928401"/>
                <a:gd name="connsiteY18" fmla="*/ 539714 h 2400079"/>
                <a:gd name="connsiteX19" fmla="*/ 1947569 w 2928401"/>
                <a:gd name="connsiteY19" fmla="*/ 409857 h 2400079"/>
                <a:gd name="connsiteX20" fmla="*/ 1949067 w 2928401"/>
                <a:gd name="connsiteY20" fmla="*/ 397802 h 2400079"/>
                <a:gd name="connsiteX21" fmla="*/ 1955142 w 2928401"/>
                <a:gd name="connsiteY21" fmla="*/ 135556 h 2400079"/>
                <a:gd name="connsiteX22" fmla="*/ 1957767 w 2928401"/>
                <a:gd name="connsiteY22" fmla="*/ 32457 h 2400079"/>
                <a:gd name="connsiteX23" fmla="*/ 1939982 w 2928401"/>
                <a:gd name="connsiteY23" fmla="*/ 32178 h 2400079"/>
                <a:gd name="connsiteX24" fmla="*/ 1814440 w 2928401"/>
                <a:gd name="connsiteY24" fmla="*/ 29257 h 2400079"/>
                <a:gd name="connsiteX25" fmla="*/ 1342409 w 2928401"/>
                <a:gd name="connsiteY25" fmla="*/ 18284 h 2400079"/>
                <a:gd name="connsiteX26" fmla="*/ 1336630 w 2928401"/>
                <a:gd name="connsiteY26" fmla="*/ 9318 h 2400079"/>
                <a:gd name="connsiteX27" fmla="*/ 1335892 w 2928401"/>
                <a:gd name="connsiteY27" fmla="*/ 9305 h 2400079"/>
                <a:gd name="connsiteX28" fmla="*/ 1321943 w 2928401"/>
                <a:gd name="connsiteY28" fmla="*/ 18182 h 2400079"/>
                <a:gd name="connsiteX29" fmla="*/ 1329323 w 2928401"/>
                <a:gd name="connsiteY29" fmla="*/ 326 h 2400079"/>
                <a:gd name="connsiteX30" fmla="*/ 1280027 w 2928401"/>
                <a:gd name="connsiteY30" fmla="*/ 13877 h 2400079"/>
                <a:gd name="connsiteX31" fmla="*/ 1146709 w 2928401"/>
                <a:gd name="connsiteY31" fmla="*/ 14220 h 2400079"/>
                <a:gd name="connsiteX32" fmla="*/ 1129359 w 2928401"/>
                <a:gd name="connsiteY32" fmla="*/ 49666 h 2400079"/>
                <a:gd name="connsiteX33" fmla="*/ 1045057 w 2928401"/>
                <a:gd name="connsiteY33" fmla="*/ 66646 h 2400079"/>
                <a:gd name="connsiteX34" fmla="*/ 1030563 w 2928401"/>
                <a:gd name="connsiteY34" fmla="*/ 66696 h 2400079"/>
                <a:gd name="connsiteX35" fmla="*/ 1029937 w 2928401"/>
                <a:gd name="connsiteY35" fmla="*/ 173922 h 2400079"/>
                <a:gd name="connsiteX36" fmla="*/ 985118 w 2928401"/>
                <a:gd name="connsiteY36" fmla="*/ 180527 h 2400079"/>
                <a:gd name="connsiteX37" fmla="*/ 988836 w 2928401"/>
                <a:gd name="connsiteY37" fmla="*/ 237016 h 2400079"/>
                <a:gd name="connsiteX38" fmla="*/ 931942 w 2928401"/>
                <a:gd name="connsiteY38" fmla="*/ 233638 h 2400079"/>
                <a:gd name="connsiteX39" fmla="*/ 932114 w 2928401"/>
                <a:gd name="connsiteY39" fmla="*/ 287271 h 2400079"/>
                <a:gd name="connsiteX40" fmla="*/ 860573 w 2928401"/>
                <a:gd name="connsiteY40" fmla="*/ 287721 h 2400079"/>
                <a:gd name="connsiteX41" fmla="*/ 860567 w 2928401"/>
                <a:gd name="connsiteY41" fmla="*/ 337691 h 2400079"/>
                <a:gd name="connsiteX42" fmla="*/ 824968 w 2928401"/>
                <a:gd name="connsiteY42" fmla="*/ 341165 h 2400079"/>
                <a:gd name="connsiteX43" fmla="*/ 825055 w 2928401"/>
                <a:gd name="connsiteY43" fmla="*/ 395024 h 2400079"/>
                <a:gd name="connsiteX44" fmla="*/ 768530 w 2928401"/>
                <a:gd name="connsiteY44" fmla="*/ 395192 h 2400079"/>
                <a:gd name="connsiteX45" fmla="*/ 766381 w 2928401"/>
                <a:gd name="connsiteY45" fmla="*/ 413086 h 2400079"/>
                <a:gd name="connsiteX46" fmla="*/ 732543 w 2928401"/>
                <a:gd name="connsiteY46" fmla="*/ 440182 h 2400079"/>
                <a:gd name="connsiteX47" fmla="*/ 722135 w 2928401"/>
                <a:gd name="connsiteY47" fmla="*/ 502272 h 2400079"/>
                <a:gd name="connsiteX48" fmla="*/ 668379 w 2928401"/>
                <a:gd name="connsiteY48" fmla="*/ 502347 h 2400079"/>
                <a:gd name="connsiteX49" fmla="*/ 668408 w 2928401"/>
                <a:gd name="connsiteY49" fmla="*/ 609449 h 2400079"/>
                <a:gd name="connsiteX50" fmla="*/ 658652 w 2928401"/>
                <a:gd name="connsiteY50" fmla="*/ 609417 h 2400079"/>
                <a:gd name="connsiteX51" fmla="*/ 628124 w 2928401"/>
                <a:gd name="connsiteY51" fmla="*/ 680876 h 2400079"/>
                <a:gd name="connsiteX52" fmla="*/ 608600 w 2928401"/>
                <a:gd name="connsiteY52" fmla="*/ 681736 h 2400079"/>
                <a:gd name="connsiteX53" fmla="*/ 550166 w 2928401"/>
                <a:gd name="connsiteY53" fmla="*/ 719767 h 2400079"/>
                <a:gd name="connsiteX54" fmla="*/ 434506 w 2928401"/>
                <a:gd name="connsiteY54" fmla="*/ 823983 h 2400079"/>
                <a:gd name="connsiteX55" fmla="*/ 454897 w 2928401"/>
                <a:gd name="connsiteY55" fmla="*/ 863746 h 2400079"/>
                <a:gd name="connsiteX56" fmla="*/ 429610 w 2928401"/>
                <a:gd name="connsiteY56" fmla="*/ 903164 h 2400079"/>
                <a:gd name="connsiteX57" fmla="*/ 470396 w 2928401"/>
                <a:gd name="connsiteY57" fmla="*/ 940344 h 2400079"/>
                <a:gd name="connsiteX58" fmla="*/ 470719 w 2928401"/>
                <a:gd name="connsiteY58" fmla="*/ 1038162 h 2400079"/>
                <a:gd name="connsiteX59" fmla="*/ 313689 w 2928401"/>
                <a:gd name="connsiteY59" fmla="*/ 1193834 h 2400079"/>
                <a:gd name="connsiteX60" fmla="*/ 204935 w 2928401"/>
                <a:gd name="connsiteY60" fmla="*/ 1253980 h 2400079"/>
                <a:gd name="connsiteX61" fmla="*/ 159941 w 2928401"/>
                <a:gd name="connsiteY61" fmla="*/ 1309814 h 2400079"/>
                <a:gd name="connsiteX62" fmla="*/ 169658 w 2928401"/>
                <a:gd name="connsiteY62" fmla="*/ 1330731 h 2400079"/>
                <a:gd name="connsiteX63" fmla="*/ 154902 w 2928401"/>
                <a:gd name="connsiteY63" fmla="*/ 1344268 h 2400079"/>
                <a:gd name="connsiteX64" fmla="*/ 165449 w 2928401"/>
                <a:gd name="connsiteY64" fmla="*/ 1437073 h 2400079"/>
                <a:gd name="connsiteX65" fmla="*/ 138745 w 2928401"/>
                <a:gd name="connsiteY65" fmla="*/ 1467380 h 2400079"/>
                <a:gd name="connsiteX66" fmla="*/ 78725 w 2928401"/>
                <a:gd name="connsiteY66" fmla="*/ 1451272 h 2400079"/>
                <a:gd name="connsiteX67" fmla="*/ 53331 w 2928401"/>
                <a:gd name="connsiteY67" fmla="*/ 1529298 h 2400079"/>
                <a:gd name="connsiteX68" fmla="*/ 78312 w 2928401"/>
                <a:gd name="connsiteY68" fmla="*/ 1589733 h 2400079"/>
                <a:gd name="connsiteX69" fmla="*/ 48596 w 2928401"/>
                <a:gd name="connsiteY69" fmla="*/ 1651539 h 2400079"/>
                <a:gd name="connsiteX70" fmla="*/ 48945 w 2928401"/>
                <a:gd name="connsiteY70" fmla="*/ 1651297 h 2400079"/>
                <a:gd name="connsiteX71" fmla="*/ 8335 w 2928401"/>
                <a:gd name="connsiteY71" fmla="*/ 1689282 h 2400079"/>
                <a:gd name="connsiteX72" fmla="*/ 9806 w 2928401"/>
                <a:gd name="connsiteY72" fmla="*/ 1787796 h 2400079"/>
                <a:gd name="connsiteX73" fmla="*/ 10923 w 2928401"/>
                <a:gd name="connsiteY73" fmla="*/ 1856946 h 2400079"/>
                <a:gd name="connsiteX74" fmla="*/ 22273 w 2928401"/>
                <a:gd name="connsiteY74" fmla="*/ 1877224 h 2400079"/>
                <a:gd name="connsiteX75" fmla="*/ 478 w 2928401"/>
                <a:gd name="connsiteY75" fmla="*/ 1884433 h 2400079"/>
                <a:gd name="connsiteX76" fmla="*/ 4149 w 2928401"/>
                <a:gd name="connsiteY76" fmla="*/ 1910854 h 2400079"/>
                <a:gd name="connsiteX77" fmla="*/ 12277 w 2928401"/>
                <a:gd name="connsiteY77" fmla="*/ 1922360 h 2400079"/>
                <a:gd name="connsiteX78" fmla="*/ 11947 w 2928401"/>
                <a:gd name="connsiteY78" fmla="*/ 1936575 h 2400079"/>
                <a:gd name="connsiteX79" fmla="*/ 1439 w 2928401"/>
                <a:gd name="connsiteY79" fmla="*/ 1954893 h 2400079"/>
                <a:gd name="connsiteX80" fmla="*/ 12671 w 2928401"/>
                <a:gd name="connsiteY80" fmla="*/ 1979778 h 2400079"/>
                <a:gd name="connsiteX81" fmla="*/ 2607 w 2928401"/>
                <a:gd name="connsiteY81" fmla="*/ 2027347 h 2400079"/>
                <a:gd name="connsiteX82" fmla="*/ 54500 w 2928401"/>
                <a:gd name="connsiteY82" fmla="*/ 2126779 h 2400079"/>
                <a:gd name="connsiteX83" fmla="*/ 117651 w 2928401"/>
                <a:gd name="connsiteY83" fmla="*/ 2107567 h 2400079"/>
                <a:gd name="connsiteX84" fmla="*/ 200200 w 2928401"/>
                <a:gd name="connsiteY84" fmla="*/ 2122978 h 2400079"/>
                <a:gd name="connsiteX85" fmla="*/ 270801 w 2928401"/>
                <a:gd name="connsiteY85" fmla="*/ 2149751 h 2400079"/>
                <a:gd name="connsiteX86" fmla="*/ 285521 w 2928401"/>
                <a:gd name="connsiteY86" fmla="*/ 2103744 h 2400079"/>
                <a:gd name="connsiteX87" fmla="*/ 310453 w 2928401"/>
                <a:gd name="connsiteY87" fmla="*/ 2024424 h 2400079"/>
                <a:gd name="connsiteX88" fmla="*/ 317899 w 2928401"/>
                <a:gd name="connsiteY88" fmla="*/ 2012769 h 2400079"/>
                <a:gd name="connsiteX89" fmla="*/ 448649 w 2928401"/>
                <a:gd name="connsiteY89" fmla="*/ 1861328 h 2400079"/>
                <a:gd name="connsiteX90" fmla="*/ 448725 w 2928401"/>
                <a:gd name="connsiteY90" fmla="*/ 1861258 h 2400079"/>
                <a:gd name="connsiteX91" fmla="*/ 576887 w 2928401"/>
                <a:gd name="connsiteY91" fmla="*/ 1739178 h 2400079"/>
                <a:gd name="connsiteX92" fmla="*/ 574917 w 2928401"/>
                <a:gd name="connsiteY92" fmla="*/ 1769724 h 2400079"/>
                <a:gd name="connsiteX93" fmla="*/ 616429 w 2928401"/>
                <a:gd name="connsiteY93" fmla="*/ 1758459 h 2400079"/>
                <a:gd name="connsiteX94" fmla="*/ 597570 w 2928401"/>
                <a:gd name="connsiteY94" fmla="*/ 1794889 h 2400079"/>
                <a:gd name="connsiteX95" fmla="*/ 703449 w 2928401"/>
                <a:gd name="connsiteY95" fmla="*/ 1829404 h 2400079"/>
                <a:gd name="connsiteX96" fmla="*/ 726599 w 2928401"/>
                <a:gd name="connsiteY96" fmla="*/ 1858317 h 2400079"/>
                <a:gd name="connsiteX97" fmla="*/ 810185 w 2928401"/>
                <a:gd name="connsiteY97" fmla="*/ 1814904 h 2400079"/>
                <a:gd name="connsiteX98" fmla="*/ 857506 w 2928401"/>
                <a:gd name="connsiteY98" fmla="*/ 1813199 h 2400079"/>
                <a:gd name="connsiteX99" fmla="*/ 926348 w 2928401"/>
                <a:gd name="connsiteY99" fmla="*/ 1841687 h 2400079"/>
                <a:gd name="connsiteX100" fmla="*/ 936418 w 2928401"/>
                <a:gd name="connsiteY100" fmla="*/ 1869655 h 2400079"/>
                <a:gd name="connsiteX101" fmla="*/ 989753 w 2928401"/>
                <a:gd name="connsiteY101" fmla="*/ 1904983 h 2400079"/>
                <a:gd name="connsiteX102" fmla="*/ 1019627 w 2928401"/>
                <a:gd name="connsiteY102" fmla="*/ 1875431 h 2400079"/>
                <a:gd name="connsiteX103" fmla="*/ 1042585 w 2928401"/>
                <a:gd name="connsiteY103" fmla="*/ 1882364 h 2400079"/>
                <a:gd name="connsiteX104" fmla="*/ 1100003 w 2928401"/>
                <a:gd name="connsiteY104" fmla="*/ 1828390 h 2400079"/>
                <a:gd name="connsiteX105" fmla="*/ 1119579 w 2928401"/>
                <a:gd name="connsiteY105" fmla="*/ 1804798 h 2400079"/>
                <a:gd name="connsiteX106" fmla="*/ 1152069 w 2928401"/>
                <a:gd name="connsiteY106" fmla="*/ 1844936 h 2400079"/>
                <a:gd name="connsiteX107" fmla="*/ 1152131 w 2928401"/>
                <a:gd name="connsiteY107" fmla="*/ 1894858 h 2400079"/>
                <a:gd name="connsiteX108" fmla="*/ 1099542 w 2928401"/>
                <a:gd name="connsiteY108" fmla="*/ 1931809 h 2400079"/>
                <a:gd name="connsiteX109" fmla="*/ 1101032 w 2928401"/>
                <a:gd name="connsiteY109" fmla="*/ 1979028 h 2400079"/>
                <a:gd name="connsiteX110" fmla="*/ 1080817 w 2928401"/>
                <a:gd name="connsiteY110" fmla="*/ 2015160 h 2400079"/>
                <a:gd name="connsiteX111" fmla="*/ 1021035 w 2928401"/>
                <a:gd name="connsiteY111" fmla="*/ 2042455 h 2400079"/>
                <a:gd name="connsiteX112" fmla="*/ 969321 w 2928401"/>
                <a:gd name="connsiteY112" fmla="*/ 2060190 h 2400079"/>
                <a:gd name="connsiteX113" fmla="*/ 942135 w 2928401"/>
                <a:gd name="connsiteY113" fmla="*/ 2085311 h 2400079"/>
                <a:gd name="connsiteX114" fmla="*/ 955773 w 2928401"/>
                <a:gd name="connsiteY114" fmla="*/ 2107479 h 2400079"/>
                <a:gd name="connsiteX115" fmla="*/ 932859 w 2928401"/>
                <a:gd name="connsiteY115" fmla="*/ 2138936 h 2400079"/>
                <a:gd name="connsiteX116" fmla="*/ 938687 w 2928401"/>
                <a:gd name="connsiteY116" fmla="*/ 2163715 h 2400079"/>
                <a:gd name="connsiteX117" fmla="*/ 984838 w 2928401"/>
                <a:gd name="connsiteY117" fmla="*/ 2258449 h 2400079"/>
                <a:gd name="connsiteX118" fmla="*/ 947695 w 2928401"/>
                <a:gd name="connsiteY118" fmla="*/ 2333199 h 2400079"/>
                <a:gd name="connsiteX119" fmla="*/ 963536 w 2928401"/>
                <a:gd name="connsiteY119" fmla="*/ 2400406 h 2400079"/>
                <a:gd name="connsiteX120" fmla="*/ 1086368 w 2928401"/>
                <a:gd name="connsiteY120" fmla="*/ 2292305 h 2400079"/>
                <a:gd name="connsiteX121" fmla="*/ 1111051 w 2928401"/>
                <a:gd name="connsiteY121" fmla="*/ 2270683 h 2400079"/>
                <a:gd name="connsiteX122" fmla="*/ 1170773 w 2928401"/>
                <a:gd name="connsiteY122" fmla="*/ 2218186 h 2400079"/>
                <a:gd name="connsiteX123" fmla="*/ 1270810 w 2928401"/>
                <a:gd name="connsiteY123" fmla="*/ 2130696 h 2400079"/>
                <a:gd name="connsiteX124" fmla="*/ 1489937 w 2928401"/>
                <a:gd name="connsiteY124" fmla="*/ 1937664 h 2400079"/>
                <a:gd name="connsiteX125" fmla="*/ 1525750 w 2928401"/>
                <a:gd name="connsiteY125" fmla="*/ 1905901 h 24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928401" h="2400079">
                  <a:moveTo>
                    <a:pt x="1525750" y="1905901"/>
                  </a:moveTo>
                  <a:lnTo>
                    <a:pt x="1725837" y="1729752"/>
                  </a:lnTo>
                  <a:lnTo>
                    <a:pt x="1819398" y="1647467"/>
                  </a:lnTo>
                  <a:lnTo>
                    <a:pt x="1895458" y="1580928"/>
                  </a:lnTo>
                  <a:lnTo>
                    <a:pt x="2113489" y="1388764"/>
                  </a:lnTo>
                  <a:lnTo>
                    <a:pt x="2153182" y="1353761"/>
                  </a:lnTo>
                  <a:lnTo>
                    <a:pt x="2236415" y="1280641"/>
                  </a:lnTo>
                  <a:lnTo>
                    <a:pt x="2496624" y="1051466"/>
                  </a:lnTo>
                  <a:lnTo>
                    <a:pt x="2554026" y="1000600"/>
                  </a:lnTo>
                  <a:lnTo>
                    <a:pt x="2698743" y="873527"/>
                  </a:lnTo>
                  <a:lnTo>
                    <a:pt x="2802121" y="782403"/>
                  </a:lnTo>
                  <a:lnTo>
                    <a:pt x="2826327" y="761145"/>
                  </a:lnTo>
                  <a:lnTo>
                    <a:pt x="2928880" y="671426"/>
                  </a:lnTo>
                  <a:lnTo>
                    <a:pt x="2885661" y="659650"/>
                  </a:lnTo>
                  <a:lnTo>
                    <a:pt x="2616599" y="648172"/>
                  </a:lnTo>
                  <a:lnTo>
                    <a:pt x="2132434" y="632627"/>
                  </a:lnTo>
                  <a:lnTo>
                    <a:pt x="1941807" y="628866"/>
                  </a:lnTo>
                  <a:lnTo>
                    <a:pt x="1934253" y="575160"/>
                  </a:lnTo>
                  <a:lnTo>
                    <a:pt x="1944000" y="539714"/>
                  </a:lnTo>
                  <a:lnTo>
                    <a:pt x="1947569" y="409857"/>
                  </a:lnTo>
                  <a:lnTo>
                    <a:pt x="1949067" y="397802"/>
                  </a:lnTo>
                  <a:lnTo>
                    <a:pt x="1955142" y="135556"/>
                  </a:lnTo>
                  <a:lnTo>
                    <a:pt x="1957767" y="32457"/>
                  </a:lnTo>
                  <a:lnTo>
                    <a:pt x="1939982" y="32178"/>
                  </a:lnTo>
                  <a:lnTo>
                    <a:pt x="1814440" y="29257"/>
                  </a:lnTo>
                  <a:lnTo>
                    <a:pt x="1342409" y="18284"/>
                  </a:lnTo>
                  <a:lnTo>
                    <a:pt x="1336630" y="9318"/>
                  </a:lnTo>
                  <a:lnTo>
                    <a:pt x="1335892" y="9305"/>
                  </a:lnTo>
                  <a:lnTo>
                    <a:pt x="1321943" y="18182"/>
                  </a:lnTo>
                  <a:lnTo>
                    <a:pt x="1329323" y="326"/>
                  </a:lnTo>
                  <a:lnTo>
                    <a:pt x="1280027" y="13877"/>
                  </a:lnTo>
                  <a:lnTo>
                    <a:pt x="1146709" y="14220"/>
                  </a:lnTo>
                  <a:lnTo>
                    <a:pt x="1129359" y="49666"/>
                  </a:lnTo>
                  <a:lnTo>
                    <a:pt x="1045057" y="66646"/>
                  </a:lnTo>
                  <a:lnTo>
                    <a:pt x="1030563" y="66696"/>
                  </a:lnTo>
                  <a:lnTo>
                    <a:pt x="1029937" y="173922"/>
                  </a:lnTo>
                  <a:lnTo>
                    <a:pt x="985118" y="180527"/>
                  </a:lnTo>
                  <a:lnTo>
                    <a:pt x="988836" y="237016"/>
                  </a:lnTo>
                  <a:lnTo>
                    <a:pt x="931942" y="233638"/>
                  </a:lnTo>
                  <a:lnTo>
                    <a:pt x="932114" y="287271"/>
                  </a:lnTo>
                  <a:lnTo>
                    <a:pt x="860573" y="287721"/>
                  </a:lnTo>
                  <a:lnTo>
                    <a:pt x="860567" y="337691"/>
                  </a:lnTo>
                  <a:lnTo>
                    <a:pt x="824968" y="341165"/>
                  </a:lnTo>
                  <a:lnTo>
                    <a:pt x="825055" y="395024"/>
                  </a:lnTo>
                  <a:lnTo>
                    <a:pt x="768530" y="395192"/>
                  </a:lnTo>
                  <a:lnTo>
                    <a:pt x="766381" y="413086"/>
                  </a:lnTo>
                  <a:lnTo>
                    <a:pt x="732543" y="440182"/>
                  </a:lnTo>
                  <a:lnTo>
                    <a:pt x="722135" y="502272"/>
                  </a:lnTo>
                  <a:lnTo>
                    <a:pt x="668379" y="502347"/>
                  </a:lnTo>
                  <a:lnTo>
                    <a:pt x="668408" y="609449"/>
                  </a:lnTo>
                  <a:lnTo>
                    <a:pt x="658652" y="609417"/>
                  </a:lnTo>
                  <a:lnTo>
                    <a:pt x="628124" y="680876"/>
                  </a:lnTo>
                  <a:lnTo>
                    <a:pt x="608600" y="681736"/>
                  </a:lnTo>
                  <a:lnTo>
                    <a:pt x="550166" y="719767"/>
                  </a:lnTo>
                  <a:lnTo>
                    <a:pt x="434506" y="823983"/>
                  </a:lnTo>
                  <a:lnTo>
                    <a:pt x="454897" y="863746"/>
                  </a:lnTo>
                  <a:lnTo>
                    <a:pt x="429610" y="903164"/>
                  </a:lnTo>
                  <a:lnTo>
                    <a:pt x="470396" y="940344"/>
                  </a:lnTo>
                  <a:lnTo>
                    <a:pt x="470719" y="1038162"/>
                  </a:lnTo>
                  <a:lnTo>
                    <a:pt x="313689" y="1193834"/>
                  </a:lnTo>
                  <a:lnTo>
                    <a:pt x="204935" y="1253980"/>
                  </a:lnTo>
                  <a:lnTo>
                    <a:pt x="159941" y="1309814"/>
                  </a:lnTo>
                  <a:lnTo>
                    <a:pt x="169658" y="1330731"/>
                  </a:lnTo>
                  <a:lnTo>
                    <a:pt x="154902" y="1344268"/>
                  </a:lnTo>
                  <a:lnTo>
                    <a:pt x="165449" y="1437073"/>
                  </a:lnTo>
                  <a:lnTo>
                    <a:pt x="138745" y="1467380"/>
                  </a:lnTo>
                  <a:lnTo>
                    <a:pt x="78725" y="1451272"/>
                  </a:lnTo>
                  <a:lnTo>
                    <a:pt x="53331" y="1529298"/>
                  </a:lnTo>
                  <a:lnTo>
                    <a:pt x="78312" y="1589733"/>
                  </a:lnTo>
                  <a:lnTo>
                    <a:pt x="48596" y="1651539"/>
                  </a:lnTo>
                  <a:lnTo>
                    <a:pt x="48945" y="1651297"/>
                  </a:lnTo>
                  <a:lnTo>
                    <a:pt x="8335" y="1689282"/>
                  </a:lnTo>
                  <a:lnTo>
                    <a:pt x="9806" y="1787796"/>
                  </a:lnTo>
                  <a:lnTo>
                    <a:pt x="10923" y="1856946"/>
                  </a:lnTo>
                  <a:lnTo>
                    <a:pt x="22273" y="1877224"/>
                  </a:lnTo>
                  <a:lnTo>
                    <a:pt x="478" y="1884433"/>
                  </a:lnTo>
                  <a:lnTo>
                    <a:pt x="4149" y="1910854"/>
                  </a:lnTo>
                  <a:lnTo>
                    <a:pt x="12277" y="1922360"/>
                  </a:lnTo>
                  <a:lnTo>
                    <a:pt x="11947" y="1936575"/>
                  </a:lnTo>
                  <a:lnTo>
                    <a:pt x="1439" y="1954893"/>
                  </a:lnTo>
                  <a:lnTo>
                    <a:pt x="12671" y="1979778"/>
                  </a:lnTo>
                  <a:lnTo>
                    <a:pt x="2607" y="2027347"/>
                  </a:lnTo>
                  <a:lnTo>
                    <a:pt x="54500" y="2126779"/>
                  </a:lnTo>
                  <a:lnTo>
                    <a:pt x="117651" y="2107567"/>
                  </a:lnTo>
                  <a:lnTo>
                    <a:pt x="200200" y="2122978"/>
                  </a:lnTo>
                  <a:lnTo>
                    <a:pt x="270801" y="2149751"/>
                  </a:lnTo>
                  <a:lnTo>
                    <a:pt x="285521" y="2103744"/>
                  </a:lnTo>
                  <a:lnTo>
                    <a:pt x="310453" y="2024424"/>
                  </a:lnTo>
                  <a:lnTo>
                    <a:pt x="317899" y="2012769"/>
                  </a:lnTo>
                  <a:lnTo>
                    <a:pt x="448649" y="1861328"/>
                  </a:lnTo>
                  <a:lnTo>
                    <a:pt x="448725" y="1861258"/>
                  </a:lnTo>
                  <a:lnTo>
                    <a:pt x="576887" y="1739178"/>
                  </a:lnTo>
                  <a:lnTo>
                    <a:pt x="574917" y="1769724"/>
                  </a:lnTo>
                  <a:lnTo>
                    <a:pt x="616429" y="1758459"/>
                  </a:lnTo>
                  <a:lnTo>
                    <a:pt x="597570" y="1794889"/>
                  </a:lnTo>
                  <a:lnTo>
                    <a:pt x="703449" y="1829404"/>
                  </a:lnTo>
                  <a:lnTo>
                    <a:pt x="726599" y="1858317"/>
                  </a:lnTo>
                  <a:lnTo>
                    <a:pt x="810185" y="1814904"/>
                  </a:lnTo>
                  <a:lnTo>
                    <a:pt x="857506" y="1813199"/>
                  </a:lnTo>
                  <a:lnTo>
                    <a:pt x="926348" y="1841687"/>
                  </a:lnTo>
                  <a:lnTo>
                    <a:pt x="936418" y="1869655"/>
                  </a:lnTo>
                  <a:lnTo>
                    <a:pt x="989753" y="1904983"/>
                  </a:lnTo>
                  <a:lnTo>
                    <a:pt x="1019627" y="1875431"/>
                  </a:lnTo>
                  <a:lnTo>
                    <a:pt x="1042585" y="1882364"/>
                  </a:lnTo>
                  <a:lnTo>
                    <a:pt x="1100003" y="1828390"/>
                  </a:lnTo>
                  <a:lnTo>
                    <a:pt x="1119579" y="1804798"/>
                  </a:lnTo>
                  <a:lnTo>
                    <a:pt x="1152069" y="1844936"/>
                  </a:lnTo>
                  <a:lnTo>
                    <a:pt x="1152131" y="1894858"/>
                  </a:lnTo>
                  <a:lnTo>
                    <a:pt x="1099542" y="1931809"/>
                  </a:lnTo>
                  <a:lnTo>
                    <a:pt x="1101032" y="1979028"/>
                  </a:lnTo>
                  <a:lnTo>
                    <a:pt x="1080817" y="2015160"/>
                  </a:lnTo>
                  <a:lnTo>
                    <a:pt x="1021035" y="2042455"/>
                  </a:lnTo>
                  <a:lnTo>
                    <a:pt x="969321" y="2060190"/>
                  </a:lnTo>
                  <a:lnTo>
                    <a:pt x="942135" y="2085311"/>
                  </a:lnTo>
                  <a:lnTo>
                    <a:pt x="955773" y="2107479"/>
                  </a:lnTo>
                  <a:lnTo>
                    <a:pt x="932859" y="2138936"/>
                  </a:lnTo>
                  <a:lnTo>
                    <a:pt x="938687" y="2163715"/>
                  </a:lnTo>
                  <a:lnTo>
                    <a:pt x="984838" y="2258449"/>
                  </a:lnTo>
                  <a:lnTo>
                    <a:pt x="947695" y="2333199"/>
                  </a:lnTo>
                  <a:lnTo>
                    <a:pt x="963536" y="2400406"/>
                  </a:lnTo>
                  <a:lnTo>
                    <a:pt x="1086368" y="2292305"/>
                  </a:lnTo>
                  <a:lnTo>
                    <a:pt x="1111051" y="2270683"/>
                  </a:lnTo>
                  <a:lnTo>
                    <a:pt x="1170773" y="2218186"/>
                  </a:lnTo>
                  <a:lnTo>
                    <a:pt x="1270810" y="2130696"/>
                  </a:lnTo>
                  <a:lnTo>
                    <a:pt x="1489937" y="1937664"/>
                  </a:lnTo>
                  <a:lnTo>
                    <a:pt x="1525750" y="1905901"/>
                  </a:lnTo>
                  <a:close/>
                </a:path>
              </a:pathLst>
            </a:custGeom>
            <a:solidFill>
              <a:srgbClr val="FFB86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B07741-232B-BE43-54D9-0343D3D78E65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795717" y="4358082"/>
              <a:ext cx="3641869" cy="2029135"/>
            </a:xfrm>
            <a:custGeom>
              <a:avLst/>
              <a:gdLst>
                <a:gd name="connsiteX0" fmla="*/ 1521144 w 3641869"/>
                <a:gd name="connsiteY0" fmla="*/ 160960 h 2029135"/>
                <a:gd name="connsiteX1" fmla="*/ 1484101 w 3641869"/>
                <a:gd name="connsiteY1" fmla="*/ 147295 h 2029135"/>
                <a:gd name="connsiteX2" fmla="*/ 1451496 w 3641869"/>
                <a:gd name="connsiteY2" fmla="*/ 173622 h 2029135"/>
                <a:gd name="connsiteX3" fmla="*/ 1402361 w 3641869"/>
                <a:gd name="connsiteY3" fmla="*/ 226009 h 2029135"/>
                <a:gd name="connsiteX4" fmla="*/ 1370628 w 3641869"/>
                <a:gd name="connsiteY4" fmla="*/ 277711 h 2029135"/>
                <a:gd name="connsiteX5" fmla="*/ 1394958 w 3641869"/>
                <a:gd name="connsiteY5" fmla="*/ 289560 h 2029135"/>
                <a:gd name="connsiteX6" fmla="*/ 1423278 w 3641869"/>
                <a:gd name="connsiteY6" fmla="*/ 256401 h 2029135"/>
                <a:gd name="connsiteX7" fmla="*/ 1472231 w 3641869"/>
                <a:gd name="connsiteY7" fmla="*/ 204978 h 2029135"/>
                <a:gd name="connsiteX8" fmla="*/ 1521144 w 3641869"/>
                <a:gd name="connsiteY8" fmla="*/ 160960 h 2029135"/>
                <a:gd name="connsiteX9" fmla="*/ 963768 w 3641869"/>
                <a:gd name="connsiteY9" fmla="*/ 402425 h 2029135"/>
                <a:gd name="connsiteX10" fmla="*/ 945735 w 3641869"/>
                <a:gd name="connsiteY10" fmla="*/ 394551 h 2029135"/>
                <a:gd name="connsiteX11" fmla="*/ 903966 w 3641869"/>
                <a:gd name="connsiteY11" fmla="*/ 405308 h 2029135"/>
                <a:gd name="connsiteX12" fmla="*/ 886847 w 3641869"/>
                <a:gd name="connsiteY12" fmla="*/ 432842 h 2029135"/>
                <a:gd name="connsiteX13" fmla="*/ 921919 w 3641869"/>
                <a:gd name="connsiteY13" fmla="*/ 450495 h 2029135"/>
                <a:gd name="connsiteX14" fmla="*/ 964855 w 3641869"/>
                <a:gd name="connsiteY14" fmla="*/ 425552 h 2029135"/>
                <a:gd name="connsiteX15" fmla="*/ 963768 w 3641869"/>
                <a:gd name="connsiteY15" fmla="*/ 402425 h 2029135"/>
                <a:gd name="connsiteX16" fmla="*/ 1550035 w 3641869"/>
                <a:gd name="connsiteY16" fmla="*/ 484785 h 2029135"/>
                <a:gd name="connsiteX17" fmla="*/ 1530597 w 3641869"/>
                <a:gd name="connsiteY17" fmla="*/ 452438 h 2029135"/>
                <a:gd name="connsiteX18" fmla="*/ 1504948 w 3641869"/>
                <a:gd name="connsiteY18" fmla="*/ 464820 h 2029135"/>
                <a:gd name="connsiteX19" fmla="*/ 1458378 w 3641869"/>
                <a:gd name="connsiteY19" fmla="*/ 467703 h 2029135"/>
                <a:gd name="connsiteX20" fmla="*/ 1449100 w 3641869"/>
                <a:gd name="connsiteY20" fmla="*/ 494335 h 2029135"/>
                <a:gd name="connsiteX21" fmla="*/ 1407032 w 3641869"/>
                <a:gd name="connsiteY21" fmla="*/ 533057 h 2029135"/>
                <a:gd name="connsiteX22" fmla="*/ 1391086 w 3641869"/>
                <a:gd name="connsiteY22" fmla="*/ 552869 h 2029135"/>
                <a:gd name="connsiteX23" fmla="*/ 1446835 w 3641869"/>
                <a:gd name="connsiteY23" fmla="*/ 566115 h 2029135"/>
                <a:gd name="connsiteX24" fmla="*/ 1506293 w 3641869"/>
                <a:gd name="connsiteY24" fmla="*/ 519341 h 2029135"/>
                <a:gd name="connsiteX25" fmla="*/ 1550035 w 3641869"/>
                <a:gd name="connsiteY25" fmla="*/ 484785 h 2029135"/>
                <a:gd name="connsiteX26" fmla="*/ 743126 w 3641869"/>
                <a:gd name="connsiteY26" fmla="*/ 916699 h 2029135"/>
                <a:gd name="connsiteX27" fmla="*/ 803090 w 3641869"/>
                <a:gd name="connsiteY27" fmla="*/ 903376 h 2029135"/>
                <a:gd name="connsiteX28" fmla="*/ 890972 w 3641869"/>
                <a:gd name="connsiteY28" fmla="*/ 906247 h 2029135"/>
                <a:gd name="connsiteX29" fmla="*/ 939785 w 3641869"/>
                <a:gd name="connsiteY29" fmla="*/ 906818 h 2029135"/>
                <a:gd name="connsiteX30" fmla="*/ 954070 w 3641869"/>
                <a:gd name="connsiteY30" fmla="*/ 906996 h 2029135"/>
                <a:gd name="connsiteX31" fmla="*/ 993985 w 3641869"/>
                <a:gd name="connsiteY31" fmla="*/ 905193 h 2029135"/>
                <a:gd name="connsiteX32" fmla="*/ 994776 w 3641869"/>
                <a:gd name="connsiteY32" fmla="*/ 874497 h 2029135"/>
                <a:gd name="connsiteX33" fmla="*/ 980280 w 3641869"/>
                <a:gd name="connsiteY33" fmla="*/ 870788 h 2029135"/>
                <a:gd name="connsiteX34" fmla="*/ 931336 w 3641869"/>
                <a:gd name="connsiteY34" fmla="*/ 871639 h 2029135"/>
                <a:gd name="connsiteX35" fmla="*/ 897351 w 3641869"/>
                <a:gd name="connsiteY35" fmla="*/ 872274 h 2029135"/>
                <a:gd name="connsiteX36" fmla="*/ 842220 w 3641869"/>
                <a:gd name="connsiteY36" fmla="*/ 864743 h 2029135"/>
                <a:gd name="connsiteX37" fmla="*/ 812543 w 3641869"/>
                <a:gd name="connsiteY37" fmla="*/ 848576 h 2029135"/>
                <a:gd name="connsiteX38" fmla="*/ 774478 w 3641869"/>
                <a:gd name="connsiteY38" fmla="*/ 850519 h 2029135"/>
                <a:gd name="connsiteX39" fmla="*/ 735035 w 3641869"/>
                <a:gd name="connsiteY39" fmla="*/ 861111 h 2029135"/>
                <a:gd name="connsiteX40" fmla="*/ 733189 w 3641869"/>
                <a:gd name="connsiteY40" fmla="*/ 887489 h 2029135"/>
                <a:gd name="connsiteX41" fmla="*/ 713170 w 3641869"/>
                <a:gd name="connsiteY41" fmla="*/ 908749 h 2029135"/>
                <a:gd name="connsiteX42" fmla="*/ 743126 w 3641869"/>
                <a:gd name="connsiteY42" fmla="*/ 916699 h 2029135"/>
                <a:gd name="connsiteX43" fmla="*/ 547209 w 3641869"/>
                <a:gd name="connsiteY43" fmla="*/ 908164 h 2029135"/>
                <a:gd name="connsiteX44" fmla="*/ 601421 w 3641869"/>
                <a:gd name="connsiteY44" fmla="*/ 889064 h 2029135"/>
                <a:gd name="connsiteX45" fmla="*/ 642514 w 3641869"/>
                <a:gd name="connsiteY45" fmla="*/ 896138 h 2029135"/>
                <a:gd name="connsiteX46" fmla="*/ 678537 w 3641869"/>
                <a:gd name="connsiteY46" fmla="*/ 863257 h 2029135"/>
                <a:gd name="connsiteX47" fmla="*/ 683954 w 3641869"/>
                <a:gd name="connsiteY47" fmla="*/ 837921 h 2029135"/>
                <a:gd name="connsiteX48" fmla="*/ 645234 w 3641869"/>
                <a:gd name="connsiteY48" fmla="*/ 820865 h 2029135"/>
                <a:gd name="connsiteX49" fmla="*/ 608460 w 3641869"/>
                <a:gd name="connsiteY49" fmla="*/ 809371 h 2029135"/>
                <a:gd name="connsiteX50" fmla="*/ 579325 w 3641869"/>
                <a:gd name="connsiteY50" fmla="*/ 829145 h 2029135"/>
                <a:gd name="connsiteX51" fmla="*/ 568644 w 3641869"/>
                <a:gd name="connsiteY51" fmla="*/ 846836 h 2029135"/>
                <a:gd name="connsiteX52" fmla="*/ 484814 w 3641869"/>
                <a:gd name="connsiteY52" fmla="*/ 868401 h 2029135"/>
                <a:gd name="connsiteX53" fmla="*/ 439461 w 3641869"/>
                <a:gd name="connsiteY53" fmla="*/ 890778 h 2029135"/>
                <a:gd name="connsiteX54" fmla="*/ 483265 w 3641869"/>
                <a:gd name="connsiteY54" fmla="*/ 920166 h 2029135"/>
                <a:gd name="connsiteX55" fmla="*/ 547209 w 3641869"/>
                <a:gd name="connsiteY55" fmla="*/ 908164 h 2029135"/>
                <a:gd name="connsiteX56" fmla="*/ 2834503 w 3641869"/>
                <a:gd name="connsiteY56" fmla="*/ 2029549 h 2029135"/>
                <a:gd name="connsiteX57" fmla="*/ 2960995 w 3641869"/>
                <a:gd name="connsiteY57" fmla="*/ 1918019 h 2029135"/>
                <a:gd name="connsiteX58" fmla="*/ 3013598 w 3641869"/>
                <a:gd name="connsiteY58" fmla="*/ 1871944 h 2029135"/>
                <a:gd name="connsiteX59" fmla="*/ 3088782 w 3641869"/>
                <a:gd name="connsiteY59" fmla="*/ 1805823 h 2029135"/>
                <a:gd name="connsiteX60" fmla="*/ 3149755 w 3641869"/>
                <a:gd name="connsiteY60" fmla="*/ 1752529 h 2029135"/>
                <a:gd name="connsiteX61" fmla="*/ 3200060 w 3641869"/>
                <a:gd name="connsiteY61" fmla="*/ 1708128 h 2029135"/>
                <a:gd name="connsiteX62" fmla="*/ 3275917 w 3641869"/>
                <a:gd name="connsiteY62" fmla="*/ 1641439 h 2029135"/>
                <a:gd name="connsiteX63" fmla="*/ 3366226 w 3641869"/>
                <a:gd name="connsiteY63" fmla="*/ 1562011 h 2029135"/>
                <a:gd name="connsiteX64" fmla="*/ 3370125 w 3641869"/>
                <a:gd name="connsiteY64" fmla="*/ 1526197 h 2029135"/>
                <a:gd name="connsiteX65" fmla="*/ 3370239 w 3641869"/>
                <a:gd name="connsiteY65" fmla="*/ 1483220 h 2029135"/>
                <a:gd name="connsiteX66" fmla="*/ 3401367 w 3641869"/>
                <a:gd name="connsiteY66" fmla="*/ 1449705 h 2029135"/>
                <a:gd name="connsiteX67" fmla="*/ 3447583 w 3641869"/>
                <a:gd name="connsiteY67" fmla="*/ 1396962 h 2029135"/>
                <a:gd name="connsiteX68" fmla="*/ 3461730 w 3641869"/>
                <a:gd name="connsiteY68" fmla="*/ 1377175 h 2029135"/>
                <a:gd name="connsiteX69" fmla="*/ 3487295 w 3641869"/>
                <a:gd name="connsiteY69" fmla="*/ 1310983 h 2029135"/>
                <a:gd name="connsiteX70" fmla="*/ 3511895 w 3641869"/>
                <a:gd name="connsiteY70" fmla="*/ 1273112 h 2029135"/>
                <a:gd name="connsiteX71" fmla="*/ 3513978 w 3641869"/>
                <a:gd name="connsiteY71" fmla="*/ 1232713 h 2029135"/>
                <a:gd name="connsiteX72" fmla="*/ 3535949 w 3641869"/>
                <a:gd name="connsiteY72" fmla="*/ 1233818 h 2029135"/>
                <a:gd name="connsiteX73" fmla="*/ 3573655 w 3641869"/>
                <a:gd name="connsiteY73" fmla="*/ 1206246 h 2029135"/>
                <a:gd name="connsiteX74" fmla="*/ 3622017 w 3641869"/>
                <a:gd name="connsiteY74" fmla="*/ 1174687 h 2029135"/>
                <a:gd name="connsiteX75" fmla="*/ 3639632 w 3641869"/>
                <a:gd name="connsiteY75" fmla="*/ 1151839 h 2029135"/>
                <a:gd name="connsiteX76" fmla="*/ 3639797 w 3641869"/>
                <a:gd name="connsiteY76" fmla="*/ 1150150 h 2029135"/>
                <a:gd name="connsiteX77" fmla="*/ 3642337 w 3641869"/>
                <a:gd name="connsiteY77" fmla="*/ 1123607 h 2029135"/>
                <a:gd name="connsiteX78" fmla="*/ 3623312 w 3641869"/>
                <a:gd name="connsiteY78" fmla="*/ 1110437 h 2029135"/>
                <a:gd name="connsiteX79" fmla="*/ 3599119 w 3641869"/>
                <a:gd name="connsiteY79" fmla="*/ 1076478 h 2029135"/>
                <a:gd name="connsiteX80" fmla="*/ 3567877 w 3641869"/>
                <a:gd name="connsiteY80" fmla="*/ 1062203 h 2029135"/>
                <a:gd name="connsiteX81" fmla="*/ 3541042 w 3641869"/>
                <a:gd name="connsiteY81" fmla="*/ 1040841 h 2029135"/>
                <a:gd name="connsiteX82" fmla="*/ 3512505 w 3641869"/>
                <a:gd name="connsiteY82" fmla="*/ 1025106 h 2029135"/>
                <a:gd name="connsiteX83" fmla="*/ 3501976 w 3641869"/>
                <a:gd name="connsiteY83" fmla="*/ 1013003 h 2029135"/>
                <a:gd name="connsiteX84" fmla="*/ 3501418 w 3641869"/>
                <a:gd name="connsiteY84" fmla="*/ 1004494 h 2029135"/>
                <a:gd name="connsiteX85" fmla="*/ 3499970 w 3641869"/>
                <a:gd name="connsiteY85" fmla="*/ 982167 h 2029135"/>
                <a:gd name="connsiteX86" fmla="*/ 3491296 w 3641869"/>
                <a:gd name="connsiteY86" fmla="*/ 962279 h 2029135"/>
                <a:gd name="connsiteX87" fmla="*/ 3465375 w 3641869"/>
                <a:gd name="connsiteY87" fmla="*/ 927900 h 2029135"/>
                <a:gd name="connsiteX88" fmla="*/ 3453463 w 3641869"/>
                <a:gd name="connsiteY88" fmla="*/ 909600 h 2029135"/>
                <a:gd name="connsiteX89" fmla="*/ 3467814 w 3641869"/>
                <a:gd name="connsiteY89" fmla="*/ 893369 h 2029135"/>
                <a:gd name="connsiteX90" fmla="*/ 3470671 w 3641869"/>
                <a:gd name="connsiteY90" fmla="*/ 871284 h 2029135"/>
                <a:gd name="connsiteX91" fmla="*/ 3464410 w 3641869"/>
                <a:gd name="connsiteY91" fmla="*/ 848576 h 2029135"/>
                <a:gd name="connsiteX92" fmla="*/ 3474735 w 3641869"/>
                <a:gd name="connsiteY92" fmla="*/ 807974 h 2029135"/>
                <a:gd name="connsiteX93" fmla="*/ 3480425 w 3641869"/>
                <a:gd name="connsiteY93" fmla="*/ 783019 h 2029135"/>
                <a:gd name="connsiteX94" fmla="*/ 3477059 w 3641869"/>
                <a:gd name="connsiteY94" fmla="*/ 766839 h 2029135"/>
                <a:gd name="connsiteX95" fmla="*/ 3467852 w 3641869"/>
                <a:gd name="connsiteY95" fmla="*/ 747065 h 2029135"/>
                <a:gd name="connsiteX96" fmla="*/ 3467750 w 3641869"/>
                <a:gd name="connsiteY96" fmla="*/ 713435 h 2029135"/>
                <a:gd name="connsiteX97" fmla="*/ 3472017 w 3641869"/>
                <a:gd name="connsiteY97" fmla="*/ 680390 h 2029135"/>
                <a:gd name="connsiteX98" fmla="*/ 3437016 w 3641869"/>
                <a:gd name="connsiteY98" fmla="*/ 640702 h 2029135"/>
                <a:gd name="connsiteX99" fmla="*/ 3422690 w 3641869"/>
                <a:gd name="connsiteY99" fmla="*/ 604939 h 2029135"/>
                <a:gd name="connsiteX100" fmla="*/ 3419973 w 3641869"/>
                <a:gd name="connsiteY100" fmla="*/ 598170 h 2029135"/>
                <a:gd name="connsiteX101" fmla="*/ 3400300 w 3641869"/>
                <a:gd name="connsiteY101" fmla="*/ 594360 h 2029135"/>
                <a:gd name="connsiteX102" fmla="*/ 3374443 w 3641869"/>
                <a:gd name="connsiteY102" fmla="*/ 584797 h 2029135"/>
                <a:gd name="connsiteX103" fmla="*/ 3384603 w 3641869"/>
                <a:gd name="connsiteY103" fmla="*/ 567982 h 2029135"/>
                <a:gd name="connsiteX104" fmla="*/ 3386102 w 3641869"/>
                <a:gd name="connsiteY104" fmla="*/ 535521 h 2029135"/>
                <a:gd name="connsiteX105" fmla="*/ 3379460 w 3641869"/>
                <a:gd name="connsiteY105" fmla="*/ 513537 h 2029135"/>
                <a:gd name="connsiteX106" fmla="*/ 3405584 w 3641869"/>
                <a:gd name="connsiteY106" fmla="*/ 495135 h 2029135"/>
                <a:gd name="connsiteX107" fmla="*/ 3404593 w 3641869"/>
                <a:gd name="connsiteY107" fmla="*/ 479603 h 2029135"/>
                <a:gd name="connsiteX108" fmla="*/ 3406371 w 3641869"/>
                <a:gd name="connsiteY108" fmla="*/ 436423 h 2029135"/>
                <a:gd name="connsiteX109" fmla="*/ 3394446 w 3641869"/>
                <a:gd name="connsiteY109" fmla="*/ 402616 h 2029135"/>
                <a:gd name="connsiteX110" fmla="*/ 3414931 w 3641869"/>
                <a:gd name="connsiteY110" fmla="*/ 362585 h 2029135"/>
                <a:gd name="connsiteX111" fmla="*/ 3437042 w 3641869"/>
                <a:gd name="connsiteY111" fmla="*/ 359601 h 2029135"/>
                <a:gd name="connsiteX112" fmla="*/ 3464181 w 3641869"/>
                <a:gd name="connsiteY112" fmla="*/ 364503 h 2029135"/>
                <a:gd name="connsiteX113" fmla="*/ 3494268 w 3641869"/>
                <a:gd name="connsiteY113" fmla="*/ 359004 h 2029135"/>
                <a:gd name="connsiteX114" fmla="*/ 3497481 w 3641869"/>
                <a:gd name="connsiteY114" fmla="*/ 358420 h 2029135"/>
                <a:gd name="connsiteX115" fmla="*/ 3514753 w 3641869"/>
                <a:gd name="connsiteY115" fmla="*/ 327990 h 2029135"/>
                <a:gd name="connsiteX116" fmla="*/ 3518880 w 3641869"/>
                <a:gd name="connsiteY116" fmla="*/ 298615 h 2029135"/>
                <a:gd name="connsiteX117" fmla="*/ 3526615 w 3641869"/>
                <a:gd name="connsiteY117" fmla="*/ 285776 h 2029135"/>
                <a:gd name="connsiteX118" fmla="*/ 3525624 w 3641869"/>
                <a:gd name="connsiteY118" fmla="*/ 251041 h 2029135"/>
                <a:gd name="connsiteX119" fmla="*/ 3495461 w 3641869"/>
                <a:gd name="connsiteY119" fmla="*/ 210985 h 2029135"/>
                <a:gd name="connsiteX120" fmla="*/ 3491334 w 3641869"/>
                <a:gd name="connsiteY120" fmla="*/ 206058 h 2029135"/>
                <a:gd name="connsiteX121" fmla="*/ 3476589 w 3641869"/>
                <a:gd name="connsiteY121" fmla="*/ 188456 h 2029135"/>
                <a:gd name="connsiteX122" fmla="*/ 3453552 w 3641869"/>
                <a:gd name="connsiteY122" fmla="*/ 183388 h 2029135"/>
                <a:gd name="connsiteX123" fmla="*/ 3427059 w 3641869"/>
                <a:gd name="connsiteY123" fmla="*/ 177584 h 2029135"/>
                <a:gd name="connsiteX124" fmla="*/ 3407070 w 3641869"/>
                <a:gd name="connsiteY124" fmla="*/ 180950 h 2029135"/>
                <a:gd name="connsiteX125" fmla="*/ 3400656 w 3641869"/>
                <a:gd name="connsiteY125" fmla="*/ 166650 h 2029135"/>
                <a:gd name="connsiteX126" fmla="*/ 3256041 w 3641869"/>
                <a:gd name="connsiteY126" fmla="*/ 147143 h 2029135"/>
                <a:gd name="connsiteX127" fmla="*/ 3017027 w 3641869"/>
                <a:gd name="connsiteY127" fmla="*/ 115215 h 2029135"/>
                <a:gd name="connsiteX128" fmla="*/ 2717460 w 3641869"/>
                <a:gd name="connsiteY128" fmla="*/ 75070 h 2029135"/>
                <a:gd name="connsiteX129" fmla="*/ 2686764 w 3641869"/>
                <a:gd name="connsiteY129" fmla="*/ 70892 h 2029135"/>
                <a:gd name="connsiteX130" fmla="*/ 2462672 w 3641869"/>
                <a:gd name="connsiteY130" fmla="*/ 40920 h 2029135"/>
                <a:gd name="connsiteX131" fmla="*/ 2418095 w 3641869"/>
                <a:gd name="connsiteY131" fmla="*/ 34748 h 2029135"/>
                <a:gd name="connsiteX132" fmla="*/ 2301388 w 3641869"/>
                <a:gd name="connsiteY132" fmla="*/ 19457 h 2029135"/>
                <a:gd name="connsiteX133" fmla="*/ 2299302 w 3641869"/>
                <a:gd name="connsiteY133" fmla="*/ 19190 h 2029135"/>
                <a:gd name="connsiteX134" fmla="*/ 2161041 w 3641869"/>
                <a:gd name="connsiteY134" fmla="*/ 572 h 2029135"/>
                <a:gd name="connsiteX135" fmla="*/ 2156373 w 3641869"/>
                <a:gd name="connsiteY135" fmla="*/ 31827 h 2029135"/>
                <a:gd name="connsiteX136" fmla="*/ 2153366 w 3641869"/>
                <a:gd name="connsiteY136" fmla="*/ 51981 h 2029135"/>
                <a:gd name="connsiteX137" fmla="*/ 2135726 w 3641869"/>
                <a:gd name="connsiteY137" fmla="*/ 83922 h 2029135"/>
                <a:gd name="connsiteX138" fmla="*/ 2120985 w 3641869"/>
                <a:gd name="connsiteY138" fmla="*/ 93802 h 2029135"/>
                <a:gd name="connsiteX139" fmla="*/ 2095829 w 3641869"/>
                <a:gd name="connsiteY139" fmla="*/ 81153 h 2029135"/>
                <a:gd name="connsiteX140" fmla="*/ 2090579 w 3641869"/>
                <a:gd name="connsiteY140" fmla="*/ 99746 h 2029135"/>
                <a:gd name="connsiteX141" fmla="*/ 2089146 w 3641869"/>
                <a:gd name="connsiteY141" fmla="*/ 152756 h 2029135"/>
                <a:gd name="connsiteX142" fmla="*/ 2075095 w 3641869"/>
                <a:gd name="connsiteY142" fmla="*/ 173901 h 2029135"/>
                <a:gd name="connsiteX143" fmla="*/ 2074173 w 3641869"/>
                <a:gd name="connsiteY143" fmla="*/ 184430 h 2029135"/>
                <a:gd name="connsiteX144" fmla="*/ 2078250 w 3641869"/>
                <a:gd name="connsiteY144" fmla="*/ 191808 h 2029135"/>
                <a:gd name="connsiteX145" fmla="*/ 2083947 w 3641869"/>
                <a:gd name="connsiteY145" fmla="*/ 190691 h 2029135"/>
                <a:gd name="connsiteX146" fmla="*/ 2087246 w 3641869"/>
                <a:gd name="connsiteY146" fmla="*/ 196952 h 2029135"/>
                <a:gd name="connsiteX147" fmla="*/ 2087404 w 3641869"/>
                <a:gd name="connsiteY147" fmla="*/ 221818 h 2029135"/>
                <a:gd name="connsiteX148" fmla="*/ 2081947 w 3641869"/>
                <a:gd name="connsiteY148" fmla="*/ 245707 h 2029135"/>
                <a:gd name="connsiteX149" fmla="*/ 2071872 w 3641869"/>
                <a:gd name="connsiteY149" fmla="*/ 289878 h 2029135"/>
                <a:gd name="connsiteX150" fmla="*/ 2052691 w 3641869"/>
                <a:gd name="connsiteY150" fmla="*/ 338900 h 2029135"/>
                <a:gd name="connsiteX151" fmla="*/ 2027076 w 3641869"/>
                <a:gd name="connsiteY151" fmla="*/ 383947 h 2029135"/>
                <a:gd name="connsiteX152" fmla="*/ 1982746 w 3641869"/>
                <a:gd name="connsiteY152" fmla="*/ 443865 h 2029135"/>
                <a:gd name="connsiteX153" fmla="*/ 1928772 w 3641869"/>
                <a:gd name="connsiteY153" fmla="*/ 501676 h 2029135"/>
                <a:gd name="connsiteX154" fmla="*/ 1903726 w 3641869"/>
                <a:gd name="connsiteY154" fmla="*/ 513957 h 2029135"/>
                <a:gd name="connsiteX155" fmla="*/ 1903563 w 3641869"/>
                <a:gd name="connsiteY155" fmla="*/ 514160 h 2029135"/>
                <a:gd name="connsiteX156" fmla="*/ 1877417 w 3641869"/>
                <a:gd name="connsiteY156" fmla="*/ 546342 h 2029135"/>
                <a:gd name="connsiteX157" fmla="*/ 1841371 w 3641869"/>
                <a:gd name="connsiteY157" fmla="*/ 557581 h 2029135"/>
                <a:gd name="connsiteX158" fmla="*/ 1835329 w 3641869"/>
                <a:gd name="connsiteY158" fmla="*/ 571411 h 2029135"/>
                <a:gd name="connsiteX159" fmla="*/ 1828734 w 3641869"/>
                <a:gd name="connsiteY159" fmla="*/ 577279 h 2029135"/>
                <a:gd name="connsiteX160" fmla="*/ 1789437 w 3641869"/>
                <a:gd name="connsiteY160" fmla="*/ 612356 h 2029135"/>
                <a:gd name="connsiteX161" fmla="*/ 1775782 w 3641869"/>
                <a:gd name="connsiteY161" fmla="*/ 625069 h 2029135"/>
                <a:gd name="connsiteX162" fmla="*/ 1730940 w 3641869"/>
                <a:gd name="connsiteY162" fmla="*/ 643611 h 2029135"/>
                <a:gd name="connsiteX163" fmla="*/ 1692719 w 3641869"/>
                <a:gd name="connsiteY163" fmla="*/ 672618 h 2029135"/>
                <a:gd name="connsiteX164" fmla="*/ 1646651 w 3641869"/>
                <a:gd name="connsiteY164" fmla="*/ 717804 h 2029135"/>
                <a:gd name="connsiteX165" fmla="*/ 1633111 w 3641869"/>
                <a:gd name="connsiteY165" fmla="*/ 726072 h 2029135"/>
                <a:gd name="connsiteX166" fmla="*/ 1624000 w 3641869"/>
                <a:gd name="connsiteY166" fmla="*/ 731647 h 2029135"/>
                <a:gd name="connsiteX167" fmla="*/ 1598162 w 3641869"/>
                <a:gd name="connsiteY167" fmla="*/ 720700 h 2029135"/>
                <a:gd name="connsiteX168" fmla="*/ 1573773 w 3641869"/>
                <a:gd name="connsiteY168" fmla="*/ 707505 h 2029135"/>
                <a:gd name="connsiteX169" fmla="*/ 1560233 w 3641869"/>
                <a:gd name="connsiteY169" fmla="*/ 700202 h 2029135"/>
                <a:gd name="connsiteX170" fmla="*/ 1530240 w 3641869"/>
                <a:gd name="connsiteY170" fmla="*/ 705206 h 2029135"/>
                <a:gd name="connsiteX171" fmla="*/ 1521930 w 3641869"/>
                <a:gd name="connsiteY171" fmla="*/ 710171 h 2029135"/>
                <a:gd name="connsiteX172" fmla="*/ 1510877 w 3641869"/>
                <a:gd name="connsiteY172" fmla="*/ 716776 h 2029135"/>
                <a:gd name="connsiteX173" fmla="*/ 1489441 w 3641869"/>
                <a:gd name="connsiteY173" fmla="*/ 718617 h 2029135"/>
                <a:gd name="connsiteX174" fmla="*/ 1472808 w 3641869"/>
                <a:gd name="connsiteY174" fmla="*/ 742048 h 2029135"/>
                <a:gd name="connsiteX175" fmla="*/ 1489907 w 3641869"/>
                <a:gd name="connsiteY175" fmla="*/ 760413 h 2029135"/>
                <a:gd name="connsiteX176" fmla="*/ 1479704 w 3641869"/>
                <a:gd name="connsiteY176" fmla="*/ 808888 h 2029135"/>
                <a:gd name="connsiteX177" fmla="*/ 1454441 w 3641869"/>
                <a:gd name="connsiteY177" fmla="*/ 860552 h 2029135"/>
                <a:gd name="connsiteX178" fmla="*/ 1425051 w 3641869"/>
                <a:gd name="connsiteY178" fmla="*/ 894423 h 2029135"/>
                <a:gd name="connsiteX179" fmla="*/ 1423893 w 3641869"/>
                <a:gd name="connsiteY179" fmla="*/ 895757 h 2029135"/>
                <a:gd name="connsiteX180" fmla="*/ 1381019 w 3641869"/>
                <a:gd name="connsiteY180" fmla="*/ 902170 h 2029135"/>
                <a:gd name="connsiteX181" fmla="*/ 1342509 w 3641869"/>
                <a:gd name="connsiteY181" fmla="*/ 898068 h 2029135"/>
                <a:gd name="connsiteX182" fmla="*/ 1309149 w 3641869"/>
                <a:gd name="connsiteY182" fmla="*/ 896912 h 2029135"/>
                <a:gd name="connsiteX183" fmla="*/ 1278776 w 3641869"/>
                <a:gd name="connsiteY183" fmla="*/ 877659 h 2029135"/>
                <a:gd name="connsiteX184" fmla="*/ 1253318 w 3641869"/>
                <a:gd name="connsiteY184" fmla="*/ 897496 h 2029135"/>
                <a:gd name="connsiteX185" fmla="*/ 1207530 w 3641869"/>
                <a:gd name="connsiteY185" fmla="*/ 904621 h 2029135"/>
                <a:gd name="connsiteX186" fmla="*/ 1202310 w 3641869"/>
                <a:gd name="connsiteY186" fmla="*/ 905434 h 2029135"/>
                <a:gd name="connsiteX187" fmla="*/ 1143434 w 3641869"/>
                <a:gd name="connsiteY187" fmla="*/ 930682 h 2029135"/>
                <a:gd name="connsiteX188" fmla="*/ 1123162 w 3641869"/>
                <a:gd name="connsiteY188" fmla="*/ 932993 h 2029135"/>
                <a:gd name="connsiteX189" fmla="*/ 1062856 w 3641869"/>
                <a:gd name="connsiteY189" fmla="*/ 973519 h 2029135"/>
                <a:gd name="connsiteX190" fmla="*/ 1047725 w 3641869"/>
                <a:gd name="connsiteY190" fmla="*/ 1004926 h 2029135"/>
                <a:gd name="connsiteX191" fmla="*/ 1043787 w 3641869"/>
                <a:gd name="connsiteY191" fmla="*/ 1018832 h 2029135"/>
                <a:gd name="connsiteX192" fmla="*/ 1040888 w 3641869"/>
                <a:gd name="connsiteY192" fmla="*/ 1029081 h 2029135"/>
                <a:gd name="connsiteX193" fmla="*/ 1019024 w 3641869"/>
                <a:gd name="connsiteY193" fmla="*/ 1042848 h 2029135"/>
                <a:gd name="connsiteX194" fmla="*/ 987013 w 3641869"/>
                <a:gd name="connsiteY194" fmla="*/ 1070407 h 2029135"/>
                <a:gd name="connsiteX195" fmla="*/ 943608 w 3641869"/>
                <a:gd name="connsiteY195" fmla="*/ 1102513 h 2029135"/>
                <a:gd name="connsiteX196" fmla="*/ 935024 w 3641869"/>
                <a:gd name="connsiteY196" fmla="*/ 1105383 h 2029135"/>
                <a:gd name="connsiteX197" fmla="*/ 905080 w 3641869"/>
                <a:gd name="connsiteY197" fmla="*/ 1115416 h 2029135"/>
                <a:gd name="connsiteX198" fmla="*/ 864545 w 3641869"/>
                <a:gd name="connsiteY198" fmla="*/ 1130821 h 2029135"/>
                <a:gd name="connsiteX199" fmla="*/ 830241 w 3641869"/>
                <a:gd name="connsiteY199" fmla="*/ 1122934 h 2029135"/>
                <a:gd name="connsiteX200" fmla="*/ 817908 w 3641869"/>
                <a:gd name="connsiteY200" fmla="*/ 1115009 h 2029135"/>
                <a:gd name="connsiteX201" fmla="*/ 778979 w 3641869"/>
                <a:gd name="connsiteY201" fmla="*/ 1127493 h 2029135"/>
                <a:gd name="connsiteX202" fmla="*/ 753711 w 3641869"/>
                <a:gd name="connsiteY202" fmla="*/ 1127328 h 2029135"/>
                <a:gd name="connsiteX203" fmla="*/ 734374 w 3641869"/>
                <a:gd name="connsiteY203" fmla="*/ 1123010 h 2029135"/>
                <a:gd name="connsiteX204" fmla="*/ 684750 w 3641869"/>
                <a:gd name="connsiteY204" fmla="*/ 1144892 h 2029135"/>
                <a:gd name="connsiteX205" fmla="*/ 644904 w 3641869"/>
                <a:gd name="connsiteY205" fmla="*/ 1155294 h 2029135"/>
                <a:gd name="connsiteX206" fmla="*/ 599124 w 3641869"/>
                <a:gd name="connsiteY206" fmla="*/ 1162533 h 2029135"/>
                <a:gd name="connsiteX207" fmla="*/ 521254 w 3641869"/>
                <a:gd name="connsiteY207" fmla="*/ 1161009 h 2029135"/>
                <a:gd name="connsiteX208" fmla="*/ 442060 w 3641869"/>
                <a:gd name="connsiteY208" fmla="*/ 1146937 h 2029135"/>
                <a:gd name="connsiteX209" fmla="*/ 411942 w 3641869"/>
                <a:gd name="connsiteY209" fmla="*/ 1193470 h 2029135"/>
                <a:gd name="connsiteX210" fmla="*/ 392459 w 3641869"/>
                <a:gd name="connsiteY210" fmla="*/ 1205713 h 2029135"/>
                <a:gd name="connsiteX211" fmla="*/ 376739 w 3641869"/>
                <a:gd name="connsiteY211" fmla="*/ 1214476 h 2029135"/>
                <a:gd name="connsiteX212" fmla="*/ 355861 w 3641869"/>
                <a:gd name="connsiteY212" fmla="*/ 1212812 h 2029135"/>
                <a:gd name="connsiteX213" fmla="*/ 344265 w 3641869"/>
                <a:gd name="connsiteY213" fmla="*/ 1229411 h 2029135"/>
                <a:gd name="connsiteX214" fmla="*/ 366812 w 3641869"/>
                <a:gd name="connsiteY214" fmla="*/ 1297191 h 2029135"/>
                <a:gd name="connsiteX215" fmla="*/ 360465 w 3641869"/>
                <a:gd name="connsiteY215" fmla="*/ 1320838 h 2029135"/>
                <a:gd name="connsiteX216" fmla="*/ 354712 w 3641869"/>
                <a:gd name="connsiteY216" fmla="*/ 1325385 h 2029135"/>
                <a:gd name="connsiteX217" fmla="*/ 363280 w 3641869"/>
                <a:gd name="connsiteY217" fmla="*/ 1398803 h 2029135"/>
                <a:gd name="connsiteX218" fmla="*/ 332982 w 3641869"/>
                <a:gd name="connsiteY218" fmla="*/ 1427099 h 2029135"/>
                <a:gd name="connsiteX219" fmla="*/ 343611 w 3641869"/>
                <a:gd name="connsiteY219" fmla="*/ 1470495 h 2029135"/>
                <a:gd name="connsiteX220" fmla="*/ 352262 w 3641869"/>
                <a:gd name="connsiteY220" fmla="*/ 1505877 h 2029135"/>
                <a:gd name="connsiteX221" fmla="*/ 354447 w 3641869"/>
                <a:gd name="connsiteY221" fmla="*/ 1533563 h 2029135"/>
                <a:gd name="connsiteX222" fmla="*/ 351520 w 3641869"/>
                <a:gd name="connsiteY222" fmla="*/ 1561376 h 2029135"/>
                <a:gd name="connsiteX223" fmla="*/ 331933 w 3641869"/>
                <a:gd name="connsiteY223" fmla="*/ 1579423 h 2029135"/>
                <a:gd name="connsiteX224" fmla="*/ 312422 w 3641869"/>
                <a:gd name="connsiteY224" fmla="*/ 1593596 h 2029135"/>
                <a:gd name="connsiteX225" fmla="*/ 291335 w 3641869"/>
                <a:gd name="connsiteY225" fmla="*/ 1584249 h 2029135"/>
                <a:gd name="connsiteX226" fmla="*/ 246142 w 3641869"/>
                <a:gd name="connsiteY226" fmla="*/ 1611541 h 2029135"/>
                <a:gd name="connsiteX227" fmla="*/ 221271 w 3641869"/>
                <a:gd name="connsiteY227" fmla="*/ 1638353 h 2029135"/>
                <a:gd name="connsiteX228" fmla="*/ 230162 w 3641869"/>
                <a:gd name="connsiteY228" fmla="*/ 1666607 h 2029135"/>
                <a:gd name="connsiteX229" fmla="*/ 239262 w 3641869"/>
                <a:gd name="connsiteY229" fmla="*/ 1707269 h 2029135"/>
                <a:gd name="connsiteX230" fmla="*/ 228342 w 3641869"/>
                <a:gd name="connsiteY230" fmla="*/ 1749862 h 2029135"/>
                <a:gd name="connsiteX231" fmla="*/ 192948 w 3641869"/>
                <a:gd name="connsiteY231" fmla="*/ 1764617 h 2029135"/>
                <a:gd name="connsiteX232" fmla="*/ 178803 w 3641869"/>
                <a:gd name="connsiteY232" fmla="*/ 1767308 h 2029135"/>
                <a:gd name="connsiteX233" fmla="*/ 169262 w 3641869"/>
                <a:gd name="connsiteY233" fmla="*/ 1769125 h 2029135"/>
                <a:gd name="connsiteX234" fmla="*/ 114665 w 3641869"/>
                <a:gd name="connsiteY234" fmla="*/ 1837680 h 2029135"/>
                <a:gd name="connsiteX235" fmla="*/ 88969 w 3641869"/>
                <a:gd name="connsiteY235" fmla="*/ 1876967 h 2029135"/>
                <a:gd name="connsiteX236" fmla="*/ 36584 w 3641869"/>
                <a:gd name="connsiteY236" fmla="*/ 1896808 h 2029135"/>
                <a:gd name="connsiteX237" fmla="*/ 15899 w 3641869"/>
                <a:gd name="connsiteY237" fmla="*/ 1925616 h 2029135"/>
                <a:gd name="connsiteX238" fmla="*/ 7628 w 3641869"/>
                <a:gd name="connsiteY238" fmla="*/ 1968459 h 2029135"/>
                <a:gd name="connsiteX239" fmla="*/ 467 w 3641869"/>
                <a:gd name="connsiteY239" fmla="*/ 1975956 h 2029135"/>
                <a:gd name="connsiteX240" fmla="*/ 81039 w 3641869"/>
                <a:gd name="connsiteY240" fmla="*/ 1974253 h 2029135"/>
                <a:gd name="connsiteX241" fmla="*/ 564098 w 3641869"/>
                <a:gd name="connsiteY241" fmla="*/ 1967698 h 2029135"/>
                <a:gd name="connsiteX242" fmla="*/ 573854 w 3641869"/>
                <a:gd name="connsiteY242" fmla="*/ 1967730 h 2029135"/>
                <a:gd name="connsiteX243" fmla="*/ 573825 w 3641869"/>
                <a:gd name="connsiteY243" fmla="*/ 1860629 h 2029135"/>
                <a:gd name="connsiteX244" fmla="*/ 627580 w 3641869"/>
                <a:gd name="connsiteY244" fmla="*/ 1860554 h 2029135"/>
                <a:gd name="connsiteX245" fmla="*/ 637989 w 3641869"/>
                <a:gd name="connsiteY245" fmla="*/ 1798463 h 2029135"/>
                <a:gd name="connsiteX246" fmla="*/ 671827 w 3641869"/>
                <a:gd name="connsiteY246" fmla="*/ 1771368 h 2029135"/>
                <a:gd name="connsiteX247" fmla="*/ 673976 w 3641869"/>
                <a:gd name="connsiteY247" fmla="*/ 1753474 h 2029135"/>
                <a:gd name="connsiteX248" fmla="*/ 730501 w 3641869"/>
                <a:gd name="connsiteY248" fmla="*/ 1753306 h 2029135"/>
                <a:gd name="connsiteX249" fmla="*/ 730413 w 3641869"/>
                <a:gd name="connsiteY249" fmla="*/ 1699447 h 2029135"/>
                <a:gd name="connsiteX250" fmla="*/ 766012 w 3641869"/>
                <a:gd name="connsiteY250" fmla="*/ 1695973 h 2029135"/>
                <a:gd name="connsiteX251" fmla="*/ 766019 w 3641869"/>
                <a:gd name="connsiteY251" fmla="*/ 1646002 h 2029135"/>
                <a:gd name="connsiteX252" fmla="*/ 837559 w 3641869"/>
                <a:gd name="connsiteY252" fmla="*/ 1645553 h 2029135"/>
                <a:gd name="connsiteX253" fmla="*/ 837388 w 3641869"/>
                <a:gd name="connsiteY253" fmla="*/ 1591920 h 2029135"/>
                <a:gd name="connsiteX254" fmla="*/ 894281 w 3641869"/>
                <a:gd name="connsiteY254" fmla="*/ 1595298 h 2029135"/>
                <a:gd name="connsiteX255" fmla="*/ 890564 w 3641869"/>
                <a:gd name="connsiteY255" fmla="*/ 1538808 h 2029135"/>
                <a:gd name="connsiteX256" fmla="*/ 935382 w 3641869"/>
                <a:gd name="connsiteY256" fmla="*/ 1532204 h 2029135"/>
                <a:gd name="connsiteX257" fmla="*/ 936008 w 3641869"/>
                <a:gd name="connsiteY257" fmla="*/ 1424978 h 2029135"/>
                <a:gd name="connsiteX258" fmla="*/ 950503 w 3641869"/>
                <a:gd name="connsiteY258" fmla="*/ 1424927 h 2029135"/>
                <a:gd name="connsiteX259" fmla="*/ 1034804 w 3641869"/>
                <a:gd name="connsiteY259" fmla="*/ 1407947 h 2029135"/>
                <a:gd name="connsiteX260" fmla="*/ 1052154 w 3641869"/>
                <a:gd name="connsiteY260" fmla="*/ 1372502 h 2029135"/>
                <a:gd name="connsiteX261" fmla="*/ 1185473 w 3641869"/>
                <a:gd name="connsiteY261" fmla="*/ 1372159 h 2029135"/>
                <a:gd name="connsiteX262" fmla="*/ 1234768 w 3641869"/>
                <a:gd name="connsiteY262" fmla="*/ 1358608 h 2029135"/>
                <a:gd name="connsiteX263" fmla="*/ 1227389 w 3641869"/>
                <a:gd name="connsiteY263" fmla="*/ 1376464 h 2029135"/>
                <a:gd name="connsiteX264" fmla="*/ 1241337 w 3641869"/>
                <a:gd name="connsiteY264" fmla="*/ 1367587 h 2029135"/>
                <a:gd name="connsiteX265" fmla="*/ 1242075 w 3641869"/>
                <a:gd name="connsiteY265" fmla="*/ 1367599 h 2029135"/>
                <a:gd name="connsiteX266" fmla="*/ 1247855 w 3641869"/>
                <a:gd name="connsiteY266" fmla="*/ 1376566 h 2029135"/>
                <a:gd name="connsiteX267" fmla="*/ 1719885 w 3641869"/>
                <a:gd name="connsiteY267" fmla="*/ 1387538 h 2029135"/>
                <a:gd name="connsiteX268" fmla="*/ 1845427 w 3641869"/>
                <a:gd name="connsiteY268" fmla="*/ 1390460 h 2029135"/>
                <a:gd name="connsiteX269" fmla="*/ 1863212 w 3641869"/>
                <a:gd name="connsiteY269" fmla="*/ 1390739 h 2029135"/>
                <a:gd name="connsiteX270" fmla="*/ 1860587 w 3641869"/>
                <a:gd name="connsiteY270" fmla="*/ 1493837 h 2029135"/>
                <a:gd name="connsiteX271" fmla="*/ 1854513 w 3641869"/>
                <a:gd name="connsiteY271" fmla="*/ 1756084 h 2029135"/>
                <a:gd name="connsiteX272" fmla="*/ 1853014 w 3641869"/>
                <a:gd name="connsiteY272" fmla="*/ 1768138 h 2029135"/>
                <a:gd name="connsiteX273" fmla="*/ 1849445 w 3641869"/>
                <a:gd name="connsiteY273" fmla="*/ 1897996 h 2029135"/>
                <a:gd name="connsiteX274" fmla="*/ 1839698 w 3641869"/>
                <a:gd name="connsiteY274" fmla="*/ 1933442 h 2029135"/>
                <a:gd name="connsiteX275" fmla="*/ 1847252 w 3641869"/>
                <a:gd name="connsiteY275" fmla="*/ 1987147 h 2029135"/>
                <a:gd name="connsiteX276" fmla="*/ 2037879 w 3641869"/>
                <a:gd name="connsiteY276" fmla="*/ 1990909 h 2029135"/>
                <a:gd name="connsiteX277" fmla="*/ 2522045 w 3641869"/>
                <a:gd name="connsiteY277" fmla="*/ 2006454 h 2029135"/>
                <a:gd name="connsiteX278" fmla="*/ 2791107 w 3641869"/>
                <a:gd name="connsiteY278" fmla="*/ 2017932 h 2029135"/>
                <a:gd name="connsiteX279" fmla="*/ 2834325 w 3641869"/>
                <a:gd name="connsiteY279" fmla="*/ 2029707 h 2029135"/>
                <a:gd name="connsiteX280" fmla="*/ 2834503 w 3641869"/>
                <a:gd name="connsiteY280" fmla="*/ 2029549 h 20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641869" h="2029135">
                  <a:moveTo>
                    <a:pt x="1521144" y="160960"/>
                  </a:moveTo>
                  <a:lnTo>
                    <a:pt x="1484101" y="147295"/>
                  </a:lnTo>
                  <a:lnTo>
                    <a:pt x="1451496" y="173622"/>
                  </a:lnTo>
                  <a:lnTo>
                    <a:pt x="1402361" y="226009"/>
                  </a:lnTo>
                  <a:lnTo>
                    <a:pt x="1370628" y="277711"/>
                  </a:lnTo>
                  <a:lnTo>
                    <a:pt x="1394958" y="289560"/>
                  </a:lnTo>
                  <a:lnTo>
                    <a:pt x="1423278" y="256401"/>
                  </a:lnTo>
                  <a:lnTo>
                    <a:pt x="1472231" y="204978"/>
                  </a:lnTo>
                  <a:lnTo>
                    <a:pt x="1521144" y="160960"/>
                  </a:lnTo>
                  <a:close/>
                  <a:moveTo>
                    <a:pt x="963768" y="402425"/>
                  </a:moveTo>
                  <a:lnTo>
                    <a:pt x="945735" y="394551"/>
                  </a:lnTo>
                  <a:lnTo>
                    <a:pt x="903966" y="405308"/>
                  </a:lnTo>
                  <a:lnTo>
                    <a:pt x="886847" y="432842"/>
                  </a:lnTo>
                  <a:lnTo>
                    <a:pt x="921919" y="450495"/>
                  </a:lnTo>
                  <a:lnTo>
                    <a:pt x="964855" y="425552"/>
                  </a:lnTo>
                  <a:lnTo>
                    <a:pt x="963768" y="402425"/>
                  </a:lnTo>
                  <a:close/>
                  <a:moveTo>
                    <a:pt x="1550035" y="484785"/>
                  </a:moveTo>
                  <a:lnTo>
                    <a:pt x="1530597" y="452438"/>
                  </a:lnTo>
                  <a:lnTo>
                    <a:pt x="1504948" y="464820"/>
                  </a:lnTo>
                  <a:lnTo>
                    <a:pt x="1458378" y="467703"/>
                  </a:lnTo>
                  <a:lnTo>
                    <a:pt x="1449100" y="494335"/>
                  </a:lnTo>
                  <a:lnTo>
                    <a:pt x="1407032" y="533057"/>
                  </a:lnTo>
                  <a:lnTo>
                    <a:pt x="1391086" y="552869"/>
                  </a:lnTo>
                  <a:lnTo>
                    <a:pt x="1446835" y="566115"/>
                  </a:lnTo>
                  <a:lnTo>
                    <a:pt x="1506293" y="519341"/>
                  </a:lnTo>
                  <a:lnTo>
                    <a:pt x="1550035" y="484785"/>
                  </a:lnTo>
                  <a:close/>
                  <a:moveTo>
                    <a:pt x="743126" y="916699"/>
                  </a:moveTo>
                  <a:lnTo>
                    <a:pt x="803090" y="903376"/>
                  </a:lnTo>
                  <a:lnTo>
                    <a:pt x="890972" y="906247"/>
                  </a:lnTo>
                  <a:lnTo>
                    <a:pt x="939785" y="906818"/>
                  </a:lnTo>
                  <a:lnTo>
                    <a:pt x="954070" y="906996"/>
                  </a:lnTo>
                  <a:lnTo>
                    <a:pt x="993985" y="905193"/>
                  </a:lnTo>
                  <a:lnTo>
                    <a:pt x="994776" y="874497"/>
                  </a:lnTo>
                  <a:lnTo>
                    <a:pt x="980280" y="870788"/>
                  </a:lnTo>
                  <a:lnTo>
                    <a:pt x="931336" y="871639"/>
                  </a:lnTo>
                  <a:lnTo>
                    <a:pt x="897351" y="872274"/>
                  </a:lnTo>
                  <a:lnTo>
                    <a:pt x="842220" y="864743"/>
                  </a:lnTo>
                  <a:lnTo>
                    <a:pt x="812543" y="848576"/>
                  </a:lnTo>
                  <a:lnTo>
                    <a:pt x="774478" y="850519"/>
                  </a:lnTo>
                  <a:lnTo>
                    <a:pt x="735035" y="861111"/>
                  </a:lnTo>
                  <a:lnTo>
                    <a:pt x="733189" y="887489"/>
                  </a:lnTo>
                  <a:lnTo>
                    <a:pt x="713170" y="908749"/>
                  </a:lnTo>
                  <a:lnTo>
                    <a:pt x="743126" y="916699"/>
                  </a:lnTo>
                  <a:close/>
                  <a:moveTo>
                    <a:pt x="547209" y="908164"/>
                  </a:moveTo>
                  <a:lnTo>
                    <a:pt x="601421" y="889064"/>
                  </a:lnTo>
                  <a:lnTo>
                    <a:pt x="642514" y="896138"/>
                  </a:lnTo>
                  <a:lnTo>
                    <a:pt x="678537" y="863257"/>
                  </a:lnTo>
                  <a:lnTo>
                    <a:pt x="683954" y="837921"/>
                  </a:lnTo>
                  <a:lnTo>
                    <a:pt x="645234" y="820865"/>
                  </a:lnTo>
                  <a:lnTo>
                    <a:pt x="608460" y="809371"/>
                  </a:lnTo>
                  <a:lnTo>
                    <a:pt x="579325" y="829145"/>
                  </a:lnTo>
                  <a:lnTo>
                    <a:pt x="568644" y="846836"/>
                  </a:lnTo>
                  <a:lnTo>
                    <a:pt x="484814" y="868401"/>
                  </a:lnTo>
                  <a:lnTo>
                    <a:pt x="439461" y="890778"/>
                  </a:lnTo>
                  <a:lnTo>
                    <a:pt x="483265" y="920166"/>
                  </a:lnTo>
                  <a:lnTo>
                    <a:pt x="547209" y="908164"/>
                  </a:lnTo>
                  <a:close/>
                  <a:moveTo>
                    <a:pt x="2834503" y="2029549"/>
                  </a:moveTo>
                  <a:lnTo>
                    <a:pt x="2960995" y="1918019"/>
                  </a:lnTo>
                  <a:lnTo>
                    <a:pt x="3013598" y="1871944"/>
                  </a:lnTo>
                  <a:lnTo>
                    <a:pt x="3088782" y="1805823"/>
                  </a:lnTo>
                  <a:lnTo>
                    <a:pt x="3149755" y="1752529"/>
                  </a:lnTo>
                  <a:lnTo>
                    <a:pt x="3200060" y="1708128"/>
                  </a:lnTo>
                  <a:lnTo>
                    <a:pt x="3275917" y="1641439"/>
                  </a:lnTo>
                  <a:lnTo>
                    <a:pt x="3366226" y="1562011"/>
                  </a:lnTo>
                  <a:lnTo>
                    <a:pt x="3370125" y="1526197"/>
                  </a:lnTo>
                  <a:lnTo>
                    <a:pt x="3370239" y="1483220"/>
                  </a:lnTo>
                  <a:lnTo>
                    <a:pt x="3401367" y="1449705"/>
                  </a:lnTo>
                  <a:lnTo>
                    <a:pt x="3447583" y="1396962"/>
                  </a:lnTo>
                  <a:lnTo>
                    <a:pt x="3461730" y="1377175"/>
                  </a:lnTo>
                  <a:lnTo>
                    <a:pt x="3487295" y="1310983"/>
                  </a:lnTo>
                  <a:lnTo>
                    <a:pt x="3511895" y="1273112"/>
                  </a:lnTo>
                  <a:lnTo>
                    <a:pt x="3513978" y="1232713"/>
                  </a:lnTo>
                  <a:lnTo>
                    <a:pt x="3535949" y="1233818"/>
                  </a:lnTo>
                  <a:lnTo>
                    <a:pt x="3573655" y="1206246"/>
                  </a:lnTo>
                  <a:lnTo>
                    <a:pt x="3622017" y="1174687"/>
                  </a:lnTo>
                  <a:lnTo>
                    <a:pt x="3639632" y="1151839"/>
                  </a:lnTo>
                  <a:lnTo>
                    <a:pt x="3639797" y="1150150"/>
                  </a:lnTo>
                  <a:lnTo>
                    <a:pt x="3642337" y="1123607"/>
                  </a:lnTo>
                  <a:lnTo>
                    <a:pt x="3623312" y="1110437"/>
                  </a:lnTo>
                  <a:lnTo>
                    <a:pt x="3599119" y="1076478"/>
                  </a:lnTo>
                  <a:lnTo>
                    <a:pt x="3567877" y="1062203"/>
                  </a:lnTo>
                  <a:lnTo>
                    <a:pt x="3541042" y="1040841"/>
                  </a:lnTo>
                  <a:lnTo>
                    <a:pt x="3512505" y="1025106"/>
                  </a:lnTo>
                  <a:lnTo>
                    <a:pt x="3501976" y="1013003"/>
                  </a:lnTo>
                  <a:lnTo>
                    <a:pt x="3501418" y="1004494"/>
                  </a:lnTo>
                  <a:lnTo>
                    <a:pt x="3499970" y="982167"/>
                  </a:lnTo>
                  <a:lnTo>
                    <a:pt x="3491296" y="962279"/>
                  </a:lnTo>
                  <a:lnTo>
                    <a:pt x="3465375" y="927900"/>
                  </a:lnTo>
                  <a:lnTo>
                    <a:pt x="3453463" y="909600"/>
                  </a:lnTo>
                  <a:lnTo>
                    <a:pt x="3467814" y="893369"/>
                  </a:lnTo>
                  <a:lnTo>
                    <a:pt x="3470671" y="871284"/>
                  </a:lnTo>
                  <a:lnTo>
                    <a:pt x="3464410" y="848576"/>
                  </a:lnTo>
                  <a:lnTo>
                    <a:pt x="3474735" y="807974"/>
                  </a:lnTo>
                  <a:lnTo>
                    <a:pt x="3480425" y="783019"/>
                  </a:lnTo>
                  <a:lnTo>
                    <a:pt x="3477059" y="766839"/>
                  </a:lnTo>
                  <a:lnTo>
                    <a:pt x="3467852" y="747065"/>
                  </a:lnTo>
                  <a:lnTo>
                    <a:pt x="3467750" y="713435"/>
                  </a:lnTo>
                  <a:lnTo>
                    <a:pt x="3472017" y="680390"/>
                  </a:lnTo>
                  <a:lnTo>
                    <a:pt x="3437016" y="640702"/>
                  </a:lnTo>
                  <a:lnTo>
                    <a:pt x="3422690" y="604939"/>
                  </a:lnTo>
                  <a:lnTo>
                    <a:pt x="3419973" y="598170"/>
                  </a:lnTo>
                  <a:lnTo>
                    <a:pt x="3400300" y="594360"/>
                  </a:lnTo>
                  <a:lnTo>
                    <a:pt x="3374443" y="584797"/>
                  </a:lnTo>
                  <a:lnTo>
                    <a:pt x="3384603" y="567982"/>
                  </a:lnTo>
                  <a:lnTo>
                    <a:pt x="3386102" y="535521"/>
                  </a:lnTo>
                  <a:lnTo>
                    <a:pt x="3379460" y="513537"/>
                  </a:lnTo>
                  <a:lnTo>
                    <a:pt x="3405584" y="495135"/>
                  </a:lnTo>
                  <a:lnTo>
                    <a:pt x="3404593" y="479603"/>
                  </a:lnTo>
                  <a:lnTo>
                    <a:pt x="3406371" y="436423"/>
                  </a:lnTo>
                  <a:lnTo>
                    <a:pt x="3394446" y="402616"/>
                  </a:lnTo>
                  <a:lnTo>
                    <a:pt x="3414931" y="362585"/>
                  </a:lnTo>
                  <a:lnTo>
                    <a:pt x="3437042" y="359601"/>
                  </a:lnTo>
                  <a:lnTo>
                    <a:pt x="3464181" y="364503"/>
                  </a:lnTo>
                  <a:lnTo>
                    <a:pt x="3494268" y="359004"/>
                  </a:lnTo>
                  <a:lnTo>
                    <a:pt x="3497481" y="358420"/>
                  </a:lnTo>
                  <a:lnTo>
                    <a:pt x="3514753" y="327990"/>
                  </a:lnTo>
                  <a:lnTo>
                    <a:pt x="3518880" y="298615"/>
                  </a:lnTo>
                  <a:lnTo>
                    <a:pt x="3526615" y="285776"/>
                  </a:lnTo>
                  <a:lnTo>
                    <a:pt x="3525624" y="251041"/>
                  </a:lnTo>
                  <a:lnTo>
                    <a:pt x="3495461" y="210985"/>
                  </a:lnTo>
                  <a:lnTo>
                    <a:pt x="3491334" y="206058"/>
                  </a:lnTo>
                  <a:lnTo>
                    <a:pt x="3476589" y="188456"/>
                  </a:lnTo>
                  <a:lnTo>
                    <a:pt x="3453552" y="183388"/>
                  </a:lnTo>
                  <a:lnTo>
                    <a:pt x="3427059" y="177584"/>
                  </a:lnTo>
                  <a:lnTo>
                    <a:pt x="3407070" y="180950"/>
                  </a:lnTo>
                  <a:lnTo>
                    <a:pt x="3400656" y="166650"/>
                  </a:lnTo>
                  <a:lnTo>
                    <a:pt x="3256041" y="147143"/>
                  </a:lnTo>
                  <a:lnTo>
                    <a:pt x="3017027" y="115215"/>
                  </a:lnTo>
                  <a:lnTo>
                    <a:pt x="2717460" y="75070"/>
                  </a:lnTo>
                  <a:lnTo>
                    <a:pt x="2686764" y="70892"/>
                  </a:lnTo>
                  <a:lnTo>
                    <a:pt x="2462672" y="40920"/>
                  </a:lnTo>
                  <a:lnTo>
                    <a:pt x="2418095" y="34748"/>
                  </a:lnTo>
                  <a:lnTo>
                    <a:pt x="2301388" y="19457"/>
                  </a:lnTo>
                  <a:lnTo>
                    <a:pt x="2299302" y="19190"/>
                  </a:lnTo>
                  <a:lnTo>
                    <a:pt x="2161041" y="572"/>
                  </a:lnTo>
                  <a:lnTo>
                    <a:pt x="2156373" y="31827"/>
                  </a:lnTo>
                  <a:lnTo>
                    <a:pt x="2153366" y="51981"/>
                  </a:lnTo>
                  <a:lnTo>
                    <a:pt x="2135726" y="83922"/>
                  </a:lnTo>
                  <a:lnTo>
                    <a:pt x="2120985" y="93802"/>
                  </a:lnTo>
                  <a:lnTo>
                    <a:pt x="2095829" y="81153"/>
                  </a:lnTo>
                  <a:lnTo>
                    <a:pt x="2090579" y="99746"/>
                  </a:lnTo>
                  <a:lnTo>
                    <a:pt x="2089146" y="152756"/>
                  </a:lnTo>
                  <a:lnTo>
                    <a:pt x="2075095" y="173901"/>
                  </a:lnTo>
                  <a:lnTo>
                    <a:pt x="2074173" y="184430"/>
                  </a:lnTo>
                  <a:lnTo>
                    <a:pt x="2078250" y="191808"/>
                  </a:lnTo>
                  <a:lnTo>
                    <a:pt x="2083947" y="190691"/>
                  </a:lnTo>
                  <a:lnTo>
                    <a:pt x="2087246" y="196952"/>
                  </a:lnTo>
                  <a:lnTo>
                    <a:pt x="2087404" y="221818"/>
                  </a:lnTo>
                  <a:lnTo>
                    <a:pt x="2081947" y="245707"/>
                  </a:lnTo>
                  <a:lnTo>
                    <a:pt x="2071872" y="289878"/>
                  </a:lnTo>
                  <a:lnTo>
                    <a:pt x="2052691" y="338900"/>
                  </a:lnTo>
                  <a:lnTo>
                    <a:pt x="2027076" y="383947"/>
                  </a:lnTo>
                  <a:lnTo>
                    <a:pt x="1982746" y="443865"/>
                  </a:lnTo>
                  <a:lnTo>
                    <a:pt x="1928772" y="501676"/>
                  </a:lnTo>
                  <a:lnTo>
                    <a:pt x="1903726" y="513957"/>
                  </a:lnTo>
                  <a:lnTo>
                    <a:pt x="1903563" y="514160"/>
                  </a:lnTo>
                  <a:lnTo>
                    <a:pt x="1877417" y="546342"/>
                  </a:lnTo>
                  <a:lnTo>
                    <a:pt x="1841371" y="557581"/>
                  </a:lnTo>
                  <a:lnTo>
                    <a:pt x="1835329" y="571411"/>
                  </a:lnTo>
                  <a:lnTo>
                    <a:pt x="1828734" y="577279"/>
                  </a:lnTo>
                  <a:lnTo>
                    <a:pt x="1789437" y="612356"/>
                  </a:lnTo>
                  <a:lnTo>
                    <a:pt x="1775782" y="625069"/>
                  </a:lnTo>
                  <a:lnTo>
                    <a:pt x="1730940" y="643611"/>
                  </a:lnTo>
                  <a:lnTo>
                    <a:pt x="1692719" y="672618"/>
                  </a:lnTo>
                  <a:lnTo>
                    <a:pt x="1646651" y="717804"/>
                  </a:lnTo>
                  <a:lnTo>
                    <a:pt x="1633111" y="726072"/>
                  </a:lnTo>
                  <a:lnTo>
                    <a:pt x="1624000" y="731647"/>
                  </a:lnTo>
                  <a:lnTo>
                    <a:pt x="1598162" y="720700"/>
                  </a:lnTo>
                  <a:lnTo>
                    <a:pt x="1573773" y="707505"/>
                  </a:lnTo>
                  <a:lnTo>
                    <a:pt x="1560233" y="700202"/>
                  </a:lnTo>
                  <a:lnTo>
                    <a:pt x="1530240" y="705206"/>
                  </a:lnTo>
                  <a:lnTo>
                    <a:pt x="1521930" y="710171"/>
                  </a:lnTo>
                  <a:lnTo>
                    <a:pt x="1510877" y="716776"/>
                  </a:lnTo>
                  <a:lnTo>
                    <a:pt x="1489441" y="718617"/>
                  </a:lnTo>
                  <a:lnTo>
                    <a:pt x="1472808" y="742048"/>
                  </a:lnTo>
                  <a:lnTo>
                    <a:pt x="1489907" y="760413"/>
                  </a:lnTo>
                  <a:lnTo>
                    <a:pt x="1479704" y="808888"/>
                  </a:lnTo>
                  <a:lnTo>
                    <a:pt x="1454441" y="860552"/>
                  </a:lnTo>
                  <a:lnTo>
                    <a:pt x="1425051" y="894423"/>
                  </a:lnTo>
                  <a:lnTo>
                    <a:pt x="1423893" y="895757"/>
                  </a:lnTo>
                  <a:lnTo>
                    <a:pt x="1381019" y="902170"/>
                  </a:lnTo>
                  <a:lnTo>
                    <a:pt x="1342509" y="898068"/>
                  </a:lnTo>
                  <a:lnTo>
                    <a:pt x="1309149" y="896912"/>
                  </a:lnTo>
                  <a:lnTo>
                    <a:pt x="1278776" y="877659"/>
                  </a:lnTo>
                  <a:lnTo>
                    <a:pt x="1253318" y="897496"/>
                  </a:lnTo>
                  <a:lnTo>
                    <a:pt x="1207530" y="904621"/>
                  </a:lnTo>
                  <a:lnTo>
                    <a:pt x="1202310" y="905434"/>
                  </a:lnTo>
                  <a:lnTo>
                    <a:pt x="1143434" y="930682"/>
                  </a:lnTo>
                  <a:lnTo>
                    <a:pt x="1123162" y="932993"/>
                  </a:lnTo>
                  <a:lnTo>
                    <a:pt x="1062856" y="973519"/>
                  </a:lnTo>
                  <a:lnTo>
                    <a:pt x="1047725" y="1004926"/>
                  </a:lnTo>
                  <a:lnTo>
                    <a:pt x="1043787" y="1018832"/>
                  </a:lnTo>
                  <a:lnTo>
                    <a:pt x="1040888" y="1029081"/>
                  </a:lnTo>
                  <a:lnTo>
                    <a:pt x="1019024" y="1042848"/>
                  </a:lnTo>
                  <a:lnTo>
                    <a:pt x="987013" y="1070407"/>
                  </a:lnTo>
                  <a:lnTo>
                    <a:pt x="943608" y="1102513"/>
                  </a:lnTo>
                  <a:lnTo>
                    <a:pt x="935024" y="1105383"/>
                  </a:lnTo>
                  <a:lnTo>
                    <a:pt x="905080" y="1115416"/>
                  </a:lnTo>
                  <a:lnTo>
                    <a:pt x="864545" y="1130821"/>
                  </a:lnTo>
                  <a:lnTo>
                    <a:pt x="830241" y="1122934"/>
                  </a:lnTo>
                  <a:lnTo>
                    <a:pt x="817908" y="1115009"/>
                  </a:lnTo>
                  <a:lnTo>
                    <a:pt x="778979" y="1127493"/>
                  </a:lnTo>
                  <a:lnTo>
                    <a:pt x="753711" y="1127328"/>
                  </a:lnTo>
                  <a:lnTo>
                    <a:pt x="734374" y="1123010"/>
                  </a:lnTo>
                  <a:lnTo>
                    <a:pt x="684750" y="1144892"/>
                  </a:lnTo>
                  <a:lnTo>
                    <a:pt x="644904" y="1155294"/>
                  </a:lnTo>
                  <a:lnTo>
                    <a:pt x="599124" y="1162533"/>
                  </a:lnTo>
                  <a:lnTo>
                    <a:pt x="521254" y="1161009"/>
                  </a:lnTo>
                  <a:lnTo>
                    <a:pt x="442060" y="1146937"/>
                  </a:lnTo>
                  <a:lnTo>
                    <a:pt x="411942" y="1193470"/>
                  </a:lnTo>
                  <a:lnTo>
                    <a:pt x="392459" y="1205713"/>
                  </a:lnTo>
                  <a:lnTo>
                    <a:pt x="376739" y="1214476"/>
                  </a:lnTo>
                  <a:lnTo>
                    <a:pt x="355861" y="1212812"/>
                  </a:lnTo>
                  <a:lnTo>
                    <a:pt x="344265" y="1229411"/>
                  </a:lnTo>
                  <a:lnTo>
                    <a:pt x="366812" y="1297191"/>
                  </a:lnTo>
                  <a:lnTo>
                    <a:pt x="360465" y="1320838"/>
                  </a:lnTo>
                  <a:lnTo>
                    <a:pt x="354712" y="1325385"/>
                  </a:lnTo>
                  <a:lnTo>
                    <a:pt x="363280" y="1398803"/>
                  </a:lnTo>
                  <a:lnTo>
                    <a:pt x="332982" y="1427099"/>
                  </a:lnTo>
                  <a:lnTo>
                    <a:pt x="343611" y="1470495"/>
                  </a:lnTo>
                  <a:lnTo>
                    <a:pt x="352262" y="1505877"/>
                  </a:lnTo>
                  <a:lnTo>
                    <a:pt x="354447" y="1533563"/>
                  </a:lnTo>
                  <a:lnTo>
                    <a:pt x="351520" y="1561376"/>
                  </a:lnTo>
                  <a:lnTo>
                    <a:pt x="331933" y="1579423"/>
                  </a:lnTo>
                  <a:lnTo>
                    <a:pt x="312422" y="1593596"/>
                  </a:lnTo>
                  <a:lnTo>
                    <a:pt x="291335" y="1584249"/>
                  </a:lnTo>
                  <a:lnTo>
                    <a:pt x="246142" y="1611541"/>
                  </a:lnTo>
                  <a:lnTo>
                    <a:pt x="221271" y="1638353"/>
                  </a:lnTo>
                  <a:lnTo>
                    <a:pt x="230162" y="1666607"/>
                  </a:lnTo>
                  <a:lnTo>
                    <a:pt x="239262" y="1707269"/>
                  </a:lnTo>
                  <a:lnTo>
                    <a:pt x="228342" y="1749862"/>
                  </a:lnTo>
                  <a:lnTo>
                    <a:pt x="192948" y="1764617"/>
                  </a:lnTo>
                  <a:lnTo>
                    <a:pt x="178803" y="1767308"/>
                  </a:lnTo>
                  <a:lnTo>
                    <a:pt x="169262" y="1769125"/>
                  </a:lnTo>
                  <a:lnTo>
                    <a:pt x="114665" y="1837680"/>
                  </a:lnTo>
                  <a:lnTo>
                    <a:pt x="88969" y="1876967"/>
                  </a:lnTo>
                  <a:lnTo>
                    <a:pt x="36584" y="1896808"/>
                  </a:lnTo>
                  <a:lnTo>
                    <a:pt x="15899" y="1925616"/>
                  </a:lnTo>
                  <a:lnTo>
                    <a:pt x="7628" y="1968459"/>
                  </a:lnTo>
                  <a:lnTo>
                    <a:pt x="467" y="1975956"/>
                  </a:lnTo>
                  <a:lnTo>
                    <a:pt x="81039" y="1974253"/>
                  </a:lnTo>
                  <a:lnTo>
                    <a:pt x="564098" y="1967698"/>
                  </a:lnTo>
                  <a:lnTo>
                    <a:pt x="573854" y="1967730"/>
                  </a:lnTo>
                  <a:lnTo>
                    <a:pt x="573825" y="1860629"/>
                  </a:lnTo>
                  <a:lnTo>
                    <a:pt x="627580" y="1860554"/>
                  </a:lnTo>
                  <a:lnTo>
                    <a:pt x="637989" y="1798463"/>
                  </a:lnTo>
                  <a:lnTo>
                    <a:pt x="671827" y="1771368"/>
                  </a:lnTo>
                  <a:lnTo>
                    <a:pt x="673976" y="1753474"/>
                  </a:lnTo>
                  <a:lnTo>
                    <a:pt x="730501" y="1753306"/>
                  </a:lnTo>
                  <a:lnTo>
                    <a:pt x="730413" y="1699447"/>
                  </a:lnTo>
                  <a:lnTo>
                    <a:pt x="766012" y="1695973"/>
                  </a:lnTo>
                  <a:lnTo>
                    <a:pt x="766019" y="1646002"/>
                  </a:lnTo>
                  <a:lnTo>
                    <a:pt x="837559" y="1645553"/>
                  </a:lnTo>
                  <a:lnTo>
                    <a:pt x="837388" y="1591920"/>
                  </a:lnTo>
                  <a:lnTo>
                    <a:pt x="894281" y="1595298"/>
                  </a:lnTo>
                  <a:lnTo>
                    <a:pt x="890564" y="1538808"/>
                  </a:lnTo>
                  <a:lnTo>
                    <a:pt x="935382" y="1532204"/>
                  </a:lnTo>
                  <a:lnTo>
                    <a:pt x="936008" y="1424978"/>
                  </a:lnTo>
                  <a:lnTo>
                    <a:pt x="950503" y="1424927"/>
                  </a:lnTo>
                  <a:lnTo>
                    <a:pt x="1034804" y="1407947"/>
                  </a:lnTo>
                  <a:lnTo>
                    <a:pt x="1052154" y="1372502"/>
                  </a:lnTo>
                  <a:lnTo>
                    <a:pt x="1185473" y="1372159"/>
                  </a:lnTo>
                  <a:lnTo>
                    <a:pt x="1234768" y="1358608"/>
                  </a:lnTo>
                  <a:lnTo>
                    <a:pt x="1227389" y="1376464"/>
                  </a:lnTo>
                  <a:lnTo>
                    <a:pt x="1241337" y="1367587"/>
                  </a:lnTo>
                  <a:lnTo>
                    <a:pt x="1242075" y="1367599"/>
                  </a:lnTo>
                  <a:lnTo>
                    <a:pt x="1247855" y="1376566"/>
                  </a:lnTo>
                  <a:lnTo>
                    <a:pt x="1719885" y="1387538"/>
                  </a:lnTo>
                  <a:lnTo>
                    <a:pt x="1845427" y="1390460"/>
                  </a:lnTo>
                  <a:lnTo>
                    <a:pt x="1863212" y="1390739"/>
                  </a:lnTo>
                  <a:lnTo>
                    <a:pt x="1860587" y="1493837"/>
                  </a:lnTo>
                  <a:lnTo>
                    <a:pt x="1854513" y="1756084"/>
                  </a:lnTo>
                  <a:lnTo>
                    <a:pt x="1853014" y="1768138"/>
                  </a:lnTo>
                  <a:lnTo>
                    <a:pt x="1849445" y="1897996"/>
                  </a:lnTo>
                  <a:lnTo>
                    <a:pt x="1839698" y="1933442"/>
                  </a:lnTo>
                  <a:lnTo>
                    <a:pt x="1847252" y="1987147"/>
                  </a:lnTo>
                  <a:lnTo>
                    <a:pt x="2037879" y="1990909"/>
                  </a:lnTo>
                  <a:lnTo>
                    <a:pt x="2522045" y="2006454"/>
                  </a:lnTo>
                  <a:lnTo>
                    <a:pt x="2791107" y="2017932"/>
                  </a:lnTo>
                  <a:lnTo>
                    <a:pt x="2834325" y="2029707"/>
                  </a:lnTo>
                  <a:lnTo>
                    <a:pt x="2834503" y="2029549"/>
                  </a:lnTo>
                  <a:close/>
                </a:path>
              </a:pathLst>
            </a:custGeom>
            <a:solidFill>
              <a:srgbClr val="CB82E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42528C-9E0B-26FF-B3DC-B030699286A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3946325" y="2348831"/>
              <a:ext cx="1586634" cy="1899775"/>
            </a:xfrm>
            <a:custGeom>
              <a:avLst/>
              <a:gdLst>
                <a:gd name="connsiteX0" fmla="*/ 931070 w 1586634"/>
                <a:gd name="connsiteY0" fmla="*/ 1418189 h 1899775"/>
                <a:gd name="connsiteX1" fmla="*/ 941134 w 1586634"/>
                <a:gd name="connsiteY1" fmla="*/ 1370620 h 1899775"/>
                <a:gd name="connsiteX2" fmla="*/ 929902 w 1586634"/>
                <a:gd name="connsiteY2" fmla="*/ 1345735 h 1899775"/>
                <a:gd name="connsiteX3" fmla="*/ 940410 w 1586634"/>
                <a:gd name="connsiteY3" fmla="*/ 1327417 h 1899775"/>
                <a:gd name="connsiteX4" fmla="*/ 940740 w 1586634"/>
                <a:gd name="connsiteY4" fmla="*/ 1313202 h 1899775"/>
                <a:gd name="connsiteX5" fmla="*/ 932612 w 1586634"/>
                <a:gd name="connsiteY5" fmla="*/ 1301696 h 1899775"/>
                <a:gd name="connsiteX6" fmla="*/ 928941 w 1586634"/>
                <a:gd name="connsiteY6" fmla="*/ 1275275 h 1899775"/>
                <a:gd name="connsiteX7" fmla="*/ 950736 w 1586634"/>
                <a:gd name="connsiteY7" fmla="*/ 1268067 h 1899775"/>
                <a:gd name="connsiteX8" fmla="*/ 939386 w 1586634"/>
                <a:gd name="connsiteY8" fmla="*/ 1247788 h 1899775"/>
                <a:gd name="connsiteX9" fmla="*/ 938269 w 1586634"/>
                <a:gd name="connsiteY9" fmla="*/ 1178638 h 1899775"/>
                <a:gd name="connsiteX10" fmla="*/ 936798 w 1586634"/>
                <a:gd name="connsiteY10" fmla="*/ 1080124 h 1899775"/>
                <a:gd name="connsiteX11" fmla="*/ 977408 w 1586634"/>
                <a:gd name="connsiteY11" fmla="*/ 1042139 h 1899775"/>
                <a:gd name="connsiteX12" fmla="*/ 977059 w 1586634"/>
                <a:gd name="connsiteY12" fmla="*/ 1042381 h 1899775"/>
                <a:gd name="connsiteX13" fmla="*/ 1006775 w 1586634"/>
                <a:gd name="connsiteY13" fmla="*/ 980575 h 1899775"/>
                <a:gd name="connsiteX14" fmla="*/ 981794 w 1586634"/>
                <a:gd name="connsiteY14" fmla="*/ 920140 h 1899775"/>
                <a:gd name="connsiteX15" fmla="*/ 1007188 w 1586634"/>
                <a:gd name="connsiteY15" fmla="*/ 842114 h 1899775"/>
                <a:gd name="connsiteX16" fmla="*/ 1067208 w 1586634"/>
                <a:gd name="connsiteY16" fmla="*/ 858222 h 1899775"/>
                <a:gd name="connsiteX17" fmla="*/ 1093912 w 1586634"/>
                <a:gd name="connsiteY17" fmla="*/ 827915 h 1899775"/>
                <a:gd name="connsiteX18" fmla="*/ 1083365 w 1586634"/>
                <a:gd name="connsiteY18" fmla="*/ 735110 h 1899775"/>
                <a:gd name="connsiteX19" fmla="*/ 1098121 w 1586634"/>
                <a:gd name="connsiteY19" fmla="*/ 721573 h 1899775"/>
                <a:gd name="connsiteX20" fmla="*/ 1088404 w 1586634"/>
                <a:gd name="connsiteY20" fmla="*/ 700656 h 1899775"/>
                <a:gd name="connsiteX21" fmla="*/ 1133398 w 1586634"/>
                <a:gd name="connsiteY21" fmla="*/ 644822 h 1899775"/>
                <a:gd name="connsiteX22" fmla="*/ 1242152 w 1586634"/>
                <a:gd name="connsiteY22" fmla="*/ 584676 h 1899775"/>
                <a:gd name="connsiteX23" fmla="*/ 1399182 w 1586634"/>
                <a:gd name="connsiteY23" fmla="*/ 429004 h 1899775"/>
                <a:gd name="connsiteX24" fmla="*/ 1398859 w 1586634"/>
                <a:gd name="connsiteY24" fmla="*/ 331186 h 1899775"/>
                <a:gd name="connsiteX25" fmla="*/ 1358073 w 1586634"/>
                <a:gd name="connsiteY25" fmla="*/ 294006 h 1899775"/>
                <a:gd name="connsiteX26" fmla="*/ 1383360 w 1586634"/>
                <a:gd name="connsiteY26" fmla="*/ 254588 h 1899775"/>
                <a:gd name="connsiteX27" fmla="*/ 1362969 w 1586634"/>
                <a:gd name="connsiteY27" fmla="*/ 214825 h 1899775"/>
                <a:gd name="connsiteX28" fmla="*/ 1478629 w 1586634"/>
                <a:gd name="connsiteY28" fmla="*/ 110609 h 1899775"/>
                <a:gd name="connsiteX29" fmla="*/ 1537063 w 1586634"/>
                <a:gd name="connsiteY29" fmla="*/ 72578 h 1899775"/>
                <a:gd name="connsiteX30" fmla="*/ 1556587 w 1586634"/>
                <a:gd name="connsiteY30" fmla="*/ 71718 h 1899775"/>
                <a:gd name="connsiteX31" fmla="*/ 1587115 w 1586634"/>
                <a:gd name="connsiteY31" fmla="*/ 259 h 1899775"/>
                <a:gd name="connsiteX32" fmla="*/ 1104057 w 1586634"/>
                <a:gd name="connsiteY32" fmla="*/ 6813 h 1899775"/>
                <a:gd name="connsiteX33" fmla="*/ 1023484 w 1586634"/>
                <a:gd name="connsiteY33" fmla="*/ 8516 h 1899775"/>
                <a:gd name="connsiteX34" fmla="*/ 994205 w 1586634"/>
                <a:gd name="connsiteY34" fmla="*/ 39207 h 1899775"/>
                <a:gd name="connsiteX35" fmla="*/ 967032 w 1586634"/>
                <a:gd name="connsiteY35" fmla="*/ 64718 h 1899775"/>
                <a:gd name="connsiteX36" fmla="*/ 955953 w 1586634"/>
                <a:gd name="connsiteY36" fmla="*/ 116766 h 1899775"/>
                <a:gd name="connsiteX37" fmla="*/ 933721 w 1586634"/>
                <a:gd name="connsiteY37" fmla="*/ 144072 h 1899775"/>
                <a:gd name="connsiteX38" fmla="*/ 912640 w 1586634"/>
                <a:gd name="connsiteY38" fmla="*/ 151024 h 1899775"/>
                <a:gd name="connsiteX39" fmla="*/ 889911 w 1586634"/>
                <a:gd name="connsiteY39" fmla="*/ 197049 h 1899775"/>
                <a:gd name="connsiteX40" fmla="*/ 861832 w 1586634"/>
                <a:gd name="connsiteY40" fmla="*/ 238028 h 1899775"/>
                <a:gd name="connsiteX41" fmla="*/ 813179 w 1586634"/>
                <a:gd name="connsiteY41" fmla="*/ 276631 h 1899775"/>
                <a:gd name="connsiteX42" fmla="*/ 790319 w 1586634"/>
                <a:gd name="connsiteY42" fmla="*/ 285917 h 1899775"/>
                <a:gd name="connsiteX43" fmla="*/ 760372 w 1586634"/>
                <a:gd name="connsiteY43" fmla="*/ 323831 h 1899775"/>
                <a:gd name="connsiteX44" fmla="*/ 754225 w 1586634"/>
                <a:gd name="connsiteY44" fmla="*/ 379560 h 1899775"/>
                <a:gd name="connsiteX45" fmla="*/ 736420 w 1586634"/>
                <a:gd name="connsiteY45" fmla="*/ 436266 h 1899775"/>
                <a:gd name="connsiteX46" fmla="*/ 723453 w 1586634"/>
                <a:gd name="connsiteY46" fmla="*/ 496040 h 1899775"/>
                <a:gd name="connsiteX47" fmla="*/ 747012 w 1586634"/>
                <a:gd name="connsiteY47" fmla="*/ 527287 h 1899775"/>
                <a:gd name="connsiteX48" fmla="*/ 777847 w 1586634"/>
                <a:gd name="connsiteY48" fmla="*/ 512324 h 1899775"/>
                <a:gd name="connsiteX49" fmla="*/ 801406 w 1586634"/>
                <a:gd name="connsiteY49" fmla="*/ 555799 h 1899775"/>
                <a:gd name="connsiteX50" fmla="*/ 811172 w 1586634"/>
                <a:gd name="connsiteY50" fmla="*/ 613609 h 1899775"/>
                <a:gd name="connsiteX51" fmla="*/ 814195 w 1586634"/>
                <a:gd name="connsiteY51" fmla="*/ 636610 h 1899775"/>
                <a:gd name="connsiteX52" fmla="*/ 804213 w 1586634"/>
                <a:gd name="connsiteY52" fmla="*/ 658156 h 1899775"/>
                <a:gd name="connsiteX53" fmla="*/ 780895 w 1586634"/>
                <a:gd name="connsiteY53" fmla="*/ 708533 h 1899775"/>
                <a:gd name="connsiteX54" fmla="*/ 759686 w 1586634"/>
                <a:gd name="connsiteY54" fmla="*/ 731862 h 1899775"/>
                <a:gd name="connsiteX55" fmla="*/ 737588 w 1586634"/>
                <a:gd name="connsiteY55" fmla="*/ 733844 h 1899775"/>
                <a:gd name="connsiteX56" fmla="*/ 700339 w 1586634"/>
                <a:gd name="connsiteY56" fmla="*/ 722190 h 1899775"/>
                <a:gd name="connsiteX57" fmla="*/ 661795 w 1586634"/>
                <a:gd name="connsiteY57" fmla="*/ 725971 h 1899775"/>
                <a:gd name="connsiteX58" fmla="*/ 613548 w 1586634"/>
                <a:gd name="connsiteY58" fmla="*/ 762599 h 1899775"/>
                <a:gd name="connsiteX59" fmla="*/ 587817 w 1586634"/>
                <a:gd name="connsiteY59" fmla="*/ 799105 h 1899775"/>
                <a:gd name="connsiteX60" fmla="*/ 576324 w 1586634"/>
                <a:gd name="connsiteY60" fmla="*/ 817270 h 1899775"/>
                <a:gd name="connsiteX61" fmla="*/ 571765 w 1586634"/>
                <a:gd name="connsiteY61" fmla="*/ 819460 h 1899775"/>
                <a:gd name="connsiteX62" fmla="*/ 557909 w 1586634"/>
                <a:gd name="connsiteY62" fmla="*/ 826119 h 1899775"/>
                <a:gd name="connsiteX63" fmla="*/ 548041 w 1586634"/>
                <a:gd name="connsiteY63" fmla="*/ 843908 h 1899775"/>
                <a:gd name="connsiteX64" fmla="*/ 522793 w 1586634"/>
                <a:gd name="connsiteY64" fmla="*/ 870977 h 1899775"/>
                <a:gd name="connsiteX65" fmla="*/ 513306 w 1586634"/>
                <a:gd name="connsiteY65" fmla="*/ 908758 h 1899775"/>
                <a:gd name="connsiteX66" fmla="*/ 523047 w 1586634"/>
                <a:gd name="connsiteY66" fmla="*/ 962728 h 1899775"/>
                <a:gd name="connsiteX67" fmla="*/ 519758 w 1586634"/>
                <a:gd name="connsiteY67" fmla="*/ 985969 h 1899775"/>
                <a:gd name="connsiteX68" fmla="*/ 503959 w 1586634"/>
                <a:gd name="connsiteY68" fmla="*/ 1023832 h 1899775"/>
                <a:gd name="connsiteX69" fmla="*/ 503248 w 1586634"/>
                <a:gd name="connsiteY69" fmla="*/ 1039536 h 1899775"/>
                <a:gd name="connsiteX70" fmla="*/ 480477 w 1586634"/>
                <a:gd name="connsiteY70" fmla="*/ 1059002 h 1899775"/>
                <a:gd name="connsiteX71" fmla="*/ 469822 w 1586634"/>
                <a:gd name="connsiteY71" fmla="*/ 1077052 h 1899775"/>
                <a:gd name="connsiteX72" fmla="*/ 470025 w 1586634"/>
                <a:gd name="connsiteY72" fmla="*/ 1110623 h 1899775"/>
                <a:gd name="connsiteX73" fmla="*/ 480960 w 1586634"/>
                <a:gd name="connsiteY73" fmla="*/ 1132392 h 1899775"/>
                <a:gd name="connsiteX74" fmla="*/ 481823 w 1586634"/>
                <a:gd name="connsiteY74" fmla="*/ 1165142 h 1899775"/>
                <a:gd name="connsiteX75" fmla="*/ 482153 w 1586634"/>
                <a:gd name="connsiteY75" fmla="*/ 1177885 h 1899775"/>
                <a:gd name="connsiteX76" fmla="*/ 480617 w 1586634"/>
                <a:gd name="connsiteY76" fmla="*/ 1191223 h 1899775"/>
                <a:gd name="connsiteX77" fmla="*/ 476159 w 1586634"/>
                <a:gd name="connsiteY77" fmla="*/ 1229941 h 1899775"/>
                <a:gd name="connsiteX78" fmla="*/ 499209 w 1586634"/>
                <a:gd name="connsiteY78" fmla="*/ 1247565 h 1899775"/>
                <a:gd name="connsiteX79" fmla="*/ 531848 w 1586634"/>
                <a:gd name="connsiteY79" fmla="*/ 1249639 h 1899775"/>
                <a:gd name="connsiteX80" fmla="*/ 537830 w 1586634"/>
                <a:gd name="connsiteY80" fmla="*/ 1240354 h 1899775"/>
                <a:gd name="connsiteX81" fmla="*/ 541323 w 1586634"/>
                <a:gd name="connsiteY81" fmla="*/ 1208303 h 1899775"/>
                <a:gd name="connsiteX82" fmla="*/ 550721 w 1586634"/>
                <a:gd name="connsiteY82" fmla="*/ 1202522 h 1899775"/>
                <a:gd name="connsiteX83" fmla="*/ 548092 w 1586634"/>
                <a:gd name="connsiteY83" fmla="*/ 1193706 h 1899775"/>
                <a:gd name="connsiteX84" fmla="*/ 534376 w 1586634"/>
                <a:gd name="connsiteY84" fmla="*/ 1189956 h 1899775"/>
                <a:gd name="connsiteX85" fmla="*/ 532737 w 1586634"/>
                <a:gd name="connsiteY85" fmla="*/ 1189508 h 1899775"/>
                <a:gd name="connsiteX86" fmla="*/ 546974 w 1586634"/>
                <a:gd name="connsiteY86" fmla="*/ 1118670 h 1899775"/>
                <a:gd name="connsiteX87" fmla="*/ 602740 w 1586634"/>
                <a:gd name="connsiteY87" fmla="*/ 1096262 h 1899775"/>
                <a:gd name="connsiteX88" fmla="*/ 638871 w 1586634"/>
                <a:gd name="connsiteY88" fmla="*/ 1062337 h 1899775"/>
                <a:gd name="connsiteX89" fmla="*/ 658201 w 1586634"/>
                <a:gd name="connsiteY89" fmla="*/ 1072424 h 1899775"/>
                <a:gd name="connsiteX90" fmla="*/ 666672 w 1586634"/>
                <a:gd name="connsiteY90" fmla="*/ 1076848 h 1899775"/>
                <a:gd name="connsiteX91" fmla="*/ 651648 w 1586634"/>
                <a:gd name="connsiteY91" fmla="*/ 1109666 h 1899775"/>
                <a:gd name="connsiteX92" fmla="*/ 648333 w 1586634"/>
                <a:gd name="connsiteY92" fmla="*/ 1145832 h 1899775"/>
                <a:gd name="connsiteX93" fmla="*/ 643901 w 1586634"/>
                <a:gd name="connsiteY93" fmla="*/ 1162170 h 1899775"/>
                <a:gd name="connsiteX94" fmla="*/ 643786 w 1586634"/>
                <a:gd name="connsiteY94" fmla="*/ 1162577 h 1899775"/>
                <a:gd name="connsiteX95" fmla="*/ 619618 w 1586634"/>
                <a:gd name="connsiteY95" fmla="*/ 1181983 h 1899775"/>
                <a:gd name="connsiteX96" fmla="*/ 602537 w 1586634"/>
                <a:gd name="connsiteY96" fmla="*/ 1199363 h 1899775"/>
                <a:gd name="connsiteX97" fmla="*/ 601686 w 1586634"/>
                <a:gd name="connsiteY97" fmla="*/ 1216982 h 1899775"/>
                <a:gd name="connsiteX98" fmla="*/ 572679 w 1586634"/>
                <a:gd name="connsiteY98" fmla="*/ 1231231 h 1899775"/>
                <a:gd name="connsiteX99" fmla="*/ 563116 w 1586634"/>
                <a:gd name="connsiteY99" fmla="*/ 1251412 h 1899775"/>
                <a:gd name="connsiteX100" fmla="*/ 577848 w 1586634"/>
                <a:gd name="connsiteY100" fmla="*/ 1263483 h 1899775"/>
                <a:gd name="connsiteX101" fmla="*/ 566799 w 1586634"/>
                <a:gd name="connsiteY101" fmla="*/ 1302811 h 1899775"/>
                <a:gd name="connsiteX102" fmla="*/ 564221 w 1586634"/>
                <a:gd name="connsiteY102" fmla="*/ 1312040 h 1899775"/>
                <a:gd name="connsiteX103" fmla="*/ 542796 w 1586634"/>
                <a:gd name="connsiteY103" fmla="*/ 1310366 h 1899775"/>
                <a:gd name="connsiteX104" fmla="*/ 521066 w 1586634"/>
                <a:gd name="connsiteY104" fmla="*/ 1341848 h 1899775"/>
                <a:gd name="connsiteX105" fmla="*/ 549298 w 1586634"/>
                <a:gd name="connsiteY105" fmla="*/ 1354919 h 1899775"/>
                <a:gd name="connsiteX106" fmla="*/ 549120 w 1586634"/>
                <a:gd name="connsiteY106" fmla="*/ 1373170 h 1899775"/>
                <a:gd name="connsiteX107" fmla="*/ 571942 w 1586634"/>
                <a:gd name="connsiteY107" fmla="*/ 1374053 h 1899775"/>
                <a:gd name="connsiteX108" fmla="*/ 600962 w 1586634"/>
                <a:gd name="connsiteY108" fmla="*/ 1398572 h 1899775"/>
                <a:gd name="connsiteX109" fmla="*/ 597977 w 1586634"/>
                <a:gd name="connsiteY109" fmla="*/ 1404097 h 1899775"/>
                <a:gd name="connsiteX110" fmla="*/ 667802 w 1586634"/>
                <a:gd name="connsiteY110" fmla="*/ 1387372 h 1899775"/>
                <a:gd name="connsiteX111" fmla="*/ 736204 w 1586634"/>
                <a:gd name="connsiteY111" fmla="*/ 1405238 h 1899775"/>
                <a:gd name="connsiteX112" fmla="*/ 786623 w 1586634"/>
                <a:gd name="connsiteY112" fmla="*/ 1393196 h 1899775"/>
                <a:gd name="connsiteX113" fmla="*/ 794446 w 1586634"/>
                <a:gd name="connsiteY113" fmla="*/ 1403281 h 1899775"/>
                <a:gd name="connsiteX114" fmla="*/ 816506 w 1586634"/>
                <a:gd name="connsiteY114" fmla="*/ 1375289 h 1899775"/>
                <a:gd name="connsiteX115" fmla="*/ 847443 w 1586634"/>
                <a:gd name="connsiteY115" fmla="*/ 1376710 h 1899775"/>
                <a:gd name="connsiteX116" fmla="*/ 886166 w 1586634"/>
                <a:gd name="connsiteY116" fmla="*/ 1418410 h 1899775"/>
                <a:gd name="connsiteX117" fmla="*/ 931070 w 1586634"/>
                <a:gd name="connsiteY117" fmla="*/ 1418189 h 1899775"/>
                <a:gd name="connsiteX118" fmla="*/ 617967 w 1586634"/>
                <a:gd name="connsiteY118" fmla="*/ 1829691 h 1899775"/>
                <a:gd name="connsiteX119" fmla="*/ 670621 w 1586634"/>
                <a:gd name="connsiteY119" fmla="*/ 1735866 h 1899775"/>
                <a:gd name="connsiteX120" fmla="*/ 683880 w 1586634"/>
                <a:gd name="connsiteY120" fmla="*/ 1679652 h 1899775"/>
                <a:gd name="connsiteX121" fmla="*/ 672031 w 1586634"/>
                <a:gd name="connsiteY121" fmla="*/ 1628335 h 1899775"/>
                <a:gd name="connsiteX122" fmla="*/ 700085 w 1586634"/>
                <a:gd name="connsiteY122" fmla="*/ 1558326 h 1899775"/>
                <a:gd name="connsiteX123" fmla="*/ 632153 w 1586634"/>
                <a:gd name="connsiteY123" fmla="*/ 1559774 h 1899775"/>
                <a:gd name="connsiteX124" fmla="*/ 635010 w 1586634"/>
                <a:gd name="connsiteY124" fmla="*/ 1461213 h 1899775"/>
                <a:gd name="connsiteX125" fmla="*/ 533106 w 1586634"/>
                <a:gd name="connsiteY125" fmla="*/ 1464063 h 1899775"/>
                <a:gd name="connsiteX126" fmla="*/ 537335 w 1586634"/>
                <a:gd name="connsiteY126" fmla="*/ 1455606 h 1899775"/>
                <a:gd name="connsiteX127" fmla="*/ 492974 w 1586634"/>
                <a:gd name="connsiteY127" fmla="*/ 1436584 h 1899775"/>
                <a:gd name="connsiteX128" fmla="*/ 491615 w 1586634"/>
                <a:gd name="connsiteY128" fmla="*/ 1436002 h 1899775"/>
                <a:gd name="connsiteX129" fmla="*/ 486433 w 1586634"/>
                <a:gd name="connsiteY129" fmla="*/ 1389618 h 1899775"/>
                <a:gd name="connsiteX130" fmla="*/ 508303 w 1586634"/>
                <a:gd name="connsiteY130" fmla="*/ 1366989 h 1899775"/>
                <a:gd name="connsiteX131" fmla="*/ 490599 w 1586634"/>
                <a:gd name="connsiteY131" fmla="*/ 1349404 h 1899775"/>
                <a:gd name="connsiteX132" fmla="*/ 490992 w 1586634"/>
                <a:gd name="connsiteY132" fmla="*/ 1321923 h 1899775"/>
                <a:gd name="connsiteX133" fmla="*/ 508900 w 1586634"/>
                <a:gd name="connsiteY133" fmla="*/ 1304011 h 1899775"/>
                <a:gd name="connsiteX134" fmla="*/ 522742 w 1586634"/>
                <a:gd name="connsiteY134" fmla="*/ 1278724 h 1899775"/>
                <a:gd name="connsiteX135" fmla="*/ 490853 w 1586634"/>
                <a:gd name="connsiteY135" fmla="*/ 1263622 h 1899775"/>
                <a:gd name="connsiteX136" fmla="*/ 464869 w 1586634"/>
                <a:gd name="connsiteY136" fmla="*/ 1266516 h 1899775"/>
                <a:gd name="connsiteX137" fmla="*/ 434630 w 1586634"/>
                <a:gd name="connsiteY137" fmla="*/ 1294786 h 1899775"/>
                <a:gd name="connsiteX138" fmla="*/ 397838 w 1586634"/>
                <a:gd name="connsiteY138" fmla="*/ 1315100 h 1899775"/>
                <a:gd name="connsiteX139" fmla="*/ 385925 w 1586634"/>
                <a:gd name="connsiteY139" fmla="*/ 1307604 h 1899775"/>
                <a:gd name="connsiteX140" fmla="*/ 361529 w 1586634"/>
                <a:gd name="connsiteY140" fmla="*/ 1333864 h 1899775"/>
                <a:gd name="connsiteX141" fmla="*/ 341577 w 1586634"/>
                <a:gd name="connsiteY141" fmla="*/ 1359653 h 1899775"/>
                <a:gd name="connsiteX142" fmla="*/ 313739 w 1586634"/>
                <a:gd name="connsiteY142" fmla="*/ 1385032 h 1899775"/>
                <a:gd name="connsiteX143" fmla="*/ 273873 w 1586634"/>
                <a:gd name="connsiteY143" fmla="*/ 1395561 h 1899775"/>
                <a:gd name="connsiteX144" fmla="*/ 256373 w 1586634"/>
                <a:gd name="connsiteY144" fmla="*/ 1371912 h 1899775"/>
                <a:gd name="connsiteX145" fmla="*/ 238644 w 1586634"/>
                <a:gd name="connsiteY145" fmla="*/ 1379218 h 1899775"/>
                <a:gd name="connsiteX146" fmla="*/ 265199 w 1586634"/>
                <a:gd name="connsiteY146" fmla="*/ 1445502 h 1899775"/>
                <a:gd name="connsiteX147" fmla="*/ 269898 w 1586634"/>
                <a:gd name="connsiteY147" fmla="*/ 1483785 h 1899775"/>
                <a:gd name="connsiteX148" fmla="*/ 254938 w 1586634"/>
                <a:gd name="connsiteY148" fmla="*/ 1522168 h 1899775"/>
                <a:gd name="connsiteX149" fmla="*/ 256030 w 1586634"/>
                <a:gd name="connsiteY149" fmla="*/ 1543966 h 1899775"/>
                <a:gd name="connsiteX150" fmla="*/ 248372 w 1586634"/>
                <a:gd name="connsiteY150" fmla="*/ 1558021 h 1899775"/>
                <a:gd name="connsiteX151" fmla="*/ 247927 w 1586634"/>
                <a:gd name="connsiteY151" fmla="*/ 1558837 h 1899775"/>
                <a:gd name="connsiteX152" fmla="*/ 224216 w 1586634"/>
                <a:gd name="connsiteY152" fmla="*/ 1561049 h 1899775"/>
                <a:gd name="connsiteX153" fmla="*/ 217739 w 1586634"/>
                <a:gd name="connsiteY153" fmla="*/ 1583212 h 1899775"/>
                <a:gd name="connsiteX154" fmla="*/ 210602 w 1586634"/>
                <a:gd name="connsiteY154" fmla="*/ 1617343 h 1899775"/>
                <a:gd name="connsiteX155" fmla="*/ 173493 w 1586634"/>
                <a:gd name="connsiteY155" fmla="*/ 1670305 h 1899775"/>
                <a:gd name="connsiteX156" fmla="*/ 134237 w 1586634"/>
                <a:gd name="connsiteY156" fmla="*/ 1693755 h 1899775"/>
                <a:gd name="connsiteX157" fmla="*/ 96035 w 1586634"/>
                <a:gd name="connsiteY157" fmla="*/ 1728482 h 1899775"/>
                <a:gd name="connsiteX158" fmla="*/ 88225 w 1586634"/>
                <a:gd name="connsiteY158" fmla="*/ 1747917 h 1899775"/>
                <a:gd name="connsiteX159" fmla="*/ 46353 w 1586634"/>
                <a:gd name="connsiteY159" fmla="*/ 1812505 h 1899775"/>
                <a:gd name="connsiteX160" fmla="*/ 12393 w 1586634"/>
                <a:gd name="connsiteY160" fmla="*/ 1839629 h 1899775"/>
                <a:gd name="connsiteX161" fmla="*/ 480 w 1586634"/>
                <a:gd name="connsiteY161" fmla="*/ 1855817 h 1899775"/>
                <a:gd name="connsiteX162" fmla="*/ 83793 w 1586634"/>
                <a:gd name="connsiteY162" fmla="*/ 1876672 h 1899775"/>
                <a:gd name="connsiteX163" fmla="*/ 194740 w 1586634"/>
                <a:gd name="connsiteY163" fmla="*/ 1874395 h 1899775"/>
                <a:gd name="connsiteX164" fmla="*/ 221994 w 1586634"/>
                <a:gd name="connsiteY164" fmla="*/ 1900035 h 1899775"/>
                <a:gd name="connsiteX165" fmla="*/ 345819 w 1586634"/>
                <a:gd name="connsiteY165" fmla="*/ 1894771 h 1899775"/>
                <a:gd name="connsiteX166" fmla="*/ 357846 w 1586634"/>
                <a:gd name="connsiteY166" fmla="*/ 1887560 h 1899775"/>
                <a:gd name="connsiteX167" fmla="*/ 435811 w 1586634"/>
                <a:gd name="connsiteY167" fmla="*/ 1782288 h 1899775"/>
                <a:gd name="connsiteX168" fmla="*/ 514233 w 1586634"/>
                <a:gd name="connsiteY168" fmla="*/ 1801844 h 1899775"/>
                <a:gd name="connsiteX169" fmla="*/ 558861 w 1586634"/>
                <a:gd name="connsiteY169" fmla="*/ 1865434 h 1899775"/>
                <a:gd name="connsiteX170" fmla="*/ 549603 w 1586634"/>
                <a:gd name="connsiteY170" fmla="*/ 1897651 h 1899775"/>
                <a:gd name="connsiteX171" fmla="*/ 600682 w 1586634"/>
                <a:gd name="connsiteY171" fmla="*/ 1881671 h 1899775"/>
                <a:gd name="connsiteX172" fmla="*/ 617967 w 1586634"/>
                <a:gd name="connsiteY172" fmla="*/ 1829691 h 189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586634" h="1899775">
                  <a:moveTo>
                    <a:pt x="931070" y="1418189"/>
                  </a:moveTo>
                  <a:lnTo>
                    <a:pt x="941134" y="1370620"/>
                  </a:lnTo>
                  <a:lnTo>
                    <a:pt x="929902" y="1345735"/>
                  </a:lnTo>
                  <a:lnTo>
                    <a:pt x="940410" y="1327417"/>
                  </a:lnTo>
                  <a:lnTo>
                    <a:pt x="940740" y="1313202"/>
                  </a:lnTo>
                  <a:lnTo>
                    <a:pt x="932612" y="1301696"/>
                  </a:lnTo>
                  <a:lnTo>
                    <a:pt x="928941" y="1275275"/>
                  </a:lnTo>
                  <a:lnTo>
                    <a:pt x="950736" y="1268067"/>
                  </a:lnTo>
                  <a:lnTo>
                    <a:pt x="939386" y="1247788"/>
                  </a:lnTo>
                  <a:lnTo>
                    <a:pt x="938269" y="1178638"/>
                  </a:lnTo>
                  <a:lnTo>
                    <a:pt x="936798" y="1080124"/>
                  </a:lnTo>
                  <a:lnTo>
                    <a:pt x="977408" y="1042139"/>
                  </a:lnTo>
                  <a:lnTo>
                    <a:pt x="977059" y="1042381"/>
                  </a:lnTo>
                  <a:lnTo>
                    <a:pt x="1006775" y="980575"/>
                  </a:lnTo>
                  <a:lnTo>
                    <a:pt x="981794" y="920140"/>
                  </a:lnTo>
                  <a:lnTo>
                    <a:pt x="1007188" y="842114"/>
                  </a:lnTo>
                  <a:lnTo>
                    <a:pt x="1067208" y="858222"/>
                  </a:lnTo>
                  <a:lnTo>
                    <a:pt x="1093912" y="827915"/>
                  </a:lnTo>
                  <a:lnTo>
                    <a:pt x="1083365" y="735110"/>
                  </a:lnTo>
                  <a:lnTo>
                    <a:pt x="1098121" y="721573"/>
                  </a:lnTo>
                  <a:lnTo>
                    <a:pt x="1088404" y="700656"/>
                  </a:lnTo>
                  <a:lnTo>
                    <a:pt x="1133398" y="644822"/>
                  </a:lnTo>
                  <a:lnTo>
                    <a:pt x="1242152" y="584676"/>
                  </a:lnTo>
                  <a:lnTo>
                    <a:pt x="1399182" y="429004"/>
                  </a:lnTo>
                  <a:lnTo>
                    <a:pt x="1398859" y="331186"/>
                  </a:lnTo>
                  <a:lnTo>
                    <a:pt x="1358073" y="294006"/>
                  </a:lnTo>
                  <a:lnTo>
                    <a:pt x="1383360" y="254588"/>
                  </a:lnTo>
                  <a:lnTo>
                    <a:pt x="1362969" y="214825"/>
                  </a:lnTo>
                  <a:lnTo>
                    <a:pt x="1478629" y="110609"/>
                  </a:lnTo>
                  <a:lnTo>
                    <a:pt x="1537063" y="72578"/>
                  </a:lnTo>
                  <a:lnTo>
                    <a:pt x="1556587" y="71718"/>
                  </a:lnTo>
                  <a:lnTo>
                    <a:pt x="1587115" y="259"/>
                  </a:lnTo>
                  <a:lnTo>
                    <a:pt x="1104057" y="6813"/>
                  </a:lnTo>
                  <a:lnTo>
                    <a:pt x="1023484" y="8516"/>
                  </a:lnTo>
                  <a:lnTo>
                    <a:pt x="994205" y="39207"/>
                  </a:lnTo>
                  <a:lnTo>
                    <a:pt x="967032" y="64718"/>
                  </a:lnTo>
                  <a:lnTo>
                    <a:pt x="955953" y="116766"/>
                  </a:lnTo>
                  <a:lnTo>
                    <a:pt x="933721" y="144072"/>
                  </a:lnTo>
                  <a:lnTo>
                    <a:pt x="912640" y="151024"/>
                  </a:lnTo>
                  <a:lnTo>
                    <a:pt x="889911" y="197049"/>
                  </a:lnTo>
                  <a:lnTo>
                    <a:pt x="861832" y="238028"/>
                  </a:lnTo>
                  <a:lnTo>
                    <a:pt x="813179" y="276631"/>
                  </a:lnTo>
                  <a:lnTo>
                    <a:pt x="790319" y="285917"/>
                  </a:lnTo>
                  <a:lnTo>
                    <a:pt x="760372" y="323831"/>
                  </a:lnTo>
                  <a:lnTo>
                    <a:pt x="754225" y="379560"/>
                  </a:lnTo>
                  <a:lnTo>
                    <a:pt x="736420" y="436266"/>
                  </a:lnTo>
                  <a:lnTo>
                    <a:pt x="723453" y="496040"/>
                  </a:lnTo>
                  <a:lnTo>
                    <a:pt x="747012" y="527287"/>
                  </a:lnTo>
                  <a:lnTo>
                    <a:pt x="777847" y="512324"/>
                  </a:lnTo>
                  <a:lnTo>
                    <a:pt x="801406" y="555799"/>
                  </a:lnTo>
                  <a:lnTo>
                    <a:pt x="811172" y="613609"/>
                  </a:lnTo>
                  <a:lnTo>
                    <a:pt x="814195" y="636610"/>
                  </a:lnTo>
                  <a:lnTo>
                    <a:pt x="804213" y="658156"/>
                  </a:lnTo>
                  <a:lnTo>
                    <a:pt x="780895" y="708533"/>
                  </a:lnTo>
                  <a:lnTo>
                    <a:pt x="759686" y="731862"/>
                  </a:lnTo>
                  <a:lnTo>
                    <a:pt x="737588" y="733844"/>
                  </a:lnTo>
                  <a:lnTo>
                    <a:pt x="700339" y="722190"/>
                  </a:lnTo>
                  <a:lnTo>
                    <a:pt x="661795" y="725971"/>
                  </a:lnTo>
                  <a:lnTo>
                    <a:pt x="613548" y="762599"/>
                  </a:lnTo>
                  <a:lnTo>
                    <a:pt x="587817" y="799105"/>
                  </a:lnTo>
                  <a:lnTo>
                    <a:pt x="576324" y="817270"/>
                  </a:lnTo>
                  <a:lnTo>
                    <a:pt x="571765" y="819460"/>
                  </a:lnTo>
                  <a:lnTo>
                    <a:pt x="557909" y="826119"/>
                  </a:lnTo>
                  <a:lnTo>
                    <a:pt x="548041" y="843908"/>
                  </a:lnTo>
                  <a:lnTo>
                    <a:pt x="522793" y="870977"/>
                  </a:lnTo>
                  <a:lnTo>
                    <a:pt x="513306" y="908758"/>
                  </a:lnTo>
                  <a:lnTo>
                    <a:pt x="523047" y="962728"/>
                  </a:lnTo>
                  <a:lnTo>
                    <a:pt x="519758" y="985969"/>
                  </a:lnTo>
                  <a:lnTo>
                    <a:pt x="503959" y="1023832"/>
                  </a:lnTo>
                  <a:lnTo>
                    <a:pt x="503248" y="1039536"/>
                  </a:lnTo>
                  <a:lnTo>
                    <a:pt x="480477" y="1059002"/>
                  </a:lnTo>
                  <a:lnTo>
                    <a:pt x="469822" y="1077052"/>
                  </a:lnTo>
                  <a:lnTo>
                    <a:pt x="470025" y="1110623"/>
                  </a:lnTo>
                  <a:lnTo>
                    <a:pt x="480960" y="1132392"/>
                  </a:lnTo>
                  <a:lnTo>
                    <a:pt x="481823" y="1165142"/>
                  </a:lnTo>
                  <a:lnTo>
                    <a:pt x="482153" y="1177885"/>
                  </a:lnTo>
                  <a:lnTo>
                    <a:pt x="480617" y="1191223"/>
                  </a:lnTo>
                  <a:lnTo>
                    <a:pt x="476159" y="1229941"/>
                  </a:lnTo>
                  <a:lnTo>
                    <a:pt x="499209" y="1247565"/>
                  </a:lnTo>
                  <a:lnTo>
                    <a:pt x="531848" y="1249639"/>
                  </a:lnTo>
                  <a:lnTo>
                    <a:pt x="537830" y="1240354"/>
                  </a:lnTo>
                  <a:lnTo>
                    <a:pt x="541323" y="1208303"/>
                  </a:lnTo>
                  <a:lnTo>
                    <a:pt x="550721" y="1202522"/>
                  </a:lnTo>
                  <a:lnTo>
                    <a:pt x="548092" y="1193706"/>
                  </a:lnTo>
                  <a:lnTo>
                    <a:pt x="534376" y="1189956"/>
                  </a:lnTo>
                  <a:lnTo>
                    <a:pt x="532737" y="1189508"/>
                  </a:lnTo>
                  <a:lnTo>
                    <a:pt x="546974" y="1118670"/>
                  </a:lnTo>
                  <a:lnTo>
                    <a:pt x="602740" y="1096262"/>
                  </a:lnTo>
                  <a:lnTo>
                    <a:pt x="638871" y="1062337"/>
                  </a:lnTo>
                  <a:lnTo>
                    <a:pt x="658201" y="1072424"/>
                  </a:lnTo>
                  <a:lnTo>
                    <a:pt x="666672" y="1076848"/>
                  </a:lnTo>
                  <a:lnTo>
                    <a:pt x="651648" y="1109666"/>
                  </a:lnTo>
                  <a:lnTo>
                    <a:pt x="648333" y="1145832"/>
                  </a:lnTo>
                  <a:lnTo>
                    <a:pt x="643901" y="1162170"/>
                  </a:lnTo>
                  <a:lnTo>
                    <a:pt x="643786" y="1162577"/>
                  </a:lnTo>
                  <a:lnTo>
                    <a:pt x="619618" y="1181983"/>
                  </a:lnTo>
                  <a:lnTo>
                    <a:pt x="602537" y="1199363"/>
                  </a:lnTo>
                  <a:lnTo>
                    <a:pt x="601686" y="1216982"/>
                  </a:lnTo>
                  <a:lnTo>
                    <a:pt x="572679" y="1231231"/>
                  </a:lnTo>
                  <a:lnTo>
                    <a:pt x="563116" y="1251412"/>
                  </a:lnTo>
                  <a:lnTo>
                    <a:pt x="577848" y="1263483"/>
                  </a:lnTo>
                  <a:lnTo>
                    <a:pt x="566799" y="1302811"/>
                  </a:lnTo>
                  <a:lnTo>
                    <a:pt x="564221" y="1312040"/>
                  </a:lnTo>
                  <a:lnTo>
                    <a:pt x="542796" y="1310366"/>
                  </a:lnTo>
                  <a:lnTo>
                    <a:pt x="521066" y="1341848"/>
                  </a:lnTo>
                  <a:lnTo>
                    <a:pt x="549298" y="1354919"/>
                  </a:lnTo>
                  <a:lnTo>
                    <a:pt x="549120" y="1373170"/>
                  </a:lnTo>
                  <a:lnTo>
                    <a:pt x="571942" y="1374053"/>
                  </a:lnTo>
                  <a:lnTo>
                    <a:pt x="600962" y="1398572"/>
                  </a:lnTo>
                  <a:lnTo>
                    <a:pt x="597977" y="1404097"/>
                  </a:lnTo>
                  <a:lnTo>
                    <a:pt x="667802" y="1387372"/>
                  </a:lnTo>
                  <a:lnTo>
                    <a:pt x="736204" y="1405238"/>
                  </a:lnTo>
                  <a:lnTo>
                    <a:pt x="786623" y="1393196"/>
                  </a:lnTo>
                  <a:lnTo>
                    <a:pt x="794446" y="1403281"/>
                  </a:lnTo>
                  <a:lnTo>
                    <a:pt x="816506" y="1375289"/>
                  </a:lnTo>
                  <a:lnTo>
                    <a:pt x="847443" y="1376710"/>
                  </a:lnTo>
                  <a:lnTo>
                    <a:pt x="886166" y="1418410"/>
                  </a:lnTo>
                  <a:lnTo>
                    <a:pt x="931070" y="1418189"/>
                  </a:lnTo>
                  <a:close/>
                  <a:moveTo>
                    <a:pt x="617967" y="1829691"/>
                  </a:moveTo>
                  <a:lnTo>
                    <a:pt x="670621" y="1735866"/>
                  </a:lnTo>
                  <a:lnTo>
                    <a:pt x="683880" y="1679652"/>
                  </a:lnTo>
                  <a:lnTo>
                    <a:pt x="672031" y="1628335"/>
                  </a:lnTo>
                  <a:lnTo>
                    <a:pt x="700085" y="1558326"/>
                  </a:lnTo>
                  <a:lnTo>
                    <a:pt x="632153" y="1559774"/>
                  </a:lnTo>
                  <a:lnTo>
                    <a:pt x="635010" y="1461213"/>
                  </a:lnTo>
                  <a:lnTo>
                    <a:pt x="533106" y="1464063"/>
                  </a:lnTo>
                  <a:lnTo>
                    <a:pt x="537335" y="1455606"/>
                  </a:lnTo>
                  <a:lnTo>
                    <a:pt x="492974" y="1436584"/>
                  </a:lnTo>
                  <a:lnTo>
                    <a:pt x="491615" y="1436002"/>
                  </a:lnTo>
                  <a:lnTo>
                    <a:pt x="486433" y="1389618"/>
                  </a:lnTo>
                  <a:lnTo>
                    <a:pt x="508303" y="1366989"/>
                  </a:lnTo>
                  <a:lnTo>
                    <a:pt x="490599" y="1349404"/>
                  </a:lnTo>
                  <a:lnTo>
                    <a:pt x="490992" y="1321923"/>
                  </a:lnTo>
                  <a:lnTo>
                    <a:pt x="508900" y="1304011"/>
                  </a:lnTo>
                  <a:lnTo>
                    <a:pt x="522742" y="1278724"/>
                  </a:lnTo>
                  <a:lnTo>
                    <a:pt x="490853" y="1263622"/>
                  </a:lnTo>
                  <a:lnTo>
                    <a:pt x="464869" y="1266516"/>
                  </a:lnTo>
                  <a:lnTo>
                    <a:pt x="434630" y="1294786"/>
                  </a:lnTo>
                  <a:lnTo>
                    <a:pt x="397838" y="1315100"/>
                  </a:lnTo>
                  <a:lnTo>
                    <a:pt x="385925" y="1307604"/>
                  </a:lnTo>
                  <a:lnTo>
                    <a:pt x="361529" y="1333864"/>
                  </a:lnTo>
                  <a:lnTo>
                    <a:pt x="341577" y="1359653"/>
                  </a:lnTo>
                  <a:lnTo>
                    <a:pt x="313739" y="1385032"/>
                  </a:lnTo>
                  <a:lnTo>
                    <a:pt x="273873" y="1395561"/>
                  </a:lnTo>
                  <a:lnTo>
                    <a:pt x="256373" y="1371912"/>
                  </a:lnTo>
                  <a:lnTo>
                    <a:pt x="238644" y="1379218"/>
                  </a:lnTo>
                  <a:lnTo>
                    <a:pt x="265199" y="1445502"/>
                  </a:lnTo>
                  <a:lnTo>
                    <a:pt x="269898" y="1483785"/>
                  </a:lnTo>
                  <a:lnTo>
                    <a:pt x="254938" y="1522168"/>
                  </a:lnTo>
                  <a:lnTo>
                    <a:pt x="256030" y="1543966"/>
                  </a:lnTo>
                  <a:lnTo>
                    <a:pt x="248372" y="1558021"/>
                  </a:lnTo>
                  <a:lnTo>
                    <a:pt x="247927" y="1558837"/>
                  </a:lnTo>
                  <a:lnTo>
                    <a:pt x="224216" y="1561049"/>
                  </a:lnTo>
                  <a:lnTo>
                    <a:pt x="217739" y="1583212"/>
                  </a:lnTo>
                  <a:lnTo>
                    <a:pt x="210602" y="1617343"/>
                  </a:lnTo>
                  <a:lnTo>
                    <a:pt x="173493" y="1670305"/>
                  </a:lnTo>
                  <a:lnTo>
                    <a:pt x="134237" y="1693755"/>
                  </a:lnTo>
                  <a:lnTo>
                    <a:pt x="96035" y="1728482"/>
                  </a:lnTo>
                  <a:lnTo>
                    <a:pt x="88225" y="1747917"/>
                  </a:lnTo>
                  <a:lnTo>
                    <a:pt x="46353" y="1812505"/>
                  </a:lnTo>
                  <a:lnTo>
                    <a:pt x="12393" y="1839629"/>
                  </a:lnTo>
                  <a:lnTo>
                    <a:pt x="480" y="1855817"/>
                  </a:lnTo>
                  <a:lnTo>
                    <a:pt x="83793" y="1876672"/>
                  </a:lnTo>
                  <a:lnTo>
                    <a:pt x="194740" y="1874395"/>
                  </a:lnTo>
                  <a:lnTo>
                    <a:pt x="221994" y="1900035"/>
                  </a:lnTo>
                  <a:lnTo>
                    <a:pt x="345819" y="1894771"/>
                  </a:lnTo>
                  <a:lnTo>
                    <a:pt x="357846" y="1887560"/>
                  </a:lnTo>
                  <a:lnTo>
                    <a:pt x="435811" y="1782288"/>
                  </a:lnTo>
                  <a:lnTo>
                    <a:pt x="514233" y="1801844"/>
                  </a:lnTo>
                  <a:lnTo>
                    <a:pt x="558861" y="1865434"/>
                  </a:lnTo>
                  <a:lnTo>
                    <a:pt x="549603" y="1897651"/>
                  </a:lnTo>
                  <a:lnTo>
                    <a:pt x="600682" y="1881671"/>
                  </a:lnTo>
                  <a:lnTo>
                    <a:pt x="617967" y="1829691"/>
                  </a:lnTo>
                  <a:close/>
                </a:path>
              </a:pathLst>
            </a:custGeom>
            <a:solidFill>
              <a:srgbClr val="87A42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FB886-4027-37C2-A7BB-F037A61BFB48}"/>
              </a:ext>
            </a:extLst>
          </p:cNvPr>
          <p:cNvSpPr txBox="1"/>
          <p:nvPr/>
        </p:nvSpPr>
        <p:spPr>
          <a:xfrm>
            <a:off x="316318" y="4016382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UCANR regions</a:t>
            </a:r>
          </a:p>
        </p:txBody>
      </p:sp>
    </p:spTree>
    <p:extLst>
      <p:ext uri="{BB962C8B-B14F-4D97-AF65-F5344CB8AC3E}">
        <p14:creationId xmlns:p14="http://schemas.microsoft.com/office/powerpoint/2010/main" val="425579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1B57E4D-FCF5-72BD-BB24-1DE20653629C}"/>
              </a:ext>
            </a:extLst>
          </p:cNvPr>
          <p:cNvGrpSpPr/>
          <p:nvPr/>
        </p:nvGrpSpPr>
        <p:grpSpPr>
          <a:xfrm>
            <a:off x="4557927" y="1120775"/>
            <a:ext cx="2908666" cy="4366141"/>
            <a:chOff x="4557927" y="1120775"/>
            <a:chExt cx="2908666" cy="4366141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5C96F630-8301-D707-76C2-1D9F0051C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927" y="1120775"/>
              <a:ext cx="6123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Region 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72EF9EE-024C-E75C-C038-359DED99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671" y="2259013"/>
              <a:ext cx="6123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Region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F3812C-908F-B21B-4F2C-174C7720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252" y="3763963"/>
              <a:ext cx="6123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Region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6DDD1EC-5DA2-DECD-BABF-737D6090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246" y="5302250"/>
              <a:ext cx="6123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Region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25CD99B4-1DE7-AE7E-3B7A-A23226D80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527" y="3748088"/>
              <a:ext cx="6123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Region 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780680-A065-F2FC-F5A9-8D6578D47B85}"/>
              </a:ext>
            </a:extLst>
          </p:cNvPr>
          <p:cNvSpPr txBox="1"/>
          <p:nvPr/>
        </p:nvSpPr>
        <p:spPr>
          <a:xfrm>
            <a:off x="316318" y="4385714"/>
            <a:ext cx="247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UCANR regions - labels</a:t>
            </a:r>
          </a:p>
        </p:txBody>
      </p:sp>
    </p:spTree>
    <p:extLst>
      <p:ext uri="{BB962C8B-B14F-4D97-AF65-F5344CB8AC3E}">
        <p14:creationId xmlns:p14="http://schemas.microsoft.com/office/powerpoint/2010/main" val="354727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FCC77E6F-BFDD-1F3C-611E-4C10F009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3657600" y="0"/>
            <a:ext cx="48768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687C2-6BDE-75B2-2FEC-33A9F37CD57B}"/>
              </a:ext>
            </a:extLst>
          </p:cNvPr>
          <p:cNvSpPr txBox="1"/>
          <p:nvPr/>
        </p:nvSpPr>
        <p:spPr>
          <a:xfrm>
            <a:off x="316318" y="4486110"/>
            <a:ext cx="2857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base: topo + hillshade</a:t>
            </a:r>
            <a:br>
              <a:rPr lang="en-US" dirty="0"/>
            </a:br>
            <a:r>
              <a:rPr lang="en-US" dirty="0"/>
              <a:t>(transparent background)</a:t>
            </a:r>
          </a:p>
        </p:txBody>
      </p:sp>
    </p:spTree>
    <p:extLst>
      <p:ext uri="{BB962C8B-B14F-4D97-AF65-F5344CB8AC3E}">
        <p14:creationId xmlns:p14="http://schemas.microsoft.com/office/powerpoint/2010/main" val="83875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B0FA05-5551-7025-91C5-C721869E928F}"/>
              </a:ext>
            </a:extLst>
          </p:cNvPr>
          <p:cNvSpPr txBox="1"/>
          <p:nvPr/>
        </p:nvSpPr>
        <p:spPr>
          <a:xfrm>
            <a:off x="316317" y="5425566"/>
            <a:ext cx="2836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base: hillshade only (transparent background)</a:t>
            </a:r>
          </a:p>
        </p:txBody>
      </p:sp>
      <p:pic>
        <p:nvPicPr>
          <p:cNvPr id="4" name="Picture 3" descr="A white map of the state&#10;&#10;AI-generated content may be incorrect.">
            <a:extLst>
              <a:ext uri="{FF2B5EF4-FFF2-40B4-BE49-F238E27FC236}">
                <a16:creationId xmlns:a16="http://schemas.microsoft.com/office/drawing/2014/main" id="{39D4FF7F-81EC-CF09-A4D9-BBF7D326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3657600" y="0"/>
            <a:ext cx="4876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0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14E9E24B-3784-4560-B448-33716A561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r="29914"/>
          <a:stretch/>
        </p:blipFill>
        <p:spPr>
          <a:xfrm>
            <a:off x="3647090" y="0"/>
            <a:ext cx="489782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C69CF8-24E5-B4B5-408E-9F35A08660B5}"/>
              </a:ext>
            </a:extLst>
          </p:cNvPr>
          <p:cNvSpPr txBox="1"/>
          <p:nvPr/>
        </p:nvSpPr>
        <p:spPr>
          <a:xfrm>
            <a:off x="316317" y="5895294"/>
            <a:ext cx="3330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base: world imagery</a:t>
            </a:r>
            <a:br>
              <a:rPr lang="en-US" dirty="0"/>
            </a:br>
            <a:r>
              <a:rPr lang="en-US" dirty="0"/>
              <a:t>(transparent background)</a:t>
            </a:r>
          </a:p>
        </p:txBody>
      </p:sp>
    </p:spTree>
    <p:extLst>
      <p:ext uri="{BB962C8B-B14F-4D97-AF65-F5344CB8AC3E}">
        <p14:creationId xmlns:p14="http://schemas.microsoft.com/office/powerpoint/2010/main" val="25341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5CEEEC6E-442C-0B06-B79B-FA0ED1B9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r="29747"/>
          <a:stretch/>
        </p:blipFill>
        <p:spPr>
          <a:xfrm>
            <a:off x="3626734" y="0"/>
            <a:ext cx="493853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3A26DD-6443-35C2-70FE-289ACF7D512B}"/>
              </a:ext>
            </a:extLst>
          </p:cNvPr>
          <p:cNvSpPr txBox="1"/>
          <p:nvPr/>
        </p:nvSpPr>
        <p:spPr>
          <a:xfrm>
            <a:off x="316317" y="6196861"/>
            <a:ext cx="2889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base: </a:t>
            </a:r>
            <a:r>
              <a:rPr lang="en-US" dirty="0" err="1"/>
              <a:t>nat</a:t>
            </a:r>
            <a:r>
              <a:rPr lang="en-US" dirty="0"/>
              <a:t> geo</a:t>
            </a:r>
            <a:br>
              <a:rPr lang="en-US" dirty="0"/>
            </a:br>
            <a:r>
              <a:rPr lang="en-US" dirty="0"/>
              <a:t>(transparent background)</a:t>
            </a:r>
          </a:p>
        </p:txBody>
      </p:sp>
    </p:spTree>
    <p:extLst>
      <p:ext uri="{BB962C8B-B14F-4D97-AF65-F5344CB8AC3E}">
        <p14:creationId xmlns:p14="http://schemas.microsoft.com/office/powerpoint/2010/main" val="389461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E9449-DD30-D020-C01C-3532B15CD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46AE-497D-7E12-8A5F-9ACA5E1C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Instructions (Brief)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FE69-111A-1DE9-C70A-5C812948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9725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a new blank slide for your map.</a:t>
            </a:r>
          </a:p>
          <a:p>
            <a:pPr marL="339725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Copy-paste the layers you want in your map onto your slide.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'Send to Back' command to change the stacking order (if needed)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tip: keep it simple!!</a:t>
            </a:r>
          </a:p>
          <a:p>
            <a:pPr marL="339725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shapes in each layer are grouped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the fill &amp; outline of an entire layer by selecting it and using the format buttons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modify individual shapes, select them from within the group, or ungroup the shapes</a:t>
            </a:r>
          </a:p>
          <a:p>
            <a:pPr marL="339725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you're all done, group everything, resize as needed, and copy-paste into your presentation</a:t>
            </a:r>
          </a:p>
          <a:p>
            <a:pPr marL="339725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 more detailed tutorial, see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https://youtu.be/vd8LcY1G2Jk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7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C813AC-15D6-E623-46E8-5BA6C264ED14}"/>
              </a:ext>
            </a:extLst>
          </p:cNvPr>
          <p:cNvSpPr>
            <a:spLocks noChangeAspect="1"/>
          </p:cNvSpPr>
          <p:nvPr/>
        </p:nvSpPr>
        <p:spPr>
          <a:xfrm rot="300000" flipV="1">
            <a:off x="3580430" y="524498"/>
            <a:ext cx="5031078" cy="5809003"/>
          </a:xfrm>
          <a:custGeom>
            <a:avLst/>
            <a:gdLst>
              <a:gd name="connsiteX0" fmla="*/ 1250466 w 5031078"/>
              <a:gd name="connsiteY0" fmla="*/ 3430944 h 5809003"/>
              <a:gd name="connsiteX1" fmla="*/ 1192819 w 5031078"/>
              <a:gd name="connsiteY1" fmla="*/ 3369192 h 5809003"/>
              <a:gd name="connsiteX2" fmla="*/ 1134780 w 5031078"/>
              <a:gd name="connsiteY2" fmla="*/ 3374078 h 5809003"/>
              <a:gd name="connsiteX3" fmla="*/ 1096160 w 5031078"/>
              <a:gd name="connsiteY3" fmla="*/ 3415667 h 5809003"/>
              <a:gd name="connsiteX4" fmla="*/ 975726 w 5031078"/>
              <a:gd name="connsiteY4" fmla="*/ 3376426 h 5809003"/>
              <a:gd name="connsiteX5" fmla="*/ 957361 w 5031078"/>
              <a:gd name="connsiteY5" fmla="*/ 3430987 h 5809003"/>
              <a:gd name="connsiteX6" fmla="*/ 937448 w 5031078"/>
              <a:gd name="connsiteY6" fmla="*/ 3459970 h 5809003"/>
              <a:gd name="connsiteX7" fmla="*/ 926107 w 5031078"/>
              <a:gd name="connsiteY7" fmla="*/ 3452680 h 5809003"/>
              <a:gd name="connsiteX8" fmla="*/ 951405 w 5031078"/>
              <a:gd name="connsiteY8" fmla="*/ 3431065 h 5809003"/>
              <a:gd name="connsiteX9" fmla="*/ 956561 w 5031078"/>
              <a:gd name="connsiteY9" fmla="*/ 3393060 h 5809003"/>
              <a:gd name="connsiteX10" fmla="*/ 896909 w 5031078"/>
              <a:gd name="connsiteY10" fmla="*/ 3433653 h 5809003"/>
              <a:gd name="connsiteX11" fmla="*/ 881352 w 5031078"/>
              <a:gd name="connsiteY11" fmla="*/ 3404926 h 5809003"/>
              <a:gd name="connsiteX12" fmla="*/ 852536 w 5031078"/>
              <a:gd name="connsiteY12" fmla="*/ 3405434 h 5809003"/>
              <a:gd name="connsiteX13" fmla="*/ 833981 w 5031078"/>
              <a:gd name="connsiteY13" fmla="*/ 3428754 h 5809003"/>
              <a:gd name="connsiteX14" fmla="*/ 859025 w 5031078"/>
              <a:gd name="connsiteY14" fmla="*/ 3388133 h 5809003"/>
              <a:gd name="connsiteX15" fmla="*/ 842553 w 5031078"/>
              <a:gd name="connsiteY15" fmla="*/ 3347631 h 5809003"/>
              <a:gd name="connsiteX16" fmla="*/ 873211 w 5031078"/>
              <a:gd name="connsiteY16" fmla="*/ 3324958 h 5809003"/>
              <a:gd name="connsiteX17" fmla="*/ 849081 w 5031078"/>
              <a:gd name="connsiteY17" fmla="*/ 3294221 h 5809003"/>
              <a:gd name="connsiteX18" fmla="*/ 862886 w 5031078"/>
              <a:gd name="connsiteY18" fmla="*/ 3234089 h 5809003"/>
              <a:gd name="connsiteX19" fmla="*/ 834870 w 5031078"/>
              <a:gd name="connsiteY19" fmla="*/ 3227401 h 5809003"/>
              <a:gd name="connsiteX20" fmla="*/ 763381 w 5031078"/>
              <a:gd name="connsiteY20" fmla="*/ 3281326 h 5809003"/>
              <a:gd name="connsiteX21" fmla="*/ 750910 w 5031078"/>
              <a:gd name="connsiteY21" fmla="*/ 3274003 h 5809003"/>
              <a:gd name="connsiteX22" fmla="*/ 689874 w 5031078"/>
              <a:gd name="connsiteY22" fmla="*/ 3345195 h 5809003"/>
              <a:gd name="connsiteX23" fmla="*/ 642503 w 5031078"/>
              <a:gd name="connsiteY23" fmla="*/ 3360694 h 5809003"/>
              <a:gd name="connsiteX24" fmla="*/ 624634 w 5031078"/>
              <a:gd name="connsiteY24" fmla="*/ 3336818 h 5809003"/>
              <a:gd name="connsiteX25" fmla="*/ 598561 w 5031078"/>
              <a:gd name="connsiteY25" fmla="*/ 3339912 h 5809003"/>
              <a:gd name="connsiteX26" fmla="*/ 636089 w 5031078"/>
              <a:gd name="connsiteY26" fmla="*/ 3436051 h 5809003"/>
              <a:gd name="connsiteX27" fmla="*/ 612188 w 5031078"/>
              <a:gd name="connsiteY27" fmla="*/ 3525022 h 5809003"/>
              <a:gd name="connsiteX28" fmla="*/ 586077 w 5031078"/>
              <a:gd name="connsiteY28" fmla="*/ 3523964 h 5809003"/>
              <a:gd name="connsiteX29" fmla="*/ 553895 w 5031078"/>
              <a:gd name="connsiteY29" fmla="*/ 3610477 h 5809003"/>
              <a:gd name="connsiteX30" fmla="*/ 471625 w 5031078"/>
              <a:gd name="connsiteY30" fmla="*/ 3682964 h 5809003"/>
              <a:gd name="connsiteX31" fmla="*/ 368094 w 5031078"/>
              <a:gd name="connsiteY31" fmla="*/ 3815594 h 5809003"/>
              <a:gd name="connsiteX32" fmla="*/ 277467 w 5031078"/>
              <a:gd name="connsiteY32" fmla="*/ 3921480 h 5809003"/>
              <a:gd name="connsiteX33" fmla="*/ 298587 w 5031078"/>
              <a:gd name="connsiteY33" fmla="*/ 3992383 h 5809003"/>
              <a:gd name="connsiteX34" fmla="*/ 244104 w 5031078"/>
              <a:gd name="connsiteY34" fmla="*/ 4182074 h 5809003"/>
              <a:gd name="connsiteX35" fmla="*/ 277048 w 5031078"/>
              <a:gd name="connsiteY35" fmla="*/ 4305810 h 5809003"/>
              <a:gd name="connsiteX36" fmla="*/ 266697 w 5031078"/>
              <a:gd name="connsiteY36" fmla="*/ 4389072 h 5809003"/>
              <a:gd name="connsiteX37" fmla="*/ 244396 w 5031078"/>
              <a:gd name="connsiteY37" fmla="*/ 4475317 h 5809003"/>
              <a:gd name="connsiteX38" fmla="*/ 168996 w 5031078"/>
              <a:gd name="connsiteY38" fmla="*/ 4583927 h 5809003"/>
              <a:gd name="connsiteX39" fmla="*/ 130845 w 5031078"/>
              <a:gd name="connsiteY39" fmla="*/ 4647923 h 5809003"/>
              <a:gd name="connsiteX40" fmla="*/ 17460 w 5031078"/>
              <a:gd name="connsiteY40" fmla="*/ 4746119 h 5809003"/>
              <a:gd name="connsiteX41" fmla="*/ 23874 w 5031078"/>
              <a:gd name="connsiteY41" fmla="*/ 4791852 h 5809003"/>
              <a:gd name="connsiteX42" fmla="*/ 480 w 5031078"/>
              <a:gd name="connsiteY42" fmla="*/ 4858883 h 5809003"/>
              <a:gd name="connsiteX43" fmla="*/ 147127 w 5031078"/>
              <a:gd name="connsiteY43" fmla="*/ 5184802 h 5809003"/>
              <a:gd name="connsiteX44" fmla="*/ 132497 w 5031078"/>
              <a:gd name="connsiteY44" fmla="*/ 5277639 h 5809003"/>
              <a:gd name="connsiteX45" fmla="*/ 173479 w 5031078"/>
              <a:gd name="connsiteY45" fmla="*/ 5389082 h 5809003"/>
              <a:gd name="connsiteX46" fmla="*/ 183563 w 5031078"/>
              <a:gd name="connsiteY46" fmla="*/ 5476966 h 5809003"/>
              <a:gd name="connsiteX47" fmla="*/ 151026 w 5031078"/>
              <a:gd name="connsiteY47" fmla="*/ 5642942 h 5809003"/>
              <a:gd name="connsiteX48" fmla="*/ 107020 w 5031078"/>
              <a:gd name="connsiteY48" fmla="*/ 5675200 h 5809003"/>
              <a:gd name="connsiteX49" fmla="*/ 125270 w 5031078"/>
              <a:gd name="connsiteY49" fmla="*/ 5718164 h 5809003"/>
              <a:gd name="connsiteX50" fmla="*/ 129804 w 5031078"/>
              <a:gd name="connsiteY50" fmla="*/ 5809274 h 5809003"/>
              <a:gd name="connsiteX51" fmla="*/ 306690 w 5031078"/>
              <a:gd name="connsiteY51" fmla="*/ 5798911 h 5809003"/>
              <a:gd name="connsiteX52" fmla="*/ 446644 w 5031078"/>
              <a:gd name="connsiteY52" fmla="*/ 5796472 h 5809003"/>
              <a:gd name="connsiteX53" fmla="*/ 579803 w 5031078"/>
              <a:gd name="connsiteY53" fmla="*/ 5794415 h 5809003"/>
              <a:gd name="connsiteX54" fmla="*/ 1008352 w 5031078"/>
              <a:gd name="connsiteY54" fmla="*/ 5781093 h 5809003"/>
              <a:gd name="connsiteX55" fmla="*/ 1393896 w 5031078"/>
              <a:gd name="connsiteY55" fmla="*/ 5769587 h 5809003"/>
              <a:gd name="connsiteX56" fmla="*/ 1654396 w 5031078"/>
              <a:gd name="connsiteY56" fmla="*/ 5762335 h 5809003"/>
              <a:gd name="connsiteX57" fmla="*/ 2056263 w 5031078"/>
              <a:gd name="connsiteY57" fmla="*/ 5761433 h 5809003"/>
              <a:gd name="connsiteX58" fmla="*/ 2054971 w 5031078"/>
              <a:gd name="connsiteY58" fmla="*/ 5265397 h 5809003"/>
              <a:gd name="connsiteX59" fmla="*/ 2055082 w 5031078"/>
              <a:gd name="connsiteY59" fmla="*/ 4373933 h 5809003"/>
              <a:gd name="connsiteX60" fmla="*/ 2055162 w 5031078"/>
              <a:gd name="connsiteY60" fmla="*/ 4204274 h 5809003"/>
              <a:gd name="connsiteX61" fmla="*/ 2055501 w 5031078"/>
              <a:gd name="connsiteY61" fmla="*/ 4123474 h 5809003"/>
              <a:gd name="connsiteX62" fmla="*/ 2055399 w 5031078"/>
              <a:gd name="connsiteY62" fmla="*/ 4029886 h 5809003"/>
              <a:gd name="connsiteX63" fmla="*/ 2055870 w 5031078"/>
              <a:gd name="connsiteY63" fmla="*/ 3997687 h 5809003"/>
              <a:gd name="connsiteX64" fmla="*/ 2055582 w 5031078"/>
              <a:gd name="connsiteY64" fmla="*/ 3971573 h 5809003"/>
              <a:gd name="connsiteX65" fmla="*/ 2055534 w 5031078"/>
              <a:gd name="connsiteY65" fmla="*/ 3929081 h 5809003"/>
              <a:gd name="connsiteX66" fmla="*/ 2106084 w 5031078"/>
              <a:gd name="connsiteY66" fmla="*/ 3885106 h 5809003"/>
              <a:gd name="connsiteX67" fmla="*/ 2256381 w 5031078"/>
              <a:gd name="connsiteY67" fmla="*/ 3751195 h 5809003"/>
              <a:gd name="connsiteX68" fmla="*/ 2380106 w 5031078"/>
              <a:gd name="connsiteY68" fmla="*/ 3644239 h 5809003"/>
              <a:gd name="connsiteX69" fmla="*/ 2460564 w 5031078"/>
              <a:gd name="connsiteY69" fmla="*/ 3574260 h 5809003"/>
              <a:gd name="connsiteX70" fmla="*/ 2819129 w 5031078"/>
              <a:gd name="connsiteY70" fmla="*/ 3257179 h 5809003"/>
              <a:gd name="connsiteX71" fmla="*/ 3105148 w 5031078"/>
              <a:gd name="connsiteY71" fmla="*/ 2999770 h 5809003"/>
              <a:gd name="connsiteX72" fmla="*/ 3444290 w 5031078"/>
              <a:gd name="connsiteY72" fmla="*/ 2703773 h 5809003"/>
              <a:gd name="connsiteX73" fmla="*/ 4093829 w 5031078"/>
              <a:gd name="connsiteY73" fmla="*/ 2140368 h 5809003"/>
              <a:gd name="connsiteX74" fmla="*/ 4228284 w 5031078"/>
              <a:gd name="connsiteY74" fmla="*/ 2020447 h 5809003"/>
              <a:gd name="connsiteX75" fmla="*/ 4755283 w 5031078"/>
              <a:gd name="connsiteY75" fmla="*/ 1559334 h 5809003"/>
              <a:gd name="connsiteX76" fmla="*/ 4749695 w 5031078"/>
              <a:gd name="connsiteY76" fmla="*/ 1558242 h 5809003"/>
              <a:gd name="connsiteX77" fmla="*/ 4757226 w 5031078"/>
              <a:gd name="connsiteY77" fmla="*/ 1525552 h 5809003"/>
              <a:gd name="connsiteX78" fmla="*/ 4753314 w 5031078"/>
              <a:gd name="connsiteY78" fmla="*/ 1510554 h 5809003"/>
              <a:gd name="connsiteX79" fmla="*/ 4756451 w 5031078"/>
              <a:gd name="connsiteY79" fmla="*/ 1483795 h 5809003"/>
              <a:gd name="connsiteX80" fmla="*/ 4786652 w 5031078"/>
              <a:gd name="connsiteY80" fmla="*/ 1458763 h 5809003"/>
              <a:gd name="connsiteX81" fmla="*/ 4803340 w 5031078"/>
              <a:gd name="connsiteY81" fmla="*/ 1415672 h 5809003"/>
              <a:gd name="connsiteX82" fmla="*/ 4812039 w 5031078"/>
              <a:gd name="connsiteY82" fmla="*/ 1409398 h 5809003"/>
              <a:gd name="connsiteX83" fmla="*/ 4826149 w 5031078"/>
              <a:gd name="connsiteY83" fmla="*/ 1407671 h 5809003"/>
              <a:gd name="connsiteX84" fmla="*/ 4843586 w 5031078"/>
              <a:gd name="connsiteY84" fmla="*/ 1387313 h 5809003"/>
              <a:gd name="connsiteX85" fmla="*/ 4868986 w 5031078"/>
              <a:gd name="connsiteY85" fmla="*/ 1328169 h 5809003"/>
              <a:gd name="connsiteX86" fmla="*/ 4863347 w 5031078"/>
              <a:gd name="connsiteY86" fmla="*/ 1320524 h 5809003"/>
              <a:gd name="connsiteX87" fmla="*/ 4876276 w 5031078"/>
              <a:gd name="connsiteY87" fmla="*/ 1311951 h 5809003"/>
              <a:gd name="connsiteX88" fmla="*/ 4894589 w 5031078"/>
              <a:gd name="connsiteY88" fmla="*/ 1284151 h 5809003"/>
              <a:gd name="connsiteX89" fmla="*/ 4893192 w 5031078"/>
              <a:gd name="connsiteY89" fmla="*/ 1247626 h 5809003"/>
              <a:gd name="connsiteX90" fmla="*/ 4897535 w 5031078"/>
              <a:gd name="connsiteY90" fmla="*/ 1237224 h 5809003"/>
              <a:gd name="connsiteX91" fmla="*/ 4919875 w 5031078"/>
              <a:gd name="connsiteY91" fmla="*/ 1235612 h 5809003"/>
              <a:gd name="connsiteX92" fmla="*/ 4935623 w 5031078"/>
              <a:gd name="connsiteY92" fmla="*/ 1224842 h 5809003"/>
              <a:gd name="connsiteX93" fmla="*/ 4946329 w 5031078"/>
              <a:gd name="connsiteY93" fmla="*/ 1210986 h 5809003"/>
              <a:gd name="connsiteX94" fmla="*/ 4959499 w 5031078"/>
              <a:gd name="connsiteY94" fmla="*/ 1207748 h 5809003"/>
              <a:gd name="connsiteX95" fmla="*/ 4999300 w 5031078"/>
              <a:gd name="connsiteY95" fmla="*/ 1185497 h 5809003"/>
              <a:gd name="connsiteX96" fmla="*/ 5014883 w 5031078"/>
              <a:gd name="connsiteY96" fmla="*/ 1168848 h 5809003"/>
              <a:gd name="connsiteX97" fmla="*/ 5025462 w 5031078"/>
              <a:gd name="connsiteY97" fmla="*/ 1156084 h 5809003"/>
              <a:gd name="connsiteX98" fmla="*/ 5031558 w 5031078"/>
              <a:gd name="connsiteY98" fmla="*/ 1130773 h 5809003"/>
              <a:gd name="connsiteX99" fmla="*/ 5019277 w 5031078"/>
              <a:gd name="connsiteY99" fmla="*/ 1126557 h 5809003"/>
              <a:gd name="connsiteX100" fmla="*/ 4978790 w 5031078"/>
              <a:gd name="connsiteY100" fmla="*/ 1074614 h 5809003"/>
              <a:gd name="connsiteX101" fmla="*/ 4954203 w 5031078"/>
              <a:gd name="connsiteY101" fmla="*/ 1063946 h 5809003"/>
              <a:gd name="connsiteX102" fmla="*/ 4936321 w 5031078"/>
              <a:gd name="connsiteY102" fmla="*/ 1044540 h 5809003"/>
              <a:gd name="connsiteX103" fmla="*/ 4893395 w 5031078"/>
              <a:gd name="connsiteY103" fmla="*/ 1018315 h 5809003"/>
              <a:gd name="connsiteX104" fmla="*/ 4887236 w 5031078"/>
              <a:gd name="connsiteY104" fmla="*/ 1003062 h 5809003"/>
              <a:gd name="connsiteX105" fmla="*/ 4886461 w 5031078"/>
              <a:gd name="connsiteY105" fmla="*/ 973331 h 5809003"/>
              <a:gd name="connsiteX106" fmla="*/ 4843421 w 5031078"/>
              <a:gd name="connsiteY106" fmla="*/ 931154 h 5809003"/>
              <a:gd name="connsiteX107" fmla="*/ 4840093 w 5031078"/>
              <a:gd name="connsiteY107" fmla="*/ 923217 h 5809003"/>
              <a:gd name="connsiteX108" fmla="*/ 4855028 w 5031078"/>
              <a:gd name="connsiteY108" fmla="*/ 907329 h 5809003"/>
              <a:gd name="connsiteX109" fmla="*/ 4845631 w 5031078"/>
              <a:gd name="connsiteY109" fmla="*/ 868759 h 5809003"/>
              <a:gd name="connsiteX110" fmla="*/ 4851079 w 5031078"/>
              <a:gd name="connsiteY110" fmla="*/ 856250 h 5809003"/>
              <a:gd name="connsiteX111" fmla="*/ 4846850 w 5031078"/>
              <a:gd name="connsiteY111" fmla="*/ 846255 h 5809003"/>
              <a:gd name="connsiteX112" fmla="*/ 4857213 w 5031078"/>
              <a:gd name="connsiteY112" fmla="*/ 813603 h 5809003"/>
              <a:gd name="connsiteX113" fmla="*/ 4855295 w 5031078"/>
              <a:gd name="connsiteY113" fmla="*/ 796039 h 5809003"/>
              <a:gd name="connsiteX114" fmla="*/ 4863982 w 5031078"/>
              <a:gd name="connsiteY114" fmla="*/ 775224 h 5809003"/>
              <a:gd name="connsiteX115" fmla="*/ 4844094 w 5031078"/>
              <a:gd name="connsiteY115" fmla="*/ 758384 h 5809003"/>
              <a:gd name="connsiteX116" fmla="*/ 4850406 w 5031078"/>
              <a:gd name="connsiteY116" fmla="*/ 748211 h 5809003"/>
              <a:gd name="connsiteX117" fmla="*/ 4850965 w 5031078"/>
              <a:gd name="connsiteY117" fmla="*/ 721706 h 5809003"/>
              <a:gd name="connsiteX118" fmla="*/ 4845745 w 5031078"/>
              <a:gd name="connsiteY118" fmla="*/ 695925 h 5809003"/>
              <a:gd name="connsiteX119" fmla="*/ 4851993 w 5031078"/>
              <a:gd name="connsiteY119" fmla="*/ 683784 h 5809003"/>
              <a:gd name="connsiteX120" fmla="*/ 4824307 w 5031078"/>
              <a:gd name="connsiteY120" fmla="*/ 651221 h 5809003"/>
              <a:gd name="connsiteX121" fmla="*/ 4819481 w 5031078"/>
              <a:gd name="connsiteY121" fmla="*/ 636667 h 5809003"/>
              <a:gd name="connsiteX122" fmla="*/ 4808318 w 5031078"/>
              <a:gd name="connsiteY122" fmla="*/ 625313 h 5809003"/>
              <a:gd name="connsiteX123" fmla="*/ 4804470 w 5031078"/>
              <a:gd name="connsiteY123" fmla="*/ 607254 h 5809003"/>
              <a:gd name="connsiteX124" fmla="*/ 4797739 w 5031078"/>
              <a:gd name="connsiteY124" fmla="*/ 594439 h 5809003"/>
              <a:gd name="connsiteX125" fmla="*/ 4757137 w 5031078"/>
              <a:gd name="connsiteY125" fmla="*/ 587238 h 5809003"/>
              <a:gd name="connsiteX126" fmla="*/ 4770065 w 5031078"/>
              <a:gd name="connsiteY126" fmla="*/ 552085 h 5809003"/>
              <a:gd name="connsiteX127" fmla="*/ 4755334 w 5031078"/>
              <a:gd name="connsiteY127" fmla="*/ 522697 h 5809003"/>
              <a:gd name="connsiteX128" fmla="*/ 4786233 w 5031078"/>
              <a:gd name="connsiteY128" fmla="*/ 501374 h 5809003"/>
              <a:gd name="connsiteX129" fmla="*/ 4782080 w 5031078"/>
              <a:gd name="connsiteY129" fmla="*/ 483543 h 5809003"/>
              <a:gd name="connsiteX130" fmla="*/ 4786512 w 5031078"/>
              <a:gd name="connsiteY130" fmla="*/ 474831 h 5809003"/>
              <a:gd name="connsiteX131" fmla="*/ 4789458 w 5031078"/>
              <a:gd name="connsiteY131" fmla="*/ 439931 h 5809003"/>
              <a:gd name="connsiteX132" fmla="*/ 4774891 w 5031078"/>
              <a:gd name="connsiteY132" fmla="*/ 411674 h 5809003"/>
              <a:gd name="connsiteX133" fmla="*/ 4774841 w 5031078"/>
              <a:gd name="connsiteY133" fmla="*/ 395164 h 5809003"/>
              <a:gd name="connsiteX134" fmla="*/ 4801142 w 5031078"/>
              <a:gd name="connsiteY134" fmla="*/ 362118 h 5809003"/>
              <a:gd name="connsiteX135" fmla="*/ 4810629 w 5031078"/>
              <a:gd name="connsiteY135" fmla="*/ 366005 h 5809003"/>
              <a:gd name="connsiteX136" fmla="*/ 4816751 w 5031078"/>
              <a:gd name="connsiteY136" fmla="*/ 359718 h 5809003"/>
              <a:gd name="connsiteX137" fmla="*/ 4829349 w 5031078"/>
              <a:gd name="connsiteY137" fmla="*/ 356416 h 5809003"/>
              <a:gd name="connsiteX138" fmla="*/ 4855168 w 5031078"/>
              <a:gd name="connsiteY138" fmla="*/ 363884 h 5809003"/>
              <a:gd name="connsiteX139" fmla="*/ 4875272 w 5031078"/>
              <a:gd name="connsiteY139" fmla="*/ 359489 h 5809003"/>
              <a:gd name="connsiteX140" fmla="*/ 4903923 w 5031078"/>
              <a:gd name="connsiteY140" fmla="*/ 330635 h 5809003"/>
              <a:gd name="connsiteX141" fmla="*/ 4901256 w 5031078"/>
              <a:gd name="connsiteY141" fmla="*/ 304867 h 5809003"/>
              <a:gd name="connsiteX142" fmla="*/ 4912217 w 5031078"/>
              <a:gd name="connsiteY142" fmla="*/ 250181 h 5809003"/>
              <a:gd name="connsiteX143" fmla="*/ 4880060 w 5031078"/>
              <a:gd name="connsiteY143" fmla="*/ 226609 h 5809003"/>
              <a:gd name="connsiteX144" fmla="*/ 4876263 w 5031078"/>
              <a:gd name="connsiteY144" fmla="*/ 213020 h 5809003"/>
              <a:gd name="connsiteX145" fmla="*/ 4879412 w 5031078"/>
              <a:gd name="connsiteY145" fmla="*/ 203038 h 5809003"/>
              <a:gd name="connsiteX146" fmla="*/ 4872669 w 5031078"/>
              <a:gd name="connsiteY146" fmla="*/ 202543 h 5809003"/>
              <a:gd name="connsiteX147" fmla="*/ 4873126 w 5031078"/>
              <a:gd name="connsiteY147" fmla="*/ 196155 h 5809003"/>
              <a:gd name="connsiteX148" fmla="*/ 4863537 w 5031078"/>
              <a:gd name="connsiteY148" fmla="*/ 195609 h 5809003"/>
              <a:gd name="connsiteX149" fmla="*/ 4864376 w 5031078"/>
              <a:gd name="connsiteY149" fmla="*/ 188433 h 5809003"/>
              <a:gd name="connsiteX150" fmla="*/ 4858470 w 5031078"/>
              <a:gd name="connsiteY150" fmla="*/ 188027 h 5809003"/>
              <a:gd name="connsiteX151" fmla="*/ 4858991 w 5031078"/>
              <a:gd name="connsiteY151" fmla="*/ 181093 h 5809003"/>
              <a:gd name="connsiteX152" fmla="*/ 4842748 w 5031078"/>
              <a:gd name="connsiteY152" fmla="*/ 179226 h 5809003"/>
              <a:gd name="connsiteX153" fmla="*/ 4842875 w 5031078"/>
              <a:gd name="connsiteY153" fmla="*/ 173358 h 5809003"/>
              <a:gd name="connsiteX154" fmla="*/ 4795821 w 5031078"/>
              <a:gd name="connsiteY154" fmla="*/ 179950 h 5809003"/>
              <a:gd name="connsiteX155" fmla="*/ 4786410 w 5031078"/>
              <a:gd name="connsiteY155" fmla="*/ 175505 h 5809003"/>
              <a:gd name="connsiteX156" fmla="*/ 4782054 w 5031078"/>
              <a:gd name="connsiteY156" fmla="*/ 166615 h 5809003"/>
              <a:gd name="connsiteX157" fmla="*/ 4069051 w 5031078"/>
              <a:gd name="connsiteY157" fmla="*/ 70171 h 5809003"/>
              <a:gd name="connsiteX158" fmla="*/ 3542053 w 5031078"/>
              <a:gd name="connsiteY158" fmla="*/ 270 h 5809003"/>
              <a:gd name="connsiteX159" fmla="*/ 3501596 w 5031078"/>
              <a:gd name="connsiteY159" fmla="*/ 110557 h 5809003"/>
              <a:gd name="connsiteX160" fmla="*/ 3544692 w 5031078"/>
              <a:gd name="connsiteY160" fmla="*/ 41304 h 5809003"/>
              <a:gd name="connsiteX161" fmla="*/ 3541254 w 5031078"/>
              <a:gd name="connsiteY161" fmla="*/ 87621 h 5809003"/>
              <a:gd name="connsiteX162" fmla="*/ 3501764 w 5031078"/>
              <a:gd name="connsiteY162" fmla="*/ 123066 h 5809003"/>
              <a:gd name="connsiteX163" fmla="*/ 3477251 w 5031078"/>
              <a:gd name="connsiteY163" fmla="*/ 86440 h 5809003"/>
              <a:gd name="connsiteX164" fmla="*/ 3455060 w 5031078"/>
              <a:gd name="connsiteY164" fmla="*/ 190262 h 5809003"/>
              <a:gd name="connsiteX165" fmla="*/ 3470129 w 5031078"/>
              <a:gd name="connsiteY165" fmla="*/ 213262 h 5809003"/>
              <a:gd name="connsiteX166" fmla="*/ 3428326 w 5031078"/>
              <a:gd name="connsiteY166" fmla="*/ 348441 h 5809003"/>
              <a:gd name="connsiteX167" fmla="*/ 3384239 w 5031078"/>
              <a:gd name="connsiteY167" fmla="*/ 422101 h 5809003"/>
              <a:gd name="connsiteX168" fmla="*/ 3285579 w 5031078"/>
              <a:gd name="connsiteY168" fmla="*/ 517515 h 5809003"/>
              <a:gd name="connsiteX169" fmla="*/ 3020053 w 5031078"/>
              <a:gd name="connsiteY169" fmla="*/ 727218 h 5809003"/>
              <a:gd name="connsiteX170" fmla="*/ 2948326 w 5031078"/>
              <a:gd name="connsiteY170" fmla="*/ 741950 h 5809003"/>
              <a:gd name="connsiteX171" fmla="*/ 2928541 w 5031078"/>
              <a:gd name="connsiteY171" fmla="*/ 698795 h 5809003"/>
              <a:gd name="connsiteX172" fmla="*/ 2867802 w 5031078"/>
              <a:gd name="connsiteY172" fmla="*/ 718849 h 5809003"/>
              <a:gd name="connsiteX173" fmla="*/ 2855240 w 5031078"/>
              <a:gd name="connsiteY173" fmla="*/ 741239 h 5809003"/>
              <a:gd name="connsiteX174" fmla="*/ 2875672 w 5031078"/>
              <a:gd name="connsiteY174" fmla="*/ 764124 h 5809003"/>
              <a:gd name="connsiteX175" fmla="*/ 2862738 w 5031078"/>
              <a:gd name="connsiteY175" fmla="*/ 807075 h 5809003"/>
              <a:gd name="connsiteX176" fmla="*/ 2795152 w 5031078"/>
              <a:gd name="connsiteY176" fmla="*/ 900294 h 5809003"/>
              <a:gd name="connsiteX177" fmla="*/ 2670016 w 5031078"/>
              <a:gd name="connsiteY177" fmla="*/ 886920 h 5809003"/>
              <a:gd name="connsiteX178" fmla="*/ 2592899 w 5031078"/>
              <a:gd name="connsiteY178" fmla="*/ 899341 h 5809003"/>
              <a:gd name="connsiteX179" fmla="*/ 2451448 w 5031078"/>
              <a:gd name="connsiteY179" fmla="*/ 962917 h 5809003"/>
              <a:gd name="connsiteX180" fmla="*/ 2425390 w 5031078"/>
              <a:gd name="connsiteY180" fmla="*/ 1018810 h 5809003"/>
              <a:gd name="connsiteX181" fmla="*/ 2315192 w 5031078"/>
              <a:gd name="connsiteY181" fmla="*/ 1101703 h 5809003"/>
              <a:gd name="connsiteX182" fmla="*/ 2252628 w 5031078"/>
              <a:gd name="connsiteY182" fmla="*/ 1126811 h 5809003"/>
              <a:gd name="connsiteX183" fmla="*/ 2119395 w 5031078"/>
              <a:gd name="connsiteY183" fmla="*/ 1119330 h 5809003"/>
              <a:gd name="connsiteX184" fmla="*/ 2047454 w 5031078"/>
              <a:gd name="connsiteY184" fmla="*/ 1154052 h 5809003"/>
              <a:gd name="connsiteX185" fmla="*/ 1982349 w 5031078"/>
              <a:gd name="connsiteY185" fmla="*/ 1160377 h 5809003"/>
              <a:gd name="connsiteX186" fmla="*/ 1822347 w 5031078"/>
              <a:gd name="connsiteY186" fmla="*/ 1142902 h 5809003"/>
              <a:gd name="connsiteX187" fmla="*/ 1795675 w 5031078"/>
              <a:gd name="connsiteY187" fmla="*/ 1191263 h 5809003"/>
              <a:gd name="connsiteX188" fmla="*/ 1729195 w 5031078"/>
              <a:gd name="connsiteY188" fmla="*/ 1222835 h 5809003"/>
              <a:gd name="connsiteX189" fmla="*/ 1749750 w 5031078"/>
              <a:gd name="connsiteY189" fmla="*/ 1303239 h 5809003"/>
              <a:gd name="connsiteX190" fmla="*/ 1734820 w 5031078"/>
              <a:gd name="connsiteY190" fmla="*/ 1337516 h 5809003"/>
              <a:gd name="connsiteX191" fmla="*/ 1747050 w 5031078"/>
              <a:gd name="connsiteY191" fmla="*/ 1395974 h 5809003"/>
              <a:gd name="connsiteX192" fmla="*/ 1718160 w 5031078"/>
              <a:gd name="connsiteY192" fmla="*/ 1425654 h 5809003"/>
              <a:gd name="connsiteX193" fmla="*/ 1729319 w 5031078"/>
              <a:gd name="connsiteY193" fmla="*/ 1467691 h 5809003"/>
              <a:gd name="connsiteX194" fmla="*/ 1743589 w 5031078"/>
              <a:gd name="connsiteY194" fmla="*/ 1530099 h 5809003"/>
              <a:gd name="connsiteX195" fmla="*/ 1732989 w 5031078"/>
              <a:gd name="connsiteY195" fmla="*/ 1570079 h 5809003"/>
              <a:gd name="connsiteX196" fmla="*/ 1621534 w 5031078"/>
              <a:gd name="connsiteY196" fmla="*/ 1613309 h 5809003"/>
              <a:gd name="connsiteX197" fmla="*/ 1610666 w 5031078"/>
              <a:gd name="connsiteY197" fmla="*/ 1644104 h 5809003"/>
              <a:gd name="connsiteX198" fmla="*/ 1628074 w 5031078"/>
              <a:gd name="connsiteY198" fmla="*/ 1708281 h 5809003"/>
              <a:gd name="connsiteX199" fmla="*/ 1615817 w 5031078"/>
              <a:gd name="connsiteY199" fmla="*/ 1747089 h 5809003"/>
              <a:gd name="connsiteX200" fmla="*/ 1557656 w 5031078"/>
              <a:gd name="connsiteY200" fmla="*/ 1765296 h 5809003"/>
              <a:gd name="connsiteX201" fmla="*/ 1481688 w 5031078"/>
              <a:gd name="connsiteY201" fmla="*/ 1871885 h 5809003"/>
              <a:gd name="connsiteX202" fmla="*/ 1420304 w 5031078"/>
              <a:gd name="connsiteY202" fmla="*/ 1893610 h 5809003"/>
              <a:gd name="connsiteX203" fmla="*/ 1392176 w 5031078"/>
              <a:gd name="connsiteY203" fmla="*/ 1978168 h 5809003"/>
              <a:gd name="connsiteX204" fmla="*/ 1334988 w 5031078"/>
              <a:gd name="connsiteY204" fmla="*/ 2027258 h 5809003"/>
              <a:gd name="connsiteX205" fmla="*/ 1216911 w 5031078"/>
              <a:gd name="connsiteY205" fmla="*/ 2213688 h 5809003"/>
              <a:gd name="connsiteX206" fmla="*/ 1123198 w 5031078"/>
              <a:gd name="connsiteY206" fmla="*/ 2292498 h 5809003"/>
              <a:gd name="connsiteX207" fmla="*/ 1090610 w 5031078"/>
              <a:gd name="connsiteY207" fmla="*/ 2462096 h 5809003"/>
              <a:gd name="connsiteX208" fmla="*/ 1112911 w 5031078"/>
              <a:gd name="connsiteY208" fmla="*/ 2496955 h 5809003"/>
              <a:gd name="connsiteX209" fmla="*/ 1134183 w 5031078"/>
              <a:gd name="connsiteY209" fmla="*/ 2476493 h 5809003"/>
              <a:gd name="connsiteX210" fmla="*/ 1163597 w 5031078"/>
              <a:gd name="connsiteY210" fmla="*/ 2500733 h 5809003"/>
              <a:gd name="connsiteX211" fmla="*/ 1188743 w 5031078"/>
              <a:gd name="connsiteY211" fmla="*/ 2604860 h 5809003"/>
              <a:gd name="connsiteX212" fmla="*/ 1174226 w 5031078"/>
              <a:gd name="connsiteY212" fmla="*/ 2624327 h 5809003"/>
              <a:gd name="connsiteX213" fmla="*/ 1130538 w 5031078"/>
              <a:gd name="connsiteY213" fmla="*/ 2693641 h 5809003"/>
              <a:gd name="connsiteX214" fmla="*/ 1043264 w 5031078"/>
              <a:gd name="connsiteY214" fmla="*/ 2686518 h 5809003"/>
              <a:gd name="connsiteX215" fmla="*/ 989086 w 5031078"/>
              <a:gd name="connsiteY215" fmla="*/ 2720419 h 5809003"/>
              <a:gd name="connsiteX216" fmla="*/ 941105 w 5031078"/>
              <a:gd name="connsiteY216" fmla="*/ 2786431 h 5809003"/>
              <a:gd name="connsiteX217" fmla="*/ 874723 w 5031078"/>
              <a:gd name="connsiteY217" fmla="*/ 2869157 h 5809003"/>
              <a:gd name="connsiteX218" fmla="*/ 888858 w 5031078"/>
              <a:gd name="connsiteY218" fmla="*/ 2938209 h 5809003"/>
              <a:gd name="connsiteX219" fmla="*/ 865426 w 5031078"/>
              <a:gd name="connsiteY219" fmla="*/ 3016664 h 5809003"/>
              <a:gd name="connsiteX220" fmla="*/ 834895 w 5031078"/>
              <a:gd name="connsiteY220" fmla="*/ 3044067 h 5809003"/>
              <a:gd name="connsiteX221" fmla="*/ 841385 w 5031078"/>
              <a:gd name="connsiteY221" fmla="*/ 3152564 h 5809003"/>
              <a:gd name="connsiteX222" fmla="*/ 842718 w 5031078"/>
              <a:gd name="connsiteY222" fmla="*/ 3203197 h 5809003"/>
              <a:gd name="connsiteX223" fmla="*/ 890255 w 5031078"/>
              <a:gd name="connsiteY223" fmla="*/ 3217705 h 5809003"/>
              <a:gd name="connsiteX224" fmla="*/ 915362 w 5031078"/>
              <a:gd name="connsiteY224" fmla="*/ 3165973 h 5809003"/>
              <a:gd name="connsiteX225" fmla="*/ 905380 w 5031078"/>
              <a:gd name="connsiteY225" fmla="*/ 3152268 h 5809003"/>
              <a:gd name="connsiteX226" fmla="*/ 907196 w 5031078"/>
              <a:gd name="connsiteY226" fmla="*/ 3095446 h 5809003"/>
              <a:gd name="connsiteX227" fmla="*/ 1036368 w 5031078"/>
              <a:gd name="connsiteY227" fmla="*/ 2996072 h 5809003"/>
              <a:gd name="connsiteX228" fmla="*/ 1091930 w 5031078"/>
              <a:gd name="connsiteY228" fmla="*/ 2999891 h 5809003"/>
              <a:gd name="connsiteX229" fmla="*/ 1035162 w 5031078"/>
              <a:gd name="connsiteY229" fmla="*/ 3023529 h 5809003"/>
              <a:gd name="connsiteX230" fmla="*/ 986648 w 5031078"/>
              <a:gd name="connsiteY230" fmla="*/ 3170377 h 5809003"/>
              <a:gd name="connsiteX231" fmla="*/ 932673 w 5031078"/>
              <a:gd name="connsiteY231" fmla="*/ 3198169 h 5809003"/>
              <a:gd name="connsiteX232" fmla="*/ 936711 w 5031078"/>
              <a:gd name="connsiteY232" fmla="*/ 3267492 h 5809003"/>
              <a:gd name="connsiteX233" fmla="*/ 906053 w 5031078"/>
              <a:gd name="connsiteY233" fmla="*/ 3279021 h 5809003"/>
              <a:gd name="connsiteX234" fmla="*/ 903069 w 5031078"/>
              <a:gd name="connsiteY234" fmla="*/ 3318372 h 5809003"/>
              <a:gd name="connsiteX235" fmla="*/ 944357 w 5031078"/>
              <a:gd name="connsiteY235" fmla="*/ 3342689 h 5809003"/>
              <a:gd name="connsiteX236" fmla="*/ 1087346 w 5031078"/>
              <a:gd name="connsiteY236" fmla="*/ 3365401 h 5809003"/>
              <a:gd name="connsiteX237" fmla="*/ 1232608 w 5031078"/>
              <a:gd name="connsiteY237" fmla="*/ 3341947 h 5809003"/>
              <a:gd name="connsiteX238" fmla="*/ 1253176 w 5031078"/>
              <a:gd name="connsiteY238" fmla="*/ 3379936 h 5809003"/>
              <a:gd name="connsiteX239" fmla="*/ 1292283 w 5031078"/>
              <a:gd name="connsiteY239" fmla="*/ 3384193 h 5809003"/>
              <a:gd name="connsiteX240" fmla="*/ 1295517 w 5031078"/>
              <a:gd name="connsiteY240" fmla="*/ 3365472 h 5809003"/>
              <a:gd name="connsiteX241" fmla="*/ 1306169 w 5031078"/>
              <a:gd name="connsiteY241" fmla="*/ 3365179 h 5809003"/>
              <a:gd name="connsiteX242" fmla="*/ 1294438 w 5031078"/>
              <a:gd name="connsiteY242" fmla="*/ 3396201 h 5809003"/>
              <a:gd name="connsiteX243" fmla="*/ 1303688 w 5031078"/>
              <a:gd name="connsiteY243" fmla="*/ 3410483 h 5809003"/>
              <a:gd name="connsiteX244" fmla="*/ 1252404 w 5031078"/>
              <a:gd name="connsiteY244" fmla="*/ 3386299 h 5809003"/>
              <a:gd name="connsiteX245" fmla="*/ 1250466 w 5031078"/>
              <a:gd name="connsiteY245" fmla="*/ 3430944 h 5809003"/>
              <a:gd name="connsiteX246" fmla="*/ 1250466 w 5031078"/>
              <a:gd name="connsiteY246" fmla="*/ 3430944 h 5809003"/>
              <a:gd name="connsiteX247" fmla="*/ 2120491 w 5031078"/>
              <a:gd name="connsiteY247" fmla="*/ 917858 h 5809003"/>
              <a:gd name="connsiteX248" fmla="*/ 2222267 w 5031078"/>
              <a:gd name="connsiteY248" fmla="*/ 885168 h 5809003"/>
              <a:gd name="connsiteX249" fmla="*/ 2270688 w 5031078"/>
              <a:gd name="connsiteY249" fmla="*/ 906415 h 5809003"/>
              <a:gd name="connsiteX250" fmla="*/ 2295930 w 5031078"/>
              <a:gd name="connsiteY250" fmla="*/ 893575 h 5809003"/>
              <a:gd name="connsiteX251" fmla="*/ 2287728 w 5031078"/>
              <a:gd name="connsiteY251" fmla="*/ 876367 h 5809003"/>
              <a:gd name="connsiteX252" fmla="*/ 2199666 w 5031078"/>
              <a:gd name="connsiteY252" fmla="*/ 850827 h 5809003"/>
              <a:gd name="connsiteX253" fmla="*/ 2131046 w 5031078"/>
              <a:gd name="connsiteY253" fmla="*/ 852580 h 5809003"/>
              <a:gd name="connsiteX254" fmla="*/ 2109740 w 5031078"/>
              <a:gd name="connsiteY254" fmla="*/ 874716 h 5809003"/>
              <a:gd name="connsiteX255" fmla="*/ 2117392 w 5031078"/>
              <a:gd name="connsiteY255" fmla="*/ 891353 h 5809003"/>
              <a:gd name="connsiteX256" fmla="*/ 2090052 w 5031078"/>
              <a:gd name="connsiteY256" fmla="*/ 908015 h 5809003"/>
              <a:gd name="connsiteX257" fmla="*/ 2120491 w 5031078"/>
              <a:gd name="connsiteY257" fmla="*/ 917858 h 5809003"/>
              <a:gd name="connsiteX258" fmla="*/ 2120491 w 5031078"/>
              <a:gd name="connsiteY258" fmla="*/ 917858 h 5809003"/>
              <a:gd name="connsiteX259" fmla="*/ 1967983 w 5031078"/>
              <a:gd name="connsiteY259" fmla="*/ 825554 h 5809003"/>
              <a:gd name="connsiteX260" fmla="*/ 1931856 w 5031078"/>
              <a:gd name="connsiteY260" fmla="*/ 878627 h 5809003"/>
              <a:gd name="connsiteX261" fmla="*/ 2029459 w 5031078"/>
              <a:gd name="connsiteY261" fmla="*/ 896953 h 5809003"/>
              <a:gd name="connsiteX262" fmla="*/ 2071922 w 5031078"/>
              <a:gd name="connsiteY262" fmla="*/ 839905 h 5809003"/>
              <a:gd name="connsiteX263" fmla="*/ 1997621 w 5031078"/>
              <a:gd name="connsiteY263" fmla="*/ 807571 h 5809003"/>
              <a:gd name="connsiteX264" fmla="*/ 1967983 w 5031078"/>
              <a:gd name="connsiteY264" fmla="*/ 825554 h 5809003"/>
              <a:gd name="connsiteX265" fmla="*/ 1967983 w 5031078"/>
              <a:gd name="connsiteY265" fmla="*/ 825554 h 5809003"/>
              <a:gd name="connsiteX266" fmla="*/ 2773265 w 5031078"/>
              <a:gd name="connsiteY266" fmla="*/ 559934 h 5809003"/>
              <a:gd name="connsiteX267" fmla="*/ 2893058 w 5031078"/>
              <a:gd name="connsiteY267" fmla="*/ 519217 h 5809003"/>
              <a:gd name="connsiteX268" fmla="*/ 2928668 w 5031078"/>
              <a:gd name="connsiteY268" fmla="*/ 473078 h 5809003"/>
              <a:gd name="connsiteX269" fmla="*/ 2924113 w 5031078"/>
              <a:gd name="connsiteY269" fmla="*/ 456530 h 5809003"/>
              <a:gd name="connsiteX270" fmla="*/ 2846233 w 5031078"/>
              <a:gd name="connsiteY270" fmla="*/ 465763 h 5809003"/>
              <a:gd name="connsiteX271" fmla="*/ 2831982 w 5031078"/>
              <a:gd name="connsiteY271" fmla="*/ 523421 h 5809003"/>
              <a:gd name="connsiteX272" fmla="*/ 2793343 w 5031078"/>
              <a:gd name="connsiteY272" fmla="*/ 531930 h 5809003"/>
              <a:gd name="connsiteX273" fmla="*/ 2773265 w 5031078"/>
              <a:gd name="connsiteY273" fmla="*/ 559934 h 5809003"/>
              <a:gd name="connsiteX274" fmla="*/ 2773265 w 5031078"/>
              <a:gd name="connsiteY274" fmla="*/ 559934 h 5809003"/>
              <a:gd name="connsiteX275" fmla="*/ 2905208 w 5031078"/>
              <a:gd name="connsiteY275" fmla="*/ 158055 h 5809003"/>
              <a:gd name="connsiteX276" fmla="*/ 2869620 w 5031078"/>
              <a:gd name="connsiteY276" fmla="*/ 149470 h 5809003"/>
              <a:gd name="connsiteX277" fmla="*/ 2821485 w 5031078"/>
              <a:gd name="connsiteY277" fmla="*/ 201159 h 5809003"/>
              <a:gd name="connsiteX278" fmla="*/ 2774986 w 5031078"/>
              <a:gd name="connsiteY278" fmla="*/ 279162 h 5809003"/>
              <a:gd name="connsiteX279" fmla="*/ 2789293 w 5031078"/>
              <a:gd name="connsiteY279" fmla="*/ 288509 h 5809003"/>
              <a:gd name="connsiteX280" fmla="*/ 2805154 w 5031078"/>
              <a:gd name="connsiteY280" fmla="*/ 259083 h 5809003"/>
              <a:gd name="connsiteX281" fmla="*/ 2905208 w 5031078"/>
              <a:gd name="connsiteY281" fmla="*/ 158055 h 5809003"/>
              <a:gd name="connsiteX282" fmla="*/ 2905208 w 5031078"/>
              <a:gd name="connsiteY282" fmla="*/ 158055 h 580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5031078" h="5809003">
                <a:moveTo>
                  <a:pt x="1250466" y="3430944"/>
                </a:moveTo>
                <a:lnTo>
                  <a:pt x="1192819" y="3369192"/>
                </a:lnTo>
                <a:lnTo>
                  <a:pt x="1134780" y="3374078"/>
                </a:lnTo>
                <a:lnTo>
                  <a:pt x="1096160" y="3415667"/>
                </a:lnTo>
                <a:lnTo>
                  <a:pt x="975726" y="3376426"/>
                </a:lnTo>
                <a:lnTo>
                  <a:pt x="957361" y="3430987"/>
                </a:lnTo>
                <a:lnTo>
                  <a:pt x="937448" y="3459970"/>
                </a:lnTo>
                <a:lnTo>
                  <a:pt x="926107" y="3452680"/>
                </a:lnTo>
                <a:lnTo>
                  <a:pt x="951405" y="3431065"/>
                </a:lnTo>
                <a:lnTo>
                  <a:pt x="956561" y="3393060"/>
                </a:lnTo>
                <a:lnTo>
                  <a:pt x="896909" y="3433653"/>
                </a:lnTo>
                <a:lnTo>
                  <a:pt x="881352" y="3404926"/>
                </a:lnTo>
                <a:lnTo>
                  <a:pt x="852536" y="3405434"/>
                </a:lnTo>
                <a:lnTo>
                  <a:pt x="833981" y="3428754"/>
                </a:lnTo>
                <a:lnTo>
                  <a:pt x="859025" y="3388133"/>
                </a:lnTo>
                <a:lnTo>
                  <a:pt x="842553" y="3347631"/>
                </a:lnTo>
                <a:lnTo>
                  <a:pt x="873211" y="3324958"/>
                </a:lnTo>
                <a:lnTo>
                  <a:pt x="849081" y="3294221"/>
                </a:lnTo>
                <a:lnTo>
                  <a:pt x="862886" y="3234089"/>
                </a:lnTo>
                <a:lnTo>
                  <a:pt x="834870" y="3227401"/>
                </a:lnTo>
                <a:lnTo>
                  <a:pt x="763381" y="3281326"/>
                </a:lnTo>
                <a:lnTo>
                  <a:pt x="750910" y="3274003"/>
                </a:lnTo>
                <a:lnTo>
                  <a:pt x="689874" y="3345195"/>
                </a:lnTo>
                <a:lnTo>
                  <a:pt x="642503" y="3360694"/>
                </a:lnTo>
                <a:lnTo>
                  <a:pt x="624634" y="3336818"/>
                </a:lnTo>
                <a:lnTo>
                  <a:pt x="598561" y="3339912"/>
                </a:lnTo>
                <a:lnTo>
                  <a:pt x="636089" y="3436051"/>
                </a:lnTo>
                <a:lnTo>
                  <a:pt x="612188" y="3525022"/>
                </a:lnTo>
                <a:lnTo>
                  <a:pt x="586077" y="3523964"/>
                </a:lnTo>
                <a:lnTo>
                  <a:pt x="553895" y="3610477"/>
                </a:lnTo>
                <a:lnTo>
                  <a:pt x="471625" y="3682964"/>
                </a:lnTo>
                <a:lnTo>
                  <a:pt x="368094" y="3815594"/>
                </a:lnTo>
                <a:lnTo>
                  <a:pt x="277467" y="3921480"/>
                </a:lnTo>
                <a:lnTo>
                  <a:pt x="298587" y="3992383"/>
                </a:lnTo>
                <a:lnTo>
                  <a:pt x="244104" y="4182074"/>
                </a:lnTo>
                <a:lnTo>
                  <a:pt x="277048" y="4305810"/>
                </a:lnTo>
                <a:lnTo>
                  <a:pt x="266697" y="4389072"/>
                </a:lnTo>
                <a:lnTo>
                  <a:pt x="244396" y="4475317"/>
                </a:lnTo>
                <a:lnTo>
                  <a:pt x="168996" y="4583927"/>
                </a:lnTo>
                <a:lnTo>
                  <a:pt x="130845" y="4647923"/>
                </a:lnTo>
                <a:lnTo>
                  <a:pt x="17460" y="4746119"/>
                </a:lnTo>
                <a:lnTo>
                  <a:pt x="23874" y="4791852"/>
                </a:lnTo>
                <a:lnTo>
                  <a:pt x="480" y="4858883"/>
                </a:lnTo>
                <a:lnTo>
                  <a:pt x="147127" y="5184802"/>
                </a:lnTo>
                <a:lnTo>
                  <a:pt x="132497" y="5277639"/>
                </a:lnTo>
                <a:lnTo>
                  <a:pt x="173479" y="5389082"/>
                </a:lnTo>
                <a:lnTo>
                  <a:pt x="183563" y="5476966"/>
                </a:lnTo>
                <a:lnTo>
                  <a:pt x="151026" y="5642942"/>
                </a:lnTo>
                <a:lnTo>
                  <a:pt x="107020" y="5675200"/>
                </a:lnTo>
                <a:lnTo>
                  <a:pt x="125270" y="5718164"/>
                </a:lnTo>
                <a:lnTo>
                  <a:pt x="129804" y="5809274"/>
                </a:lnTo>
                <a:lnTo>
                  <a:pt x="306690" y="5798911"/>
                </a:lnTo>
                <a:lnTo>
                  <a:pt x="446644" y="5796472"/>
                </a:lnTo>
                <a:lnTo>
                  <a:pt x="579803" y="5794415"/>
                </a:lnTo>
                <a:lnTo>
                  <a:pt x="1008352" y="5781093"/>
                </a:lnTo>
                <a:lnTo>
                  <a:pt x="1393896" y="5769587"/>
                </a:lnTo>
                <a:lnTo>
                  <a:pt x="1654396" y="5762335"/>
                </a:lnTo>
                <a:lnTo>
                  <a:pt x="2056263" y="5761433"/>
                </a:lnTo>
                <a:lnTo>
                  <a:pt x="2054971" y="5265397"/>
                </a:lnTo>
                <a:lnTo>
                  <a:pt x="2055082" y="4373933"/>
                </a:lnTo>
                <a:lnTo>
                  <a:pt x="2055162" y="4204274"/>
                </a:lnTo>
                <a:lnTo>
                  <a:pt x="2055501" y="4123474"/>
                </a:lnTo>
                <a:lnTo>
                  <a:pt x="2055399" y="4029886"/>
                </a:lnTo>
                <a:lnTo>
                  <a:pt x="2055870" y="3997687"/>
                </a:lnTo>
                <a:lnTo>
                  <a:pt x="2055582" y="3971573"/>
                </a:lnTo>
                <a:lnTo>
                  <a:pt x="2055534" y="3929081"/>
                </a:lnTo>
                <a:lnTo>
                  <a:pt x="2106084" y="3885106"/>
                </a:lnTo>
                <a:lnTo>
                  <a:pt x="2256381" y="3751195"/>
                </a:lnTo>
                <a:lnTo>
                  <a:pt x="2380106" y="3644239"/>
                </a:lnTo>
                <a:lnTo>
                  <a:pt x="2460564" y="3574260"/>
                </a:lnTo>
                <a:lnTo>
                  <a:pt x="2819129" y="3257179"/>
                </a:lnTo>
                <a:lnTo>
                  <a:pt x="3105148" y="2999770"/>
                </a:lnTo>
                <a:lnTo>
                  <a:pt x="3444290" y="2703773"/>
                </a:lnTo>
                <a:lnTo>
                  <a:pt x="4093829" y="2140368"/>
                </a:lnTo>
                <a:lnTo>
                  <a:pt x="4228284" y="2020447"/>
                </a:lnTo>
                <a:lnTo>
                  <a:pt x="4755283" y="1559334"/>
                </a:lnTo>
                <a:lnTo>
                  <a:pt x="4749695" y="1558242"/>
                </a:lnTo>
                <a:lnTo>
                  <a:pt x="4757226" y="1525552"/>
                </a:lnTo>
                <a:lnTo>
                  <a:pt x="4753314" y="1510554"/>
                </a:lnTo>
                <a:lnTo>
                  <a:pt x="4756451" y="1483795"/>
                </a:lnTo>
                <a:lnTo>
                  <a:pt x="4786652" y="1458763"/>
                </a:lnTo>
                <a:lnTo>
                  <a:pt x="4803340" y="1415672"/>
                </a:lnTo>
                <a:lnTo>
                  <a:pt x="4812039" y="1409398"/>
                </a:lnTo>
                <a:lnTo>
                  <a:pt x="4826149" y="1407671"/>
                </a:lnTo>
                <a:lnTo>
                  <a:pt x="4843586" y="1387313"/>
                </a:lnTo>
                <a:lnTo>
                  <a:pt x="4868986" y="1328169"/>
                </a:lnTo>
                <a:lnTo>
                  <a:pt x="4863347" y="1320524"/>
                </a:lnTo>
                <a:lnTo>
                  <a:pt x="4876276" y="1311951"/>
                </a:lnTo>
                <a:lnTo>
                  <a:pt x="4894589" y="1284151"/>
                </a:lnTo>
                <a:lnTo>
                  <a:pt x="4893192" y="1247626"/>
                </a:lnTo>
                <a:lnTo>
                  <a:pt x="4897535" y="1237224"/>
                </a:lnTo>
                <a:lnTo>
                  <a:pt x="4919875" y="1235612"/>
                </a:lnTo>
                <a:lnTo>
                  <a:pt x="4935623" y="1224842"/>
                </a:lnTo>
                <a:lnTo>
                  <a:pt x="4946329" y="1210986"/>
                </a:lnTo>
                <a:lnTo>
                  <a:pt x="4959499" y="1207748"/>
                </a:lnTo>
                <a:lnTo>
                  <a:pt x="4999300" y="1185497"/>
                </a:lnTo>
                <a:lnTo>
                  <a:pt x="5014883" y="1168848"/>
                </a:lnTo>
                <a:lnTo>
                  <a:pt x="5025462" y="1156084"/>
                </a:lnTo>
                <a:lnTo>
                  <a:pt x="5031558" y="1130773"/>
                </a:lnTo>
                <a:lnTo>
                  <a:pt x="5019277" y="1126557"/>
                </a:lnTo>
                <a:lnTo>
                  <a:pt x="4978790" y="1074614"/>
                </a:lnTo>
                <a:lnTo>
                  <a:pt x="4954203" y="1063946"/>
                </a:lnTo>
                <a:lnTo>
                  <a:pt x="4936321" y="1044540"/>
                </a:lnTo>
                <a:lnTo>
                  <a:pt x="4893395" y="1018315"/>
                </a:lnTo>
                <a:lnTo>
                  <a:pt x="4887236" y="1003062"/>
                </a:lnTo>
                <a:lnTo>
                  <a:pt x="4886461" y="973331"/>
                </a:lnTo>
                <a:lnTo>
                  <a:pt x="4843421" y="931154"/>
                </a:lnTo>
                <a:lnTo>
                  <a:pt x="4840093" y="923217"/>
                </a:lnTo>
                <a:lnTo>
                  <a:pt x="4855028" y="907329"/>
                </a:lnTo>
                <a:lnTo>
                  <a:pt x="4845631" y="868759"/>
                </a:lnTo>
                <a:lnTo>
                  <a:pt x="4851079" y="856250"/>
                </a:lnTo>
                <a:lnTo>
                  <a:pt x="4846850" y="846255"/>
                </a:lnTo>
                <a:lnTo>
                  <a:pt x="4857213" y="813603"/>
                </a:lnTo>
                <a:lnTo>
                  <a:pt x="4855295" y="796039"/>
                </a:lnTo>
                <a:lnTo>
                  <a:pt x="4863982" y="775224"/>
                </a:lnTo>
                <a:lnTo>
                  <a:pt x="4844094" y="758384"/>
                </a:lnTo>
                <a:lnTo>
                  <a:pt x="4850406" y="748211"/>
                </a:lnTo>
                <a:lnTo>
                  <a:pt x="4850965" y="721706"/>
                </a:lnTo>
                <a:lnTo>
                  <a:pt x="4845745" y="695925"/>
                </a:lnTo>
                <a:lnTo>
                  <a:pt x="4851993" y="683784"/>
                </a:lnTo>
                <a:lnTo>
                  <a:pt x="4824307" y="651221"/>
                </a:lnTo>
                <a:lnTo>
                  <a:pt x="4819481" y="636667"/>
                </a:lnTo>
                <a:lnTo>
                  <a:pt x="4808318" y="625313"/>
                </a:lnTo>
                <a:lnTo>
                  <a:pt x="4804470" y="607254"/>
                </a:lnTo>
                <a:lnTo>
                  <a:pt x="4797739" y="594439"/>
                </a:lnTo>
                <a:lnTo>
                  <a:pt x="4757137" y="587238"/>
                </a:lnTo>
                <a:lnTo>
                  <a:pt x="4770065" y="552085"/>
                </a:lnTo>
                <a:lnTo>
                  <a:pt x="4755334" y="522697"/>
                </a:lnTo>
                <a:lnTo>
                  <a:pt x="4786233" y="501374"/>
                </a:lnTo>
                <a:lnTo>
                  <a:pt x="4782080" y="483543"/>
                </a:lnTo>
                <a:lnTo>
                  <a:pt x="4786512" y="474831"/>
                </a:lnTo>
                <a:lnTo>
                  <a:pt x="4789458" y="439931"/>
                </a:lnTo>
                <a:lnTo>
                  <a:pt x="4774891" y="411674"/>
                </a:lnTo>
                <a:lnTo>
                  <a:pt x="4774841" y="395164"/>
                </a:lnTo>
                <a:lnTo>
                  <a:pt x="4801142" y="362118"/>
                </a:lnTo>
                <a:lnTo>
                  <a:pt x="4810629" y="366005"/>
                </a:lnTo>
                <a:lnTo>
                  <a:pt x="4816751" y="359718"/>
                </a:lnTo>
                <a:lnTo>
                  <a:pt x="4829349" y="356416"/>
                </a:lnTo>
                <a:lnTo>
                  <a:pt x="4855168" y="363884"/>
                </a:lnTo>
                <a:lnTo>
                  <a:pt x="4875272" y="359489"/>
                </a:lnTo>
                <a:lnTo>
                  <a:pt x="4903923" y="330635"/>
                </a:lnTo>
                <a:lnTo>
                  <a:pt x="4901256" y="304867"/>
                </a:lnTo>
                <a:lnTo>
                  <a:pt x="4912217" y="250181"/>
                </a:lnTo>
                <a:lnTo>
                  <a:pt x="4880060" y="226609"/>
                </a:lnTo>
                <a:lnTo>
                  <a:pt x="4876263" y="213020"/>
                </a:lnTo>
                <a:lnTo>
                  <a:pt x="4879412" y="203038"/>
                </a:lnTo>
                <a:lnTo>
                  <a:pt x="4872669" y="202543"/>
                </a:lnTo>
                <a:lnTo>
                  <a:pt x="4873126" y="196155"/>
                </a:lnTo>
                <a:lnTo>
                  <a:pt x="4863537" y="195609"/>
                </a:lnTo>
                <a:lnTo>
                  <a:pt x="4864376" y="188433"/>
                </a:lnTo>
                <a:lnTo>
                  <a:pt x="4858470" y="188027"/>
                </a:lnTo>
                <a:lnTo>
                  <a:pt x="4858991" y="181093"/>
                </a:lnTo>
                <a:lnTo>
                  <a:pt x="4842748" y="179226"/>
                </a:lnTo>
                <a:lnTo>
                  <a:pt x="4842875" y="173358"/>
                </a:lnTo>
                <a:lnTo>
                  <a:pt x="4795821" y="179950"/>
                </a:lnTo>
                <a:lnTo>
                  <a:pt x="4786410" y="175505"/>
                </a:lnTo>
                <a:lnTo>
                  <a:pt x="4782054" y="166615"/>
                </a:lnTo>
                <a:lnTo>
                  <a:pt x="4069051" y="70171"/>
                </a:lnTo>
                <a:lnTo>
                  <a:pt x="3542053" y="270"/>
                </a:lnTo>
                <a:lnTo>
                  <a:pt x="3501596" y="110557"/>
                </a:lnTo>
                <a:lnTo>
                  <a:pt x="3544692" y="41304"/>
                </a:lnTo>
                <a:lnTo>
                  <a:pt x="3541254" y="87621"/>
                </a:lnTo>
                <a:lnTo>
                  <a:pt x="3501764" y="123066"/>
                </a:lnTo>
                <a:lnTo>
                  <a:pt x="3477251" y="86440"/>
                </a:lnTo>
                <a:lnTo>
                  <a:pt x="3455060" y="190262"/>
                </a:lnTo>
                <a:lnTo>
                  <a:pt x="3470129" y="213262"/>
                </a:lnTo>
                <a:lnTo>
                  <a:pt x="3428326" y="348441"/>
                </a:lnTo>
                <a:lnTo>
                  <a:pt x="3384239" y="422101"/>
                </a:lnTo>
                <a:lnTo>
                  <a:pt x="3285579" y="517515"/>
                </a:lnTo>
                <a:lnTo>
                  <a:pt x="3020053" y="727218"/>
                </a:lnTo>
                <a:lnTo>
                  <a:pt x="2948326" y="741950"/>
                </a:lnTo>
                <a:lnTo>
                  <a:pt x="2928541" y="698795"/>
                </a:lnTo>
                <a:lnTo>
                  <a:pt x="2867802" y="718849"/>
                </a:lnTo>
                <a:lnTo>
                  <a:pt x="2855240" y="741239"/>
                </a:lnTo>
                <a:lnTo>
                  <a:pt x="2875672" y="764124"/>
                </a:lnTo>
                <a:lnTo>
                  <a:pt x="2862738" y="807075"/>
                </a:lnTo>
                <a:lnTo>
                  <a:pt x="2795152" y="900294"/>
                </a:lnTo>
                <a:lnTo>
                  <a:pt x="2670016" y="886920"/>
                </a:lnTo>
                <a:lnTo>
                  <a:pt x="2592899" y="899341"/>
                </a:lnTo>
                <a:lnTo>
                  <a:pt x="2451448" y="962917"/>
                </a:lnTo>
                <a:lnTo>
                  <a:pt x="2425390" y="1018810"/>
                </a:lnTo>
                <a:lnTo>
                  <a:pt x="2315192" y="1101703"/>
                </a:lnTo>
                <a:lnTo>
                  <a:pt x="2252628" y="1126811"/>
                </a:lnTo>
                <a:lnTo>
                  <a:pt x="2119395" y="1119330"/>
                </a:lnTo>
                <a:lnTo>
                  <a:pt x="2047454" y="1154052"/>
                </a:lnTo>
                <a:lnTo>
                  <a:pt x="1982349" y="1160377"/>
                </a:lnTo>
                <a:lnTo>
                  <a:pt x="1822347" y="1142902"/>
                </a:lnTo>
                <a:lnTo>
                  <a:pt x="1795675" y="1191263"/>
                </a:lnTo>
                <a:lnTo>
                  <a:pt x="1729195" y="1222835"/>
                </a:lnTo>
                <a:lnTo>
                  <a:pt x="1749750" y="1303239"/>
                </a:lnTo>
                <a:lnTo>
                  <a:pt x="1734820" y="1337516"/>
                </a:lnTo>
                <a:lnTo>
                  <a:pt x="1747050" y="1395974"/>
                </a:lnTo>
                <a:lnTo>
                  <a:pt x="1718160" y="1425654"/>
                </a:lnTo>
                <a:lnTo>
                  <a:pt x="1729319" y="1467691"/>
                </a:lnTo>
                <a:lnTo>
                  <a:pt x="1743589" y="1530099"/>
                </a:lnTo>
                <a:lnTo>
                  <a:pt x="1732989" y="1570079"/>
                </a:lnTo>
                <a:lnTo>
                  <a:pt x="1621534" y="1613309"/>
                </a:lnTo>
                <a:lnTo>
                  <a:pt x="1610666" y="1644104"/>
                </a:lnTo>
                <a:lnTo>
                  <a:pt x="1628074" y="1708281"/>
                </a:lnTo>
                <a:lnTo>
                  <a:pt x="1615817" y="1747089"/>
                </a:lnTo>
                <a:lnTo>
                  <a:pt x="1557656" y="1765296"/>
                </a:lnTo>
                <a:lnTo>
                  <a:pt x="1481688" y="1871885"/>
                </a:lnTo>
                <a:lnTo>
                  <a:pt x="1420304" y="1893610"/>
                </a:lnTo>
                <a:lnTo>
                  <a:pt x="1392176" y="1978168"/>
                </a:lnTo>
                <a:lnTo>
                  <a:pt x="1334988" y="2027258"/>
                </a:lnTo>
                <a:lnTo>
                  <a:pt x="1216911" y="2213688"/>
                </a:lnTo>
                <a:lnTo>
                  <a:pt x="1123198" y="2292498"/>
                </a:lnTo>
                <a:lnTo>
                  <a:pt x="1090610" y="2462096"/>
                </a:lnTo>
                <a:lnTo>
                  <a:pt x="1112911" y="2496955"/>
                </a:lnTo>
                <a:lnTo>
                  <a:pt x="1134183" y="2476493"/>
                </a:lnTo>
                <a:lnTo>
                  <a:pt x="1163597" y="2500733"/>
                </a:lnTo>
                <a:lnTo>
                  <a:pt x="1188743" y="2604860"/>
                </a:lnTo>
                <a:lnTo>
                  <a:pt x="1174226" y="2624327"/>
                </a:lnTo>
                <a:lnTo>
                  <a:pt x="1130538" y="2693641"/>
                </a:lnTo>
                <a:lnTo>
                  <a:pt x="1043264" y="2686518"/>
                </a:lnTo>
                <a:lnTo>
                  <a:pt x="989086" y="2720419"/>
                </a:lnTo>
                <a:lnTo>
                  <a:pt x="941105" y="2786431"/>
                </a:lnTo>
                <a:lnTo>
                  <a:pt x="874723" y="2869157"/>
                </a:lnTo>
                <a:lnTo>
                  <a:pt x="888858" y="2938209"/>
                </a:lnTo>
                <a:lnTo>
                  <a:pt x="865426" y="3016664"/>
                </a:lnTo>
                <a:lnTo>
                  <a:pt x="834895" y="3044067"/>
                </a:lnTo>
                <a:lnTo>
                  <a:pt x="841385" y="3152564"/>
                </a:lnTo>
                <a:lnTo>
                  <a:pt x="842718" y="3203197"/>
                </a:lnTo>
                <a:lnTo>
                  <a:pt x="890255" y="3217705"/>
                </a:lnTo>
                <a:lnTo>
                  <a:pt x="915362" y="3165973"/>
                </a:lnTo>
                <a:lnTo>
                  <a:pt x="905380" y="3152268"/>
                </a:lnTo>
                <a:lnTo>
                  <a:pt x="907196" y="3095446"/>
                </a:lnTo>
                <a:lnTo>
                  <a:pt x="1036368" y="2996072"/>
                </a:lnTo>
                <a:lnTo>
                  <a:pt x="1091930" y="2999891"/>
                </a:lnTo>
                <a:lnTo>
                  <a:pt x="1035162" y="3023529"/>
                </a:lnTo>
                <a:lnTo>
                  <a:pt x="986648" y="3170377"/>
                </a:lnTo>
                <a:lnTo>
                  <a:pt x="932673" y="3198169"/>
                </a:lnTo>
                <a:lnTo>
                  <a:pt x="936711" y="3267492"/>
                </a:lnTo>
                <a:lnTo>
                  <a:pt x="906053" y="3279021"/>
                </a:lnTo>
                <a:lnTo>
                  <a:pt x="903069" y="3318372"/>
                </a:lnTo>
                <a:lnTo>
                  <a:pt x="944357" y="3342689"/>
                </a:lnTo>
                <a:lnTo>
                  <a:pt x="1087346" y="3365401"/>
                </a:lnTo>
                <a:lnTo>
                  <a:pt x="1232608" y="3341947"/>
                </a:lnTo>
                <a:lnTo>
                  <a:pt x="1253176" y="3379936"/>
                </a:lnTo>
                <a:lnTo>
                  <a:pt x="1292283" y="3384193"/>
                </a:lnTo>
                <a:lnTo>
                  <a:pt x="1295517" y="3365472"/>
                </a:lnTo>
                <a:lnTo>
                  <a:pt x="1306169" y="3365179"/>
                </a:lnTo>
                <a:lnTo>
                  <a:pt x="1294438" y="3396201"/>
                </a:lnTo>
                <a:lnTo>
                  <a:pt x="1303688" y="3410483"/>
                </a:lnTo>
                <a:lnTo>
                  <a:pt x="1252404" y="3386299"/>
                </a:lnTo>
                <a:lnTo>
                  <a:pt x="1250466" y="3430944"/>
                </a:lnTo>
                <a:lnTo>
                  <a:pt x="1250466" y="3430944"/>
                </a:lnTo>
                <a:close/>
                <a:moveTo>
                  <a:pt x="2120491" y="917858"/>
                </a:moveTo>
                <a:lnTo>
                  <a:pt x="2222267" y="885168"/>
                </a:lnTo>
                <a:lnTo>
                  <a:pt x="2270688" y="906415"/>
                </a:lnTo>
                <a:lnTo>
                  <a:pt x="2295930" y="893575"/>
                </a:lnTo>
                <a:lnTo>
                  <a:pt x="2287728" y="876367"/>
                </a:lnTo>
                <a:lnTo>
                  <a:pt x="2199666" y="850827"/>
                </a:lnTo>
                <a:lnTo>
                  <a:pt x="2131046" y="852580"/>
                </a:lnTo>
                <a:lnTo>
                  <a:pt x="2109740" y="874716"/>
                </a:lnTo>
                <a:lnTo>
                  <a:pt x="2117392" y="891353"/>
                </a:lnTo>
                <a:lnTo>
                  <a:pt x="2090052" y="908015"/>
                </a:lnTo>
                <a:lnTo>
                  <a:pt x="2120491" y="917858"/>
                </a:lnTo>
                <a:lnTo>
                  <a:pt x="2120491" y="917858"/>
                </a:lnTo>
                <a:close/>
                <a:moveTo>
                  <a:pt x="1967983" y="825554"/>
                </a:moveTo>
                <a:lnTo>
                  <a:pt x="1931856" y="878627"/>
                </a:lnTo>
                <a:lnTo>
                  <a:pt x="2029459" y="896953"/>
                </a:lnTo>
                <a:lnTo>
                  <a:pt x="2071922" y="839905"/>
                </a:lnTo>
                <a:lnTo>
                  <a:pt x="1997621" y="807571"/>
                </a:lnTo>
                <a:lnTo>
                  <a:pt x="1967983" y="825554"/>
                </a:lnTo>
                <a:lnTo>
                  <a:pt x="1967983" y="825554"/>
                </a:lnTo>
                <a:close/>
                <a:moveTo>
                  <a:pt x="2773265" y="559934"/>
                </a:moveTo>
                <a:lnTo>
                  <a:pt x="2893058" y="519217"/>
                </a:lnTo>
                <a:lnTo>
                  <a:pt x="2928668" y="473078"/>
                </a:lnTo>
                <a:lnTo>
                  <a:pt x="2924113" y="456530"/>
                </a:lnTo>
                <a:lnTo>
                  <a:pt x="2846233" y="465763"/>
                </a:lnTo>
                <a:lnTo>
                  <a:pt x="2831982" y="523421"/>
                </a:lnTo>
                <a:lnTo>
                  <a:pt x="2793343" y="531930"/>
                </a:lnTo>
                <a:lnTo>
                  <a:pt x="2773265" y="559934"/>
                </a:lnTo>
                <a:lnTo>
                  <a:pt x="2773265" y="559934"/>
                </a:lnTo>
                <a:close/>
                <a:moveTo>
                  <a:pt x="2905208" y="158055"/>
                </a:moveTo>
                <a:lnTo>
                  <a:pt x="2869620" y="149470"/>
                </a:lnTo>
                <a:lnTo>
                  <a:pt x="2821485" y="201159"/>
                </a:lnTo>
                <a:lnTo>
                  <a:pt x="2774986" y="279162"/>
                </a:lnTo>
                <a:lnTo>
                  <a:pt x="2789293" y="288509"/>
                </a:lnTo>
                <a:lnTo>
                  <a:pt x="2805154" y="259083"/>
                </a:lnTo>
                <a:lnTo>
                  <a:pt x="2905208" y="158055"/>
                </a:lnTo>
                <a:lnTo>
                  <a:pt x="2905208" y="158055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461E3-EECD-AC18-D525-FCB683204A0B}"/>
              </a:ext>
            </a:extLst>
          </p:cNvPr>
          <p:cNvSpPr txBox="1"/>
          <p:nvPr/>
        </p:nvSpPr>
        <p:spPr>
          <a:xfrm>
            <a:off x="316318" y="258558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state boundary</a:t>
            </a:r>
          </a:p>
        </p:txBody>
      </p:sp>
    </p:spTree>
    <p:extLst>
      <p:ext uri="{BB962C8B-B14F-4D97-AF65-F5344CB8AC3E}">
        <p14:creationId xmlns:p14="http://schemas.microsoft.com/office/powerpoint/2010/main" val="415882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4F0BD31-6DD8-827F-8A48-374D5D7BFCF8}"/>
              </a:ext>
            </a:extLst>
          </p:cNvPr>
          <p:cNvGrpSpPr/>
          <p:nvPr/>
        </p:nvGrpSpPr>
        <p:grpSpPr>
          <a:xfrm>
            <a:off x="3766434" y="338925"/>
            <a:ext cx="4702970" cy="6087003"/>
            <a:chOff x="3766434" y="338925"/>
            <a:chExt cx="4702970" cy="608700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06031FB-AE63-AD1D-B9C2-749B7094669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376572" y="1756835"/>
              <a:ext cx="506564" cy="266610"/>
            </a:xfrm>
            <a:custGeom>
              <a:avLst/>
              <a:gdLst>
                <a:gd name="connsiteX0" fmla="*/ 12708 w 506564"/>
                <a:gd name="connsiteY0" fmla="*/ 266649 h 266610"/>
                <a:gd name="connsiteX1" fmla="*/ 420619 w 506564"/>
                <a:gd name="connsiteY1" fmla="*/ 254864 h 266610"/>
                <a:gd name="connsiteX2" fmla="*/ 466567 w 506564"/>
                <a:gd name="connsiteY2" fmla="*/ 213208 h 266610"/>
                <a:gd name="connsiteX3" fmla="*/ 443580 w 506564"/>
                <a:gd name="connsiteY3" fmla="*/ 177102 h 266610"/>
                <a:gd name="connsiteX4" fmla="*/ 441955 w 506564"/>
                <a:gd name="connsiteY4" fmla="*/ 92913 h 266610"/>
                <a:gd name="connsiteX5" fmla="*/ 507055 w 506564"/>
                <a:gd name="connsiteY5" fmla="*/ 93409 h 266610"/>
                <a:gd name="connsiteX6" fmla="*/ 489338 w 506564"/>
                <a:gd name="connsiteY6" fmla="*/ 38 h 266610"/>
                <a:gd name="connsiteX7" fmla="*/ 433382 w 506564"/>
                <a:gd name="connsiteY7" fmla="*/ 19380 h 266610"/>
                <a:gd name="connsiteX8" fmla="*/ 372727 w 506564"/>
                <a:gd name="connsiteY8" fmla="*/ 3518 h 266610"/>
                <a:gd name="connsiteX9" fmla="*/ 86774 w 506564"/>
                <a:gd name="connsiteY9" fmla="*/ 9500 h 266610"/>
                <a:gd name="connsiteX10" fmla="*/ 91879 w 506564"/>
                <a:gd name="connsiteY10" fmla="*/ 130277 h 266610"/>
                <a:gd name="connsiteX11" fmla="*/ 21077 w 506564"/>
                <a:gd name="connsiteY11" fmla="*/ 132029 h 266610"/>
                <a:gd name="connsiteX12" fmla="*/ 20023 w 506564"/>
                <a:gd name="connsiteY12" fmla="*/ 210947 h 266610"/>
                <a:gd name="connsiteX13" fmla="*/ 490 w 506564"/>
                <a:gd name="connsiteY13" fmla="*/ 266217 h 266610"/>
                <a:gd name="connsiteX14" fmla="*/ 12708 w 506564"/>
                <a:gd name="connsiteY14" fmla="*/ 266649 h 2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6564" h="266610">
                  <a:moveTo>
                    <a:pt x="12708" y="266649"/>
                  </a:moveTo>
                  <a:lnTo>
                    <a:pt x="420619" y="254864"/>
                  </a:lnTo>
                  <a:lnTo>
                    <a:pt x="466567" y="213208"/>
                  </a:lnTo>
                  <a:lnTo>
                    <a:pt x="443580" y="177102"/>
                  </a:lnTo>
                  <a:lnTo>
                    <a:pt x="441955" y="92913"/>
                  </a:lnTo>
                  <a:lnTo>
                    <a:pt x="507055" y="93409"/>
                  </a:lnTo>
                  <a:lnTo>
                    <a:pt x="489338" y="38"/>
                  </a:lnTo>
                  <a:lnTo>
                    <a:pt x="433382" y="19380"/>
                  </a:lnTo>
                  <a:lnTo>
                    <a:pt x="372727" y="3518"/>
                  </a:lnTo>
                  <a:lnTo>
                    <a:pt x="86774" y="9500"/>
                  </a:lnTo>
                  <a:lnTo>
                    <a:pt x="91879" y="130277"/>
                  </a:lnTo>
                  <a:lnTo>
                    <a:pt x="21077" y="132029"/>
                  </a:lnTo>
                  <a:lnTo>
                    <a:pt x="20023" y="210947"/>
                  </a:lnTo>
                  <a:lnTo>
                    <a:pt x="490" y="266217"/>
                  </a:lnTo>
                  <a:lnTo>
                    <a:pt x="12708" y="26664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CEF6FB-3D75-2705-3B53-C293A8CF11B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256069" y="1866668"/>
              <a:ext cx="500857" cy="235153"/>
            </a:xfrm>
            <a:custGeom>
              <a:avLst/>
              <a:gdLst>
                <a:gd name="connsiteX0" fmla="*/ 490 w 500857"/>
                <a:gd name="connsiteY0" fmla="*/ 89315 h 235153"/>
                <a:gd name="connsiteX1" fmla="*/ 24217 w 500857"/>
                <a:gd name="connsiteY1" fmla="*/ 151761 h 235153"/>
                <a:gd name="connsiteX2" fmla="*/ 90441 w 500857"/>
                <a:gd name="connsiteY2" fmla="*/ 235200 h 235153"/>
                <a:gd name="connsiteX3" fmla="*/ 127130 w 500857"/>
                <a:gd name="connsiteY3" fmla="*/ 193849 h 235153"/>
                <a:gd name="connsiteX4" fmla="*/ 179738 w 500857"/>
                <a:gd name="connsiteY4" fmla="*/ 173262 h 235153"/>
                <a:gd name="connsiteX5" fmla="*/ 192397 w 500857"/>
                <a:gd name="connsiteY5" fmla="*/ 191411 h 235153"/>
                <a:gd name="connsiteX6" fmla="*/ 431835 w 500857"/>
                <a:gd name="connsiteY6" fmla="*/ 191029 h 235153"/>
                <a:gd name="connsiteX7" fmla="*/ 493888 w 500857"/>
                <a:gd name="connsiteY7" fmla="*/ 191626 h 235153"/>
                <a:gd name="connsiteX8" fmla="*/ 501347 w 500857"/>
                <a:gd name="connsiteY8" fmla="*/ 200008 h 235153"/>
                <a:gd name="connsiteX9" fmla="*/ 500494 w 500857"/>
                <a:gd name="connsiteY9" fmla="*/ 87626 h 235153"/>
                <a:gd name="connsiteX10" fmla="*/ 499882 w 500857"/>
                <a:gd name="connsiteY10" fmla="*/ 30184 h 235153"/>
                <a:gd name="connsiteX11" fmla="*/ 261799 w 500857"/>
                <a:gd name="connsiteY11" fmla="*/ 31479 h 235153"/>
                <a:gd name="connsiteX12" fmla="*/ 228841 w 500857"/>
                <a:gd name="connsiteY12" fmla="*/ 78317 h 235153"/>
                <a:gd name="connsiteX13" fmla="*/ 191479 w 500857"/>
                <a:gd name="connsiteY13" fmla="*/ 81390 h 235153"/>
                <a:gd name="connsiteX14" fmla="*/ 143229 w 500857"/>
                <a:gd name="connsiteY14" fmla="*/ 36280 h 235153"/>
                <a:gd name="connsiteX15" fmla="*/ 30702 w 500857"/>
                <a:gd name="connsiteY15" fmla="*/ 13877 h 235153"/>
                <a:gd name="connsiteX16" fmla="*/ 16623 w 500857"/>
                <a:gd name="connsiteY16" fmla="*/ 47 h 235153"/>
                <a:gd name="connsiteX17" fmla="*/ 490 w 500857"/>
                <a:gd name="connsiteY17" fmla="*/ 89315 h 23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857" h="235153">
                  <a:moveTo>
                    <a:pt x="490" y="89315"/>
                  </a:moveTo>
                  <a:lnTo>
                    <a:pt x="24217" y="151761"/>
                  </a:lnTo>
                  <a:lnTo>
                    <a:pt x="90441" y="235200"/>
                  </a:lnTo>
                  <a:lnTo>
                    <a:pt x="127130" y="193849"/>
                  </a:lnTo>
                  <a:lnTo>
                    <a:pt x="179738" y="173262"/>
                  </a:lnTo>
                  <a:lnTo>
                    <a:pt x="192397" y="191411"/>
                  </a:lnTo>
                  <a:lnTo>
                    <a:pt x="431835" y="191029"/>
                  </a:lnTo>
                  <a:lnTo>
                    <a:pt x="493888" y="191626"/>
                  </a:lnTo>
                  <a:lnTo>
                    <a:pt x="501347" y="200008"/>
                  </a:lnTo>
                  <a:lnTo>
                    <a:pt x="500494" y="87626"/>
                  </a:lnTo>
                  <a:lnTo>
                    <a:pt x="499882" y="30184"/>
                  </a:lnTo>
                  <a:lnTo>
                    <a:pt x="261799" y="31479"/>
                  </a:lnTo>
                  <a:lnTo>
                    <a:pt x="228841" y="78317"/>
                  </a:lnTo>
                  <a:lnTo>
                    <a:pt x="191479" y="81390"/>
                  </a:lnTo>
                  <a:lnTo>
                    <a:pt x="143229" y="36280"/>
                  </a:lnTo>
                  <a:lnTo>
                    <a:pt x="30702" y="13877"/>
                  </a:lnTo>
                  <a:lnTo>
                    <a:pt x="16623" y="47"/>
                  </a:lnTo>
                  <a:lnTo>
                    <a:pt x="490" y="8931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DEB2F-496B-FBD3-EAE2-8CA69CCFF886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202814" y="2518643"/>
              <a:ext cx="459653" cy="296468"/>
            </a:xfrm>
            <a:custGeom>
              <a:avLst/>
              <a:gdLst>
                <a:gd name="connsiteX0" fmla="*/ 1664 w 459653"/>
                <a:gd name="connsiteY0" fmla="*/ 176421 h 296468"/>
                <a:gd name="connsiteX1" fmla="*/ 104913 w 459653"/>
                <a:gd name="connsiteY1" fmla="*/ 208444 h 296468"/>
                <a:gd name="connsiteX2" fmla="*/ 193563 w 459653"/>
                <a:gd name="connsiteY2" fmla="*/ 171591 h 296468"/>
                <a:gd name="connsiteX3" fmla="*/ 222438 w 459653"/>
                <a:gd name="connsiteY3" fmla="*/ 173980 h 296468"/>
                <a:gd name="connsiteX4" fmla="*/ 342658 w 459653"/>
                <a:gd name="connsiteY4" fmla="*/ 196553 h 296468"/>
                <a:gd name="connsiteX5" fmla="*/ 392834 w 459653"/>
                <a:gd name="connsiteY5" fmla="*/ 248022 h 296468"/>
                <a:gd name="connsiteX6" fmla="*/ 427677 w 459653"/>
                <a:gd name="connsiteY6" fmla="*/ 253471 h 296468"/>
                <a:gd name="connsiteX7" fmla="*/ 457630 w 459653"/>
                <a:gd name="connsiteY7" fmla="*/ 296624 h 296468"/>
                <a:gd name="connsiteX8" fmla="*/ 460138 w 459653"/>
                <a:gd name="connsiteY8" fmla="*/ 292873 h 296468"/>
                <a:gd name="connsiteX9" fmla="*/ 460004 w 459653"/>
                <a:gd name="connsiteY9" fmla="*/ 174726 h 296468"/>
                <a:gd name="connsiteX10" fmla="*/ 396058 w 459653"/>
                <a:gd name="connsiteY10" fmla="*/ 169413 h 296468"/>
                <a:gd name="connsiteX11" fmla="*/ 335821 w 459653"/>
                <a:gd name="connsiteY11" fmla="*/ 147627 h 296468"/>
                <a:gd name="connsiteX12" fmla="*/ 291580 w 459653"/>
                <a:gd name="connsiteY12" fmla="*/ 152782 h 296468"/>
                <a:gd name="connsiteX13" fmla="*/ 199217 w 459653"/>
                <a:gd name="connsiteY13" fmla="*/ 101889 h 296468"/>
                <a:gd name="connsiteX14" fmla="*/ 191130 w 459653"/>
                <a:gd name="connsiteY14" fmla="*/ 71840 h 296468"/>
                <a:gd name="connsiteX15" fmla="*/ 104803 w 459653"/>
                <a:gd name="connsiteY15" fmla="*/ 36815 h 296468"/>
                <a:gd name="connsiteX16" fmla="*/ 64626 w 459653"/>
                <a:gd name="connsiteY16" fmla="*/ 155 h 296468"/>
                <a:gd name="connsiteX17" fmla="*/ 15206 w 459653"/>
                <a:gd name="connsiteY17" fmla="*/ 2992 h 296468"/>
                <a:gd name="connsiteX18" fmla="*/ 485 w 459653"/>
                <a:gd name="connsiteY18" fmla="*/ 48999 h 296468"/>
                <a:gd name="connsiteX19" fmla="*/ 1664 w 459653"/>
                <a:gd name="connsiteY19" fmla="*/ 176421 h 29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9653" h="296468">
                  <a:moveTo>
                    <a:pt x="1664" y="176421"/>
                  </a:moveTo>
                  <a:lnTo>
                    <a:pt x="104913" y="208444"/>
                  </a:lnTo>
                  <a:lnTo>
                    <a:pt x="193563" y="171591"/>
                  </a:lnTo>
                  <a:lnTo>
                    <a:pt x="222438" y="173980"/>
                  </a:lnTo>
                  <a:lnTo>
                    <a:pt x="342658" y="196553"/>
                  </a:lnTo>
                  <a:lnTo>
                    <a:pt x="392834" y="248022"/>
                  </a:lnTo>
                  <a:lnTo>
                    <a:pt x="427677" y="253471"/>
                  </a:lnTo>
                  <a:lnTo>
                    <a:pt x="457630" y="296624"/>
                  </a:lnTo>
                  <a:lnTo>
                    <a:pt x="460138" y="292873"/>
                  </a:lnTo>
                  <a:lnTo>
                    <a:pt x="460004" y="174726"/>
                  </a:lnTo>
                  <a:lnTo>
                    <a:pt x="396058" y="169413"/>
                  </a:lnTo>
                  <a:lnTo>
                    <a:pt x="335821" y="147627"/>
                  </a:lnTo>
                  <a:lnTo>
                    <a:pt x="291580" y="152782"/>
                  </a:lnTo>
                  <a:lnTo>
                    <a:pt x="199217" y="101889"/>
                  </a:lnTo>
                  <a:lnTo>
                    <a:pt x="191130" y="71840"/>
                  </a:lnTo>
                  <a:lnTo>
                    <a:pt x="104803" y="36815"/>
                  </a:lnTo>
                  <a:lnTo>
                    <a:pt x="64626" y="155"/>
                  </a:lnTo>
                  <a:lnTo>
                    <a:pt x="15206" y="2992"/>
                  </a:lnTo>
                  <a:lnTo>
                    <a:pt x="485" y="48999"/>
                  </a:lnTo>
                  <a:lnTo>
                    <a:pt x="1664" y="17642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9255A0-DB46-D20F-A038-CB510428C7D2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353386" y="1384725"/>
              <a:ext cx="807185" cy="393801"/>
            </a:xfrm>
            <a:custGeom>
              <a:avLst/>
              <a:gdLst>
                <a:gd name="connsiteX0" fmla="*/ 492 w 807185"/>
                <a:gd name="connsiteY0" fmla="*/ 312282 h 393801"/>
                <a:gd name="connsiteX1" fmla="*/ 42656 w 807185"/>
                <a:gd name="connsiteY1" fmla="*/ 328195 h 393801"/>
                <a:gd name="connsiteX2" fmla="*/ 69669 w 807185"/>
                <a:gd name="connsiteY2" fmla="*/ 322213 h 393801"/>
                <a:gd name="connsiteX3" fmla="*/ 91843 w 807185"/>
                <a:gd name="connsiteY3" fmla="*/ 347308 h 393801"/>
                <a:gd name="connsiteX4" fmla="*/ 149870 w 807185"/>
                <a:gd name="connsiteY4" fmla="*/ 355792 h 393801"/>
                <a:gd name="connsiteX5" fmla="*/ 195094 w 807185"/>
                <a:gd name="connsiteY5" fmla="*/ 331713 h 393801"/>
                <a:gd name="connsiteX6" fmla="*/ 255762 w 807185"/>
                <a:gd name="connsiteY6" fmla="*/ 370587 h 393801"/>
                <a:gd name="connsiteX7" fmla="*/ 292364 w 807185"/>
                <a:gd name="connsiteY7" fmla="*/ 356706 h 393801"/>
                <a:gd name="connsiteX8" fmla="*/ 355292 w 807185"/>
                <a:gd name="connsiteY8" fmla="*/ 353709 h 393801"/>
                <a:gd name="connsiteX9" fmla="*/ 496389 w 807185"/>
                <a:gd name="connsiteY9" fmla="*/ 384456 h 393801"/>
                <a:gd name="connsiteX10" fmla="*/ 528660 w 807185"/>
                <a:gd name="connsiteY10" fmla="*/ 376912 h 393801"/>
                <a:gd name="connsiteX11" fmla="*/ 591868 w 807185"/>
                <a:gd name="connsiteY11" fmla="*/ 393790 h 393801"/>
                <a:gd name="connsiteX12" fmla="*/ 666629 w 807185"/>
                <a:gd name="connsiteY12" fmla="*/ 386170 h 393801"/>
                <a:gd name="connsiteX13" fmla="*/ 736237 w 807185"/>
                <a:gd name="connsiteY13" fmla="*/ 391669 h 393801"/>
                <a:gd name="connsiteX14" fmla="*/ 748064 w 807185"/>
                <a:gd name="connsiteY14" fmla="*/ 333110 h 393801"/>
                <a:gd name="connsiteX15" fmla="*/ 807677 w 807185"/>
                <a:gd name="connsiteY15" fmla="*/ 307456 h 393801"/>
                <a:gd name="connsiteX16" fmla="*/ 794580 w 807185"/>
                <a:gd name="connsiteY16" fmla="*/ 247956 h 393801"/>
                <a:gd name="connsiteX17" fmla="*/ 761907 w 807185"/>
                <a:gd name="connsiteY17" fmla="*/ 211520 h 393801"/>
                <a:gd name="connsiteX18" fmla="*/ 691216 w 807185"/>
                <a:gd name="connsiteY18" fmla="*/ 181192 h 393801"/>
                <a:gd name="connsiteX19" fmla="*/ 661963 w 807185"/>
                <a:gd name="connsiteY19" fmla="*/ 109463 h 393801"/>
                <a:gd name="connsiteX20" fmla="*/ 635074 w 807185"/>
                <a:gd name="connsiteY20" fmla="*/ 110974 h 393801"/>
                <a:gd name="connsiteX21" fmla="*/ 586508 w 807185"/>
                <a:gd name="connsiteY21" fmla="*/ 50725 h 393801"/>
                <a:gd name="connsiteX22" fmla="*/ 473085 w 807185"/>
                <a:gd name="connsiteY22" fmla="*/ 52681 h 393801"/>
                <a:gd name="connsiteX23" fmla="*/ 471180 w 807185"/>
                <a:gd name="connsiteY23" fmla="*/ -11 h 393801"/>
                <a:gd name="connsiteX24" fmla="*/ 63268 w 807185"/>
                <a:gd name="connsiteY24" fmla="*/ 11774 h 393801"/>
                <a:gd name="connsiteX25" fmla="*/ 51051 w 807185"/>
                <a:gd name="connsiteY25" fmla="*/ 11343 h 393801"/>
                <a:gd name="connsiteX26" fmla="*/ 47279 w 807185"/>
                <a:gd name="connsiteY26" fmla="*/ 78564 h 393801"/>
                <a:gd name="connsiteX27" fmla="*/ 66786 w 807185"/>
                <a:gd name="connsiteY27" fmla="*/ 95518 h 393801"/>
                <a:gd name="connsiteX28" fmla="*/ 56182 w 807185"/>
                <a:gd name="connsiteY28" fmla="*/ 121401 h 393801"/>
                <a:gd name="connsiteX29" fmla="*/ 33258 w 807185"/>
                <a:gd name="connsiteY29" fmla="*/ 224614 h 393801"/>
                <a:gd name="connsiteX30" fmla="*/ 40764 w 807185"/>
                <a:gd name="connsiteY30" fmla="*/ 283034 h 393801"/>
                <a:gd name="connsiteX31" fmla="*/ 492 w 807185"/>
                <a:gd name="connsiteY31" fmla="*/ 312282 h 39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7185" h="393801">
                  <a:moveTo>
                    <a:pt x="492" y="312282"/>
                  </a:moveTo>
                  <a:lnTo>
                    <a:pt x="42656" y="328195"/>
                  </a:lnTo>
                  <a:lnTo>
                    <a:pt x="69669" y="322213"/>
                  </a:lnTo>
                  <a:lnTo>
                    <a:pt x="91843" y="347308"/>
                  </a:lnTo>
                  <a:lnTo>
                    <a:pt x="149870" y="355792"/>
                  </a:lnTo>
                  <a:lnTo>
                    <a:pt x="195094" y="331713"/>
                  </a:lnTo>
                  <a:lnTo>
                    <a:pt x="255762" y="370587"/>
                  </a:lnTo>
                  <a:lnTo>
                    <a:pt x="292364" y="356706"/>
                  </a:lnTo>
                  <a:lnTo>
                    <a:pt x="355292" y="353709"/>
                  </a:lnTo>
                  <a:lnTo>
                    <a:pt x="496389" y="384456"/>
                  </a:lnTo>
                  <a:lnTo>
                    <a:pt x="528660" y="376912"/>
                  </a:lnTo>
                  <a:lnTo>
                    <a:pt x="591868" y="393790"/>
                  </a:lnTo>
                  <a:lnTo>
                    <a:pt x="666629" y="386170"/>
                  </a:lnTo>
                  <a:lnTo>
                    <a:pt x="736237" y="391669"/>
                  </a:lnTo>
                  <a:lnTo>
                    <a:pt x="748064" y="333110"/>
                  </a:lnTo>
                  <a:lnTo>
                    <a:pt x="807677" y="307456"/>
                  </a:lnTo>
                  <a:lnTo>
                    <a:pt x="794580" y="247956"/>
                  </a:lnTo>
                  <a:lnTo>
                    <a:pt x="761907" y="211520"/>
                  </a:lnTo>
                  <a:lnTo>
                    <a:pt x="691216" y="181192"/>
                  </a:lnTo>
                  <a:lnTo>
                    <a:pt x="661963" y="109463"/>
                  </a:lnTo>
                  <a:lnTo>
                    <a:pt x="635074" y="110974"/>
                  </a:lnTo>
                  <a:lnTo>
                    <a:pt x="586508" y="50725"/>
                  </a:lnTo>
                  <a:lnTo>
                    <a:pt x="473085" y="52681"/>
                  </a:lnTo>
                  <a:lnTo>
                    <a:pt x="471180" y="-11"/>
                  </a:lnTo>
                  <a:lnTo>
                    <a:pt x="63268" y="11774"/>
                  </a:lnTo>
                  <a:lnTo>
                    <a:pt x="51051" y="11343"/>
                  </a:lnTo>
                  <a:lnTo>
                    <a:pt x="47279" y="78564"/>
                  </a:lnTo>
                  <a:lnTo>
                    <a:pt x="66786" y="95518"/>
                  </a:lnTo>
                  <a:lnTo>
                    <a:pt x="56182" y="121401"/>
                  </a:lnTo>
                  <a:lnTo>
                    <a:pt x="33258" y="224614"/>
                  </a:lnTo>
                  <a:lnTo>
                    <a:pt x="40764" y="283034"/>
                  </a:lnTo>
                  <a:lnTo>
                    <a:pt x="492" y="312282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E4CCA3F-3693-298F-4787-DBFBD50516C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562780" y="3207328"/>
              <a:ext cx="473651" cy="360912"/>
            </a:xfrm>
            <a:custGeom>
              <a:avLst/>
              <a:gdLst>
                <a:gd name="connsiteX0" fmla="*/ 3185 w 473651"/>
                <a:gd name="connsiteY0" fmla="*/ 332164 h 360912"/>
                <a:gd name="connsiteX1" fmla="*/ 25689 w 473651"/>
                <a:gd name="connsiteY1" fmla="*/ 348025 h 360912"/>
                <a:gd name="connsiteX2" fmla="*/ 56830 w 473651"/>
                <a:gd name="connsiteY2" fmla="*/ 359362 h 360912"/>
                <a:gd name="connsiteX3" fmla="*/ 67256 w 473651"/>
                <a:gd name="connsiteY3" fmla="*/ 350710 h 360912"/>
                <a:gd name="connsiteX4" fmla="*/ 132636 w 473651"/>
                <a:gd name="connsiteY4" fmla="*/ 343270 h 360912"/>
                <a:gd name="connsiteX5" fmla="*/ 159687 w 473651"/>
                <a:gd name="connsiteY5" fmla="*/ 358990 h 360912"/>
                <a:gd name="connsiteX6" fmla="*/ 166710 w 473651"/>
                <a:gd name="connsiteY6" fmla="*/ 361184 h 360912"/>
                <a:gd name="connsiteX7" fmla="*/ 353070 w 473651"/>
                <a:gd name="connsiteY7" fmla="*/ 356463 h 360912"/>
                <a:gd name="connsiteX8" fmla="*/ 382785 w 473651"/>
                <a:gd name="connsiteY8" fmla="*/ 294656 h 360912"/>
                <a:gd name="connsiteX9" fmla="*/ 357804 w 473651"/>
                <a:gd name="connsiteY9" fmla="*/ 234221 h 360912"/>
                <a:gd name="connsiteX10" fmla="*/ 383198 w 473651"/>
                <a:gd name="connsiteY10" fmla="*/ 156195 h 360912"/>
                <a:gd name="connsiteX11" fmla="*/ 443218 w 473651"/>
                <a:gd name="connsiteY11" fmla="*/ 172304 h 360912"/>
                <a:gd name="connsiteX12" fmla="*/ 469923 w 473651"/>
                <a:gd name="connsiteY12" fmla="*/ 141997 h 360912"/>
                <a:gd name="connsiteX13" fmla="*/ 459375 w 473651"/>
                <a:gd name="connsiteY13" fmla="*/ 49192 h 360912"/>
                <a:gd name="connsiteX14" fmla="*/ 474131 w 473651"/>
                <a:gd name="connsiteY14" fmla="*/ 35655 h 360912"/>
                <a:gd name="connsiteX15" fmla="*/ 374758 w 473651"/>
                <a:gd name="connsiteY15" fmla="*/ 36606 h 360912"/>
                <a:gd name="connsiteX16" fmla="*/ 340339 w 473651"/>
                <a:gd name="connsiteY16" fmla="*/ 50977 h 360912"/>
                <a:gd name="connsiteX17" fmla="*/ 294228 w 473651"/>
                <a:gd name="connsiteY17" fmla="*/ 272 h 360912"/>
                <a:gd name="connsiteX18" fmla="*/ 293367 w 473651"/>
                <a:gd name="connsiteY18" fmla="*/ 12599 h 360912"/>
                <a:gd name="connsiteX19" fmla="*/ 238808 w 473651"/>
                <a:gd name="connsiteY19" fmla="*/ 51097 h 360912"/>
                <a:gd name="connsiteX20" fmla="*/ 218107 w 473651"/>
                <a:gd name="connsiteY20" fmla="*/ 57248 h 360912"/>
                <a:gd name="connsiteX21" fmla="*/ 224647 w 473651"/>
                <a:gd name="connsiteY21" fmla="*/ 76284 h 360912"/>
                <a:gd name="connsiteX22" fmla="*/ 177480 w 473651"/>
                <a:gd name="connsiteY22" fmla="*/ 117787 h 360912"/>
                <a:gd name="connsiteX23" fmla="*/ 108557 w 473651"/>
                <a:gd name="connsiteY23" fmla="*/ 148672 h 360912"/>
                <a:gd name="connsiteX24" fmla="*/ 79664 w 473651"/>
                <a:gd name="connsiteY24" fmla="*/ 168344 h 360912"/>
                <a:gd name="connsiteX25" fmla="*/ 19720 w 473651"/>
                <a:gd name="connsiteY25" fmla="*/ 242693 h 360912"/>
                <a:gd name="connsiteX26" fmla="*/ 480 w 473651"/>
                <a:gd name="connsiteY26" fmla="*/ 262711 h 360912"/>
                <a:gd name="connsiteX27" fmla="*/ 3185 w 473651"/>
                <a:gd name="connsiteY27" fmla="*/ 332164 h 36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3651" h="360912">
                  <a:moveTo>
                    <a:pt x="3185" y="332164"/>
                  </a:moveTo>
                  <a:lnTo>
                    <a:pt x="25689" y="348025"/>
                  </a:lnTo>
                  <a:lnTo>
                    <a:pt x="56830" y="359362"/>
                  </a:lnTo>
                  <a:lnTo>
                    <a:pt x="67256" y="350710"/>
                  </a:lnTo>
                  <a:lnTo>
                    <a:pt x="132636" y="343270"/>
                  </a:lnTo>
                  <a:lnTo>
                    <a:pt x="159687" y="358990"/>
                  </a:lnTo>
                  <a:lnTo>
                    <a:pt x="166710" y="361184"/>
                  </a:lnTo>
                  <a:lnTo>
                    <a:pt x="353070" y="356463"/>
                  </a:lnTo>
                  <a:lnTo>
                    <a:pt x="382785" y="294656"/>
                  </a:lnTo>
                  <a:lnTo>
                    <a:pt x="357804" y="234221"/>
                  </a:lnTo>
                  <a:lnTo>
                    <a:pt x="383198" y="156195"/>
                  </a:lnTo>
                  <a:lnTo>
                    <a:pt x="443218" y="172304"/>
                  </a:lnTo>
                  <a:lnTo>
                    <a:pt x="469923" y="141997"/>
                  </a:lnTo>
                  <a:lnTo>
                    <a:pt x="459375" y="49192"/>
                  </a:lnTo>
                  <a:lnTo>
                    <a:pt x="474131" y="35655"/>
                  </a:lnTo>
                  <a:lnTo>
                    <a:pt x="374758" y="36606"/>
                  </a:lnTo>
                  <a:lnTo>
                    <a:pt x="340339" y="50977"/>
                  </a:lnTo>
                  <a:lnTo>
                    <a:pt x="294228" y="272"/>
                  </a:lnTo>
                  <a:lnTo>
                    <a:pt x="293367" y="12599"/>
                  </a:lnTo>
                  <a:lnTo>
                    <a:pt x="238808" y="51097"/>
                  </a:lnTo>
                  <a:lnTo>
                    <a:pt x="218107" y="57248"/>
                  </a:lnTo>
                  <a:lnTo>
                    <a:pt x="224647" y="76284"/>
                  </a:lnTo>
                  <a:lnTo>
                    <a:pt x="177480" y="117787"/>
                  </a:lnTo>
                  <a:lnTo>
                    <a:pt x="108557" y="148672"/>
                  </a:lnTo>
                  <a:lnTo>
                    <a:pt x="79664" y="168344"/>
                  </a:lnTo>
                  <a:lnTo>
                    <a:pt x="19720" y="242693"/>
                  </a:lnTo>
                  <a:lnTo>
                    <a:pt x="480" y="262711"/>
                  </a:lnTo>
                  <a:lnTo>
                    <a:pt x="3185" y="33216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6AD62B-B3FC-FE68-83D1-780953A5AACA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399514" y="5532373"/>
              <a:ext cx="359867" cy="339267"/>
            </a:xfrm>
            <a:custGeom>
              <a:avLst/>
              <a:gdLst>
                <a:gd name="connsiteX0" fmla="*/ 11202 w 359867"/>
                <a:gd name="connsiteY0" fmla="*/ 238622 h 339267"/>
                <a:gd name="connsiteX1" fmla="*/ 27808 w 359867"/>
                <a:gd name="connsiteY1" fmla="*/ 275173 h 339267"/>
                <a:gd name="connsiteX2" fmla="*/ 27796 w 359867"/>
                <a:gd name="connsiteY2" fmla="*/ 275668 h 339267"/>
                <a:gd name="connsiteX3" fmla="*/ 27857 w 359867"/>
                <a:gd name="connsiteY3" fmla="*/ 275668 h 339267"/>
                <a:gd name="connsiteX4" fmla="*/ 42880 w 359867"/>
                <a:gd name="connsiteY4" fmla="*/ 292559 h 339267"/>
                <a:gd name="connsiteX5" fmla="*/ 69061 w 359867"/>
                <a:gd name="connsiteY5" fmla="*/ 313336 h 339267"/>
                <a:gd name="connsiteX6" fmla="*/ 68583 w 359867"/>
                <a:gd name="connsiteY6" fmla="*/ 337555 h 339267"/>
                <a:gd name="connsiteX7" fmla="*/ 97360 w 359867"/>
                <a:gd name="connsiteY7" fmla="*/ 338203 h 339267"/>
                <a:gd name="connsiteX8" fmla="*/ 123652 w 359867"/>
                <a:gd name="connsiteY8" fmla="*/ 338698 h 339267"/>
                <a:gd name="connsiteX9" fmla="*/ 166993 w 359867"/>
                <a:gd name="connsiteY9" fmla="*/ 339892 h 339267"/>
                <a:gd name="connsiteX10" fmla="*/ 224258 w 359867"/>
                <a:gd name="connsiteY10" fmla="*/ 295277 h 339267"/>
                <a:gd name="connsiteX11" fmla="*/ 223809 w 359867"/>
                <a:gd name="connsiteY11" fmla="*/ 287276 h 339267"/>
                <a:gd name="connsiteX12" fmla="*/ 230018 w 359867"/>
                <a:gd name="connsiteY12" fmla="*/ 287149 h 339267"/>
                <a:gd name="connsiteX13" fmla="*/ 297671 w 359867"/>
                <a:gd name="connsiteY13" fmla="*/ 198922 h 339267"/>
                <a:gd name="connsiteX14" fmla="*/ 360332 w 359867"/>
                <a:gd name="connsiteY14" fmla="*/ 169229 h 339267"/>
                <a:gd name="connsiteX15" fmla="*/ 338291 w 359867"/>
                <a:gd name="connsiteY15" fmla="*/ 133885 h 339267"/>
                <a:gd name="connsiteX16" fmla="*/ 321231 w 359867"/>
                <a:gd name="connsiteY16" fmla="*/ 106250 h 339267"/>
                <a:gd name="connsiteX17" fmla="*/ 313365 w 359867"/>
                <a:gd name="connsiteY17" fmla="*/ 73839 h 339267"/>
                <a:gd name="connsiteX18" fmla="*/ 314501 w 359867"/>
                <a:gd name="connsiteY18" fmla="*/ 52237 h 339267"/>
                <a:gd name="connsiteX19" fmla="*/ 278954 w 359867"/>
                <a:gd name="connsiteY19" fmla="*/ 41734 h 339267"/>
                <a:gd name="connsiteX20" fmla="*/ 270916 w 359867"/>
                <a:gd name="connsiteY20" fmla="*/ 624 h 339267"/>
                <a:gd name="connsiteX21" fmla="*/ 244771 w 359867"/>
                <a:gd name="connsiteY21" fmla="*/ 32806 h 339267"/>
                <a:gd name="connsiteX22" fmla="*/ 208724 w 359867"/>
                <a:gd name="connsiteY22" fmla="*/ 44045 h 339267"/>
                <a:gd name="connsiteX23" fmla="*/ 202683 w 359867"/>
                <a:gd name="connsiteY23" fmla="*/ 57876 h 339267"/>
                <a:gd name="connsiteX24" fmla="*/ 196088 w 359867"/>
                <a:gd name="connsiteY24" fmla="*/ 63743 h 339267"/>
                <a:gd name="connsiteX25" fmla="*/ 156790 w 359867"/>
                <a:gd name="connsiteY25" fmla="*/ 98820 h 339267"/>
                <a:gd name="connsiteX26" fmla="*/ 143135 w 359867"/>
                <a:gd name="connsiteY26" fmla="*/ 111533 h 339267"/>
                <a:gd name="connsiteX27" fmla="*/ 98294 w 359867"/>
                <a:gd name="connsiteY27" fmla="*/ 130075 h 339267"/>
                <a:gd name="connsiteX28" fmla="*/ 60072 w 359867"/>
                <a:gd name="connsiteY28" fmla="*/ 159082 h 339267"/>
                <a:gd name="connsiteX29" fmla="*/ 14004 w 359867"/>
                <a:gd name="connsiteY29" fmla="*/ 204268 h 339267"/>
                <a:gd name="connsiteX30" fmla="*/ 465 w 359867"/>
                <a:gd name="connsiteY30" fmla="*/ 212536 h 339267"/>
                <a:gd name="connsiteX31" fmla="*/ 11202 w 359867"/>
                <a:gd name="connsiteY31" fmla="*/ 238622 h 3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867" h="339267">
                  <a:moveTo>
                    <a:pt x="11202" y="238622"/>
                  </a:moveTo>
                  <a:lnTo>
                    <a:pt x="27808" y="275173"/>
                  </a:lnTo>
                  <a:lnTo>
                    <a:pt x="27796" y="275668"/>
                  </a:lnTo>
                  <a:lnTo>
                    <a:pt x="27857" y="275668"/>
                  </a:lnTo>
                  <a:lnTo>
                    <a:pt x="42880" y="292559"/>
                  </a:lnTo>
                  <a:lnTo>
                    <a:pt x="69061" y="313336"/>
                  </a:lnTo>
                  <a:lnTo>
                    <a:pt x="68583" y="337555"/>
                  </a:lnTo>
                  <a:lnTo>
                    <a:pt x="97360" y="338203"/>
                  </a:lnTo>
                  <a:lnTo>
                    <a:pt x="123652" y="338698"/>
                  </a:lnTo>
                  <a:lnTo>
                    <a:pt x="166993" y="339892"/>
                  </a:lnTo>
                  <a:lnTo>
                    <a:pt x="224258" y="295277"/>
                  </a:lnTo>
                  <a:lnTo>
                    <a:pt x="223809" y="287276"/>
                  </a:lnTo>
                  <a:lnTo>
                    <a:pt x="230018" y="287149"/>
                  </a:lnTo>
                  <a:lnTo>
                    <a:pt x="297671" y="198922"/>
                  </a:lnTo>
                  <a:lnTo>
                    <a:pt x="360332" y="169229"/>
                  </a:lnTo>
                  <a:lnTo>
                    <a:pt x="338291" y="133885"/>
                  </a:lnTo>
                  <a:lnTo>
                    <a:pt x="321231" y="106250"/>
                  </a:lnTo>
                  <a:lnTo>
                    <a:pt x="313365" y="73839"/>
                  </a:lnTo>
                  <a:lnTo>
                    <a:pt x="314501" y="52237"/>
                  </a:lnTo>
                  <a:lnTo>
                    <a:pt x="278954" y="41734"/>
                  </a:lnTo>
                  <a:lnTo>
                    <a:pt x="270916" y="624"/>
                  </a:lnTo>
                  <a:lnTo>
                    <a:pt x="244771" y="32806"/>
                  </a:lnTo>
                  <a:lnTo>
                    <a:pt x="208724" y="44045"/>
                  </a:lnTo>
                  <a:lnTo>
                    <a:pt x="202683" y="57876"/>
                  </a:lnTo>
                  <a:lnTo>
                    <a:pt x="196088" y="63743"/>
                  </a:lnTo>
                  <a:lnTo>
                    <a:pt x="156790" y="98820"/>
                  </a:lnTo>
                  <a:lnTo>
                    <a:pt x="143135" y="111533"/>
                  </a:lnTo>
                  <a:lnTo>
                    <a:pt x="98294" y="130075"/>
                  </a:lnTo>
                  <a:lnTo>
                    <a:pt x="60072" y="159082"/>
                  </a:lnTo>
                  <a:lnTo>
                    <a:pt x="14004" y="204268"/>
                  </a:lnTo>
                  <a:lnTo>
                    <a:pt x="465" y="212536"/>
                  </a:lnTo>
                  <a:lnTo>
                    <a:pt x="11202" y="238622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4129C1B-9EA0-5BA0-55CD-BD5AA448E07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30385" y="2014927"/>
              <a:ext cx="608289" cy="317574"/>
            </a:xfrm>
            <a:custGeom>
              <a:avLst/>
              <a:gdLst>
                <a:gd name="connsiteX0" fmla="*/ 1311 w 608289"/>
                <a:gd name="connsiteY0" fmla="*/ 85782 h 317574"/>
                <a:gd name="connsiteX1" fmla="*/ 8821 w 608289"/>
                <a:gd name="connsiteY1" fmla="*/ 164946 h 317574"/>
                <a:gd name="connsiteX2" fmla="*/ 75458 w 608289"/>
                <a:gd name="connsiteY2" fmla="*/ 229947 h 317574"/>
                <a:gd name="connsiteX3" fmla="*/ 125519 w 608289"/>
                <a:gd name="connsiteY3" fmla="*/ 236309 h 317574"/>
                <a:gd name="connsiteX4" fmla="*/ 139598 w 608289"/>
                <a:gd name="connsiteY4" fmla="*/ 250139 h 317574"/>
                <a:gd name="connsiteX5" fmla="*/ 252125 w 608289"/>
                <a:gd name="connsiteY5" fmla="*/ 272542 h 317574"/>
                <a:gd name="connsiteX6" fmla="*/ 300375 w 608289"/>
                <a:gd name="connsiteY6" fmla="*/ 317652 h 317574"/>
                <a:gd name="connsiteX7" fmla="*/ 337737 w 608289"/>
                <a:gd name="connsiteY7" fmla="*/ 314579 h 317574"/>
                <a:gd name="connsiteX8" fmla="*/ 370695 w 608289"/>
                <a:gd name="connsiteY8" fmla="*/ 267741 h 317574"/>
                <a:gd name="connsiteX9" fmla="*/ 608778 w 608289"/>
                <a:gd name="connsiteY9" fmla="*/ 266446 h 317574"/>
                <a:gd name="connsiteX10" fmla="*/ 607937 w 608289"/>
                <a:gd name="connsiteY10" fmla="*/ 187725 h 317574"/>
                <a:gd name="connsiteX11" fmla="*/ 303641 w 608289"/>
                <a:gd name="connsiteY11" fmla="*/ 187961 h 317574"/>
                <a:gd name="connsiteX12" fmla="*/ 282080 w 608289"/>
                <a:gd name="connsiteY12" fmla="*/ 181363 h 317574"/>
                <a:gd name="connsiteX13" fmla="*/ 202345 w 608289"/>
                <a:gd name="connsiteY13" fmla="*/ 122064 h 317574"/>
                <a:gd name="connsiteX14" fmla="*/ 140623 w 608289"/>
                <a:gd name="connsiteY14" fmla="*/ 58975 h 317574"/>
                <a:gd name="connsiteX15" fmla="*/ 101298 w 608289"/>
                <a:gd name="connsiteY15" fmla="*/ 77 h 317574"/>
                <a:gd name="connsiteX16" fmla="*/ 68239 w 608289"/>
                <a:gd name="connsiteY16" fmla="*/ 20359 h 317574"/>
                <a:gd name="connsiteX17" fmla="*/ 27825 w 608289"/>
                <a:gd name="connsiteY17" fmla="*/ 5001 h 317574"/>
                <a:gd name="connsiteX18" fmla="*/ 488 w 608289"/>
                <a:gd name="connsiteY18" fmla="*/ 19238 h 317574"/>
                <a:gd name="connsiteX19" fmla="*/ 1311 w 608289"/>
                <a:gd name="connsiteY19" fmla="*/ 85782 h 31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289" h="317574">
                  <a:moveTo>
                    <a:pt x="1311" y="85782"/>
                  </a:moveTo>
                  <a:lnTo>
                    <a:pt x="8821" y="164946"/>
                  </a:lnTo>
                  <a:lnTo>
                    <a:pt x="75458" y="229947"/>
                  </a:lnTo>
                  <a:lnTo>
                    <a:pt x="125519" y="236309"/>
                  </a:lnTo>
                  <a:lnTo>
                    <a:pt x="139598" y="250139"/>
                  </a:lnTo>
                  <a:lnTo>
                    <a:pt x="252125" y="272542"/>
                  </a:lnTo>
                  <a:lnTo>
                    <a:pt x="300375" y="317652"/>
                  </a:lnTo>
                  <a:lnTo>
                    <a:pt x="337737" y="314579"/>
                  </a:lnTo>
                  <a:lnTo>
                    <a:pt x="370695" y="267741"/>
                  </a:lnTo>
                  <a:lnTo>
                    <a:pt x="608778" y="266446"/>
                  </a:lnTo>
                  <a:lnTo>
                    <a:pt x="607937" y="187725"/>
                  </a:lnTo>
                  <a:lnTo>
                    <a:pt x="303641" y="187961"/>
                  </a:lnTo>
                  <a:lnTo>
                    <a:pt x="282080" y="181363"/>
                  </a:lnTo>
                  <a:lnTo>
                    <a:pt x="202345" y="122064"/>
                  </a:lnTo>
                  <a:lnTo>
                    <a:pt x="140623" y="58975"/>
                  </a:lnTo>
                  <a:lnTo>
                    <a:pt x="101298" y="77"/>
                  </a:lnTo>
                  <a:lnTo>
                    <a:pt x="68239" y="20359"/>
                  </a:lnTo>
                  <a:lnTo>
                    <a:pt x="27825" y="5001"/>
                  </a:lnTo>
                  <a:lnTo>
                    <a:pt x="488" y="19238"/>
                  </a:lnTo>
                  <a:lnTo>
                    <a:pt x="1311" y="85782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67844B-B019-A07B-FD3A-1FED16D9D027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669634" y="2412666"/>
              <a:ext cx="254586" cy="371125"/>
            </a:xfrm>
            <a:custGeom>
              <a:avLst/>
              <a:gdLst>
                <a:gd name="connsiteX0" fmla="*/ 554 w 254586"/>
                <a:gd name="connsiteY0" fmla="*/ 111905 h 371125"/>
                <a:gd name="connsiteX1" fmla="*/ 689 w 254586"/>
                <a:gd name="connsiteY1" fmla="*/ 230052 h 371125"/>
                <a:gd name="connsiteX2" fmla="*/ 52103 w 254586"/>
                <a:gd name="connsiteY2" fmla="*/ 274887 h 371125"/>
                <a:gd name="connsiteX3" fmla="*/ 93949 w 254586"/>
                <a:gd name="connsiteY3" fmla="*/ 332618 h 371125"/>
                <a:gd name="connsiteX4" fmla="*/ 81001 w 254586"/>
                <a:gd name="connsiteY4" fmla="*/ 371267 h 371125"/>
                <a:gd name="connsiteX5" fmla="*/ 232678 w 254586"/>
                <a:gd name="connsiteY5" fmla="*/ 237798 h 371125"/>
                <a:gd name="connsiteX6" fmla="*/ 233771 w 254586"/>
                <a:gd name="connsiteY6" fmla="*/ 236833 h 371125"/>
                <a:gd name="connsiteX7" fmla="*/ 217930 w 254586"/>
                <a:gd name="connsiteY7" fmla="*/ 169625 h 371125"/>
                <a:gd name="connsiteX8" fmla="*/ 255072 w 254586"/>
                <a:gd name="connsiteY8" fmla="*/ 94876 h 371125"/>
                <a:gd name="connsiteX9" fmla="*/ 208922 w 254586"/>
                <a:gd name="connsiteY9" fmla="*/ 141 h 371125"/>
                <a:gd name="connsiteX10" fmla="*/ 176913 w 254586"/>
                <a:gd name="connsiteY10" fmla="*/ 54680 h 371125"/>
                <a:gd name="connsiteX11" fmla="*/ 90767 w 254586"/>
                <a:gd name="connsiteY11" fmla="*/ 17794 h 371125"/>
                <a:gd name="connsiteX12" fmla="*/ 25756 w 254586"/>
                <a:gd name="connsiteY12" fmla="*/ 65130 h 371125"/>
                <a:gd name="connsiteX13" fmla="*/ 486 w 254586"/>
                <a:gd name="connsiteY13" fmla="*/ 73448 h 371125"/>
                <a:gd name="connsiteX14" fmla="*/ 554 w 254586"/>
                <a:gd name="connsiteY14" fmla="*/ 111905 h 37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586" h="371125">
                  <a:moveTo>
                    <a:pt x="554" y="111905"/>
                  </a:moveTo>
                  <a:lnTo>
                    <a:pt x="689" y="230052"/>
                  </a:lnTo>
                  <a:lnTo>
                    <a:pt x="52103" y="274887"/>
                  </a:lnTo>
                  <a:lnTo>
                    <a:pt x="93949" y="332618"/>
                  </a:lnTo>
                  <a:lnTo>
                    <a:pt x="81001" y="371267"/>
                  </a:lnTo>
                  <a:lnTo>
                    <a:pt x="232678" y="237798"/>
                  </a:lnTo>
                  <a:lnTo>
                    <a:pt x="233771" y="236833"/>
                  </a:lnTo>
                  <a:lnTo>
                    <a:pt x="217930" y="169625"/>
                  </a:lnTo>
                  <a:lnTo>
                    <a:pt x="255072" y="94876"/>
                  </a:lnTo>
                  <a:lnTo>
                    <a:pt x="208922" y="141"/>
                  </a:lnTo>
                  <a:lnTo>
                    <a:pt x="176913" y="54680"/>
                  </a:lnTo>
                  <a:lnTo>
                    <a:pt x="90767" y="17794"/>
                  </a:lnTo>
                  <a:lnTo>
                    <a:pt x="25756" y="65130"/>
                  </a:lnTo>
                  <a:lnTo>
                    <a:pt x="486" y="73448"/>
                  </a:lnTo>
                  <a:lnTo>
                    <a:pt x="554" y="11190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D5A571-87B3-0007-A276-1315A6EF4A73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804059" y="2099814"/>
              <a:ext cx="250705" cy="352188"/>
            </a:xfrm>
            <a:custGeom>
              <a:avLst/>
              <a:gdLst>
                <a:gd name="connsiteX0" fmla="*/ 19728 w 250705"/>
                <a:gd name="connsiteY0" fmla="*/ 352285 h 352188"/>
                <a:gd name="connsiteX1" fmla="*/ 148017 w 250705"/>
                <a:gd name="connsiteY1" fmla="*/ 350919 h 352188"/>
                <a:gd name="connsiteX2" fmla="*/ 154705 w 250705"/>
                <a:gd name="connsiteY2" fmla="*/ 344714 h 352188"/>
                <a:gd name="connsiteX3" fmla="*/ 170566 w 250705"/>
                <a:gd name="connsiteY3" fmla="*/ 218322 h 352188"/>
                <a:gd name="connsiteX4" fmla="*/ 158699 w 250705"/>
                <a:gd name="connsiteY4" fmla="*/ 199018 h 352188"/>
                <a:gd name="connsiteX5" fmla="*/ 173818 w 250705"/>
                <a:gd name="connsiteY5" fmla="*/ 113321 h 352188"/>
                <a:gd name="connsiteX6" fmla="*/ 189681 w 250705"/>
                <a:gd name="connsiteY6" fmla="*/ 146170 h 352188"/>
                <a:gd name="connsiteX7" fmla="*/ 251193 w 250705"/>
                <a:gd name="connsiteY7" fmla="*/ 159939 h 352188"/>
                <a:gd name="connsiteX8" fmla="*/ 250732 w 250705"/>
                <a:gd name="connsiteY8" fmla="*/ 116925 h 352188"/>
                <a:gd name="connsiteX9" fmla="*/ 224505 w 250705"/>
                <a:gd name="connsiteY9" fmla="*/ 117189 h 352188"/>
                <a:gd name="connsiteX10" fmla="*/ 215493 w 250705"/>
                <a:gd name="connsiteY10" fmla="*/ 97 h 352188"/>
                <a:gd name="connsiteX11" fmla="*/ 197848 w 250705"/>
                <a:gd name="connsiteY11" fmla="*/ 1468 h 352188"/>
                <a:gd name="connsiteX12" fmla="*/ 158816 w 250705"/>
                <a:gd name="connsiteY12" fmla="*/ 1778 h 352188"/>
                <a:gd name="connsiteX13" fmla="*/ 125138 w 250705"/>
                <a:gd name="connsiteY13" fmla="*/ 6769 h 352188"/>
                <a:gd name="connsiteX14" fmla="*/ 102570 w 250705"/>
                <a:gd name="connsiteY14" fmla="*/ 73495 h 352188"/>
                <a:gd name="connsiteX15" fmla="*/ 59085 w 250705"/>
                <a:gd name="connsiteY15" fmla="*/ 89789 h 352188"/>
                <a:gd name="connsiteX16" fmla="*/ 49776 w 250705"/>
                <a:gd name="connsiteY16" fmla="*/ 119309 h 352188"/>
                <a:gd name="connsiteX17" fmla="*/ 69753 w 250705"/>
                <a:gd name="connsiteY17" fmla="*/ 162542 h 352188"/>
                <a:gd name="connsiteX18" fmla="*/ 26002 w 250705"/>
                <a:gd name="connsiteY18" fmla="*/ 210364 h 352188"/>
                <a:gd name="connsiteX19" fmla="*/ 488 w 250705"/>
                <a:gd name="connsiteY19" fmla="*/ 276707 h 352188"/>
                <a:gd name="connsiteX20" fmla="*/ 19728 w 250705"/>
                <a:gd name="connsiteY20" fmla="*/ 352285 h 35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0705" h="352188">
                  <a:moveTo>
                    <a:pt x="19728" y="352285"/>
                  </a:moveTo>
                  <a:lnTo>
                    <a:pt x="148017" y="350919"/>
                  </a:lnTo>
                  <a:lnTo>
                    <a:pt x="154705" y="344714"/>
                  </a:lnTo>
                  <a:lnTo>
                    <a:pt x="170566" y="218322"/>
                  </a:lnTo>
                  <a:lnTo>
                    <a:pt x="158699" y="199018"/>
                  </a:lnTo>
                  <a:lnTo>
                    <a:pt x="173818" y="113321"/>
                  </a:lnTo>
                  <a:lnTo>
                    <a:pt x="189681" y="146170"/>
                  </a:lnTo>
                  <a:lnTo>
                    <a:pt x="251193" y="159939"/>
                  </a:lnTo>
                  <a:lnTo>
                    <a:pt x="250732" y="116925"/>
                  </a:lnTo>
                  <a:lnTo>
                    <a:pt x="224505" y="117189"/>
                  </a:lnTo>
                  <a:lnTo>
                    <a:pt x="215493" y="97"/>
                  </a:lnTo>
                  <a:lnTo>
                    <a:pt x="197848" y="1468"/>
                  </a:lnTo>
                  <a:lnTo>
                    <a:pt x="158816" y="1778"/>
                  </a:lnTo>
                  <a:lnTo>
                    <a:pt x="125138" y="6769"/>
                  </a:lnTo>
                  <a:lnTo>
                    <a:pt x="102570" y="73495"/>
                  </a:lnTo>
                  <a:lnTo>
                    <a:pt x="59085" y="89789"/>
                  </a:lnTo>
                  <a:lnTo>
                    <a:pt x="49776" y="119309"/>
                  </a:lnTo>
                  <a:lnTo>
                    <a:pt x="69753" y="162542"/>
                  </a:lnTo>
                  <a:lnTo>
                    <a:pt x="26002" y="210364"/>
                  </a:lnTo>
                  <a:lnTo>
                    <a:pt x="488" y="276707"/>
                  </a:lnTo>
                  <a:lnTo>
                    <a:pt x="19728" y="35228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89E7DA-9B3F-9016-9F33-B982AB65E23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93941" y="3314960"/>
              <a:ext cx="356664" cy="270455"/>
            </a:xfrm>
            <a:custGeom>
              <a:avLst/>
              <a:gdLst>
                <a:gd name="connsiteX0" fmla="*/ 479 w 356664"/>
                <a:gd name="connsiteY0" fmla="*/ 211954 h 270455"/>
                <a:gd name="connsiteX1" fmla="*/ 81417 w 356664"/>
                <a:gd name="connsiteY1" fmla="*/ 227506 h 270455"/>
                <a:gd name="connsiteX2" fmla="*/ 82636 w 356664"/>
                <a:gd name="connsiteY2" fmla="*/ 270738 h 270455"/>
                <a:gd name="connsiteX3" fmla="*/ 142580 w 356664"/>
                <a:gd name="connsiteY3" fmla="*/ 196390 h 270455"/>
                <a:gd name="connsiteX4" fmla="*/ 171472 w 356664"/>
                <a:gd name="connsiteY4" fmla="*/ 176718 h 270455"/>
                <a:gd name="connsiteX5" fmla="*/ 240395 w 356664"/>
                <a:gd name="connsiteY5" fmla="*/ 145833 h 270455"/>
                <a:gd name="connsiteX6" fmla="*/ 287563 w 356664"/>
                <a:gd name="connsiteY6" fmla="*/ 104330 h 270455"/>
                <a:gd name="connsiteX7" fmla="*/ 281022 w 356664"/>
                <a:gd name="connsiteY7" fmla="*/ 85294 h 270455"/>
                <a:gd name="connsiteX8" fmla="*/ 301723 w 356664"/>
                <a:gd name="connsiteY8" fmla="*/ 79142 h 270455"/>
                <a:gd name="connsiteX9" fmla="*/ 356283 w 356664"/>
                <a:gd name="connsiteY9" fmla="*/ 40645 h 270455"/>
                <a:gd name="connsiteX10" fmla="*/ 357144 w 356664"/>
                <a:gd name="connsiteY10" fmla="*/ 28318 h 270455"/>
                <a:gd name="connsiteX11" fmla="*/ 326375 w 356664"/>
                <a:gd name="connsiteY11" fmla="*/ 25684 h 270455"/>
                <a:gd name="connsiteX12" fmla="*/ 320799 w 356664"/>
                <a:gd name="connsiteY12" fmla="*/ 37489 h 270455"/>
                <a:gd name="connsiteX13" fmla="*/ 272488 w 356664"/>
                <a:gd name="connsiteY13" fmla="*/ 32023 h 270455"/>
                <a:gd name="connsiteX14" fmla="*/ 270799 w 356664"/>
                <a:gd name="connsiteY14" fmla="*/ 30347 h 270455"/>
                <a:gd name="connsiteX15" fmla="*/ 252739 w 356664"/>
                <a:gd name="connsiteY15" fmla="*/ 18146 h 270455"/>
                <a:gd name="connsiteX16" fmla="*/ 243138 w 356664"/>
                <a:gd name="connsiteY16" fmla="*/ 283 h 270455"/>
                <a:gd name="connsiteX17" fmla="*/ 219821 w 356664"/>
                <a:gd name="connsiteY17" fmla="*/ 50660 h 270455"/>
                <a:gd name="connsiteX18" fmla="*/ 198612 w 356664"/>
                <a:gd name="connsiteY18" fmla="*/ 73990 h 270455"/>
                <a:gd name="connsiteX19" fmla="*/ 176514 w 356664"/>
                <a:gd name="connsiteY19" fmla="*/ 75971 h 270455"/>
                <a:gd name="connsiteX20" fmla="*/ 139265 w 356664"/>
                <a:gd name="connsiteY20" fmla="*/ 64318 h 270455"/>
                <a:gd name="connsiteX21" fmla="*/ 100720 w 356664"/>
                <a:gd name="connsiteY21" fmla="*/ 68099 h 270455"/>
                <a:gd name="connsiteX22" fmla="*/ 52473 w 356664"/>
                <a:gd name="connsiteY22" fmla="*/ 104727 h 270455"/>
                <a:gd name="connsiteX23" fmla="*/ 26743 w 356664"/>
                <a:gd name="connsiteY23" fmla="*/ 141233 h 270455"/>
                <a:gd name="connsiteX24" fmla="*/ 15250 w 356664"/>
                <a:gd name="connsiteY24" fmla="*/ 159398 h 270455"/>
                <a:gd name="connsiteX25" fmla="*/ 10690 w 356664"/>
                <a:gd name="connsiteY25" fmla="*/ 161588 h 270455"/>
                <a:gd name="connsiteX26" fmla="*/ 479 w 356664"/>
                <a:gd name="connsiteY26" fmla="*/ 211954 h 2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664" h="270455">
                  <a:moveTo>
                    <a:pt x="479" y="211954"/>
                  </a:moveTo>
                  <a:lnTo>
                    <a:pt x="81417" y="227506"/>
                  </a:lnTo>
                  <a:lnTo>
                    <a:pt x="82636" y="270738"/>
                  </a:lnTo>
                  <a:lnTo>
                    <a:pt x="142580" y="196390"/>
                  </a:lnTo>
                  <a:lnTo>
                    <a:pt x="171472" y="176718"/>
                  </a:lnTo>
                  <a:lnTo>
                    <a:pt x="240395" y="145833"/>
                  </a:lnTo>
                  <a:lnTo>
                    <a:pt x="287563" y="104330"/>
                  </a:lnTo>
                  <a:lnTo>
                    <a:pt x="281022" y="85294"/>
                  </a:lnTo>
                  <a:lnTo>
                    <a:pt x="301723" y="79142"/>
                  </a:lnTo>
                  <a:lnTo>
                    <a:pt x="356283" y="40645"/>
                  </a:lnTo>
                  <a:lnTo>
                    <a:pt x="357144" y="28318"/>
                  </a:lnTo>
                  <a:lnTo>
                    <a:pt x="326375" y="25684"/>
                  </a:lnTo>
                  <a:lnTo>
                    <a:pt x="320799" y="37489"/>
                  </a:lnTo>
                  <a:lnTo>
                    <a:pt x="272488" y="32023"/>
                  </a:lnTo>
                  <a:lnTo>
                    <a:pt x="270799" y="30347"/>
                  </a:lnTo>
                  <a:lnTo>
                    <a:pt x="252739" y="18146"/>
                  </a:lnTo>
                  <a:lnTo>
                    <a:pt x="243138" y="283"/>
                  </a:lnTo>
                  <a:lnTo>
                    <a:pt x="219821" y="50660"/>
                  </a:lnTo>
                  <a:lnTo>
                    <a:pt x="198612" y="73990"/>
                  </a:lnTo>
                  <a:lnTo>
                    <a:pt x="176514" y="75971"/>
                  </a:lnTo>
                  <a:lnTo>
                    <a:pt x="139265" y="64318"/>
                  </a:lnTo>
                  <a:lnTo>
                    <a:pt x="100720" y="68099"/>
                  </a:lnTo>
                  <a:lnTo>
                    <a:pt x="52473" y="104727"/>
                  </a:lnTo>
                  <a:lnTo>
                    <a:pt x="26743" y="141233"/>
                  </a:lnTo>
                  <a:lnTo>
                    <a:pt x="15250" y="159398"/>
                  </a:lnTo>
                  <a:lnTo>
                    <a:pt x="10690" y="161588"/>
                  </a:lnTo>
                  <a:lnTo>
                    <a:pt x="479" y="21195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DEBD0E-D6C3-BFAB-DCFD-34261A59CC4E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627568" y="5457124"/>
              <a:ext cx="1644961" cy="457720"/>
            </a:xfrm>
            <a:custGeom>
              <a:avLst/>
              <a:gdLst>
                <a:gd name="connsiteX0" fmla="*/ 913 w 1644961"/>
                <a:gd name="connsiteY0" fmla="*/ 262654 h 457720"/>
                <a:gd name="connsiteX1" fmla="*/ 9101 w 1644961"/>
                <a:gd name="connsiteY1" fmla="*/ 295446 h 457720"/>
                <a:gd name="connsiteX2" fmla="*/ 31720 w 1644961"/>
                <a:gd name="connsiteY2" fmla="*/ 296475 h 457720"/>
                <a:gd name="connsiteX3" fmla="*/ 31410 w 1644961"/>
                <a:gd name="connsiteY3" fmla="*/ 309238 h 457720"/>
                <a:gd name="connsiteX4" fmla="*/ 31003 w 1644961"/>
                <a:gd name="connsiteY4" fmla="*/ 325011 h 457720"/>
                <a:gd name="connsiteX5" fmla="*/ 60932 w 1644961"/>
                <a:gd name="connsiteY5" fmla="*/ 363467 h 457720"/>
                <a:gd name="connsiteX6" fmla="*/ 136581 w 1644961"/>
                <a:gd name="connsiteY6" fmla="*/ 365817 h 457720"/>
                <a:gd name="connsiteX7" fmla="*/ 150092 w 1644961"/>
                <a:gd name="connsiteY7" fmla="*/ 357257 h 457720"/>
                <a:gd name="connsiteX8" fmla="*/ 185969 w 1644961"/>
                <a:gd name="connsiteY8" fmla="*/ 358197 h 457720"/>
                <a:gd name="connsiteX9" fmla="*/ 190478 w 1644961"/>
                <a:gd name="connsiteY9" fmla="*/ 357689 h 457720"/>
                <a:gd name="connsiteX10" fmla="*/ 226675 w 1644961"/>
                <a:gd name="connsiteY10" fmla="*/ 350843 h 457720"/>
                <a:gd name="connsiteX11" fmla="*/ 243923 w 1644961"/>
                <a:gd name="connsiteY11" fmla="*/ 350564 h 457720"/>
                <a:gd name="connsiteX12" fmla="*/ 244250 w 1644961"/>
                <a:gd name="connsiteY12" fmla="*/ 350577 h 457720"/>
                <a:gd name="connsiteX13" fmla="*/ 287052 w 1644961"/>
                <a:gd name="connsiteY13" fmla="*/ 351999 h 457720"/>
                <a:gd name="connsiteX14" fmla="*/ 288495 w 1644961"/>
                <a:gd name="connsiteY14" fmla="*/ 352101 h 457720"/>
                <a:gd name="connsiteX15" fmla="*/ 290996 w 1644961"/>
                <a:gd name="connsiteY15" fmla="*/ 352075 h 457720"/>
                <a:gd name="connsiteX16" fmla="*/ 375103 w 1644961"/>
                <a:gd name="connsiteY16" fmla="*/ 355149 h 457720"/>
                <a:gd name="connsiteX17" fmla="*/ 376605 w 1644961"/>
                <a:gd name="connsiteY17" fmla="*/ 373056 h 457720"/>
                <a:gd name="connsiteX18" fmla="*/ 696445 w 1644961"/>
                <a:gd name="connsiteY18" fmla="*/ 383520 h 457720"/>
                <a:gd name="connsiteX19" fmla="*/ 1196812 w 1644961"/>
                <a:gd name="connsiteY19" fmla="*/ 406609 h 457720"/>
                <a:gd name="connsiteX20" fmla="*/ 1195568 w 1644961"/>
                <a:gd name="connsiteY20" fmla="*/ 433317 h 457720"/>
                <a:gd name="connsiteX21" fmla="*/ 1286919 w 1644961"/>
                <a:gd name="connsiteY21" fmla="*/ 439083 h 457720"/>
                <a:gd name="connsiteX22" fmla="*/ 1632105 w 1644961"/>
                <a:gd name="connsiteY22" fmla="*/ 458133 h 457720"/>
                <a:gd name="connsiteX23" fmla="*/ 1645427 w 1644961"/>
                <a:gd name="connsiteY23" fmla="*/ 458336 h 457720"/>
                <a:gd name="connsiteX24" fmla="*/ 1643979 w 1644961"/>
                <a:gd name="connsiteY24" fmla="*/ 436010 h 457720"/>
                <a:gd name="connsiteX25" fmla="*/ 1635305 w 1644961"/>
                <a:gd name="connsiteY25" fmla="*/ 416121 h 457720"/>
                <a:gd name="connsiteX26" fmla="*/ 1609384 w 1644961"/>
                <a:gd name="connsiteY26" fmla="*/ 381742 h 457720"/>
                <a:gd name="connsiteX27" fmla="*/ 1597472 w 1644961"/>
                <a:gd name="connsiteY27" fmla="*/ 363442 h 457720"/>
                <a:gd name="connsiteX28" fmla="*/ 1611823 w 1644961"/>
                <a:gd name="connsiteY28" fmla="*/ 347211 h 457720"/>
                <a:gd name="connsiteX29" fmla="*/ 1614680 w 1644961"/>
                <a:gd name="connsiteY29" fmla="*/ 325126 h 457720"/>
                <a:gd name="connsiteX30" fmla="*/ 1608419 w 1644961"/>
                <a:gd name="connsiteY30" fmla="*/ 302418 h 457720"/>
                <a:gd name="connsiteX31" fmla="*/ 1618744 w 1644961"/>
                <a:gd name="connsiteY31" fmla="*/ 261816 h 457720"/>
                <a:gd name="connsiteX32" fmla="*/ 1624434 w 1644961"/>
                <a:gd name="connsiteY32" fmla="*/ 236861 h 457720"/>
                <a:gd name="connsiteX33" fmla="*/ 1621068 w 1644961"/>
                <a:gd name="connsiteY33" fmla="*/ 220681 h 457720"/>
                <a:gd name="connsiteX34" fmla="*/ 1611861 w 1644961"/>
                <a:gd name="connsiteY34" fmla="*/ 200907 h 457720"/>
                <a:gd name="connsiteX35" fmla="*/ 1611759 w 1644961"/>
                <a:gd name="connsiteY35" fmla="*/ 167278 h 457720"/>
                <a:gd name="connsiteX36" fmla="*/ 1616026 w 1644961"/>
                <a:gd name="connsiteY36" fmla="*/ 134232 h 457720"/>
                <a:gd name="connsiteX37" fmla="*/ 1581025 w 1644961"/>
                <a:gd name="connsiteY37" fmla="*/ 94545 h 457720"/>
                <a:gd name="connsiteX38" fmla="*/ 1566700 w 1644961"/>
                <a:gd name="connsiteY38" fmla="*/ 58781 h 457720"/>
                <a:gd name="connsiteX39" fmla="*/ 1463563 w 1644961"/>
                <a:gd name="connsiteY39" fmla="*/ 50933 h 457720"/>
                <a:gd name="connsiteX40" fmla="*/ 1137656 w 1644961"/>
                <a:gd name="connsiteY40" fmla="*/ 32353 h 457720"/>
                <a:gd name="connsiteX41" fmla="*/ 821299 w 1644961"/>
                <a:gd name="connsiteY41" fmla="*/ 17595 h 457720"/>
                <a:gd name="connsiteX42" fmla="*/ 763628 w 1644961"/>
                <a:gd name="connsiteY42" fmla="*/ 17062 h 457720"/>
                <a:gd name="connsiteX43" fmla="*/ 545716 w 1644961"/>
                <a:gd name="connsiteY43" fmla="*/ 7829 h 457720"/>
                <a:gd name="connsiteX44" fmla="*/ 336701 w 1644961"/>
                <a:gd name="connsiteY44" fmla="*/ 615 h 457720"/>
                <a:gd name="connsiteX45" fmla="*/ 237188 w 1644961"/>
                <a:gd name="connsiteY45" fmla="*/ 704 h 457720"/>
                <a:gd name="connsiteX46" fmla="*/ 164498 w 1644961"/>
                <a:gd name="connsiteY46" fmla="*/ 43237 h 457720"/>
                <a:gd name="connsiteX47" fmla="*/ 90020 w 1644961"/>
                <a:gd name="connsiteY47" fmla="*/ 41217 h 457720"/>
                <a:gd name="connsiteX48" fmla="*/ 97887 w 1644961"/>
                <a:gd name="connsiteY48" fmla="*/ 73628 h 457720"/>
                <a:gd name="connsiteX49" fmla="*/ 114947 w 1644961"/>
                <a:gd name="connsiteY49" fmla="*/ 101263 h 457720"/>
                <a:gd name="connsiteX50" fmla="*/ 136987 w 1644961"/>
                <a:gd name="connsiteY50" fmla="*/ 136607 h 457720"/>
                <a:gd name="connsiteX51" fmla="*/ 74327 w 1644961"/>
                <a:gd name="connsiteY51" fmla="*/ 166300 h 457720"/>
                <a:gd name="connsiteX52" fmla="*/ 6674 w 1644961"/>
                <a:gd name="connsiteY52" fmla="*/ 254526 h 457720"/>
                <a:gd name="connsiteX53" fmla="*/ 465 w 1644961"/>
                <a:gd name="connsiteY53" fmla="*/ 254653 h 457720"/>
                <a:gd name="connsiteX54" fmla="*/ 913 w 1644961"/>
                <a:gd name="connsiteY54" fmla="*/ 262654 h 45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644961" h="457720">
                  <a:moveTo>
                    <a:pt x="913" y="262654"/>
                  </a:moveTo>
                  <a:lnTo>
                    <a:pt x="9101" y="295446"/>
                  </a:lnTo>
                  <a:lnTo>
                    <a:pt x="31720" y="296475"/>
                  </a:lnTo>
                  <a:lnTo>
                    <a:pt x="31410" y="309238"/>
                  </a:lnTo>
                  <a:lnTo>
                    <a:pt x="31003" y="325011"/>
                  </a:lnTo>
                  <a:lnTo>
                    <a:pt x="60932" y="363467"/>
                  </a:lnTo>
                  <a:lnTo>
                    <a:pt x="136581" y="365817"/>
                  </a:lnTo>
                  <a:lnTo>
                    <a:pt x="150092" y="357257"/>
                  </a:lnTo>
                  <a:lnTo>
                    <a:pt x="185969" y="358197"/>
                  </a:lnTo>
                  <a:lnTo>
                    <a:pt x="190478" y="357689"/>
                  </a:lnTo>
                  <a:lnTo>
                    <a:pt x="226675" y="350843"/>
                  </a:lnTo>
                  <a:lnTo>
                    <a:pt x="243923" y="350564"/>
                  </a:lnTo>
                  <a:lnTo>
                    <a:pt x="244250" y="350577"/>
                  </a:lnTo>
                  <a:lnTo>
                    <a:pt x="287052" y="351999"/>
                  </a:lnTo>
                  <a:lnTo>
                    <a:pt x="288495" y="352101"/>
                  </a:lnTo>
                  <a:lnTo>
                    <a:pt x="290996" y="352075"/>
                  </a:lnTo>
                  <a:lnTo>
                    <a:pt x="375103" y="355149"/>
                  </a:lnTo>
                  <a:lnTo>
                    <a:pt x="376605" y="373056"/>
                  </a:lnTo>
                  <a:lnTo>
                    <a:pt x="696445" y="383520"/>
                  </a:lnTo>
                  <a:lnTo>
                    <a:pt x="1196812" y="406609"/>
                  </a:lnTo>
                  <a:lnTo>
                    <a:pt x="1195568" y="433317"/>
                  </a:lnTo>
                  <a:lnTo>
                    <a:pt x="1286919" y="439083"/>
                  </a:lnTo>
                  <a:lnTo>
                    <a:pt x="1632105" y="458133"/>
                  </a:lnTo>
                  <a:lnTo>
                    <a:pt x="1645427" y="458336"/>
                  </a:lnTo>
                  <a:lnTo>
                    <a:pt x="1643979" y="436010"/>
                  </a:lnTo>
                  <a:lnTo>
                    <a:pt x="1635305" y="416121"/>
                  </a:lnTo>
                  <a:lnTo>
                    <a:pt x="1609384" y="381742"/>
                  </a:lnTo>
                  <a:lnTo>
                    <a:pt x="1597472" y="363442"/>
                  </a:lnTo>
                  <a:lnTo>
                    <a:pt x="1611823" y="347211"/>
                  </a:lnTo>
                  <a:lnTo>
                    <a:pt x="1614680" y="325126"/>
                  </a:lnTo>
                  <a:lnTo>
                    <a:pt x="1608419" y="302418"/>
                  </a:lnTo>
                  <a:lnTo>
                    <a:pt x="1618744" y="261816"/>
                  </a:lnTo>
                  <a:lnTo>
                    <a:pt x="1624434" y="236861"/>
                  </a:lnTo>
                  <a:lnTo>
                    <a:pt x="1621068" y="220681"/>
                  </a:lnTo>
                  <a:lnTo>
                    <a:pt x="1611861" y="200907"/>
                  </a:lnTo>
                  <a:lnTo>
                    <a:pt x="1611759" y="167278"/>
                  </a:lnTo>
                  <a:lnTo>
                    <a:pt x="1616026" y="134232"/>
                  </a:lnTo>
                  <a:lnTo>
                    <a:pt x="1581025" y="94545"/>
                  </a:lnTo>
                  <a:lnTo>
                    <a:pt x="1566700" y="58781"/>
                  </a:lnTo>
                  <a:lnTo>
                    <a:pt x="1463563" y="50933"/>
                  </a:lnTo>
                  <a:lnTo>
                    <a:pt x="1137656" y="32353"/>
                  </a:lnTo>
                  <a:lnTo>
                    <a:pt x="821299" y="17595"/>
                  </a:lnTo>
                  <a:lnTo>
                    <a:pt x="763628" y="17062"/>
                  </a:lnTo>
                  <a:lnTo>
                    <a:pt x="545716" y="7829"/>
                  </a:lnTo>
                  <a:lnTo>
                    <a:pt x="336701" y="615"/>
                  </a:lnTo>
                  <a:lnTo>
                    <a:pt x="237188" y="704"/>
                  </a:lnTo>
                  <a:lnTo>
                    <a:pt x="164498" y="43237"/>
                  </a:lnTo>
                  <a:lnTo>
                    <a:pt x="90020" y="41217"/>
                  </a:lnTo>
                  <a:lnTo>
                    <a:pt x="97887" y="73628"/>
                  </a:lnTo>
                  <a:lnTo>
                    <a:pt x="114947" y="101263"/>
                  </a:lnTo>
                  <a:lnTo>
                    <a:pt x="136987" y="136607"/>
                  </a:lnTo>
                  <a:lnTo>
                    <a:pt x="74327" y="166300"/>
                  </a:lnTo>
                  <a:lnTo>
                    <a:pt x="6674" y="254526"/>
                  </a:lnTo>
                  <a:lnTo>
                    <a:pt x="465" y="254653"/>
                  </a:lnTo>
                  <a:lnTo>
                    <a:pt x="913" y="26265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614834-03FF-C561-C1A4-C5C98FEB8963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428694" y="4350601"/>
              <a:ext cx="1289387" cy="628539"/>
            </a:xfrm>
            <a:custGeom>
              <a:avLst/>
              <a:gdLst>
                <a:gd name="connsiteX0" fmla="*/ 501 w 1289387"/>
                <a:gd name="connsiteY0" fmla="*/ 609587 h 628539"/>
                <a:gd name="connsiteX1" fmla="*/ 326982 w 1289387"/>
                <a:gd name="connsiteY1" fmla="*/ 610375 h 628539"/>
                <a:gd name="connsiteX2" fmla="*/ 635241 w 1289387"/>
                <a:gd name="connsiteY2" fmla="*/ 613252 h 628539"/>
                <a:gd name="connsiteX3" fmla="*/ 1062788 w 1289387"/>
                <a:gd name="connsiteY3" fmla="*/ 620665 h 628539"/>
                <a:gd name="connsiteX4" fmla="*/ 1088103 w 1289387"/>
                <a:gd name="connsiteY4" fmla="*/ 619635 h 628539"/>
                <a:gd name="connsiteX5" fmla="*/ 1129603 w 1289387"/>
                <a:gd name="connsiteY5" fmla="*/ 626296 h 628539"/>
                <a:gd name="connsiteX6" fmla="*/ 1273899 w 1289387"/>
                <a:gd name="connsiteY6" fmla="*/ 629004 h 628539"/>
                <a:gd name="connsiteX7" fmla="*/ 1266345 w 1289387"/>
                <a:gd name="connsiteY7" fmla="*/ 575298 h 628539"/>
                <a:gd name="connsiteX8" fmla="*/ 1276092 w 1289387"/>
                <a:gd name="connsiteY8" fmla="*/ 539852 h 628539"/>
                <a:gd name="connsiteX9" fmla="*/ 1279661 w 1289387"/>
                <a:gd name="connsiteY9" fmla="*/ 409995 h 628539"/>
                <a:gd name="connsiteX10" fmla="*/ 1281159 w 1289387"/>
                <a:gd name="connsiteY10" fmla="*/ 397940 h 628539"/>
                <a:gd name="connsiteX11" fmla="*/ 1287234 w 1289387"/>
                <a:gd name="connsiteY11" fmla="*/ 135694 h 628539"/>
                <a:gd name="connsiteX12" fmla="*/ 1289859 w 1289387"/>
                <a:gd name="connsiteY12" fmla="*/ 32595 h 628539"/>
                <a:gd name="connsiteX13" fmla="*/ 1272074 w 1289387"/>
                <a:gd name="connsiteY13" fmla="*/ 32316 h 628539"/>
                <a:gd name="connsiteX14" fmla="*/ 1146532 w 1289387"/>
                <a:gd name="connsiteY14" fmla="*/ 29395 h 628539"/>
                <a:gd name="connsiteX15" fmla="*/ 674501 w 1289387"/>
                <a:gd name="connsiteY15" fmla="*/ 18422 h 628539"/>
                <a:gd name="connsiteX16" fmla="*/ 668722 w 1289387"/>
                <a:gd name="connsiteY16" fmla="*/ 9456 h 628539"/>
                <a:gd name="connsiteX17" fmla="*/ 667984 w 1289387"/>
                <a:gd name="connsiteY17" fmla="*/ 9443 h 628539"/>
                <a:gd name="connsiteX18" fmla="*/ 654036 w 1289387"/>
                <a:gd name="connsiteY18" fmla="*/ 18321 h 628539"/>
                <a:gd name="connsiteX19" fmla="*/ 661415 w 1289387"/>
                <a:gd name="connsiteY19" fmla="*/ 464 h 628539"/>
                <a:gd name="connsiteX20" fmla="*/ 612120 w 1289387"/>
                <a:gd name="connsiteY20" fmla="*/ 14015 h 628539"/>
                <a:gd name="connsiteX21" fmla="*/ 478801 w 1289387"/>
                <a:gd name="connsiteY21" fmla="*/ 14358 h 628539"/>
                <a:gd name="connsiteX22" fmla="*/ 461451 w 1289387"/>
                <a:gd name="connsiteY22" fmla="*/ 49804 h 628539"/>
                <a:gd name="connsiteX23" fmla="*/ 377150 w 1289387"/>
                <a:gd name="connsiteY23" fmla="*/ 66784 h 628539"/>
                <a:gd name="connsiteX24" fmla="*/ 362655 w 1289387"/>
                <a:gd name="connsiteY24" fmla="*/ 66835 h 628539"/>
                <a:gd name="connsiteX25" fmla="*/ 362029 w 1289387"/>
                <a:gd name="connsiteY25" fmla="*/ 174061 h 628539"/>
                <a:gd name="connsiteX26" fmla="*/ 317211 w 1289387"/>
                <a:gd name="connsiteY26" fmla="*/ 180665 h 628539"/>
                <a:gd name="connsiteX27" fmla="*/ 320928 w 1289387"/>
                <a:gd name="connsiteY27" fmla="*/ 237154 h 628539"/>
                <a:gd name="connsiteX28" fmla="*/ 264035 w 1289387"/>
                <a:gd name="connsiteY28" fmla="*/ 233776 h 628539"/>
                <a:gd name="connsiteX29" fmla="*/ 264206 w 1289387"/>
                <a:gd name="connsiteY29" fmla="*/ 287409 h 628539"/>
                <a:gd name="connsiteX30" fmla="*/ 192666 w 1289387"/>
                <a:gd name="connsiteY30" fmla="*/ 287859 h 628539"/>
                <a:gd name="connsiteX31" fmla="*/ 192659 w 1289387"/>
                <a:gd name="connsiteY31" fmla="*/ 337830 h 628539"/>
                <a:gd name="connsiteX32" fmla="*/ 157060 w 1289387"/>
                <a:gd name="connsiteY32" fmla="*/ 341303 h 628539"/>
                <a:gd name="connsiteX33" fmla="*/ 157148 w 1289387"/>
                <a:gd name="connsiteY33" fmla="*/ 395163 h 628539"/>
                <a:gd name="connsiteX34" fmla="*/ 100622 w 1289387"/>
                <a:gd name="connsiteY34" fmla="*/ 395330 h 628539"/>
                <a:gd name="connsiteX35" fmla="*/ 98474 w 1289387"/>
                <a:gd name="connsiteY35" fmla="*/ 413224 h 628539"/>
                <a:gd name="connsiteX36" fmla="*/ 64636 w 1289387"/>
                <a:gd name="connsiteY36" fmla="*/ 440320 h 628539"/>
                <a:gd name="connsiteX37" fmla="*/ 54227 w 1289387"/>
                <a:gd name="connsiteY37" fmla="*/ 502410 h 628539"/>
                <a:gd name="connsiteX38" fmla="*/ 472 w 1289387"/>
                <a:gd name="connsiteY38" fmla="*/ 502485 h 628539"/>
                <a:gd name="connsiteX39" fmla="*/ 501 w 1289387"/>
                <a:gd name="connsiteY39" fmla="*/ 609587 h 62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89387" h="628539">
                  <a:moveTo>
                    <a:pt x="501" y="609587"/>
                  </a:moveTo>
                  <a:lnTo>
                    <a:pt x="326982" y="610375"/>
                  </a:lnTo>
                  <a:lnTo>
                    <a:pt x="635241" y="613252"/>
                  </a:lnTo>
                  <a:lnTo>
                    <a:pt x="1062788" y="620665"/>
                  </a:lnTo>
                  <a:lnTo>
                    <a:pt x="1088103" y="619635"/>
                  </a:lnTo>
                  <a:lnTo>
                    <a:pt x="1129603" y="626296"/>
                  </a:lnTo>
                  <a:lnTo>
                    <a:pt x="1273899" y="629004"/>
                  </a:lnTo>
                  <a:lnTo>
                    <a:pt x="1266345" y="575298"/>
                  </a:lnTo>
                  <a:lnTo>
                    <a:pt x="1276092" y="539852"/>
                  </a:lnTo>
                  <a:lnTo>
                    <a:pt x="1279661" y="409995"/>
                  </a:lnTo>
                  <a:lnTo>
                    <a:pt x="1281159" y="397940"/>
                  </a:lnTo>
                  <a:lnTo>
                    <a:pt x="1287234" y="135694"/>
                  </a:lnTo>
                  <a:lnTo>
                    <a:pt x="1289859" y="32595"/>
                  </a:lnTo>
                  <a:lnTo>
                    <a:pt x="1272074" y="32316"/>
                  </a:lnTo>
                  <a:lnTo>
                    <a:pt x="1146532" y="29395"/>
                  </a:lnTo>
                  <a:lnTo>
                    <a:pt x="674501" y="18422"/>
                  </a:lnTo>
                  <a:lnTo>
                    <a:pt x="668722" y="9456"/>
                  </a:lnTo>
                  <a:lnTo>
                    <a:pt x="667984" y="9443"/>
                  </a:lnTo>
                  <a:lnTo>
                    <a:pt x="654036" y="18321"/>
                  </a:lnTo>
                  <a:lnTo>
                    <a:pt x="661415" y="464"/>
                  </a:lnTo>
                  <a:lnTo>
                    <a:pt x="612120" y="14015"/>
                  </a:lnTo>
                  <a:lnTo>
                    <a:pt x="478801" y="14358"/>
                  </a:lnTo>
                  <a:lnTo>
                    <a:pt x="461451" y="49804"/>
                  </a:lnTo>
                  <a:lnTo>
                    <a:pt x="377150" y="66784"/>
                  </a:lnTo>
                  <a:lnTo>
                    <a:pt x="362655" y="66835"/>
                  </a:lnTo>
                  <a:lnTo>
                    <a:pt x="362029" y="174061"/>
                  </a:lnTo>
                  <a:lnTo>
                    <a:pt x="317211" y="180665"/>
                  </a:lnTo>
                  <a:lnTo>
                    <a:pt x="320928" y="237154"/>
                  </a:lnTo>
                  <a:lnTo>
                    <a:pt x="264035" y="233776"/>
                  </a:lnTo>
                  <a:lnTo>
                    <a:pt x="264206" y="287409"/>
                  </a:lnTo>
                  <a:lnTo>
                    <a:pt x="192666" y="287859"/>
                  </a:lnTo>
                  <a:lnTo>
                    <a:pt x="192659" y="337830"/>
                  </a:lnTo>
                  <a:lnTo>
                    <a:pt x="157060" y="341303"/>
                  </a:lnTo>
                  <a:lnTo>
                    <a:pt x="157148" y="395163"/>
                  </a:lnTo>
                  <a:lnTo>
                    <a:pt x="100622" y="395330"/>
                  </a:lnTo>
                  <a:lnTo>
                    <a:pt x="98474" y="413224"/>
                  </a:lnTo>
                  <a:lnTo>
                    <a:pt x="64636" y="440320"/>
                  </a:lnTo>
                  <a:lnTo>
                    <a:pt x="54227" y="502410"/>
                  </a:lnTo>
                  <a:lnTo>
                    <a:pt x="472" y="502485"/>
                  </a:lnTo>
                  <a:lnTo>
                    <a:pt x="501" y="60958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A9400A-83FD-BA93-5E40-1D23FCD291D2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386271" y="928406"/>
              <a:ext cx="823372" cy="539940"/>
            </a:xfrm>
            <a:custGeom>
              <a:avLst/>
              <a:gdLst>
                <a:gd name="connsiteX0" fmla="*/ 495 w 823372"/>
                <a:gd name="connsiteY0" fmla="*/ 27665 h 539940"/>
                <a:gd name="connsiteX1" fmla="*/ 34963 w 823372"/>
                <a:gd name="connsiteY1" fmla="*/ 79164 h 539940"/>
                <a:gd name="connsiteX2" fmla="*/ 79845 w 823372"/>
                <a:gd name="connsiteY2" fmla="*/ 94251 h 539940"/>
                <a:gd name="connsiteX3" fmla="*/ 107937 w 823372"/>
                <a:gd name="connsiteY3" fmla="*/ 130192 h 539940"/>
                <a:gd name="connsiteX4" fmla="*/ 179438 w 823372"/>
                <a:gd name="connsiteY4" fmla="*/ 169321 h 539940"/>
                <a:gd name="connsiteX5" fmla="*/ 154978 w 823372"/>
                <a:gd name="connsiteY5" fmla="*/ 241304 h 539940"/>
                <a:gd name="connsiteX6" fmla="*/ 194780 w 823372"/>
                <a:gd name="connsiteY6" fmla="*/ 291927 h 539940"/>
                <a:gd name="connsiteX7" fmla="*/ 197434 w 823372"/>
                <a:gd name="connsiteY7" fmla="*/ 323867 h 539940"/>
                <a:gd name="connsiteX8" fmla="*/ 229171 w 823372"/>
                <a:gd name="connsiteY8" fmla="*/ 368177 h 539940"/>
                <a:gd name="connsiteX9" fmla="*/ 226936 w 823372"/>
                <a:gd name="connsiteY9" fmla="*/ 403737 h 539940"/>
                <a:gd name="connsiteX10" fmla="*/ 264795 w 823372"/>
                <a:gd name="connsiteY10" fmla="*/ 437367 h 539940"/>
                <a:gd name="connsiteX11" fmla="*/ 272669 w 823372"/>
                <a:gd name="connsiteY11" fmla="*/ 482325 h 539940"/>
                <a:gd name="connsiteX12" fmla="*/ 298831 w 823372"/>
                <a:gd name="connsiteY12" fmla="*/ 486757 h 539940"/>
                <a:gd name="connsiteX13" fmla="*/ 305219 w 823372"/>
                <a:gd name="connsiteY13" fmla="*/ 524108 h 539940"/>
                <a:gd name="connsiteX14" fmla="*/ 281127 w 823372"/>
                <a:gd name="connsiteY14" fmla="*/ 539869 h 539940"/>
                <a:gd name="connsiteX15" fmla="*/ 375424 w 823372"/>
                <a:gd name="connsiteY15" fmla="*/ 538891 h 539940"/>
                <a:gd name="connsiteX16" fmla="*/ 767700 w 823372"/>
                <a:gd name="connsiteY16" fmla="*/ 530242 h 539940"/>
                <a:gd name="connsiteX17" fmla="*/ 820770 w 823372"/>
                <a:gd name="connsiteY17" fmla="*/ 529709 h 539940"/>
                <a:gd name="connsiteX18" fmla="*/ 823867 w 823372"/>
                <a:gd name="connsiteY18" fmla="*/ 359643 h 539940"/>
                <a:gd name="connsiteX19" fmla="*/ 816275 w 823372"/>
                <a:gd name="connsiteY19" fmla="*/ 77995 h 539940"/>
                <a:gd name="connsiteX20" fmla="*/ 800571 w 823372"/>
                <a:gd name="connsiteY20" fmla="*/ 79100 h 539940"/>
                <a:gd name="connsiteX21" fmla="*/ 736913 w 823372"/>
                <a:gd name="connsiteY21" fmla="*/ 79316 h 539940"/>
                <a:gd name="connsiteX22" fmla="*/ 667304 w 823372"/>
                <a:gd name="connsiteY22" fmla="*/ 73817 h 539940"/>
                <a:gd name="connsiteX23" fmla="*/ 592543 w 823372"/>
                <a:gd name="connsiteY23" fmla="*/ 81437 h 539940"/>
                <a:gd name="connsiteX24" fmla="*/ 529335 w 823372"/>
                <a:gd name="connsiteY24" fmla="*/ 64559 h 539940"/>
                <a:gd name="connsiteX25" fmla="*/ 497065 w 823372"/>
                <a:gd name="connsiteY25" fmla="*/ 72102 h 539940"/>
                <a:gd name="connsiteX26" fmla="*/ 355968 w 823372"/>
                <a:gd name="connsiteY26" fmla="*/ 41356 h 539940"/>
                <a:gd name="connsiteX27" fmla="*/ 293039 w 823372"/>
                <a:gd name="connsiteY27" fmla="*/ 44353 h 539940"/>
                <a:gd name="connsiteX28" fmla="*/ 256438 w 823372"/>
                <a:gd name="connsiteY28" fmla="*/ 58234 h 539940"/>
                <a:gd name="connsiteX29" fmla="*/ 195770 w 823372"/>
                <a:gd name="connsiteY29" fmla="*/ 19359 h 539940"/>
                <a:gd name="connsiteX30" fmla="*/ 150545 w 823372"/>
                <a:gd name="connsiteY30" fmla="*/ 43438 h 539940"/>
                <a:gd name="connsiteX31" fmla="*/ 92519 w 823372"/>
                <a:gd name="connsiteY31" fmla="*/ 34955 h 539940"/>
                <a:gd name="connsiteX32" fmla="*/ 70345 w 823372"/>
                <a:gd name="connsiteY32" fmla="*/ 9860 h 539940"/>
                <a:gd name="connsiteX33" fmla="*/ 43332 w 823372"/>
                <a:gd name="connsiteY33" fmla="*/ 15841 h 539940"/>
                <a:gd name="connsiteX34" fmla="*/ 1168 w 823372"/>
                <a:gd name="connsiteY34" fmla="*/ -72 h 539940"/>
                <a:gd name="connsiteX35" fmla="*/ 495 w 823372"/>
                <a:gd name="connsiteY35" fmla="*/ 27665 h 53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3372" h="539940">
                  <a:moveTo>
                    <a:pt x="495" y="27665"/>
                  </a:moveTo>
                  <a:lnTo>
                    <a:pt x="34963" y="79164"/>
                  </a:lnTo>
                  <a:lnTo>
                    <a:pt x="79845" y="94251"/>
                  </a:lnTo>
                  <a:lnTo>
                    <a:pt x="107937" y="130192"/>
                  </a:lnTo>
                  <a:lnTo>
                    <a:pt x="179438" y="169321"/>
                  </a:lnTo>
                  <a:lnTo>
                    <a:pt x="154978" y="241304"/>
                  </a:lnTo>
                  <a:lnTo>
                    <a:pt x="194780" y="291927"/>
                  </a:lnTo>
                  <a:lnTo>
                    <a:pt x="197434" y="323867"/>
                  </a:lnTo>
                  <a:lnTo>
                    <a:pt x="229171" y="368177"/>
                  </a:lnTo>
                  <a:lnTo>
                    <a:pt x="226936" y="403737"/>
                  </a:lnTo>
                  <a:lnTo>
                    <a:pt x="264795" y="437367"/>
                  </a:lnTo>
                  <a:lnTo>
                    <a:pt x="272669" y="482325"/>
                  </a:lnTo>
                  <a:lnTo>
                    <a:pt x="298831" y="486757"/>
                  </a:lnTo>
                  <a:lnTo>
                    <a:pt x="305219" y="524108"/>
                  </a:lnTo>
                  <a:lnTo>
                    <a:pt x="281127" y="539869"/>
                  </a:lnTo>
                  <a:lnTo>
                    <a:pt x="375424" y="538891"/>
                  </a:lnTo>
                  <a:lnTo>
                    <a:pt x="767700" y="530242"/>
                  </a:lnTo>
                  <a:lnTo>
                    <a:pt x="820770" y="529709"/>
                  </a:lnTo>
                  <a:lnTo>
                    <a:pt x="823867" y="359643"/>
                  </a:lnTo>
                  <a:lnTo>
                    <a:pt x="816275" y="77995"/>
                  </a:lnTo>
                  <a:lnTo>
                    <a:pt x="800571" y="79100"/>
                  </a:lnTo>
                  <a:lnTo>
                    <a:pt x="736913" y="79316"/>
                  </a:lnTo>
                  <a:lnTo>
                    <a:pt x="667304" y="73817"/>
                  </a:lnTo>
                  <a:lnTo>
                    <a:pt x="592543" y="81437"/>
                  </a:lnTo>
                  <a:lnTo>
                    <a:pt x="529335" y="64559"/>
                  </a:lnTo>
                  <a:lnTo>
                    <a:pt x="497065" y="72102"/>
                  </a:lnTo>
                  <a:lnTo>
                    <a:pt x="355968" y="41356"/>
                  </a:lnTo>
                  <a:lnTo>
                    <a:pt x="293039" y="44353"/>
                  </a:lnTo>
                  <a:lnTo>
                    <a:pt x="256438" y="58234"/>
                  </a:lnTo>
                  <a:lnTo>
                    <a:pt x="195770" y="19359"/>
                  </a:lnTo>
                  <a:lnTo>
                    <a:pt x="150545" y="43438"/>
                  </a:lnTo>
                  <a:lnTo>
                    <a:pt x="92519" y="34955"/>
                  </a:lnTo>
                  <a:lnTo>
                    <a:pt x="70345" y="9860"/>
                  </a:lnTo>
                  <a:lnTo>
                    <a:pt x="43332" y="15841"/>
                  </a:lnTo>
                  <a:lnTo>
                    <a:pt x="1168" y="-72"/>
                  </a:lnTo>
                  <a:lnTo>
                    <a:pt x="495" y="2766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74A822-980B-A99E-5288-938D6391D28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35366" y="2333838"/>
              <a:ext cx="275005" cy="436437"/>
            </a:xfrm>
            <a:custGeom>
              <a:avLst/>
              <a:gdLst>
                <a:gd name="connsiteX0" fmla="*/ 11217 w 275005"/>
                <a:gd name="connsiteY0" fmla="*/ 321218 h 436437"/>
                <a:gd name="connsiteX1" fmla="*/ 89639 w 275005"/>
                <a:gd name="connsiteY1" fmla="*/ 340773 h 436437"/>
                <a:gd name="connsiteX2" fmla="*/ 134267 w 275005"/>
                <a:gd name="connsiteY2" fmla="*/ 404363 h 436437"/>
                <a:gd name="connsiteX3" fmla="*/ 125009 w 275005"/>
                <a:gd name="connsiteY3" fmla="*/ 436581 h 436437"/>
                <a:gd name="connsiteX4" fmla="*/ 176088 w 275005"/>
                <a:gd name="connsiteY4" fmla="*/ 420600 h 436437"/>
                <a:gd name="connsiteX5" fmla="*/ 193373 w 275005"/>
                <a:gd name="connsiteY5" fmla="*/ 368620 h 436437"/>
                <a:gd name="connsiteX6" fmla="*/ 246027 w 275005"/>
                <a:gd name="connsiteY6" fmla="*/ 274795 h 436437"/>
                <a:gd name="connsiteX7" fmla="*/ 259286 w 275005"/>
                <a:gd name="connsiteY7" fmla="*/ 218581 h 436437"/>
                <a:gd name="connsiteX8" fmla="*/ 247437 w 275005"/>
                <a:gd name="connsiteY8" fmla="*/ 167264 h 436437"/>
                <a:gd name="connsiteX9" fmla="*/ 275491 w 275005"/>
                <a:gd name="connsiteY9" fmla="*/ 97256 h 436437"/>
                <a:gd name="connsiteX10" fmla="*/ 207559 w 275005"/>
                <a:gd name="connsiteY10" fmla="*/ 98703 h 436437"/>
                <a:gd name="connsiteX11" fmla="*/ 210416 w 275005"/>
                <a:gd name="connsiteY11" fmla="*/ 143 h 436437"/>
                <a:gd name="connsiteX12" fmla="*/ 108512 w 275005"/>
                <a:gd name="connsiteY12" fmla="*/ 2993 h 436437"/>
                <a:gd name="connsiteX13" fmla="*/ 136680 w 275005"/>
                <a:gd name="connsiteY13" fmla="*/ 25778 h 436437"/>
                <a:gd name="connsiteX14" fmla="*/ 92129 w 275005"/>
                <a:gd name="connsiteY14" fmla="*/ 140584 h 436437"/>
                <a:gd name="connsiteX15" fmla="*/ 54435 w 275005"/>
                <a:gd name="connsiteY15" fmla="*/ 196772 h 436437"/>
                <a:gd name="connsiteX16" fmla="*/ 486 w 275005"/>
                <a:gd name="connsiteY16" fmla="*/ 277605 h 436437"/>
                <a:gd name="connsiteX17" fmla="*/ 11217 w 275005"/>
                <a:gd name="connsiteY17" fmla="*/ 321218 h 4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005" h="436437">
                  <a:moveTo>
                    <a:pt x="11217" y="321218"/>
                  </a:moveTo>
                  <a:lnTo>
                    <a:pt x="89639" y="340773"/>
                  </a:lnTo>
                  <a:lnTo>
                    <a:pt x="134267" y="404363"/>
                  </a:lnTo>
                  <a:lnTo>
                    <a:pt x="125009" y="436581"/>
                  </a:lnTo>
                  <a:lnTo>
                    <a:pt x="176088" y="420600"/>
                  </a:lnTo>
                  <a:lnTo>
                    <a:pt x="193373" y="368620"/>
                  </a:lnTo>
                  <a:lnTo>
                    <a:pt x="246027" y="274795"/>
                  </a:lnTo>
                  <a:lnTo>
                    <a:pt x="259286" y="218581"/>
                  </a:lnTo>
                  <a:lnTo>
                    <a:pt x="247437" y="167264"/>
                  </a:lnTo>
                  <a:lnTo>
                    <a:pt x="275491" y="97256"/>
                  </a:lnTo>
                  <a:lnTo>
                    <a:pt x="207559" y="98703"/>
                  </a:lnTo>
                  <a:lnTo>
                    <a:pt x="210416" y="143"/>
                  </a:lnTo>
                  <a:lnTo>
                    <a:pt x="108512" y="2993"/>
                  </a:lnTo>
                  <a:lnTo>
                    <a:pt x="136680" y="25778"/>
                  </a:lnTo>
                  <a:lnTo>
                    <a:pt x="92129" y="140584"/>
                  </a:lnTo>
                  <a:lnTo>
                    <a:pt x="54435" y="196772"/>
                  </a:lnTo>
                  <a:lnTo>
                    <a:pt x="486" y="277605"/>
                  </a:lnTo>
                  <a:lnTo>
                    <a:pt x="11217" y="32121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66AD-2F4E-1110-8E97-C1C1BE00026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21308" y="3038812"/>
              <a:ext cx="210997" cy="371762"/>
            </a:xfrm>
            <a:custGeom>
              <a:avLst/>
              <a:gdLst>
                <a:gd name="connsiteX0" fmla="*/ 684 w 210997"/>
                <a:gd name="connsiteY0" fmla="*/ 291412 h 371762"/>
                <a:gd name="connsiteX1" fmla="*/ 11619 w 210997"/>
                <a:gd name="connsiteY1" fmla="*/ 313181 h 371762"/>
                <a:gd name="connsiteX2" fmla="*/ 12482 w 210997"/>
                <a:gd name="connsiteY2" fmla="*/ 345931 h 371762"/>
                <a:gd name="connsiteX3" fmla="*/ 12813 w 210997"/>
                <a:gd name="connsiteY3" fmla="*/ 358674 h 371762"/>
                <a:gd name="connsiteX4" fmla="*/ 11276 w 210997"/>
                <a:gd name="connsiteY4" fmla="*/ 372011 h 371762"/>
                <a:gd name="connsiteX5" fmla="*/ 26618 w 210997"/>
                <a:gd name="connsiteY5" fmla="*/ 371670 h 371762"/>
                <a:gd name="connsiteX6" fmla="*/ 62482 w 210997"/>
                <a:gd name="connsiteY6" fmla="*/ 370815 h 371762"/>
                <a:gd name="connsiteX7" fmla="*/ 65035 w 210997"/>
                <a:gd name="connsiteY7" fmla="*/ 370745 h 371762"/>
                <a:gd name="connsiteX8" fmla="*/ 63397 w 210997"/>
                <a:gd name="connsiteY8" fmla="*/ 370297 h 371762"/>
                <a:gd name="connsiteX9" fmla="*/ 77633 w 210997"/>
                <a:gd name="connsiteY9" fmla="*/ 299459 h 371762"/>
                <a:gd name="connsiteX10" fmla="*/ 133399 w 210997"/>
                <a:gd name="connsiteY10" fmla="*/ 277051 h 371762"/>
                <a:gd name="connsiteX11" fmla="*/ 169531 w 210997"/>
                <a:gd name="connsiteY11" fmla="*/ 243126 h 371762"/>
                <a:gd name="connsiteX12" fmla="*/ 188860 w 210997"/>
                <a:gd name="connsiteY12" fmla="*/ 253213 h 371762"/>
                <a:gd name="connsiteX13" fmla="*/ 194473 w 210997"/>
                <a:gd name="connsiteY13" fmla="*/ 244142 h 371762"/>
                <a:gd name="connsiteX14" fmla="*/ 211479 w 210997"/>
                <a:gd name="connsiteY14" fmla="*/ 226069 h 371762"/>
                <a:gd name="connsiteX15" fmla="*/ 180338 w 210997"/>
                <a:gd name="connsiteY15" fmla="*/ 214732 h 371762"/>
                <a:gd name="connsiteX16" fmla="*/ 157834 w 210997"/>
                <a:gd name="connsiteY16" fmla="*/ 198871 h 371762"/>
                <a:gd name="connsiteX17" fmla="*/ 155129 w 210997"/>
                <a:gd name="connsiteY17" fmla="*/ 129418 h 371762"/>
                <a:gd name="connsiteX18" fmla="*/ 174369 w 210997"/>
                <a:gd name="connsiteY18" fmla="*/ 109400 h 371762"/>
                <a:gd name="connsiteX19" fmla="*/ 173150 w 210997"/>
                <a:gd name="connsiteY19" fmla="*/ 66167 h 371762"/>
                <a:gd name="connsiteX20" fmla="*/ 92213 w 210997"/>
                <a:gd name="connsiteY20" fmla="*/ 50615 h 371762"/>
                <a:gd name="connsiteX21" fmla="*/ 102424 w 210997"/>
                <a:gd name="connsiteY21" fmla="*/ 249 h 371762"/>
                <a:gd name="connsiteX22" fmla="*/ 88568 w 210997"/>
                <a:gd name="connsiteY22" fmla="*/ 6908 h 371762"/>
                <a:gd name="connsiteX23" fmla="*/ 78700 w 210997"/>
                <a:gd name="connsiteY23" fmla="*/ 24697 h 371762"/>
                <a:gd name="connsiteX24" fmla="*/ 53453 w 210997"/>
                <a:gd name="connsiteY24" fmla="*/ 51765 h 371762"/>
                <a:gd name="connsiteX25" fmla="*/ 43966 w 210997"/>
                <a:gd name="connsiteY25" fmla="*/ 89547 h 371762"/>
                <a:gd name="connsiteX26" fmla="*/ 53707 w 210997"/>
                <a:gd name="connsiteY26" fmla="*/ 143516 h 371762"/>
                <a:gd name="connsiteX27" fmla="*/ 50417 w 210997"/>
                <a:gd name="connsiteY27" fmla="*/ 166758 h 371762"/>
                <a:gd name="connsiteX28" fmla="*/ 34619 w 210997"/>
                <a:gd name="connsiteY28" fmla="*/ 204621 h 371762"/>
                <a:gd name="connsiteX29" fmla="*/ 33907 w 210997"/>
                <a:gd name="connsiteY29" fmla="*/ 220325 h 371762"/>
                <a:gd name="connsiteX30" fmla="*/ 11136 w 210997"/>
                <a:gd name="connsiteY30" fmla="*/ 239790 h 371762"/>
                <a:gd name="connsiteX31" fmla="*/ 481 w 210997"/>
                <a:gd name="connsiteY31" fmla="*/ 257841 h 371762"/>
                <a:gd name="connsiteX32" fmla="*/ 684 w 210997"/>
                <a:gd name="connsiteY32" fmla="*/ 291412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0997" h="371762">
                  <a:moveTo>
                    <a:pt x="684" y="291412"/>
                  </a:moveTo>
                  <a:lnTo>
                    <a:pt x="11619" y="313181"/>
                  </a:lnTo>
                  <a:lnTo>
                    <a:pt x="12482" y="345931"/>
                  </a:lnTo>
                  <a:lnTo>
                    <a:pt x="12813" y="358674"/>
                  </a:lnTo>
                  <a:lnTo>
                    <a:pt x="11276" y="372011"/>
                  </a:lnTo>
                  <a:lnTo>
                    <a:pt x="26618" y="371670"/>
                  </a:lnTo>
                  <a:lnTo>
                    <a:pt x="62482" y="370815"/>
                  </a:lnTo>
                  <a:lnTo>
                    <a:pt x="65035" y="370745"/>
                  </a:lnTo>
                  <a:lnTo>
                    <a:pt x="63397" y="370297"/>
                  </a:lnTo>
                  <a:lnTo>
                    <a:pt x="77633" y="299459"/>
                  </a:lnTo>
                  <a:lnTo>
                    <a:pt x="133399" y="277051"/>
                  </a:lnTo>
                  <a:lnTo>
                    <a:pt x="169531" y="243126"/>
                  </a:lnTo>
                  <a:lnTo>
                    <a:pt x="188860" y="253213"/>
                  </a:lnTo>
                  <a:lnTo>
                    <a:pt x="194473" y="244142"/>
                  </a:lnTo>
                  <a:lnTo>
                    <a:pt x="211479" y="226069"/>
                  </a:lnTo>
                  <a:lnTo>
                    <a:pt x="180338" y="214732"/>
                  </a:lnTo>
                  <a:lnTo>
                    <a:pt x="157834" y="198871"/>
                  </a:lnTo>
                  <a:lnTo>
                    <a:pt x="155129" y="129418"/>
                  </a:lnTo>
                  <a:lnTo>
                    <a:pt x="174369" y="109400"/>
                  </a:lnTo>
                  <a:lnTo>
                    <a:pt x="173150" y="66167"/>
                  </a:lnTo>
                  <a:lnTo>
                    <a:pt x="92213" y="50615"/>
                  </a:lnTo>
                  <a:lnTo>
                    <a:pt x="102424" y="249"/>
                  </a:lnTo>
                  <a:lnTo>
                    <a:pt x="88568" y="6908"/>
                  </a:lnTo>
                  <a:lnTo>
                    <a:pt x="78700" y="24697"/>
                  </a:lnTo>
                  <a:lnTo>
                    <a:pt x="53453" y="51765"/>
                  </a:lnTo>
                  <a:lnTo>
                    <a:pt x="43966" y="89547"/>
                  </a:lnTo>
                  <a:lnTo>
                    <a:pt x="53707" y="143516"/>
                  </a:lnTo>
                  <a:lnTo>
                    <a:pt x="50417" y="166758"/>
                  </a:lnTo>
                  <a:lnTo>
                    <a:pt x="34619" y="204621"/>
                  </a:lnTo>
                  <a:lnTo>
                    <a:pt x="33907" y="220325"/>
                  </a:lnTo>
                  <a:lnTo>
                    <a:pt x="11136" y="239790"/>
                  </a:lnTo>
                  <a:lnTo>
                    <a:pt x="481" y="257841"/>
                  </a:lnTo>
                  <a:lnTo>
                    <a:pt x="684" y="291412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8E0ED2-F776-61BB-F49A-089BA2F2F1C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17804" y="2006894"/>
              <a:ext cx="464781" cy="301110"/>
            </a:xfrm>
            <a:custGeom>
              <a:avLst/>
              <a:gdLst>
                <a:gd name="connsiteX0" fmla="*/ 488 w 464781"/>
                <a:gd name="connsiteY0" fmla="*/ 291767 h 301110"/>
                <a:gd name="connsiteX1" fmla="*/ 22320 w 464781"/>
                <a:gd name="connsiteY1" fmla="*/ 291310 h 301110"/>
                <a:gd name="connsiteX2" fmla="*/ 308273 w 464781"/>
                <a:gd name="connsiteY2" fmla="*/ 285328 h 301110"/>
                <a:gd name="connsiteX3" fmla="*/ 368928 w 464781"/>
                <a:gd name="connsiteY3" fmla="*/ 301191 h 301110"/>
                <a:gd name="connsiteX4" fmla="*/ 424884 w 464781"/>
                <a:gd name="connsiteY4" fmla="*/ 281849 h 301110"/>
                <a:gd name="connsiteX5" fmla="*/ 420249 w 464781"/>
                <a:gd name="connsiteY5" fmla="*/ 265665 h 301110"/>
                <a:gd name="connsiteX6" fmla="*/ 415245 w 464781"/>
                <a:gd name="connsiteY6" fmla="*/ 233056 h 301110"/>
                <a:gd name="connsiteX7" fmla="*/ 396004 w 464781"/>
                <a:gd name="connsiteY7" fmla="*/ 157477 h 301110"/>
                <a:gd name="connsiteX8" fmla="*/ 421519 w 464781"/>
                <a:gd name="connsiteY8" fmla="*/ 91135 h 301110"/>
                <a:gd name="connsiteX9" fmla="*/ 465270 w 464781"/>
                <a:gd name="connsiteY9" fmla="*/ 43313 h 301110"/>
                <a:gd name="connsiteX10" fmla="*/ 445293 w 464781"/>
                <a:gd name="connsiteY10" fmla="*/ 80 h 301110"/>
                <a:gd name="connsiteX11" fmla="*/ 204501 w 464781"/>
                <a:gd name="connsiteY11" fmla="*/ 5240 h 301110"/>
                <a:gd name="connsiteX12" fmla="*/ 172205 w 464781"/>
                <a:gd name="connsiteY12" fmla="*/ 29663 h 301110"/>
                <a:gd name="connsiteX13" fmla="*/ 171049 w 464781"/>
                <a:gd name="connsiteY13" fmla="*/ 64872 h 301110"/>
                <a:gd name="connsiteX14" fmla="*/ 134130 w 464781"/>
                <a:gd name="connsiteY14" fmla="*/ 86218 h 301110"/>
                <a:gd name="connsiteX15" fmla="*/ 143630 w 464781"/>
                <a:gd name="connsiteY15" fmla="*/ 158933 h 301110"/>
                <a:gd name="connsiteX16" fmla="*/ 47377 w 464781"/>
                <a:gd name="connsiteY16" fmla="*/ 202054 h 301110"/>
                <a:gd name="connsiteX17" fmla="*/ 3968 w 464781"/>
                <a:gd name="connsiteY17" fmla="*/ 248055 h 301110"/>
                <a:gd name="connsiteX18" fmla="*/ 19945 w 464781"/>
                <a:gd name="connsiteY18" fmla="*/ 282115 h 301110"/>
                <a:gd name="connsiteX19" fmla="*/ 488 w 464781"/>
                <a:gd name="connsiteY19" fmla="*/ 291767 h 3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4781" h="301110">
                  <a:moveTo>
                    <a:pt x="488" y="291767"/>
                  </a:moveTo>
                  <a:lnTo>
                    <a:pt x="22320" y="291310"/>
                  </a:lnTo>
                  <a:lnTo>
                    <a:pt x="308273" y="285328"/>
                  </a:lnTo>
                  <a:lnTo>
                    <a:pt x="368928" y="301191"/>
                  </a:lnTo>
                  <a:lnTo>
                    <a:pt x="424884" y="281849"/>
                  </a:lnTo>
                  <a:lnTo>
                    <a:pt x="420249" y="265665"/>
                  </a:lnTo>
                  <a:lnTo>
                    <a:pt x="415245" y="233056"/>
                  </a:lnTo>
                  <a:lnTo>
                    <a:pt x="396004" y="157477"/>
                  </a:lnTo>
                  <a:lnTo>
                    <a:pt x="421519" y="91135"/>
                  </a:lnTo>
                  <a:lnTo>
                    <a:pt x="465270" y="43313"/>
                  </a:lnTo>
                  <a:lnTo>
                    <a:pt x="445293" y="80"/>
                  </a:lnTo>
                  <a:lnTo>
                    <a:pt x="204501" y="5240"/>
                  </a:lnTo>
                  <a:lnTo>
                    <a:pt x="172205" y="29663"/>
                  </a:lnTo>
                  <a:lnTo>
                    <a:pt x="171049" y="64872"/>
                  </a:lnTo>
                  <a:lnTo>
                    <a:pt x="134130" y="86218"/>
                  </a:lnTo>
                  <a:lnTo>
                    <a:pt x="143630" y="158933"/>
                  </a:lnTo>
                  <a:lnTo>
                    <a:pt x="47377" y="202054"/>
                  </a:lnTo>
                  <a:lnTo>
                    <a:pt x="3968" y="248055"/>
                  </a:lnTo>
                  <a:lnTo>
                    <a:pt x="19945" y="282115"/>
                  </a:lnTo>
                  <a:lnTo>
                    <a:pt x="488" y="29176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905964-044C-7ACA-2691-6ACFC3A08FE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935636" y="2884879"/>
              <a:ext cx="528290" cy="575696"/>
            </a:xfrm>
            <a:custGeom>
              <a:avLst/>
              <a:gdLst>
                <a:gd name="connsiteX0" fmla="*/ 830 w 528290"/>
                <a:gd name="connsiteY0" fmla="*/ 214460 h 575696"/>
                <a:gd name="connsiteX1" fmla="*/ 114533 w 528290"/>
                <a:gd name="connsiteY1" fmla="*/ 324462 h 575696"/>
                <a:gd name="connsiteX2" fmla="*/ 143884 w 528290"/>
                <a:gd name="connsiteY2" fmla="*/ 338840 h 575696"/>
                <a:gd name="connsiteX3" fmla="*/ 158711 w 528290"/>
                <a:gd name="connsiteY3" fmla="*/ 357883 h 575696"/>
                <a:gd name="connsiteX4" fmla="*/ 178575 w 528290"/>
                <a:gd name="connsiteY4" fmla="*/ 364171 h 575696"/>
                <a:gd name="connsiteX5" fmla="*/ 234290 w 528290"/>
                <a:gd name="connsiteY5" fmla="*/ 381945 h 575696"/>
                <a:gd name="connsiteX6" fmla="*/ 270600 w 528290"/>
                <a:gd name="connsiteY6" fmla="*/ 368290 h 575696"/>
                <a:gd name="connsiteX7" fmla="*/ 269634 w 528290"/>
                <a:gd name="connsiteY7" fmla="*/ 402058 h 575696"/>
                <a:gd name="connsiteX8" fmla="*/ 269784 w 528290"/>
                <a:gd name="connsiteY8" fmla="*/ 575932 h 575696"/>
                <a:gd name="connsiteX9" fmla="*/ 400534 w 528290"/>
                <a:gd name="connsiteY9" fmla="*/ 424491 h 575696"/>
                <a:gd name="connsiteX10" fmla="*/ 400610 w 528290"/>
                <a:gd name="connsiteY10" fmla="*/ 424421 h 575696"/>
                <a:gd name="connsiteX11" fmla="*/ 528772 w 528290"/>
                <a:gd name="connsiteY11" fmla="*/ 302341 h 575696"/>
                <a:gd name="connsiteX12" fmla="*/ 528744 w 528290"/>
                <a:gd name="connsiteY12" fmla="*/ 302133 h 575696"/>
                <a:gd name="connsiteX13" fmla="*/ 320088 w 528290"/>
                <a:gd name="connsiteY13" fmla="*/ 201530 h 575696"/>
                <a:gd name="connsiteX14" fmla="*/ 234841 w 528290"/>
                <a:gd name="connsiteY14" fmla="*/ 158795 h 575696"/>
                <a:gd name="connsiteX15" fmla="*/ 247195 w 528290"/>
                <a:gd name="connsiteY15" fmla="*/ 128208 h 575696"/>
                <a:gd name="connsiteX16" fmla="*/ 117334 w 528290"/>
                <a:gd name="connsiteY16" fmla="*/ 236 h 575696"/>
                <a:gd name="connsiteX17" fmla="*/ 90630 w 528290"/>
                <a:gd name="connsiteY17" fmla="*/ 30543 h 575696"/>
                <a:gd name="connsiteX18" fmla="*/ 30610 w 528290"/>
                <a:gd name="connsiteY18" fmla="*/ 14435 h 575696"/>
                <a:gd name="connsiteX19" fmla="*/ 5216 w 528290"/>
                <a:gd name="connsiteY19" fmla="*/ 92461 h 575696"/>
                <a:gd name="connsiteX20" fmla="*/ 30197 w 528290"/>
                <a:gd name="connsiteY20" fmla="*/ 152896 h 575696"/>
                <a:gd name="connsiteX21" fmla="*/ 481 w 528290"/>
                <a:gd name="connsiteY21" fmla="*/ 214702 h 575696"/>
                <a:gd name="connsiteX22" fmla="*/ 830 w 528290"/>
                <a:gd name="connsiteY22" fmla="*/ 214460 h 57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8290" h="575696">
                  <a:moveTo>
                    <a:pt x="830" y="214460"/>
                  </a:moveTo>
                  <a:lnTo>
                    <a:pt x="114533" y="324462"/>
                  </a:lnTo>
                  <a:lnTo>
                    <a:pt x="143884" y="338840"/>
                  </a:lnTo>
                  <a:lnTo>
                    <a:pt x="158711" y="357883"/>
                  </a:lnTo>
                  <a:lnTo>
                    <a:pt x="178575" y="364171"/>
                  </a:lnTo>
                  <a:lnTo>
                    <a:pt x="234290" y="381945"/>
                  </a:lnTo>
                  <a:lnTo>
                    <a:pt x="270600" y="368290"/>
                  </a:lnTo>
                  <a:lnTo>
                    <a:pt x="269634" y="402058"/>
                  </a:lnTo>
                  <a:lnTo>
                    <a:pt x="269784" y="575932"/>
                  </a:lnTo>
                  <a:lnTo>
                    <a:pt x="400534" y="424491"/>
                  </a:lnTo>
                  <a:lnTo>
                    <a:pt x="400610" y="424421"/>
                  </a:lnTo>
                  <a:lnTo>
                    <a:pt x="528772" y="302341"/>
                  </a:lnTo>
                  <a:lnTo>
                    <a:pt x="528744" y="302133"/>
                  </a:lnTo>
                  <a:lnTo>
                    <a:pt x="320088" y="201530"/>
                  </a:lnTo>
                  <a:lnTo>
                    <a:pt x="234841" y="158795"/>
                  </a:lnTo>
                  <a:lnTo>
                    <a:pt x="247195" y="128208"/>
                  </a:lnTo>
                  <a:lnTo>
                    <a:pt x="117334" y="236"/>
                  </a:lnTo>
                  <a:lnTo>
                    <a:pt x="90630" y="30543"/>
                  </a:lnTo>
                  <a:lnTo>
                    <a:pt x="30610" y="14435"/>
                  </a:lnTo>
                  <a:lnTo>
                    <a:pt x="5216" y="92461"/>
                  </a:lnTo>
                  <a:lnTo>
                    <a:pt x="30197" y="152896"/>
                  </a:lnTo>
                  <a:lnTo>
                    <a:pt x="481" y="214702"/>
                  </a:lnTo>
                  <a:lnTo>
                    <a:pt x="830" y="214460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A7FACE-D137-42AA-616B-D7CB357B25B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615425" y="3582718"/>
              <a:ext cx="863661" cy="695102"/>
            </a:xfrm>
            <a:custGeom>
              <a:avLst/>
              <a:gdLst>
                <a:gd name="connsiteX0" fmla="*/ 476 w 863661"/>
                <a:gd name="connsiteY0" fmla="*/ 496137 h 695102"/>
                <a:gd name="connsiteX1" fmla="*/ 24035 w 863661"/>
                <a:gd name="connsiteY1" fmla="*/ 527384 h 695102"/>
                <a:gd name="connsiteX2" fmla="*/ 54870 w 863661"/>
                <a:gd name="connsiteY2" fmla="*/ 512421 h 695102"/>
                <a:gd name="connsiteX3" fmla="*/ 78429 w 863661"/>
                <a:gd name="connsiteY3" fmla="*/ 555896 h 695102"/>
                <a:gd name="connsiteX4" fmla="*/ 88195 w 863661"/>
                <a:gd name="connsiteY4" fmla="*/ 613706 h 695102"/>
                <a:gd name="connsiteX5" fmla="*/ 91218 w 863661"/>
                <a:gd name="connsiteY5" fmla="*/ 636707 h 695102"/>
                <a:gd name="connsiteX6" fmla="*/ 81236 w 863661"/>
                <a:gd name="connsiteY6" fmla="*/ 658253 h 695102"/>
                <a:gd name="connsiteX7" fmla="*/ 90837 w 863661"/>
                <a:gd name="connsiteY7" fmla="*/ 676115 h 695102"/>
                <a:gd name="connsiteX8" fmla="*/ 108896 w 863661"/>
                <a:gd name="connsiteY8" fmla="*/ 688316 h 695102"/>
                <a:gd name="connsiteX9" fmla="*/ 110585 w 863661"/>
                <a:gd name="connsiteY9" fmla="*/ 689993 h 695102"/>
                <a:gd name="connsiteX10" fmla="*/ 158896 w 863661"/>
                <a:gd name="connsiteY10" fmla="*/ 695459 h 695102"/>
                <a:gd name="connsiteX11" fmla="*/ 164473 w 863661"/>
                <a:gd name="connsiteY11" fmla="*/ 683654 h 695102"/>
                <a:gd name="connsiteX12" fmla="*/ 186590 w 863661"/>
                <a:gd name="connsiteY12" fmla="*/ 648578 h 695102"/>
                <a:gd name="connsiteX13" fmla="*/ 257348 w 863661"/>
                <a:gd name="connsiteY13" fmla="*/ 578499 h 695102"/>
                <a:gd name="connsiteX14" fmla="*/ 248746 w 863661"/>
                <a:gd name="connsiteY14" fmla="*/ 554576 h 695102"/>
                <a:gd name="connsiteX15" fmla="*/ 306434 w 863661"/>
                <a:gd name="connsiteY15" fmla="*/ 530959 h 695102"/>
                <a:gd name="connsiteX16" fmla="*/ 321711 w 863661"/>
                <a:gd name="connsiteY16" fmla="*/ 507267 h 695102"/>
                <a:gd name="connsiteX17" fmla="*/ 324043 w 863661"/>
                <a:gd name="connsiteY17" fmla="*/ 441527 h 695102"/>
                <a:gd name="connsiteX18" fmla="*/ 357440 w 863661"/>
                <a:gd name="connsiteY18" fmla="*/ 443634 h 695102"/>
                <a:gd name="connsiteX19" fmla="*/ 381919 w 863661"/>
                <a:gd name="connsiteY19" fmla="*/ 405866 h 695102"/>
                <a:gd name="connsiteX20" fmla="*/ 456400 w 863661"/>
                <a:gd name="connsiteY20" fmla="*/ 330411 h 695102"/>
                <a:gd name="connsiteX21" fmla="*/ 462614 w 863661"/>
                <a:gd name="connsiteY21" fmla="*/ 291221 h 695102"/>
                <a:gd name="connsiteX22" fmla="*/ 515728 w 863661"/>
                <a:gd name="connsiteY22" fmla="*/ 321864 h 695102"/>
                <a:gd name="connsiteX23" fmla="*/ 543033 w 863661"/>
                <a:gd name="connsiteY23" fmla="*/ 310318 h 695102"/>
                <a:gd name="connsiteX24" fmla="*/ 593796 w 863661"/>
                <a:gd name="connsiteY24" fmla="*/ 255388 h 695102"/>
                <a:gd name="connsiteX25" fmla="*/ 615070 w 863661"/>
                <a:gd name="connsiteY25" fmla="*/ 251101 h 695102"/>
                <a:gd name="connsiteX26" fmla="*/ 615724 w 863661"/>
                <a:gd name="connsiteY26" fmla="*/ 289771 h 695102"/>
                <a:gd name="connsiteX27" fmla="*/ 595866 w 863661"/>
                <a:gd name="connsiteY27" fmla="*/ 319680 h 695102"/>
                <a:gd name="connsiteX28" fmla="*/ 635096 w 863661"/>
                <a:gd name="connsiteY28" fmla="*/ 294103 h 695102"/>
                <a:gd name="connsiteX29" fmla="*/ 660383 w 863661"/>
                <a:gd name="connsiteY29" fmla="*/ 254685 h 695102"/>
                <a:gd name="connsiteX30" fmla="*/ 639992 w 863661"/>
                <a:gd name="connsiteY30" fmla="*/ 214922 h 695102"/>
                <a:gd name="connsiteX31" fmla="*/ 755652 w 863661"/>
                <a:gd name="connsiteY31" fmla="*/ 110706 h 695102"/>
                <a:gd name="connsiteX32" fmla="*/ 814086 w 863661"/>
                <a:gd name="connsiteY32" fmla="*/ 72675 h 695102"/>
                <a:gd name="connsiteX33" fmla="*/ 833610 w 863661"/>
                <a:gd name="connsiteY33" fmla="*/ 71815 h 695102"/>
                <a:gd name="connsiteX34" fmla="*/ 864138 w 863661"/>
                <a:gd name="connsiteY34" fmla="*/ 356 h 695102"/>
                <a:gd name="connsiteX35" fmla="*/ 381080 w 863661"/>
                <a:gd name="connsiteY35" fmla="*/ 6911 h 695102"/>
                <a:gd name="connsiteX36" fmla="*/ 300507 w 863661"/>
                <a:gd name="connsiteY36" fmla="*/ 8614 h 695102"/>
                <a:gd name="connsiteX37" fmla="*/ 271227 w 863661"/>
                <a:gd name="connsiteY37" fmla="*/ 39304 h 695102"/>
                <a:gd name="connsiteX38" fmla="*/ 244055 w 863661"/>
                <a:gd name="connsiteY38" fmla="*/ 64815 h 695102"/>
                <a:gd name="connsiteX39" fmla="*/ 232976 w 863661"/>
                <a:gd name="connsiteY39" fmla="*/ 116863 h 695102"/>
                <a:gd name="connsiteX40" fmla="*/ 210744 w 863661"/>
                <a:gd name="connsiteY40" fmla="*/ 144170 h 695102"/>
                <a:gd name="connsiteX41" fmla="*/ 189663 w 863661"/>
                <a:gd name="connsiteY41" fmla="*/ 151122 h 695102"/>
                <a:gd name="connsiteX42" fmla="*/ 166934 w 863661"/>
                <a:gd name="connsiteY42" fmla="*/ 197146 h 695102"/>
                <a:gd name="connsiteX43" fmla="*/ 138855 w 863661"/>
                <a:gd name="connsiteY43" fmla="*/ 238125 h 695102"/>
                <a:gd name="connsiteX44" fmla="*/ 90202 w 863661"/>
                <a:gd name="connsiteY44" fmla="*/ 276728 h 695102"/>
                <a:gd name="connsiteX45" fmla="*/ 67342 w 863661"/>
                <a:gd name="connsiteY45" fmla="*/ 286014 h 695102"/>
                <a:gd name="connsiteX46" fmla="*/ 37395 w 863661"/>
                <a:gd name="connsiteY46" fmla="*/ 323928 h 695102"/>
                <a:gd name="connsiteX47" fmla="*/ 31248 w 863661"/>
                <a:gd name="connsiteY47" fmla="*/ 379657 h 695102"/>
                <a:gd name="connsiteX48" fmla="*/ 13443 w 863661"/>
                <a:gd name="connsiteY48" fmla="*/ 436363 h 695102"/>
                <a:gd name="connsiteX49" fmla="*/ 476 w 863661"/>
                <a:gd name="connsiteY49" fmla="*/ 496137 h 69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63661" h="695102">
                  <a:moveTo>
                    <a:pt x="476" y="496137"/>
                  </a:moveTo>
                  <a:lnTo>
                    <a:pt x="24035" y="527384"/>
                  </a:lnTo>
                  <a:lnTo>
                    <a:pt x="54870" y="512421"/>
                  </a:lnTo>
                  <a:lnTo>
                    <a:pt x="78429" y="555896"/>
                  </a:lnTo>
                  <a:lnTo>
                    <a:pt x="88195" y="613706"/>
                  </a:lnTo>
                  <a:lnTo>
                    <a:pt x="91218" y="636707"/>
                  </a:lnTo>
                  <a:lnTo>
                    <a:pt x="81236" y="658253"/>
                  </a:lnTo>
                  <a:lnTo>
                    <a:pt x="90837" y="676115"/>
                  </a:lnTo>
                  <a:lnTo>
                    <a:pt x="108896" y="688316"/>
                  </a:lnTo>
                  <a:lnTo>
                    <a:pt x="110585" y="689993"/>
                  </a:lnTo>
                  <a:lnTo>
                    <a:pt x="158896" y="695459"/>
                  </a:lnTo>
                  <a:lnTo>
                    <a:pt x="164473" y="683654"/>
                  </a:lnTo>
                  <a:lnTo>
                    <a:pt x="186590" y="648578"/>
                  </a:lnTo>
                  <a:lnTo>
                    <a:pt x="257348" y="578499"/>
                  </a:lnTo>
                  <a:lnTo>
                    <a:pt x="248746" y="554576"/>
                  </a:lnTo>
                  <a:lnTo>
                    <a:pt x="306434" y="530959"/>
                  </a:lnTo>
                  <a:lnTo>
                    <a:pt x="321711" y="507267"/>
                  </a:lnTo>
                  <a:lnTo>
                    <a:pt x="324043" y="441527"/>
                  </a:lnTo>
                  <a:lnTo>
                    <a:pt x="357440" y="443634"/>
                  </a:lnTo>
                  <a:lnTo>
                    <a:pt x="381919" y="405866"/>
                  </a:lnTo>
                  <a:lnTo>
                    <a:pt x="456400" y="330411"/>
                  </a:lnTo>
                  <a:lnTo>
                    <a:pt x="462614" y="291221"/>
                  </a:lnTo>
                  <a:lnTo>
                    <a:pt x="515728" y="321864"/>
                  </a:lnTo>
                  <a:lnTo>
                    <a:pt x="543033" y="310318"/>
                  </a:lnTo>
                  <a:lnTo>
                    <a:pt x="593796" y="255388"/>
                  </a:lnTo>
                  <a:lnTo>
                    <a:pt x="615070" y="251101"/>
                  </a:lnTo>
                  <a:lnTo>
                    <a:pt x="615724" y="289771"/>
                  </a:lnTo>
                  <a:lnTo>
                    <a:pt x="595866" y="319680"/>
                  </a:lnTo>
                  <a:lnTo>
                    <a:pt x="635096" y="294103"/>
                  </a:lnTo>
                  <a:lnTo>
                    <a:pt x="660383" y="254685"/>
                  </a:lnTo>
                  <a:lnTo>
                    <a:pt x="639992" y="214922"/>
                  </a:lnTo>
                  <a:lnTo>
                    <a:pt x="755652" y="110706"/>
                  </a:lnTo>
                  <a:lnTo>
                    <a:pt x="814086" y="72675"/>
                  </a:lnTo>
                  <a:lnTo>
                    <a:pt x="833610" y="71815"/>
                  </a:lnTo>
                  <a:lnTo>
                    <a:pt x="864138" y="356"/>
                  </a:lnTo>
                  <a:lnTo>
                    <a:pt x="381080" y="6911"/>
                  </a:lnTo>
                  <a:lnTo>
                    <a:pt x="300507" y="8614"/>
                  </a:lnTo>
                  <a:lnTo>
                    <a:pt x="271227" y="39304"/>
                  </a:lnTo>
                  <a:lnTo>
                    <a:pt x="244055" y="64815"/>
                  </a:lnTo>
                  <a:lnTo>
                    <a:pt x="232976" y="116863"/>
                  </a:lnTo>
                  <a:lnTo>
                    <a:pt x="210744" y="144170"/>
                  </a:lnTo>
                  <a:lnTo>
                    <a:pt x="189663" y="151122"/>
                  </a:lnTo>
                  <a:lnTo>
                    <a:pt x="166934" y="197146"/>
                  </a:lnTo>
                  <a:lnTo>
                    <a:pt x="138855" y="238125"/>
                  </a:lnTo>
                  <a:lnTo>
                    <a:pt x="90202" y="276728"/>
                  </a:lnTo>
                  <a:lnTo>
                    <a:pt x="67342" y="286014"/>
                  </a:lnTo>
                  <a:lnTo>
                    <a:pt x="37395" y="323928"/>
                  </a:lnTo>
                  <a:lnTo>
                    <a:pt x="31248" y="379657"/>
                  </a:lnTo>
                  <a:lnTo>
                    <a:pt x="13443" y="436363"/>
                  </a:lnTo>
                  <a:lnTo>
                    <a:pt x="476" y="49613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22B441-02B3-7D53-584C-4599296B08F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456385" y="3038242"/>
              <a:ext cx="525085" cy="442178"/>
            </a:xfrm>
            <a:custGeom>
              <a:avLst/>
              <a:gdLst>
                <a:gd name="connsiteX0" fmla="*/ 481 w 525085"/>
                <a:gd name="connsiteY0" fmla="*/ 307166 h 442178"/>
                <a:gd name="connsiteX1" fmla="*/ 41992 w 525085"/>
                <a:gd name="connsiteY1" fmla="*/ 295901 h 442178"/>
                <a:gd name="connsiteX2" fmla="*/ 23134 w 525085"/>
                <a:gd name="connsiteY2" fmla="*/ 332331 h 442178"/>
                <a:gd name="connsiteX3" fmla="*/ 129013 w 525085"/>
                <a:gd name="connsiteY3" fmla="*/ 366846 h 442178"/>
                <a:gd name="connsiteX4" fmla="*/ 152162 w 525085"/>
                <a:gd name="connsiteY4" fmla="*/ 395758 h 442178"/>
                <a:gd name="connsiteX5" fmla="*/ 235748 w 525085"/>
                <a:gd name="connsiteY5" fmla="*/ 352346 h 442178"/>
                <a:gd name="connsiteX6" fmla="*/ 283070 w 525085"/>
                <a:gd name="connsiteY6" fmla="*/ 350640 h 442178"/>
                <a:gd name="connsiteX7" fmla="*/ 351912 w 525085"/>
                <a:gd name="connsiteY7" fmla="*/ 379129 h 442178"/>
                <a:gd name="connsiteX8" fmla="*/ 361981 w 525085"/>
                <a:gd name="connsiteY8" fmla="*/ 407097 h 442178"/>
                <a:gd name="connsiteX9" fmla="*/ 415316 w 525085"/>
                <a:gd name="connsiteY9" fmla="*/ 442425 h 442178"/>
                <a:gd name="connsiteX10" fmla="*/ 445190 w 525085"/>
                <a:gd name="connsiteY10" fmla="*/ 412873 h 442178"/>
                <a:gd name="connsiteX11" fmla="*/ 468148 w 525085"/>
                <a:gd name="connsiteY11" fmla="*/ 419806 h 442178"/>
                <a:gd name="connsiteX12" fmla="*/ 525566 w 525085"/>
                <a:gd name="connsiteY12" fmla="*/ 365832 h 442178"/>
                <a:gd name="connsiteX13" fmla="*/ 393072 w 525085"/>
                <a:gd name="connsiteY13" fmla="*/ 231738 h 442178"/>
                <a:gd name="connsiteX14" fmla="*/ 392940 w 525085"/>
                <a:gd name="connsiteY14" fmla="*/ 191532 h 442178"/>
                <a:gd name="connsiteX15" fmla="*/ 360445 w 525085"/>
                <a:gd name="connsiteY15" fmla="*/ 170977 h 442178"/>
                <a:gd name="connsiteX16" fmla="*/ 360534 w 525085"/>
                <a:gd name="connsiteY16" fmla="*/ 144321 h 442178"/>
                <a:gd name="connsiteX17" fmla="*/ 306667 w 525085"/>
                <a:gd name="connsiteY17" fmla="*/ 143714 h 442178"/>
                <a:gd name="connsiteX18" fmla="*/ 165242 w 525085"/>
                <a:gd name="connsiteY18" fmla="*/ 246 h 442178"/>
                <a:gd name="connsiteX19" fmla="*/ 103986 w 525085"/>
                <a:gd name="connsiteY19" fmla="*/ 48351 h 442178"/>
                <a:gd name="connsiteX20" fmla="*/ 2423 w 525085"/>
                <a:gd name="connsiteY20" fmla="*/ 276412 h 442178"/>
                <a:gd name="connsiteX21" fmla="*/ 2451 w 525085"/>
                <a:gd name="connsiteY21" fmla="*/ 276620 h 442178"/>
                <a:gd name="connsiteX22" fmla="*/ 481 w 525085"/>
                <a:gd name="connsiteY22" fmla="*/ 307166 h 4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085" h="442178">
                  <a:moveTo>
                    <a:pt x="481" y="307166"/>
                  </a:moveTo>
                  <a:lnTo>
                    <a:pt x="41992" y="295901"/>
                  </a:lnTo>
                  <a:lnTo>
                    <a:pt x="23134" y="332331"/>
                  </a:lnTo>
                  <a:lnTo>
                    <a:pt x="129013" y="366846"/>
                  </a:lnTo>
                  <a:lnTo>
                    <a:pt x="152162" y="395758"/>
                  </a:lnTo>
                  <a:lnTo>
                    <a:pt x="235748" y="352346"/>
                  </a:lnTo>
                  <a:lnTo>
                    <a:pt x="283070" y="350640"/>
                  </a:lnTo>
                  <a:lnTo>
                    <a:pt x="351912" y="379129"/>
                  </a:lnTo>
                  <a:lnTo>
                    <a:pt x="361981" y="407097"/>
                  </a:lnTo>
                  <a:lnTo>
                    <a:pt x="415316" y="442425"/>
                  </a:lnTo>
                  <a:lnTo>
                    <a:pt x="445190" y="412873"/>
                  </a:lnTo>
                  <a:lnTo>
                    <a:pt x="468148" y="419806"/>
                  </a:lnTo>
                  <a:lnTo>
                    <a:pt x="525566" y="365832"/>
                  </a:lnTo>
                  <a:lnTo>
                    <a:pt x="393072" y="231738"/>
                  </a:lnTo>
                  <a:lnTo>
                    <a:pt x="392940" y="191532"/>
                  </a:lnTo>
                  <a:lnTo>
                    <a:pt x="360445" y="170977"/>
                  </a:lnTo>
                  <a:lnTo>
                    <a:pt x="360534" y="144321"/>
                  </a:lnTo>
                  <a:lnTo>
                    <a:pt x="306667" y="143714"/>
                  </a:lnTo>
                  <a:lnTo>
                    <a:pt x="165242" y="246"/>
                  </a:lnTo>
                  <a:lnTo>
                    <a:pt x="103986" y="48351"/>
                  </a:lnTo>
                  <a:lnTo>
                    <a:pt x="2423" y="276412"/>
                  </a:lnTo>
                  <a:lnTo>
                    <a:pt x="2451" y="276620"/>
                  </a:lnTo>
                  <a:lnTo>
                    <a:pt x="481" y="30716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CD311F-D09E-0EF0-CC97-EDB94495A0B6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801447" y="1591771"/>
              <a:ext cx="455901" cy="522720"/>
            </a:xfrm>
            <a:custGeom>
              <a:avLst/>
              <a:gdLst>
                <a:gd name="connsiteX0" fmla="*/ 2396 w 455901"/>
                <a:gd name="connsiteY0" fmla="*/ 363911 h 522720"/>
                <a:gd name="connsiteX1" fmla="*/ 115819 w 455901"/>
                <a:gd name="connsiteY1" fmla="*/ 361955 h 522720"/>
                <a:gd name="connsiteX2" fmla="*/ 164385 w 455901"/>
                <a:gd name="connsiteY2" fmla="*/ 422204 h 522720"/>
                <a:gd name="connsiteX3" fmla="*/ 191274 w 455901"/>
                <a:gd name="connsiteY3" fmla="*/ 420693 h 522720"/>
                <a:gd name="connsiteX4" fmla="*/ 220527 w 455901"/>
                <a:gd name="connsiteY4" fmla="*/ 492422 h 522720"/>
                <a:gd name="connsiteX5" fmla="*/ 291218 w 455901"/>
                <a:gd name="connsiteY5" fmla="*/ 522750 h 522720"/>
                <a:gd name="connsiteX6" fmla="*/ 323517 w 455901"/>
                <a:gd name="connsiteY6" fmla="*/ 481970 h 522720"/>
                <a:gd name="connsiteX7" fmla="*/ 298138 w 455901"/>
                <a:gd name="connsiteY7" fmla="*/ 439311 h 522720"/>
                <a:gd name="connsiteX8" fmla="*/ 292146 w 455901"/>
                <a:gd name="connsiteY8" fmla="*/ 368725 h 522720"/>
                <a:gd name="connsiteX9" fmla="*/ 328760 w 455901"/>
                <a:gd name="connsiteY9" fmla="*/ 322509 h 522720"/>
                <a:gd name="connsiteX10" fmla="*/ 393945 w 455901"/>
                <a:gd name="connsiteY10" fmla="*/ 260368 h 522720"/>
                <a:gd name="connsiteX11" fmla="*/ 428238 w 455901"/>
                <a:gd name="connsiteY11" fmla="*/ 200259 h 522720"/>
                <a:gd name="connsiteX12" fmla="*/ 456392 w 455901"/>
                <a:gd name="connsiteY12" fmla="*/ 181019 h 522720"/>
                <a:gd name="connsiteX13" fmla="*/ 421246 w 455901"/>
                <a:gd name="connsiteY13" fmla="*/ 138067 h 522720"/>
                <a:gd name="connsiteX14" fmla="*/ 347722 w 455901"/>
                <a:gd name="connsiteY14" fmla="*/ 134816 h 522720"/>
                <a:gd name="connsiteX15" fmla="*/ 298361 w 455901"/>
                <a:gd name="connsiteY15" fmla="*/ 25897 h 522720"/>
                <a:gd name="connsiteX16" fmla="*/ 220532 w 455901"/>
                <a:gd name="connsiteY16" fmla="*/ 7392 h 522720"/>
                <a:gd name="connsiteX17" fmla="*/ 194548 w 455901"/>
                <a:gd name="connsiteY17" fmla="*/ 30 h 522720"/>
                <a:gd name="connsiteX18" fmla="*/ 187860 w 455901"/>
                <a:gd name="connsiteY18" fmla="*/ 6235 h 522720"/>
                <a:gd name="connsiteX19" fmla="*/ 59571 w 455901"/>
                <a:gd name="connsiteY19" fmla="*/ 7601 h 522720"/>
                <a:gd name="connsiteX20" fmla="*/ 64575 w 455901"/>
                <a:gd name="connsiteY20" fmla="*/ 40210 h 522720"/>
                <a:gd name="connsiteX21" fmla="*/ 69210 w 455901"/>
                <a:gd name="connsiteY21" fmla="*/ 56394 h 522720"/>
                <a:gd name="connsiteX22" fmla="*/ 86927 w 455901"/>
                <a:gd name="connsiteY22" fmla="*/ 149764 h 522720"/>
                <a:gd name="connsiteX23" fmla="*/ 21826 w 455901"/>
                <a:gd name="connsiteY23" fmla="*/ 149269 h 522720"/>
                <a:gd name="connsiteX24" fmla="*/ 23452 w 455901"/>
                <a:gd name="connsiteY24" fmla="*/ 233457 h 522720"/>
                <a:gd name="connsiteX25" fmla="*/ 46439 w 455901"/>
                <a:gd name="connsiteY25" fmla="*/ 269563 h 522720"/>
                <a:gd name="connsiteX26" fmla="*/ 490 w 455901"/>
                <a:gd name="connsiteY26" fmla="*/ 311219 h 522720"/>
                <a:gd name="connsiteX27" fmla="*/ 2396 w 455901"/>
                <a:gd name="connsiteY27" fmla="*/ 363911 h 52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5901" h="522720">
                  <a:moveTo>
                    <a:pt x="2396" y="363911"/>
                  </a:moveTo>
                  <a:lnTo>
                    <a:pt x="115819" y="361955"/>
                  </a:lnTo>
                  <a:lnTo>
                    <a:pt x="164385" y="422204"/>
                  </a:lnTo>
                  <a:lnTo>
                    <a:pt x="191274" y="420693"/>
                  </a:lnTo>
                  <a:lnTo>
                    <a:pt x="220527" y="492422"/>
                  </a:lnTo>
                  <a:lnTo>
                    <a:pt x="291218" y="522750"/>
                  </a:lnTo>
                  <a:lnTo>
                    <a:pt x="323517" y="481970"/>
                  </a:lnTo>
                  <a:lnTo>
                    <a:pt x="298138" y="439311"/>
                  </a:lnTo>
                  <a:lnTo>
                    <a:pt x="292146" y="368725"/>
                  </a:lnTo>
                  <a:lnTo>
                    <a:pt x="328760" y="322509"/>
                  </a:lnTo>
                  <a:lnTo>
                    <a:pt x="393945" y="260368"/>
                  </a:lnTo>
                  <a:lnTo>
                    <a:pt x="428238" y="200259"/>
                  </a:lnTo>
                  <a:lnTo>
                    <a:pt x="456392" y="181019"/>
                  </a:lnTo>
                  <a:lnTo>
                    <a:pt x="421246" y="138067"/>
                  </a:lnTo>
                  <a:lnTo>
                    <a:pt x="347722" y="134816"/>
                  </a:lnTo>
                  <a:lnTo>
                    <a:pt x="298361" y="25897"/>
                  </a:lnTo>
                  <a:lnTo>
                    <a:pt x="220532" y="7392"/>
                  </a:lnTo>
                  <a:lnTo>
                    <a:pt x="194548" y="30"/>
                  </a:lnTo>
                  <a:lnTo>
                    <a:pt x="187860" y="6235"/>
                  </a:lnTo>
                  <a:lnTo>
                    <a:pt x="59571" y="7601"/>
                  </a:lnTo>
                  <a:lnTo>
                    <a:pt x="64575" y="40210"/>
                  </a:lnTo>
                  <a:lnTo>
                    <a:pt x="69210" y="56394"/>
                  </a:lnTo>
                  <a:lnTo>
                    <a:pt x="86927" y="149764"/>
                  </a:lnTo>
                  <a:lnTo>
                    <a:pt x="21826" y="149269"/>
                  </a:lnTo>
                  <a:lnTo>
                    <a:pt x="23452" y="233457"/>
                  </a:lnTo>
                  <a:lnTo>
                    <a:pt x="46439" y="269563"/>
                  </a:lnTo>
                  <a:lnTo>
                    <a:pt x="490" y="311219"/>
                  </a:lnTo>
                  <a:lnTo>
                    <a:pt x="2396" y="36391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0219E9-AB2F-37A7-2462-970C6A3F364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3766434" y="661864"/>
              <a:ext cx="483996" cy="903858"/>
            </a:xfrm>
            <a:custGeom>
              <a:avLst/>
              <a:gdLst>
                <a:gd name="connsiteX0" fmla="*/ 12928 w 483996"/>
                <a:gd name="connsiteY0" fmla="*/ 323999 h 903858"/>
                <a:gd name="connsiteX1" fmla="*/ 57188 w 483996"/>
                <a:gd name="connsiteY1" fmla="*/ 416709 h 903858"/>
                <a:gd name="connsiteX2" fmla="*/ 120180 w 483996"/>
                <a:gd name="connsiteY2" fmla="*/ 526551 h 903858"/>
                <a:gd name="connsiteX3" fmla="*/ 151244 w 483996"/>
                <a:gd name="connsiteY3" fmla="*/ 614359 h 903858"/>
                <a:gd name="connsiteX4" fmla="*/ 149441 w 483996"/>
                <a:gd name="connsiteY4" fmla="*/ 650694 h 903858"/>
                <a:gd name="connsiteX5" fmla="*/ 137007 w 483996"/>
                <a:gd name="connsiteY5" fmla="*/ 674900 h 903858"/>
                <a:gd name="connsiteX6" fmla="*/ 134010 w 483996"/>
                <a:gd name="connsiteY6" fmla="*/ 706561 h 903858"/>
                <a:gd name="connsiteX7" fmla="*/ 154470 w 483996"/>
                <a:gd name="connsiteY7" fmla="*/ 736914 h 903858"/>
                <a:gd name="connsiteX8" fmla="*/ 171107 w 483996"/>
                <a:gd name="connsiteY8" fmla="*/ 796147 h 903858"/>
                <a:gd name="connsiteX9" fmla="*/ 188569 w 483996"/>
                <a:gd name="connsiteY9" fmla="*/ 888336 h 903858"/>
                <a:gd name="connsiteX10" fmla="*/ 187198 w 483996"/>
                <a:gd name="connsiteY10" fmla="*/ 903779 h 903858"/>
                <a:gd name="connsiteX11" fmla="*/ 323901 w 483996"/>
                <a:gd name="connsiteY11" fmla="*/ 897797 h 903858"/>
                <a:gd name="connsiteX12" fmla="*/ 322021 w 483996"/>
                <a:gd name="connsiteY12" fmla="*/ 846845 h 903858"/>
                <a:gd name="connsiteX13" fmla="*/ 372249 w 483996"/>
                <a:gd name="connsiteY13" fmla="*/ 845677 h 903858"/>
                <a:gd name="connsiteX14" fmla="*/ 452145 w 483996"/>
                <a:gd name="connsiteY14" fmla="*/ 839504 h 903858"/>
                <a:gd name="connsiteX15" fmla="*/ 484492 w 483996"/>
                <a:gd name="connsiteY15" fmla="*/ 717813 h 903858"/>
                <a:gd name="connsiteX16" fmla="*/ 456412 w 483996"/>
                <a:gd name="connsiteY16" fmla="*/ 655443 h 903858"/>
                <a:gd name="connsiteX17" fmla="*/ 481863 w 483996"/>
                <a:gd name="connsiteY17" fmla="*/ 616238 h 903858"/>
                <a:gd name="connsiteX18" fmla="*/ 444754 w 483996"/>
                <a:gd name="connsiteY18" fmla="*/ 557222 h 903858"/>
                <a:gd name="connsiteX19" fmla="*/ 408991 w 483996"/>
                <a:gd name="connsiteY19" fmla="*/ 580031 h 903858"/>
                <a:gd name="connsiteX20" fmla="*/ 379057 w 483996"/>
                <a:gd name="connsiteY20" fmla="*/ 568664 h 903858"/>
                <a:gd name="connsiteX21" fmla="*/ 406362 w 483996"/>
                <a:gd name="connsiteY21" fmla="*/ 506269 h 903858"/>
                <a:gd name="connsiteX22" fmla="*/ 411645 w 483996"/>
                <a:gd name="connsiteY22" fmla="*/ 450859 h 903858"/>
                <a:gd name="connsiteX23" fmla="*/ 394589 w 483996"/>
                <a:gd name="connsiteY23" fmla="*/ -80 h 903858"/>
                <a:gd name="connsiteX24" fmla="*/ 168668 w 483996"/>
                <a:gd name="connsiteY24" fmla="*/ 8556 h 903858"/>
                <a:gd name="connsiteX25" fmla="*/ 163944 w 483996"/>
                <a:gd name="connsiteY25" fmla="*/ 16125 h 903858"/>
                <a:gd name="connsiteX26" fmla="*/ 148653 w 483996"/>
                <a:gd name="connsiteY26" fmla="*/ 21675 h 903858"/>
                <a:gd name="connsiteX27" fmla="*/ 141618 w 483996"/>
                <a:gd name="connsiteY27" fmla="*/ 56981 h 903858"/>
                <a:gd name="connsiteX28" fmla="*/ 117818 w 483996"/>
                <a:gd name="connsiteY28" fmla="*/ 81238 h 903858"/>
                <a:gd name="connsiteX29" fmla="*/ 95732 w 483996"/>
                <a:gd name="connsiteY29" fmla="*/ 90903 h 903858"/>
                <a:gd name="connsiteX30" fmla="*/ 64122 w 483996"/>
                <a:gd name="connsiteY30" fmla="*/ 125231 h 903858"/>
                <a:gd name="connsiteX31" fmla="*/ 26124 w 483996"/>
                <a:gd name="connsiteY31" fmla="*/ 163534 h 903858"/>
                <a:gd name="connsiteX32" fmla="*/ 17069 w 483996"/>
                <a:gd name="connsiteY32" fmla="*/ 174355 h 903858"/>
                <a:gd name="connsiteX33" fmla="*/ 23876 w 483996"/>
                <a:gd name="connsiteY33" fmla="*/ 217205 h 903858"/>
                <a:gd name="connsiteX34" fmla="*/ 19367 w 483996"/>
                <a:gd name="connsiteY34" fmla="*/ 244014 h 903858"/>
                <a:gd name="connsiteX35" fmla="*/ 495 w 483996"/>
                <a:gd name="connsiteY35" fmla="*/ 283613 h 903858"/>
                <a:gd name="connsiteX36" fmla="*/ 12928 w 483996"/>
                <a:gd name="connsiteY36" fmla="*/ 323999 h 90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3996" h="903858">
                  <a:moveTo>
                    <a:pt x="12928" y="323999"/>
                  </a:moveTo>
                  <a:lnTo>
                    <a:pt x="57188" y="416709"/>
                  </a:lnTo>
                  <a:lnTo>
                    <a:pt x="120180" y="526551"/>
                  </a:lnTo>
                  <a:lnTo>
                    <a:pt x="151244" y="614359"/>
                  </a:lnTo>
                  <a:lnTo>
                    <a:pt x="149441" y="650694"/>
                  </a:lnTo>
                  <a:lnTo>
                    <a:pt x="137007" y="674900"/>
                  </a:lnTo>
                  <a:lnTo>
                    <a:pt x="134010" y="706561"/>
                  </a:lnTo>
                  <a:lnTo>
                    <a:pt x="154470" y="736914"/>
                  </a:lnTo>
                  <a:lnTo>
                    <a:pt x="171107" y="796147"/>
                  </a:lnTo>
                  <a:lnTo>
                    <a:pt x="188569" y="888336"/>
                  </a:lnTo>
                  <a:lnTo>
                    <a:pt x="187198" y="903779"/>
                  </a:lnTo>
                  <a:lnTo>
                    <a:pt x="323901" y="897797"/>
                  </a:lnTo>
                  <a:lnTo>
                    <a:pt x="322021" y="846845"/>
                  </a:lnTo>
                  <a:lnTo>
                    <a:pt x="372249" y="845677"/>
                  </a:lnTo>
                  <a:lnTo>
                    <a:pt x="452145" y="839504"/>
                  </a:lnTo>
                  <a:lnTo>
                    <a:pt x="484492" y="717813"/>
                  </a:lnTo>
                  <a:lnTo>
                    <a:pt x="456412" y="655443"/>
                  </a:lnTo>
                  <a:lnTo>
                    <a:pt x="481863" y="616238"/>
                  </a:lnTo>
                  <a:lnTo>
                    <a:pt x="444754" y="557222"/>
                  </a:lnTo>
                  <a:lnTo>
                    <a:pt x="408991" y="580031"/>
                  </a:lnTo>
                  <a:lnTo>
                    <a:pt x="379057" y="568664"/>
                  </a:lnTo>
                  <a:lnTo>
                    <a:pt x="406362" y="506269"/>
                  </a:lnTo>
                  <a:lnTo>
                    <a:pt x="411645" y="450859"/>
                  </a:lnTo>
                  <a:lnTo>
                    <a:pt x="394589" y="-80"/>
                  </a:lnTo>
                  <a:lnTo>
                    <a:pt x="168668" y="8556"/>
                  </a:lnTo>
                  <a:lnTo>
                    <a:pt x="163944" y="16125"/>
                  </a:lnTo>
                  <a:lnTo>
                    <a:pt x="148653" y="21675"/>
                  </a:lnTo>
                  <a:lnTo>
                    <a:pt x="141618" y="56981"/>
                  </a:lnTo>
                  <a:lnTo>
                    <a:pt x="117818" y="81238"/>
                  </a:lnTo>
                  <a:lnTo>
                    <a:pt x="95732" y="90903"/>
                  </a:lnTo>
                  <a:lnTo>
                    <a:pt x="64122" y="125231"/>
                  </a:lnTo>
                  <a:lnTo>
                    <a:pt x="26124" y="163534"/>
                  </a:lnTo>
                  <a:lnTo>
                    <a:pt x="17069" y="174355"/>
                  </a:lnTo>
                  <a:lnTo>
                    <a:pt x="23876" y="217205"/>
                  </a:lnTo>
                  <a:lnTo>
                    <a:pt x="19367" y="244014"/>
                  </a:lnTo>
                  <a:lnTo>
                    <a:pt x="495" y="283613"/>
                  </a:lnTo>
                  <a:lnTo>
                    <a:pt x="12928" y="32399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F2CE1D-F9E9-E0D8-EA44-10FEA0E6B66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356484" y="2712435"/>
              <a:ext cx="703406" cy="489525"/>
            </a:xfrm>
            <a:custGeom>
              <a:avLst/>
              <a:gdLst>
                <a:gd name="connsiteX0" fmla="*/ 67876 w 703406"/>
                <a:gd name="connsiteY0" fmla="*/ 196308 h 489525"/>
                <a:gd name="connsiteX1" fmla="*/ 58657 w 703406"/>
                <a:gd name="connsiteY1" fmla="*/ 218443 h 489525"/>
                <a:gd name="connsiteX2" fmla="*/ 93268 w 703406"/>
                <a:gd name="connsiteY2" fmla="*/ 232033 h 489525"/>
                <a:gd name="connsiteX3" fmla="*/ 103194 w 703406"/>
                <a:gd name="connsiteY3" fmla="*/ 260661 h 489525"/>
                <a:gd name="connsiteX4" fmla="*/ 232285 w 703406"/>
                <a:gd name="connsiteY4" fmla="*/ 453339 h 489525"/>
                <a:gd name="connsiteX5" fmla="*/ 307279 w 703406"/>
                <a:gd name="connsiteY5" fmla="*/ 489724 h 489525"/>
                <a:gd name="connsiteX6" fmla="*/ 372291 w 703406"/>
                <a:gd name="connsiteY6" fmla="*/ 442388 h 489525"/>
                <a:gd name="connsiteX7" fmla="*/ 458436 w 703406"/>
                <a:gd name="connsiteY7" fmla="*/ 479274 h 489525"/>
                <a:gd name="connsiteX8" fmla="*/ 490445 w 703406"/>
                <a:gd name="connsiteY8" fmla="*/ 424735 h 489525"/>
                <a:gd name="connsiteX9" fmla="*/ 484617 w 703406"/>
                <a:gd name="connsiteY9" fmla="*/ 399956 h 489525"/>
                <a:gd name="connsiteX10" fmla="*/ 507530 w 703406"/>
                <a:gd name="connsiteY10" fmla="*/ 368500 h 489525"/>
                <a:gd name="connsiteX11" fmla="*/ 493893 w 703406"/>
                <a:gd name="connsiteY11" fmla="*/ 346332 h 489525"/>
                <a:gd name="connsiteX12" fmla="*/ 521079 w 703406"/>
                <a:gd name="connsiteY12" fmla="*/ 321210 h 489525"/>
                <a:gd name="connsiteX13" fmla="*/ 572793 w 703406"/>
                <a:gd name="connsiteY13" fmla="*/ 303476 h 489525"/>
                <a:gd name="connsiteX14" fmla="*/ 632575 w 703406"/>
                <a:gd name="connsiteY14" fmla="*/ 276181 h 489525"/>
                <a:gd name="connsiteX15" fmla="*/ 652790 w 703406"/>
                <a:gd name="connsiteY15" fmla="*/ 240048 h 489525"/>
                <a:gd name="connsiteX16" fmla="*/ 651300 w 703406"/>
                <a:gd name="connsiteY16" fmla="*/ 192830 h 489525"/>
                <a:gd name="connsiteX17" fmla="*/ 703889 w 703406"/>
                <a:gd name="connsiteY17" fmla="*/ 155879 h 489525"/>
                <a:gd name="connsiteX18" fmla="*/ 703827 w 703406"/>
                <a:gd name="connsiteY18" fmla="*/ 105956 h 489525"/>
                <a:gd name="connsiteX19" fmla="*/ 671337 w 703406"/>
                <a:gd name="connsiteY19" fmla="*/ 65818 h 489525"/>
                <a:gd name="connsiteX20" fmla="*/ 651761 w 703406"/>
                <a:gd name="connsiteY20" fmla="*/ 89411 h 489525"/>
                <a:gd name="connsiteX21" fmla="*/ 594343 w 703406"/>
                <a:gd name="connsiteY21" fmla="*/ 143385 h 489525"/>
                <a:gd name="connsiteX22" fmla="*/ 571385 w 703406"/>
                <a:gd name="connsiteY22" fmla="*/ 136452 h 489525"/>
                <a:gd name="connsiteX23" fmla="*/ 541511 w 703406"/>
                <a:gd name="connsiteY23" fmla="*/ 166003 h 489525"/>
                <a:gd name="connsiteX24" fmla="*/ 488176 w 703406"/>
                <a:gd name="connsiteY24" fmla="*/ 130676 h 489525"/>
                <a:gd name="connsiteX25" fmla="*/ 478106 w 703406"/>
                <a:gd name="connsiteY25" fmla="*/ 102708 h 489525"/>
                <a:gd name="connsiteX26" fmla="*/ 409264 w 703406"/>
                <a:gd name="connsiteY26" fmla="*/ 74219 h 489525"/>
                <a:gd name="connsiteX27" fmla="*/ 361943 w 703406"/>
                <a:gd name="connsiteY27" fmla="*/ 75925 h 489525"/>
                <a:gd name="connsiteX28" fmla="*/ 278356 w 703406"/>
                <a:gd name="connsiteY28" fmla="*/ 119337 h 489525"/>
                <a:gd name="connsiteX29" fmla="*/ 255207 w 703406"/>
                <a:gd name="connsiteY29" fmla="*/ 90424 h 489525"/>
                <a:gd name="connsiteX30" fmla="*/ 149328 w 703406"/>
                <a:gd name="connsiteY30" fmla="*/ 55910 h 489525"/>
                <a:gd name="connsiteX31" fmla="*/ 168187 w 703406"/>
                <a:gd name="connsiteY31" fmla="*/ 19480 h 489525"/>
                <a:gd name="connsiteX32" fmla="*/ 126675 w 703406"/>
                <a:gd name="connsiteY32" fmla="*/ 30745 h 489525"/>
                <a:gd name="connsiteX33" fmla="*/ 128645 w 703406"/>
                <a:gd name="connsiteY33" fmla="*/ 199 h 489525"/>
                <a:gd name="connsiteX34" fmla="*/ 483 w 703406"/>
                <a:gd name="connsiteY34" fmla="*/ 122278 h 489525"/>
                <a:gd name="connsiteX35" fmla="*/ 67876 w 703406"/>
                <a:gd name="connsiteY35" fmla="*/ 196308 h 4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03406" h="489525">
                  <a:moveTo>
                    <a:pt x="67876" y="196308"/>
                  </a:moveTo>
                  <a:lnTo>
                    <a:pt x="58657" y="218443"/>
                  </a:lnTo>
                  <a:lnTo>
                    <a:pt x="93268" y="232033"/>
                  </a:lnTo>
                  <a:lnTo>
                    <a:pt x="103194" y="260661"/>
                  </a:lnTo>
                  <a:lnTo>
                    <a:pt x="232285" y="453339"/>
                  </a:lnTo>
                  <a:lnTo>
                    <a:pt x="307279" y="489724"/>
                  </a:lnTo>
                  <a:lnTo>
                    <a:pt x="372291" y="442388"/>
                  </a:lnTo>
                  <a:lnTo>
                    <a:pt x="458436" y="479274"/>
                  </a:lnTo>
                  <a:lnTo>
                    <a:pt x="490445" y="424735"/>
                  </a:lnTo>
                  <a:lnTo>
                    <a:pt x="484617" y="399956"/>
                  </a:lnTo>
                  <a:lnTo>
                    <a:pt x="507530" y="368500"/>
                  </a:lnTo>
                  <a:lnTo>
                    <a:pt x="493893" y="346332"/>
                  </a:lnTo>
                  <a:lnTo>
                    <a:pt x="521079" y="321210"/>
                  </a:lnTo>
                  <a:lnTo>
                    <a:pt x="572793" y="303476"/>
                  </a:lnTo>
                  <a:lnTo>
                    <a:pt x="632575" y="276181"/>
                  </a:lnTo>
                  <a:lnTo>
                    <a:pt x="652790" y="240048"/>
                  </a:lnTo>
                  <a:lnTo>
                    <a:pt x="651300" y="192830"/>
                  </a:lnTo>
                  <a:lnTo>
                    <a:pt x="703889" y="155879"/>
                  </a:lnTo>
                  <a:lnTo>
                    <a:pt x="703827" y="105956"/>
                  </a:lnTo>
                  <a:lnTo>
                    <a:pt x="671337" y="65818"/>
                  </a:lnTo>
                  <a:lnTo>
                    <a:pt x="651761" y="89411"/>
                  </a:lnTo>
                  <a:lnTo>
                    <a:pt x="594343" y="143385"/>
                  </a:lnTo>
                  <a:lnTo>
                    <a:pt x="571385" y="136452"/>
                  </a:lnTo>
                  <a:lnTo>
                    <a:pt x="541511" y="166003"/>
                  </a:lnTo>
                  <a:lnTo>
                    <a:pt x="488176" y="130676"/>
                  </a:lnTo>
                  <a:lnTo>
                    <a:pt x="478106" y="102708"/>
                  </a:lnTo>
                  <a:lnTo>
                    <a:pt x="409264" y="74219"/>
                  </a:lnTo>
                  <a:lnTo>
                    <a:pt x="361943" y="75925"/>
                  </a:lnTo>
                  <a:lnTo>
                    <a:pt x="278356" y="119337"/>
                  </a:lnTo>
                  <a:lnTo>
                    <a:pt x="255207" y="90424"/>
                  </a:lnTo>
                  <a:lnTo>
                    <a:pt x="149328" y="55910"/>
                  </a:lnTo>
                  <a:lnTo>
                    <a:pt x="168187" y="19480"/>
                  </a:lnTo>
                  <a:lnTo>
                    <a:pt x="126675" y="30745"/>
                  </a:lnTo>
                  <a:lnTo>
                    <a:pt x="128645" y="199"/>
                  </a:lnTo>
                  <a:lnTo>
                    <a:pt x="483" y="122278"/>
                  </a:lnTo>
                  <a:lnTo>
                    <a:pt x="67876" y="19630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F2C6F1-D943-6B5D-E75F-66C00D27773F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7408642" y="5891881"/>
              <a:ext cx="849324" cy="534047"/>
            </a:xfrm>
            <a:custGeom>
              <a:avLst/>
              <a:gdLst>
                <a:gd name="connsiteX0" fmla="*/ 11409 w 849324"/>
                <a:gd name="connsiteY0" fmla="*/ 279427 h 534047"/>
                <a:gd name="connsiteX1" fmla="*/ 462 w 849324"/>
                <a:gd name="connsiteY1" fmla="*/ 493549 h 534047"/>
                <a:gd name="connsiteX2" fmla="*/ 316819 w 849324"/>
                <a:gd name="connsiteY2" fmla="*/ 508306 h 534047"/>
                <a:gd name="connsiteX3" fmla="*/ 642726 w 849324"/>
                <a:gd name="connsiteY3" fmla="*/ 526886 h 534047"/>
                <a:gd name="connsiteX4" fmla="*/ 745863 w 849324"/>
                <a:gd name="connsiteY4" fmla="*/ 534735 h 534047"/>
                <a:gd name="connsiteX5" fmla="*/ 743145 w 849324"/>
                <a:gd name="connsiteY5" fmla="*/ 527966 h 534047"/>
                <a:gd name="connsiteX6" fmla="*/ 723473 w 849324"/>
                <a:gd name="connsiteY6" fmla="*/ 524156 h 534047"/>
                <a:gd name="connsiteX7" fmla="*/ 697615 w 849324"/>
                <a:gd name="connsiteY7" fmla="*/ 514593 h 534047"/>
                <a:gd name="connsiteX8" fmla="*/ 707776 w 849324"/>
                <a:gd name="connsiteY8" fmla="*/ 497778 h 534047"/>
                <a:gd name="connsiteX9" fmla="*/ 709274 w 849324"/>
                <a:gd name="connsiteY9" fmla="*/ 465317 h 534047"/>
                <a:gd name="connsiteX10" fmla="*/ 702632 w 849324"/>
                <a:gd name="connsiteY10" fmla="*/ 443333 h 534047"/>
                <a:gd name="connsiteX11" fmla="*/ 728756 w 849324"/>
                <a:gd name="connsiteY11" fmla="*/ 424931 h 534047"/>
                <a:gd name="connsiteX12" fmla="*/ 727765 w 849324"/>
                <a:gd name="connsiteY12" fmla="*/ 409399 h 534047"/>
                <a:gd name="connsiteX13" fmla="*/ 729543 w 849324"/>
                <a:gd name="connsiteY13" fmla="*/ 366219 h 534047"/>
                <a:gd name="connsiteX14" fmla="*/ 717618 w 849324"/>
                <a:gd name="connsiteY14" fmla="*/ 332411 h 534047"/>
                <a:gd name="connsiteX15" fmla="*/ 738103 w 849324"/>
                <a:gd name="connsiteY15" fmla="*/ 292381 h 534047"/>
                <a:gd name="connsiteX16" fmla="*/ 760214 w 849324"/>
                <a:gd name="connsiteY16" fmla="*/ 289396 h 534047"/>
                <a:gd name="connsiteX17" fmla="*/ 787354 w 849324"/>
                <a:gd name="connsiteY17" fmla="*/ 294298 h 534047"/>
                <a:gd name="connsiteX18" fmla="*/ 817440 w 849324"/>
                <a:gd name="connsiteY18" fmla="*/ 288799 h 534047"/>
                <a:gd name="connsiteX19" fmla="*/ 820653 w 849324"/>
                <a:gd name="connsiteY19" fmla="*/ 288215 h 534047"/>
                <a:gd name="connsiteX20" fmla="*/ 837925 w 849324"/>
                <a:gd name="connsiteY20" fmla="*/ 257786 h 534047"/>
                <a:gd name="connsiteX21" fmla="*/ 842053 w 849324"/>
                <a:gd name="connsiteY21" fmla="*/ 228411 h 534047"/>
                <a:gd name="connsiteX22" fmla="*/ 849787 w 849324"/>
                <a:gd name="connsiteY22" fmla="*/ 215571 h 534047"/>
                <a:gd name="connsiteX23" fmla="*/ 848796 w 849324"/>
                <a:gd name="connsiteY23" fmla="*/ 180837 h 534047"/>
                <a:gd name="connsiteX24" fmla="*/ 818634 w 849324"/>
                <a:gd name="connsiteY24" fmla="*/ 140781 h 534047"/>
                <a:gd name="connsiteX25" fmla="*/ 814506 w 849324"/>
                <a:gd name="connsiteY25" fmla="*/ 135853 h 534047"/>
                <a:gd name="connsiteX26" fmla="*/ 799762 w 849324"/>
                <a:gd name="connsiteY26" fmla="*/ 118251 h 534047"/>
                <a:gd name="connsiteX27" fmla="*/ 776724 w 849324"/>
                <a:gd name="connsiteY27" fmla="*/ 113184 h 534047"/>
                <a:gd name="connsiteX28" fmla="*/ 750231 w 849324"/>
                <a:gd name="connsiteY28" fmla="*/ 107380 h 534047"/>
                <a:gd name="connsiteX29" fmla="*/ 730242 w 849324"/>
                <a:gd name="connsiteY29" fmla="*/ 110745 h 534047"/>
                <a:gd name="connsiteX30" fmla="*/ 723828 w 849324"/>
                <a:gd name="connsiteY30" fmla="*/ 96445 h 534047"/>
                <a:gd name="connsiteX31" fmla="*/ 579213 w 849324"/>
                <a:gd name="connsiteY31" fmla="*/ 76938 h 534047"/>
                <a:gd name="connsiteX32" fmla="*/ 340199 w 849324"/>
                <a:gd name="connsiteY32" fmla="*/ 45010 h 534047"/>
                <a:gd name="connsiteX33" fmla="*/ 40632 w 849324"/>
                <a:gd name="connsiteY33" fmla="*/ 4866 h 534047"/>
                <a:gd name="connsiteX34" fmla="*/ 9936 w 849324"/>
                <a:gd name="connsiteY34" fmla="*/ 687 h 534047"/>
                <a:gd name="connsiteX35" fmla="*/ 11409 w 849324"/>
                <a:gd name="connsiteY35" fmla="*/ 279427 h 53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9324" h="534047">
                  <a:moveTo>
                    <a:pt x="11409" y="279427"/>
                  </a:moveTo>
                  <a:lnTo>
                    <a:pt x="462" y="493549"/>
                  </a:lnTo>
                  <a:lnTo>
                    <a:pt x="316819" y="508306"/>
                  </a:lnTo>
                  <a:lnTo>
                    <a:pt x="642726" y="526886"/>
                  </a:lnTo>
                  <a:lnTo>
                    <a:pt x="745863" y="534735"/>
                  </a:lnTo>
                  <a:lnTo>
                    <a:pt x="743145" y="527966"/>
                  </a:lnTo>
                  <a:lnTo>
                    <a:pt x="723473" y="524156"/>
                  </a:lnTo>
                  <a:lnTo>
                    <a:pt x="697615" y="514593"/>
                  </a:lnTo>
                  <a:lnTo>
                    <a:pt x="707776" y="497778"/>
                  </a:lnTo>
                  <a:lnTo>
                    <a:pt x="709274" y="465317"/>
                  </a:lnTo>
                  <a:lnTo>
                    <a:pt x="702632" y="443333"/>
                  </a:lnTo>
                  <a:lnTo>
                    <a:pt x="728756" y="424931"/>
                  </a:lnTo>
                  <a:lnTo>
                    <a:pt x="727765" y="409399"/>
                  </a:lnTo>
                  <a:lnTo>
                    <a:pt x="729543" y="366219"/>
                  </a:lnTo>
                  <a:lnTo>
                    <a:pt x="717618" y="332411"/>
                  </a:lnTo>
                  <a:lnTo>
                    <a:pt x="738103" y="292381"/>
                  </a:lnTo>
                  <a:lnTo>
                    <a:pt x="760214" y="289396"/>
                  </a:lnTo>
                  <a:lnTo>
                    <a:pt x="787354" y="294298"/>
                  </a:lnTo>
                  <a:lnTo>
                    <a:pt x="817440" y="288799"/>
                  </a:lnTo>
                  <a:lnTo>
                    <a:pt x="820653" y="288215"/>
                  </a:lnTo>
                  <a:lnTo>
                    <a:pt x="837925" y="257786"/>
                  </a:lnTo>
                  <a:lnTo>
                    <a:pt x="842053" y="228411"/>
                  </a:lnTo>
                  <a:lnTo>
                    <a:pt x="849787" y="215571"/>
                  </a:lnTo>
                  <a:lnTo>
                    <a:pt x="848796" y="180837"/>
                  </a:lnTo>
                  <a:lnTo>
                    <a:pt x="818634" y="140781"/>
                  </a:lnTo>
                  <a:lnTo>
                    <a:pt x="814506" y="135853"/>
                  </a:lnTo>
                  <a:lnTo>
                    <a:pt x="799762" y="118251"/>
                  </a:lnTo>
                  <a:lnTo>
                    <a:pt x="776724" y="113184"/>
                  </a:lnTo>
                  <a:lnTo>
                    <a:pt x="750231" y="107380"/>
                  </a:lnTo>
                  <a:lnTo>
                    <a:pt x="730242" y="110745"/>
                  </a:lnTo>
                  <a:lnTo>
                    <a:pt x="723828" y="96445"/>
                  </a:lnTo>
                  <a:lnTo>
                    <a:pt x="579213" y="76938"/>
                  </a:lnTo>
                  <a:lnTo>
                    <a:pt x="340199" y="45010"/>
                  </a:lnTo>
                  <a:lnTo>
                    <a:pt x="40632" y="4866"/>
                  </a:lnTo>
                  <a:lnTo>
                    <a:pt x="9936" y="687"/>
                  </a:lnTo>
                  <a:lnTo>
                    <a:pt x="11409" y="27942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F34FE1-3427-EB4D-5056-DB6D5984CB8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010869" y="2306860"/>
              <a:ext cx="560793" cy="463450"/>
            </a:xfrm>
            <a:custGeom>
              <a:avLst/>
              <a:gdLst>
                <a:gd name="connsiteX0" fmla="*/ 486 w 560793"/>
                <a:gd name="connsiteY0" fmla="*/ 419376 h 463450"/>
                <a:gd name="connsiteX1" fmla="*/ 83798 w 560793"/>
                <a:gd name="connsiteY1" fmla="*/ 440230 h 463450"/>
                <a:gd name="connsiteX2" fmla="*/ 194745 w 560793"/>
                <a:gd name="connsiteY2" fmla="*/ 437953 h 463450"/>
                <a:gd name="connsiteX3" fmla="*/ 221999 w 560793"/>
                <a:gd name="connsiteY3" fmla="*/ 463593 h 463450"/>
                <a:gd name="connsiteX4" fmla="*/ 345824 w 560793"/>
                <a:gd name="connsiteY4" fmla="*/ 458329 h 463450"/>
                <a:gd name="connsiteX5" fmla="*/ 357851 w 560793"/>
                <a:gd name="connsiteY5" fmla="*/ 451118 h 463450"/>
                <a:gd name="connsiteX6" fmla="*/ 435816 w 560793"/>
                <a:gd name="connsiteY6" fmla="*/ 345846 h 463450"/>
                <a:gd name="connsiteX7" fmla="*/ 425085 w 560793"/>
                <a:gd name="connsiteY7" fmla="*/ 302233 h 463450"/>
                <a:gd name="connsiteX8" fmla="*/ 479034 w 560793"/>
                <a:gd name="connsiteY8" fmla="*/ 221400 h 463450"/>
                <a:gd name="connsiteX9" fmla="*/ 516728 w 560793"/>
                <a:gd name="connsiteY9" fmla="*/ 165213 h 463450"/>
                <a:gd name="connsiteX10" fmla="*/ 561279 w 560793"/>
                <a:gd name="connsiteY10" fmla="*/ 50406 h 463450"/>
                <a:gd name="connsiteX11" fmla="*/ 533111 w 560793"/>
                <a:gd name="connsiteY11" fmla="*/ 27621 h 463450"/>
                <a:gd name="connsiteX12" fmla="*/ 537340 w 560793"/>
                <a:gd name="connsiteY12" fmla="*/ 19164 h 463450"/>
                <a:gd name="connsiteX13" fmla="*/ 492979 w 560793"/>
                <a:gd name="connsiteY13" fmla="*/ 142 h 463450"/>
                <a:gd name="connsiteX14" fmla="*/ 466360 w 560793"/>
                <a:gd name="connsiteY14" fmla="*/ 31265 h 463450"/>
                <a:gd name="connsiteX15" fmla="*/ 373446 w 560793"/>
                <a:gd name="connsiteY15" fmla="*/ 63443 h 463450"/>
                <a:gd name="connsiteX16" fmla="*/ 293030 w 560793"/>
                <a:gd name="connsiteY16" fmla="*/ 135816 h 463450"/>
                <a:gd name="connsiteX17" fmla="*/ 248377 w 560793"/>
                <a:gd name="connsiteY17" fmla="*/ 121580 h 463450"/>
                <a:gd name="connsiteX18" fmla="*/ 247932 w 560793"/>
                <a:gd name="connsiteY18" fmla="*/ 122395 h 463450"/>
                <a:gd name="connsiteX19" fmla="*/ 224221 w 560793"/>
                <a:gd name="connsiteY19" fmla="*/ 124607 h 463450"/>
                <a:gd name="connsiteX20" fmla="*/ 217745 w 560793"/>
                <a:gd name="connsiteY20" fmla="*/ 146770 h 463450"/>
                <a:gd name="connsiteX21" fmla="*/ 210607 w 560793"/>
                <a:gd name="connsiteY21" fmla="*/ 180901 h 463450"/>
                <a:gd name="connsiteX22" fmla="*/ 173498 w 560793"/>
                <a:gd name="connsiteY22" fmla="*/ 233863 h 463450"/>
                <a:gd name="connsiteX23" fmla="*/ 134242 w 560793"/>
                <a:gd name="connsiteY23" fmla="*/ 257314 h 463450"/>
                <a:gd name="connsiteX24" fmla="*/ 96040 w 560793"/>
                <a:gd name="connsiteY24" fmla="*/ 292040 h 463450"/>
                <a:gd name="connsiteX25" fmla="*/ 88230 w 560793"/>
                <a:gd name="connsiteY25" fmla="*/ 311475 h 463450"/>
                <a:gd name="connsiteX26" fmla="*/ 46358 w 560793"/>
                <a:gd name="connsiteY26" fmla="*/ 376064 h 463450"/>
                <a:gd name="connsiteX27" fmla="*/ 12398 w 560793"/>
                <a:gd name="connsiteY27" fmla="*/ 403187 h 463450"/>
                <a:gd name="connsiteX28" fmla="*/ 486 w 560793"/>
                <a:gd name="connsiteY28" fmla="*/ 419376 h 46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0793" h="463450">
                  <a:moveTo>
                    <a:pt x="486" y="419376"/>
                  </a:moveTo>
                  <a:lnTo>
                    <a:pt x="83798" y="440230"/>
                  </a:lnTo>
                  <a:lnTo>
                    <a:pt x="194745" y="437953"/>
                  </a:lnTo>
                  <a:lnTo>
                    <a:pt x="221999" y="463593"/>
                  </a:lnTo>
                  <a:lnTo>
                    <a:pt x="345824" y="458329"/>
                  </a:lnTo>
                  <a:lnTo>
                    <a:pt x="357851" y="451118"/>
                  </a:lnTo>
                  <a:lnTo>
                    <a:pt x="435816" y="345846"/>
                  </a:lnTo>
                  <a:lnTo>
                    <a:pt x="425085" y="302233"/>
                  </a:lnTo>
                  <a:lnTo>
                    <a:pt x="479034" y="221400"/>
                  </a:lnTo>
                  <a:lnTo>
                    <a:pt x="516728" y="165213"/>
                  </a:lnTo>
                  <a:lnTo>
                    <a:pt x="561279" y="50406"/>
                  </a:lnTo>
                  <a:lnTo>
                    <a:pt x="533111" y="27621"/>
                  </a:lnTo>
                  <a:lnTo>
                    <a:pt x="537340" y="19164"/>
                  </a:lnTo>
                  <a:lnTo>
                    <a:pt x="492979" y="142"/>
                  </a:lnTo>
                  <a:lnTo>
                    <a:pt x="466360" y="31265"/>
                  </a:lnTo>
                  <a:lnTo>
                    <a:pt x="373446" y="63443"/>
                  </a:lnTo>
                  <a:lnTo>
                    <a:pt x="293030" y="135816"/>
                  </a:lnTo>
                  <a:lnTo>
                    <a:pt x="248377" y="121580"/>
                  </a:lnTo>
                  <a:lnTo>
                    <a:pt x="247932" y="122395"/>
                  </a:lnTo>
                  <a:lnTo>
                    <a:pt x="224221" y="124607"/>
                  </a:lnTo>
                  <a:lnTo>
                    <a:pt x="217745" y="146770"/>
                  </a:lnTo>
                  <a:lnTo>
                    <a:pt x="210607" y="180901"/>
                  </a:lnTo>
                  <a:lnTo>
                    <a:pt x="173498" y="233863"/>
                  </a:lnTo>
                  <a:lnTo>
                    <a:pt x="134242" y="257314"/>
                  </a:lnTo>
                  <a:lnTo>
                    <a:pt x="96040" y="292040"/>
                  </a:lnTo>
                  <a:lnTo>
                    <a:pt x="88230" y="311475"/>
                  </a:lnTo>
                  <a:lnTo>
                    <a:pt x="46358" y="376064"/>
                  </a:lnTo>
                  <a:lnTo>
                    <a:pt x="12398" y="403187"/>
                  </a:lnTo>
                  <a:lnTo>
                    <a:pt x="486" y="41937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A616A3-2DF7-56CC-FD46-953390D33E4F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3931379" y="338925"/>
              <a:ext cx="337413" cy="386816"/>
            </a:xfrm>
            <a:custGeom>
              <a:avLst/>
              <a:gdLst>
                <a:gd name="connsiteX0" fmla="*/ 13618 w 337413"/>
                <a:gd name="connsiteY0" fmla="*/ 294024 h 386816"/>
                <a:gd name="connsiteX1" fmla="*/ 23601 w 337413"/>
                <a:gd name="connsiteY1" fmla="*/ 351390 h 386816"/>
                <a:gd name="connsiteX2" fmla="*/ 21403 w 337413"/>
                <a:gd name="connsiteY2" fmla="*/ 386645 h 386816"/>
                <a:gd name="connsiteX3" fmla="*/ 117504 w 337413"/>
                <a:gd name="connsiteY3" fmla="*/ 381070 h 386816"/>
                <a:gd name="connsiteX4" fmla="*/ 199368 w 337413"/>
                <a:gd name="connsiteY4" fmla="*/ 377361 h 386816"/>
                <a:gd name="connsiteX5" fmla="*/ 274794 w 337413"/>
                <a:gd name="connsiteY5" fmla="*/ 374097 h 386816"/>
                <a:gd name="connsiteX6" fmla="*/ 337913 w 337413"/>
                <a:gd name="connsiteY6" fmla="*/ 374174 h 386816"/>
                <a:gd name="connsiteX7" fmla="*/ 314532 w 337413"/>
                <a:gd name="connsiteY7" fmla="*/ 316338 h 386816"/>
                <a:gd name="connsiteX8" fmla="*/ 278794 w 337413"/>
                <a:gd name="connsiteY8" fmla="*/ 309264 h 386816"/>
                <a:gd name="connsiteX9" fmla="*/ 249457 w 337413"/>
                <a:gd name="connsiteY9" fmla="*/ 273577 h 386816"/>
                <a:gd name="connsiteX10" fmla="*/ 266704 w 337413"/>
                <a:gd name="connsiteY10" fmla="*/ 202546 h 386816"/>
                <a:gd name="connsiteX11" fmla="*/ 236795 w 337413"/>
                <a:gd name="connsiteY11" fmla="*/ 131273 h 386816"/>
                <a:gd name="connsiteX12" fmla="*/ 268063 w 337413"/>
                <a:gd name="connsiteY12" fmla="*/ 93008 h 386816"/>
                <a:gd name="connsiteX13" fmla="*/ 283049 w 337413"/>
                <a:gd name="connsiteY13" fmla="*/ 47835 h 386816"/>
                <a:gd name="connsiteX14" fmla="*/ 258334 w 337413"/>
                <a:gd name="connsiteY14" fmla="*/ -172 h 386816"/>
                <a:gd name="connsiteX15" fmla="*/ 208106 w 337413"/>
                <a:gd name="connsiteY15" fmla="*/ 997 h 386816"/>
                <a:gd name="connsiteX16" fmla="*/ 209986 w 337413"/>
                <a:gd name="connsiteY16" fmla="*/ 51949 h 386816"/>
                <a:gd name="connsiteX17" fmla="*/ 73283 w 337413"/>
                <a:gd name="connsiteY17" fmla="*/ 57931 h 386816"/>
                <a:gd name="connsiteX18" fmla="*/ 68787 w 337413"/>
                <a:gd name="connsiteY18" fmla="*/ 108922 h 386816"/>
                <a:gd name="connsiteX19" fmla="*/ 55274 w 337413"/>
                <a:gd name="connsiteY19" fmla="*/ 159112 h 386816"/>
                <a:gd name="connsiteX20" fmla="*/ 44822 w 337413"/>
                <a:gd name="connsiteY20" fmla="*/ 208769 h 386816"/>
                <a:gd name="connsiteX21" fmla="*/ 40403 w 337413"/>
                <a:gd name="connsiteY21" fmla="*/ 220897 h 386816"/>
                <a:gd name="connsiteX22" fmla="*/ 23715 w 337413"/>
                <a:gd name="connsiteY22" fmla="*/ 226079 h 386816"/>
                <a:gd name="connsiteX23" fmla="*/ 499 w 337413"/>
                <a:gd name="connsiteY23" fmla="*/ 261499 h 386816"/>
                <a:gd name="connsiteX24" fmla="*/ 13618 w 337413"/>
                <a:gd name="connsiteY24" fmla="*/ 294024 h 38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7413" h="386816">
                  <a:moveTo>
                    <a:pt x="13618" y="294024"/>
                  </a:moveTo>
                  <a:lnTo>
                    <a:pt x="23601" y="351390"/>
                  </a:lnTo>
                  <a:lnTo>
                    <a:pt x="21403" y="386645"/>
                  </a:lnTo>
                  <a:lnTo>
                    <a:pt x="117504" y="381070"/>
                  </a:lnTo>
                  <a:lnTo>
                    <a:pt x="199368" y="377361"/>
                  </a:lnTo>
                  <a:lnTo>
                    <a:pt x="274794" y="374097"/>
                  </a:lnTo>
                  <a:lnTo>
                    <a:pt x="337913" y="374174"/>
                  </a:lnTo>
                  <a:lnTo>
                    <a:pt x="314532" y="316338"/>
                  </a:lnTo>
                  <a:lnTo>
                    <a:pt x="278794" y="309264"/>
                  </a:lnTo>
                  <a:lnTo>
                    <a:pt x="249457" y="273577"/>
                  </a:lnTo>
                  <a:lnTo>
                    <a:pt x="266704" y="202546"/>
                  </a:lnTo>
                  <a:lnTo>
                    <a:pt x="236795" y="131273"/>
                  </a:lnTo>
                  <a:lnTo>
                    <a:pt x="268063" y="93008"/>
                  </a:lnTo>
                  <a:lnTo>
                    <a:pt x="283049" y="47835"/>
                  </a:lnTo>
                  <a:lnTo>
                    <a:pt x="258334" y="-172"/>
                  </a:lnTo>
                  <a:lnTo>
                    <a:pt x="208106" y="997"/>
                  </a:lnTo>
                  <a:lnTo>
                    <a:pt x="209986" y="51949"/>
                  </a:lnTo>
                  <a:lnTo>
                    <a:pt x="73283" y="57931"/>
                  </a:lnTo>
                  <a:lnTo>
                    <a:pt x="68787" y="108922"/>
                  </a:lnTo>
                  <a:lnTo>
                    <a:pt x="55274" y="159112"/>
                  </a:lnTo>
                  <a:lnTo>
                    <a:pt x="44822" y="208769"/>
                  </a:lnTo>
                  <a:lnTo>
                    <a:pt x="40403" y="220897"/>
                  </a:lnTo>
                  <a:lnTo>
                    <a:pt x="23715" y="226079"/>
                  </a:lnTo>
                  <a:lnTo>
                    <a:pt x="499" y="261499"/>
                  </a:lnTo>
                  <a:lnTo>
                    <a:pt x="13618" y="29402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9BD26A-D977-0116-C0DC-1D947826335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264934" y="1876185"/>
              <a:ext cx="356196" cy="560194"/>
            </a:xfrm>
            <a:custGeom>
              <a:avLst/>
              <a:gdLst>
                <a:gd name="connsiteX0" fmla="*/ 9746 w 356196"/>
                <a:gd name="connsiteY0" fmla="*/ 314475 h 560194"/>
                <a:gd name="connsiteX1" fmla="*/ 50387 w 356196"/>
                <a:gd name="connsiteY1" fmla="*/ 351240 h 560194"/>
                <a:gd name="connsiteX2" fmla="*/ 40252 w 356196"/>
                <a:gd name="connsiteY2" fmla="*/ 404165 h 560194"/>
                <a:gd name="connsiteX3" fmla="*/ 15677 w 356196"/>
                <a:gd name="connsiteY3" fmla="*/ 457583 h 560194"/>
                <a:gd name="connsiteX4" fmla="*/ 23221 w 356196"/>
                <a:gd name="connsiteY4" fmla="*/ 516054 h 560194"/>
                <a:gd name="connsiteX5" fmla="*/ 105517 w 356196"/>
                <a:gd name="connsiteY5" fmla="*/ 529084 h 560194"/>
                <a:gd name="connsiteX6" fmla="*/ 108806 w 356196"/>
                <a:gd name="connsiteY6" fmla="*/ 560276 h 560194"/>
                <a:gd name="connsiteX7" fmla="*/ 179609 w 356196"/>
                <a:gd name="connsiteY7" fmla="*/ 558523 h 560194"/>
                <a:gd name="connsiteX8" fmla="*/ 174504 w 356196"/>
                <a:gd name="connsiteY8" fmla="*/ 437746 h 560194"/>
                <a:gd name="connsiteX9" fmla="*/ 152672 w 356196"/>
                <a:gd name="connsiteY9" fmla="*/ 438203 h 560194"/>
                <a:gd name="connsiteX10" fmla="*/ 172129 w 356196"/>
                <a:gd name="connsiteY10" fmla="*/ 428551 h 560194"/>
                <a:gd name="connsiteX11" fmla="*/ 156152 w 356196"/>
                <a:gd name="connsiteY11" fmla="*/ 394491 h 560194"/>
                <a:gd name="connsiteX12" fmla="*/ 199561 w 356196"/>
                <a:gd name="connsiteY12" fmla="*/ 348490 h 560194"/>
                <a:gd name="connsiteX13" fmla="*/ 295814 w 356196"/>
                <a:gd name="connsiteY13" fmla="*/ 305369 h 560194"/>
                <a:gd name="connsiteX14" fmla="*/ 286314 w 356196"/>
                <a:gd name="connsiteY14" fmla="*/ 232654 h 560194"/>
                <a:gd name="connsiteX15" fmla="*/ 323233 w 356196"/>
                <a:gd name="connsiteY15" fmla="*/ 211308 h 560194"/>
                <a:gd name="connsiteX16" fmla="*/ 324389 w 356196"/>
                <a:gd name="connsiteY16" fmla="*/ 176099 h 560194"/>
                <a:gd name="connsiteX17" fmla="*/ 356685 w 356196"/>
                <a:gd name="connsiteY17" fmla="*/ 151676 h 560194"/>
                <a:gd name="connsiteX18" fmla="*/ 317340 w 356196"/>
                <a:gd name="connsiteY18" fmla="*/ 139992 h 560194"/>
                <a:gd name="connsiteX19" fmla="*/ 329443 w 356196"/>
                <a:gd name="connsiteY19" fmla="*/ 115444 h 560194"/>
                <a:gd name="connsiteX20" fmla="*/ 338702 w 356196"/>
                <a:gd name="connsiteY20" fmla="*/ 83227 h 560194"/>
                <a:gd name="connsiteX21" fmla="*/ 294074 w 356196"/>
                <a:gd name="connsiteY21" fmla="*/ 19637 h 560194"/>
                <a:gd name="connsiteX22" fmla="*/ 215651 w 356196"/>
                <a:gd name="connsiteY22" fmla="*/ 81 h 560194"/>
                <a:gd name="connsiteX23" fmla="*/ 137686 w 356196"/>
                <a:gd name="connsiteY23" fmla="*/ 105353 h 560194"/>
                <a:gd name="connsiteX24" fmla="*/ 125659 w 356196"/>
                <a:gd name="connsiteY24" fmla="*/ 112564 h 560194"/>
                <a:gd name="connsiteX25" fmla="*/ 65842 w 356196"/>
                <a:gd name="connsiteY25" fmla="*/ 145071 h 560194"/>
                <a:gd name="connsiteX26" fmla="*/ 49688 w 356196"/>
                <a:gd name="connsiteY26" fmla="*/ 205049 h 560194"/>
                <a:gd name="connsiteX27" fmla="*/ 29940 w 356196"/>
                <a:gd name="connsiteY27" fmla="*/ 205252 h 560194"/>
                <a:gd name="connsiteX28" fmla="*/ 488 w 356196"/>
                <a:gd name="connsiteY28" fmla="*/ 252404 h 560194"/>
                <a:gd name="connsiteX29" fmla="*/ 9746 w 356196"/>
                <a:gd name="connsiteY29" fmla="*/ 314475 h 56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6196" h="560194">
                  <a:moveTo>
                    <a:pt x="9746" y="314475"/>
                  </a:moveTo>
                  <a:lnTo>
                    <a:pt x="50387" y="351240"/>
                  </a:lnTo>
                  <a:lnTo>
                    <a:pt x="40252" y="404165"/>
                  </a:lnTo>
                  <a:lnTo>
                    <a:pt x="15677" y="457583"/>
                  </a:lnTo>
                  <a:lnTo>
                    <a:pt x="23221" y="516054"/>
                  </a:lnTo>
                  <a:lnTo>
                    <a:pt x="105517" y="529084"/>
                  </a:lnTo>
                  <a:lnTo>
                    <a:pt x="108806" y="560276"/>
                  </a:lnTo>
                  <a:lnTo>
                    <a:pt x="179609" y="558523"/>
                  </a:lnTo>
                  <a:lnTo>
                    <a:pt x="174504" y="437746"/>
                  </a:lnTo>
                  <a:lnTo>
                    <a:pt x="152672" y="438203"/>
                  </a:lnTo>
                  <a:lnTo>
                    <a:pt x="172129" y="428551"/>
                  </a:lnTo>
                  <a:lnTo>
                    <a:pt x="156152" y="394491"/>
                  </a:lnTo>
                  <a:lnTo>
                    <a:pt x="199561" y="348490"/>
                  </a:lnTo>
                  <a:lnTo>
                    <a:pt x="295814" y="305369"/>
                  </a:lnTo>
                  <a:lnTo>
                    <a:pt x="286314" y="232654"/>
                  </a:lnTo>
                  <a:lnTo>
                    <a:pt x="323233" y="211308"/>
                  </a:lnTo>
                  <a:lnTo>
                    <a:pt x="324389" y="176099"/>
                  </a:lnTo>
                  <a:lnTo>
                    <a:pt x="356685" y="151676"/>
                  </a:lnTo>
                  <a:lnTo>
                    <a:pt x="317340" y="139992"/>
                  </a:lnTo>
                  <a:lnTo>
                    <a:pt x="329443" y="115444"/>
                  </a:lnTo>
                  <a:lnTo>
                    <a:pt x="338702" y="83227"/>
                  </a:lnTo>
                  <a:lnTo>
                    <a:pt x="294074" y="19637"/>
                  </a:lnTo>
                  <a:lnTo>
                    <a:pt x="215651" y="81"/>
                  </a:lnTo>
                  <a:lnTo>
                    <a:pt x="137686" y="105353"/>
                  </a:lnTo>
                  <a:lnTo>
                    <a:pt x="125659" y="112564"/>
                  </a:lnTo>
                  <a:lnTo>
                    <a:pt x="65842" y="145071"/>
                  </a:lnTo>
                  <a:lnTo>
                    <a:pt x="49688" y="205049"/>
                  </a:lnTo>
                  <a:lnTo>
                    <a:pt x="29940" y="205252"/>
                  </a:lnTo>
                  <a:lnTo>
                    <a:pt x="488" y="252404"/>
                  </a:lnTo>
                  <a:lnTo>
                    <a:pt x="9746" y="31447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C7E79B7-2C02-52D7-51D0-1A37A9C4B6B2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016619" y="2139672"/>
              <a:ext cx="709275" cy="367169"/>
            </a:xfrm>
            <a:custGeom>
              <a:avLst/>
              <a:gdLst>
                <a:gd name="connsiteX0" fmla="*/ 9499 w 709275"/>
                <a:gd name="connsiteY0" fmla="*/ 133343 h 367169"/>
                <a:gd name="connsiteX1" fmla="*/ 35726 w 709275"/>
                <a:gd name="connsiteY1" fmla="*/ 133079 h 367169"/>
                <a:gd name="connsiteX2" fmla="*/ 36187 w 709275"/>
                <a:gd name="connsiteY2" fmla="*/ 176093 h 367169"/>
                <a:gd name="connsiteX3" fmla="*/ 88525 w 709275"/>
                <a:gd name="connsiteY3" fmla="*/ 209941 h 367169"/>
                <a:gd name="connsiteX4" fmla="*/ 100979 w 709275"/>
                <a:gd name="connsiteY4" fmla="*/ 198548 h 367169"/>
                <a:gd name="connsiteX5" fmla="*/ 128315 w 709275"/>
                <a:gd name="connsiteY5" fmla="*/ 184311 h 367169"/>
                <a:gd name="connsiteX6" fmla="*/ 168729 w 709275"/>
                <a:gd name="connsiteY6" fmla="*/ 199669 h 367169"/>
                <a:gd name="connsiteX7" fmla="*/ 201789 w 709275"/>
                <a:gd name="connsiteY7" fmla="*/ 179387 h 367169"/>
                <a:gd name="connsiteX8" fmla="*/ 241113 w 709275"/>
                <a:gd name="connsiteY8" fmla="*/ 238285 h 367169"/>
                <a:gd name="connsiteX9" fmla="*/ 302835 w 709275"/>
                <a:gd name="connsiteY9" fmla="*/ 301374 h 367169"/>
                <a:gd name="connsiteX10" fmla="*/ 382571 w 709275"/>
                <a:gd name="connsiteY10" fmla="*/ 360673 h 367169"/>
                <a:gd name="connsiteX11" fmla="*/ 404131 w 709275"/>
                <a:gd name="connsiteY11" fmla="*/ 367271 h 367169"/>
                <a:gd name="connsiteX12" fmla="*/ 708427 w 709275"/>
                <a:gd name="connsiteY12" fmla="*/ 367035 h 367169"/>
                <a:gd name="connsiteX13" fmla="*/ 708262 w 709275"/>
                <a:gd name="connsiteY13" fmla="*/ 351593 h 367169"/>
                <a:gd name="connsiteX14" fmla="*/ 709103 w 709275"/>
                <a:gd name="connsiteY14" fmla="*/ 274662 h 367169"/>
                <a:gd name="connsiteX15" fmla="*/ 709458 w 709275"/>
                <a:gd name="connsiteY15" fmla="*/ 242244 h 367169"/>
                <a:gd name="connsiteX16" fmla="*/ 709763 w 709275"/>
                <a:gd name="connsiteY16" fmla="*/ 214567 h 367169"/>
                <a:gd name="connsiteX17" fmla="*/ 642273 w 709275"/>
                <a:gd name="connsiteY17" fmla="*/ 214490 h 367169"/>
                <a:gd name="connsiteX18" fmla="*/ 622970 w 709275"/>
                <a:gd name="connsiteY18" fmla="*/ 192312 h 367169"/>
                <a:gd name="connsiteX19" fmla="*/ 503279 w 709275"/>
                <a:gd name="connsiteY19" fmla="*/ 191100 h 367169"/>
                <a:gd name="connsiteX20" fmla="*/ 486053 w 709275"/>
                <a:gd name="connsiteY20" fmla="*/ 152666 h 367169"/>
                <a:gd name="connsiteX21" fmla="*/ 445169 w 709275"/>
                <a:gd name="connsiteY21" fmla="*/ 122057 h 367169"/>
                <a:gd name="connsiteX22" fmla="*/ 404177 w 709275"/>
                <a:gd name="connsiteY22" fmla="*/ 140223 h 367169"/>
                <a:gd name="connsiteX23" fmla="*/ 354906 w 709275"/>
                <a:gd name="connsiteY23" fmla="*/ 180973 h 367169"/>
                <a:gd name="connsiteX24" fmla="*/ 323439 w 709275"/>
                <a:gd name="connsiteY24" fmla="*/ 174974 h 367169"/>
                <a:gd name="connsiteX25" fmla="*/ 300954 w 709275"/>
                <a:gd name="connsiteY25" fmla="*/ 145850 h 367169"/>
                <a:gd name="connsiteX26" fmla="*/ 262194 w 709275"/>
                <a:gd name="connsiteY26" fmla="*/ 152393 h 367169"/>
                <a:gd name="connsiteX27" fmla="*/ 214123 w 709275"/>
                <a:gd name="connsiteY27" fmla="*/ 124301 h 367169"/>
                <a:gd name="connsiteX28" fmla="*/ 203854 w 709275"/>
                <a:gd name="connsiteY28" fmla="*/ 81517 h 367169"/>
                <a:gd name="connsiteX29" fmla="*/ 191144 w 709275"/>
                <a:gd name="connsiteY29" fmla="*/ 74104 h 367169"/>
                <a:gd name="connsiteX30" fmla="*/ 164326 w 709275"/>
                <a:gd name="connsiteY30" fmla="*/ 101 h 367169"/>
                <a:gd name="connsiteX31" fmla="*/ 115944 w 709275"/>
                <a:gd name="connsiteY31" fmla="*/ 4570 h 367169"/>
                <a:gd name="connsiteX32" fmla="*/ 487 w 709275"/>
                <a:gd name="connsiteY32" fmla="*/ 16250 h 367169"/>
                <a:gd name="connsiteX33" fmla="*/ 9499 w 709275"/>
                <a:gd name="connsiteY33" fmla="*/ 133343 h 36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9275" h="367169">
                  <a:moveTo>
                    <a:pt x="9499" y="133343"/>
                  </a:moveTo>
                  <a:lnTo>
                    <a:pt x="35726" y="133079"/>
                  </a:lnTo>
                  <a:lnTo>
                    <a:pt x="36187" y="176093"/>
                  </a:lnTo>
                  <a:lnTo>
                    <a:pt x="88525" y="209941"/>
                  </a:lnTo>
                  <a:lnTo>
                    <a:pt x="100979" y="198548"/>
                  </a:lnTo>
                  <a:lnTo>
                    <a:pt x="128315" y="184311"/>
                  </a:lnTo>
                  <a:lnTo>
                    <a:pt x="168729" y="199669"/>
                  </a:lnTo>
                  <a:lnTo>
                    <a:pt x="201789" y="179387"/>
                  </a:lnTo>
                  <a:lnTo>
                    <a:pt x="241113" y="238285"/>
                  </a:lnTo>
                  <a:lnTo>
                    <a:pt x="302835" y="301374"/>
                  </a:lnTo>
                  <a:lnTo>
                    <a:pt x="382571" y="360673"/>
                  </a:lnTo>
                  <a:lnTo>
                    <a:pt x="404131" y="367271"/>
                  </a:lnTo>
                  <a:lnTo>
                    <a:pt x="708427" y="367035"/>
                  </a:lnTo>
                  <a:lnTo>
                    <a:pt x="708262" y="351593"/>
                  </a:lnTo>
                  <a:lnTo>
                    <a:pt x="709103" y="274662"/>
                  </a:lnTo>
                  <a:lnTo>
                    <a:pt x="709458" y="242244"/>
                  </a:lnTo>
                  <a:lnTo>
                    <a:pt x="709763" y="214567"/>
                  </a:lnTo>
                  <a:lnTo>
                    <a:pt x="642273" y="214490"/>
                  </a:lnTo>
                  <a:lnTo>
                    <a:pt x="622970" y="192312"/>
                  </a:lnTo>
                  <a:lnTo>
                    <a:pt x="503279" y="191100"/>
                  </a:lnTo>
                  <a:lnTo>
                    <a:pt x="486053" y="152666"/>
                  </a:lnTo>
                  <a:lnTo>
                    <a:pt x="445169" y="122057"/>
                  </a:lnTo>
                  <a:lnTo>
                    <a:pt x="404177" y="140223"/>
                  </a:lnTo>
                  <a:lnTo>
                    <a:pt x="354906" y="180973"/>
                  </a:lnTo>
                  <a:lnTo>
                    <a:pt x="323439" y="174974"/>
                  </a:lnTo>
                  <a:lnTo>
                    <a:pt x="300954" y="145850"/>
                  </a:lnTo>
                  <a:lnTo>
                    <a:pt x="262194" y="152393"/>
                  </a:lnTo>
                  <a:lnTo>
                    <a:pt x="214123" y="124301"/>
                  </a:lnTo>
                  <a:lnTo>
                    <a:pt x="203854" y="81517"/>
                  </a:lnTo>
                  <a:lnTo>
                    <a:pt x="191144" y="74104"/>
                  </a:lnTo>
                  <a:lnTo>
                    <a:pt x="164326" y="101"/>
                  </a:lnTo>
                  <a:lnTo>
                    <a:pt x="115944" y="4570"/>
                  </a:lnTo>
                  <a:lnTo>
                    <a:pt x="487" y="16250"/>
                  </a:lnTo>
                  <a:lnTo>
                    <a:pt x="9499" y="133343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59B3806-CCEC-F7AD-082A-B1DAB22EDD43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52304" y="3238633"/>
              <a:ext cx="1256870" cy="1030124"/>
            </a:xfrm>
            <a:custGeom>
              <a:avLst/>
              <a:gdLst>
                <a:gd name="connsiteX0" fmla="*/ 130493 w 1256870"/>
                <a:gd name="connsiteY0" fmla="*/ 641458 h 1030124"/>
                <a:gd name="connsiteX1" fmla="*/ 162528 w 1256870"/>
                <a:gd name="connsiteY1" fmla="*/ 641131 h 1030124"/>
                <a:gd name="connsiteX2" fmla="*/ 186795 w 1256870"/>
                <a:gd name="connsiteY2" fmla="*/ 697251 h 1030124"/>
                <a:gd name="connsiteX3" fmla="*/ 231115 w 1256870"/>
                <a:gd name="connsiteY3" fmla="*/ 615356 h 1030124"/>
                <a:gd name="connsiteX4" fmla="*/ 228078 w 1256870"/>
                <a:gd name="connsiteY4" fmla="*/ 585784 h 1030124"/>
                <a:gd name="connsiteX5" fmla="*/ 270452 w 1256870"/>
                <a:gd name="connsiteY5" fmla="*/ 553441 h 1030124"/>
                <a:gd name="connsiteX6" fmla="*/ 270074 w 1256870"/>
                <a:gd name="connsiteY6" fmla="*/ 537878 h 1030124"/>
                <a:gd name="connsiteX7" fmla="*/ 339330 w 1256870"/>
                <a:gd name="connsiteY7" fmla="*/ 528318 h 1030124"/>
                <a:gd name="connsiteX8" fmla="*/ 412897 w 1256870"/>
                <a:gd name="connsiteY8" fmla="*/ 562284 h 1030124"/>
                <a:gd name="connsiteX9" fmla="*/ 438262 w 1256870"/>
                <a:gd name="connsiteY9" fmla="*/ 555632 h 1030124"/>
                <a:gd name="connsiteX10" fmla="*/ 479619 w 1256870"/>
                <a:gd name="connsiteY10" fmla="*/ 567595 h 1030124"/>
                <a:gd name="connsiteX11" fmla="*/ 498034 w 1256870"/>
                <a:gd name="connsiteY11" fmla="*/ 577454 h 1030124"/>
                <a:gd name="connsiteX12" fmla="*/ 543287 w 1256870"/>
                <a:gd name="connsiteY12" fmla="*/ 577709 h 1030124"/>
                <a:gd name="connsiteX13" fmla="*/ 582311 w 1256870"/>
                <a:gd name="connsiteY13" fmla="*/ 637913 h 1030124"/>
                <a:gd name="connsiteX14" fmla="*/ 579017 w 1256870"/>
                <a:gd name="connsiteY14" fmla="*/ 651165 h 1030124"/>
                <a:gd name="connsiteX15" fmla="*/ 672266 w 1256870"/>
                <a:gd name="connsiteY15" fmla="*/ 727343 h 1030124"/>
                <a:gd name="connsiteX16" fmla="*/ 665399 w 1256870"/>
                <a:gd name="connsiteY16" fmla="*/ 755468 h 1030124"/>
                <a:gd name="connsiteX17" fmla="*/ 692958 w 1256870"/>
                <a:gd name="connsiteY17" fmla="*/ 762073 h 1030124"/>
                <a:gd name="connsiteX18" fmla="*/ 710634 w 1256870"/>
                <a:gd name="connsiteY18" fmla="*/ 737665 h 1030124"/>
                <a:gd name="connsiteX19" fmla="*/ 728922 w 1256870"/>
                <a:gd name="connsiteY19" fmla="*/ 768988 h 1030124"/>
                <a:gd name="connsiteX20" fmla="*/ 751710 w 1256870"/>
                <a:gd name="connsiteY20" fmla="*/ 761789 h 1030124"/>
                <a:gd name="connsiteX21" fmla="*/ 778808 w 1256870"/>
                <a:gd name="connsiteY21" fmla="*/ 796432 h 1030124"/>
                <a:gd name="connsiteX22" fmla="*/ 776103 w 1256870"/>
                <a:gd name="connsiteY22" fmla="*/ 860716 h 1030124"/>
                <a:gd name="connsiteX23" fmla="*/ 799474 w 1256870"/>
                <a:gd name="connsiteY23" fmla="*/ 900191 h 1030124"/>
                <a:gd name="connsiteX24" fmla="*/ 926918 w 1256870"/>
                <a:gd name="connsiteY24" fmla="*/ 1030448 h 1030124"/>
                <a:gd name="connsiteX25" fmla="*/ 978329 w 1256870"/>
                <a:gd name="connsiteY25" fmla="*/ 1009321 h 1030124"/>
                <a:gd name="connsiteX26" fmla="*/ 1011249 w 1256870"/>
                <a:gd name="connsiteY26" fmla="*/ 964049 h 1030124"/>
                <a:gd name="connsiteX27" fmla="*/ 1048066 w 1256870"/>
                <a:gd name="connsiteY27" fmla="*/ 956703 h 1030124"/>
                <a:gd name="connsiteX28" fmla="*/ 1043300 w 1256870"/>
                <a:gd name="connsiteY28" fmla="*/ 883335 h 1030124"/>
                <a:gd name="connsiteX29" fmla="*/ 1077896 w 1256870"/>
                <a:gd name="connsiteY29" fmla="*/ 874497 h 1030124"/>
                <a:gd name="connsiteX30" fmla="*/ 1109460 w 1256870"/>
                <a:gd name="connsiteY30" fmla="*/ 760766 h 1030124"/>
                <a:gd name="connsiteX31" fmla="*/ 1139761 w 1256870"/>
                <a:gd name="connsiteY31" fmla="*/ 758952 h 1030124"/>
                <a:gd name="connsiteX32" fmla="*/ 1216561 w 1256870"/>
                <a:gd name="connsiteY32" fmla="*/ 712175 h 1030124"/>
                <a:gd name="connsiteX33" fmla="*/ 1255714 w 1256870"/>
                <a:gd name="connsiteY33" fmla="*/ 607426 h 1030124"/>
                <a:gd name="connsiteX34" fmla="*/ 1242084 w 1256870"/>
                <a:gd name="connsiteY34" fmla="*/ 574565 h 1030124"/>
                <a:gd name="connsiteX35" fmla="*/ 1257348 w 1256870"/>
                <a:gd name="connsiteY35" fmla="*/ 519888 h 1030124"/>
                <a:gd name="connsiteX36" fmla="*/ 951863 w 1256870"/>
                <a:gd name="connsiteY36" fmla="*/ 513691 h 1030124"/>
                <a:gd name="connsiteX37" fmla="*/ 936685 w 1256870"/>
                <a:gd name="connsiteY37" fmla="*/ 461907 h 1030124"/>
                <a:gd name="connsiteX38" fmla="*/ 857798 w 1256870"/>
                <a:gd name="connsiteY38" fmla="*/ 462087 h 1030124"/>
                <a:gd name="connsiteX39" fmla="*/ 793929 w 1256870"/>
                <a:gd name="connsiteY39" fmla="*/ 462634 h 1030124"/>
                <a:gd name="connsiteX40" fmla="*/ 794084 w 1256870"/>
                <a:gd name="connsiteY40" fmla="*/ 409428 h 1030124"/>
                <a:gd name="connsiteX41" fmla="*/ 714690 w 1256870"/>
                <a:gd name="connsiteY41" fmla="*/ 409841 h 1030124"/>
                <a:gd name="connsiteX42" fmla="*/ 662302 w 1256870"/>
                <a:gd name="connsiteY42" fmla="*/ 356665 h 1030124"/>
                <a:gd name="connsiteX43" fmla="*/ 616560 w 1256870"/>
                <a:gd name="connsiteY43" fmla="*/ 313693 h 1030124"/>
                <a:gd name="connsiteX44" fmla="*/ 573202 w 1256870"/>
                <a:gd name="connsiteY44" fmla="*/ 303189 h 1030124"/>
                <a:gd name="connsiteX45" fmla="*/ 472020 w 1256870"/>
                <a:gd name="connsiteY45" fmla="*/ 302394 h 1030124"/>
                <a:gd name="connsiteX46" fmla="*/ 472208 w 1256870"/>
                <a:gd name="connsiteY46" fmla="*/ 213298 h 1030124"/>
                <a:gd name="connsiteX47" fmla="*/ 472161 w 1256870"/>
                <a:gd name="connsiteY47" fmla="*/ 168161 h 1030124"/>
                <a:gd name="connsiteX48" fmla="*/ 295389 w 1256870"/>
                <a:gd name="connsiteY48" fmla="*/ 323 h 1030124"/>
                <a:gd name="connsiteX49" fmla="*/ 236955 w 1256870"/>
                <a:gd name="connsiteY49" fmla="*/ 38355 h 1030124"/>
                <a:gd name="connsiteX50" fmla="*/ 121295 w 1256870"/>
                <a:gd name="connsiteY50" fmla="*/ 142571 h 1030124"/>
                <a:gd name="connsiteX51" fmla="*/ 141686 w 1256870"/>
                <a:gd name="connsiteY51" fmla="*/ 182333 h 1030124"/>
                <a:gd name="connsiteX52" fmla="*/ 116399 w 1256870"/>
                <a:gd name="connsiteY52" fmla="*/ 221751 h 1030124"/>
                <a:gd name="connsiteX53" fmla="*/ 157185 w 1256870"/>
                <a:gd name="connsiteY53" fmla="*/ 258932 h 1030124"/>
                <a:gd name="connsiteX54" fmla="*/ 157508 w 1256870"/>
                <a:gd name="connsiteY54" fmla="*/ 356750 h 1030124"/>
                <a:gd name="connsiteX55" fmla="*/ 478 w 1256870"/>
                <a:gd name="connsiteY55" fmla="*/ 512421 h 1030124"/>
                <a:gd name="connsiteX56" fmla="*/ 130493 w 1256870"/>
                <a:gd name="connsiteY56" fmla="*/ 641458 h 103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56870" h="1030124">
                  <a:moveTo>
                    <a:pt x="130493" y="641458"/>
                  </a:moveTo>
                  <a:lnTo>
                    <a:pt x="162528" y="641131"/>
                  </a:lnTo>
                  <a:lnTo>
                    <a:pt x="186795" y="697251"/>
                  </a:lnTo>
                  <a:lnTo>
                    <a:pt x="231115" y="615356"/>
                  </a:lnTo>
                  <a:lnTo>
                    <a:pt x="228078" y="585784"/>
                  </a:lnTo>
                  <a:lnTo>
                    <a:pt x="270452" y="553441"/>
                  </a:lnTo>
                  <a:lnTo>
                    <a:pt x="270074" y="537878"/>
                  </a:lnTo>
                  <a:lnTo>
                    <a:pt x="339330" y="528318"/>
                  </a:lnTo>
                  <a:lnTo>
                    <a:pt x="412897" y="562284"/>
                  </a:lnTo>
                  <a:lnTo>
                    <a:pt x="438262" y="555632"/>
                  </a:lnTo>
                  <a:lnTo>
                    <a:pt x="479619" y="567595"/>
                  </a:lnTo>
                  <a:lnTo>
                    <a:pt x="498034" y="577454"/>
                  </a:lnTo>
                  <a:lnTo>
                    <a:pt x="543287" y="577709"/>
                  </a:lnTo>
                  <a:lnTo>
                    <a:pt x="582311" y="637913"/>
                  </a:lnTo>
                  <a:lnTo>
                    <a:pt x="579017" y="651165"/>
                  </a:lnTo>
                  <a:lnTo>
                    <a:pt x="672266" y="727343"/>
                  </a:lnTo>
                  <a:lnTo>
                    <a:pt x="665399" y="755468"/>
                  </a:lnTo>
                  <a:lnTo>
                    <a:pt x="692958" y="762073"/>
                  </a:lnTo>
                  <a:lnTo>
                    <a:pt x="710634" y="737665"/>
                  </a:lnTo>
                  <a:lnTo>
                    <a:pt x="728922" y="768988"/>
                  </a:lnTo>
                  <a:lnTo>
                    <a:pt x="751710" y="761789"/>
                  </a:lnTo>
                  <a:lnTo>
                    <a:pt x="778808" y="796432"/>
                  </a:lnTo>
                  <a:lnTo>
                    <a:pt x="776103" y="860716"/>
                  </a:lnTo>
                  <a:lnTo>
                    <a:pt x="799474" y="900191"/>
                  </a:lnTo>
                  <a:lnTo>
                    <a:pt x="926918" y="1030448"/>
                  </a:lnTo>
                  <a:lnTo>
                    <a:pt x="978329" y="1009321"/>
                  </a:lnTo>
                  <a:lnTo>
                    <a:pt x="1011249" y="964049"/>
                  </a:lnTo>
                  <a:lnTo>
                    <a:pt x="1048066" y="956703"/>
                  </a:lnTo>
                  <a:lnTo>
                    <a:pt x="1043300" y="883335"/>
                  </a:lnTo>
                  <a:lnTo>
                    <a:pt x="1077896" y="874497"/>
                  </a:lnTo>
                  <a:lnTo>
                    <a:pt x="1109460" y="760766"/>
                  </a:lnTo>
                  <a:lnTo>
                    <a:pt x="1139761" y="758952"/>
                  </a:lnTo>
                  <a:lnTo>
                    <a:pt x="1216561" y="712175"/>
                  </a:lnTo>
                  <a:lnTo>
                    <a:pt x="1255714" y="607426"/>
                  </a:lnTo>
                  <a:lnTo>
                    <a:pt x="1242084" y="574565"/>
                  </a:lnTo>
                  <a:lnTo>
                    <a:pt x="1257348" y="519888"/>
                  </a:lnTo>
                  <a:lnTo>
                    <a:pt x="951863" y="513691"/>
                  </a:lnTo>
                  <a:lnTo>
                    <a:pt x="936685" y="461907"/>
                  </a:lnTo>
                  <a:lnTo>
                    <a:pt x="857798" y="462087"/>
                  </a:lnTo>
                  <a:lnTo>
                    <a:pt x="793929" y="462634"/>
                  </a:lnTo>
                  <a:lnTo>
                    <a:pt x="794084" y="409428"/>
                  </a:lnTo>
                  <a:lnTo>
                    <a:pt x="714690" y="409841"/>
                  </a:lnTo>
                  <a:lnTo>
                    <a:pt x="662302" y="356665"/>
                  </a:lnTo>
                  <a:lnTo>
                    <a:pt x="616560" y="313693"/>
                  </a:lnTo>
                  <a:lnTo>
                    <a:pt x="573202" y="303189"/>
                  </a:lnTo>
                  <a:lnTo>
                    <a:pt x="472020" y="302394"/>
                  </a:lnTo>
                  <a:lnTo>
                    <a:pt x="472208" y="213298"/>
                  </a:lnTo>
                  <a:lnTo>
                    <a:pt x="472161" y="168161"/>
                  </a:lnTo>
                  <a:lnTo>
                    <a:pt x="295389" y="323"/>
                  </a:lnTo>
                  <a:lnTo>
                    <a:pt x="236955" y="38355"/>
                  </a:lnTo>
                  <a:lnTo>
                    <a:pt x="121295" y="142571"/>
                  </a:lnTo>
                  <a:lnTo>
                    <a:pt x="141686" y="182333"/>
                  </a:lnTo>
                  <a:lnTo>
                    <a:pt x="116399" y="221751"/>
                  </a:lnTo>
                  <a:lnTo>
                    <a:pt x="157185" y="258932"/>
                  </a:lnTo>
                  <a:lnTo>
                    <a:pt x="157508" y="356750"/>
                  </a:lnTo>
                  <a:lnTo>
                    <a:pt x="478" y="512421"/>
                  </a:lnTo>
                  <a:lnTo>
                    <a:pt x="130493" y="64145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3276DE-F329-C2C9-03F3-7DCE39F8BCBF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552603" y="2314527"/>
              <a:ext cx="432898" cy="381662"/>
            </a:xfrm>
            <a:custGeom>
              <a:avLst/>
              <a:gdLst>
                <a:gd name="connsiteX0" fmla="*/ 486 w 432898"/>
                <a:gd name="connsiteY0" fmla="*/ 370113 h 381662"/>
                <a:gd name="connsiteX1" fmla="*/ 39831 w 432898"/>
                <a:gd name="connsiteY1" fmla="*/ 381797 h 381662"/>
                <a:gd name="connsiteX2" fmla="*/ 280623 w 432898"/>
                <a:gd name="connsiteY2" fmla="*/ 376637 h 381662"/>
                <a:gd name="connsiteX3" fmla="*/ 289932 w 432898"/>
                <a:gd name="connsiteY3" fmla="*/ 347117 h 381662"/>
                <a:gd name="connsiteX4" fmla="*/ 333416 w 432898"/>
                <a:gd name="connsiteY4" fmla="*/ 330823 h 381662"/>
                <a:gd name="connsiteX5" fmla="*/ 355984 w 432898"/>
                <a:gd name="connsiteY5" fmla="*/ 264097 h 381662"/>
                <a:gd name="connsiteX6" fmla="*/ 389662 w 432898"/>
                <a:gd name="connsiteY6" fmla="*/ 259106 h 381662"/>
                <a:gd name="connsiteX7" fmla="*/ 374365 w 432898"/>
                <a:gd name="connsiteY7" fmla="*/ 228940 h 381662"/>
                <a:gd name="connsiteX8" fmla="*/ 411910 w 432898"/>
                <a:gd name="connsiteY8" fmla="*/ 177564 h 381662"/>
                <a:gd name="connsiteX9" fmla="*/ 433384 w 432898"/>
                <a:gd name="connsiteY9" fmla="*/ 173222 h 381662"/>
                <a:gd name="connsiteX10" fmla="*/ 424840 w 432898"/>
                <a:gd name="connsiteY10" fmla="*/ 28362 h 381662"/>
                <a:gd name="connsiteX11" fmla="*/ 398021 w 432898"/>
                <a:gd name="connsiteY11" fmla="*/ 8828 h 381662"/>
                <a:gd name="connsiteX12" fmla="*/ 389914 w 432898"/>
                <a:gd name="connsiteY12" fmla="*/ 134 h 381662"/>
                <a:gd name="connsiteX13" fmla="*/ 389533 w 432898"/>
                <a:gd name="connsiteY13" fmla="*/ 144 h 381662"/>
                <a:gd name="connsiteX14" fmla="*/ 341608 w 432898"/>
                <a:gd name="connsiteY14" fmla="*/ 1366 h 381662"/>
                <a:gd name="connsiteX15" fmla="*/ 335258 w 432898"/>
                <a:gd name="connsiteY15" fmla="*/ 138845 h 381662"/>
                <a:gd name="connsiteX16" fmla="*/ 225720 w 432898"/>
                <a:gd name="connsiteY16" fmla="*/ 138150 h 381662"/>
                <a:gd name="connsiteX17" fmla="*/ 190897 w 432898"/>
                <a:gd name="connsiteY17" fmla="*/ 111679 h 381662"/>
                <a:gd name="connsiteX18" fmla="*/ 146866 w 432898"/>
                <a:gd name="connsiteY18" fmla="*/ 127566 h 381662"/>
                <a:gd name="connsiteX19" fmla="*/ 133607 w 432898"/>
                <a:gd name="connsiteY19" fmla="*/ 183780 h 381662"/>
                <a:gd name="connsiteX20" fmla="*/ 80953 w 432898"/>
                <a:gd name="connsiteY20" fmla="*/ 277605 h 381662"/>
                <a:gd name="connsiteX21" fmla="*/ 63668 w 432898"/>
                <a:gd name="connsiteY21" fmla="*/ 329585 h 381662"/>
                <a:gd name="connsiteX22" fmla="*/ 12589 w 432898"/>
                <a:gd name="connsiteY22" fmla="*/ 345565 h 381662"/>
                <a:gd name="connsiteX23" fmla="*/ 486 w 432898"/>
                <a:gd name="connsiteY23" fmla="*/ 370113 h 3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2898" h="381662">
                  <a:moveTo>
                    <a:pt x="486" y="370113"/>
                  </a:moveTo>
                  <a:lnTo>
                    <a:pt x="39831" y="381797"/>
                  </a:lnTo>
                  <a:lnTo>
                    <a:pt x="280623" y="376637"/>
                  </a:lnTo>
                  <a:lnTo>
                    <a:pt x="289932" y="347117"/>
                  </a:lnTo>
                  <a:lnTo>
                    <a:pt x="333416" y="330823"/>
                  </a:lnTo>
                  <a:lnTo>
                    <a:pt x="355984" y="264097"/>
                  </a:lnTo>
                  <a:lnTo>
                    <a:pt x="389662" y="259106"/>
                  </a:lnTo>
                  <a:lnTo>
                    <a:pt x="374365" y="228940"/>
                  </a:lnTo>
                  <a:lnTo>
                    <a:pt x="411910" y="177564"/>
                  </a:lnTo>
                  <a:lnTo>
                    <a:pt x="433384" y="173222"/>
                  </a:lnTo>
                  <a:lnTo>
                    <a:pt x="424840" y="28362"/>
                  </a:lnTo>
                  <a:lnTo>
                    <a:pt x="398021" y="8828"/>
                  </a:lnTo>
                  <a:lnTo>
                    <a:pt x="389914" y="134"/>
                  </a:lnTo>
                  <a:lnTo>
                    <a:pt x="389533" y="144"/>
                  </a:lnTo>
                  <a:lnTo>
                    <a:pt x="341608" y="1366"/>
                  </a:lnTo>
                  <a:lnTo>
                    <a:pt x="335258" y="138845"/>
                  </a:lnTo>
                  <a:lnTo>
                    <a:pt x="225720" y="138150"/>
                  </a:lnTo>
                  <a:lnTo>
                    <a:pt x="190897" y="111679"/>
                  </a:lnTo>
                  <a:lnTo>
                    <a:pt x="146866" y="127566"/>
                  </a:lnTo>
                  <a:lnTo>
                    <a:pt x="133607" y="183780"/>
                  </a:lnTo>
                  <a:lnTo>
                    <a:pt x="80953" y="277605"/>
                  </a:lnTo>
                  <a:lnTo>
                    <a:pt x="63668" y="329585"/>
                  </a:lnTo>
                  <a:lnTo>
                    <a:pt x="12589" y="345565"/>
                  </a:lnTo>
                  <a:lnTo>
                    <a:pt x="486" y="370113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ECC725F-4631-B56F-F273-7D71F7CE435F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98175" y="2826765"/>
              <a:ext cx="429670" cy="224153"/>
            </a:xfrm>
            <a:custGeom>
              <a:avLst/>
              <a:gdLst>
                <a:gd name="connsiteX0" fmla="*/ 483 w 429670"/>
                <a:gd name="connsiteY0" fmla="*/ 147794 h 224153"/>
                <a:gd name="connsiteX1" fmla="*/ 28715 w 429670"/>
                <a:gd name="connsiteY1" fmla="*/ 160865 h 224153"/>
                <a:gd name="connsiteX2" fmla="*/ 28537 w 429670"/>
                <a:gd name="connsiteY2" fmla="*/ 179116 h 224153"/>
                <a:gd name="connsiteX3" fmla="*/ 51359 w 429670"/>
                <a:gd name="connsiteY3" fmla="*/ 179999 h 224153"/>
                <a:gd name="connsiteX4" fmla="*/ 80379 w 429670"/>
                <a:gd name="connsiteY4" fmla="*/ 204517 h 224153"/>
                <a:gd name="connsiteX5" fmla="*/ 77394 w 429670"/>
                <a:gd name="connsiteY5" fmla="*/ 210043 h 224153"/>
                <a:gd name="connsiteX6" fmla="*/ 147219 w 429670"/>
                <a:gd name="connsiteY6" fmla="*/ 193317 h 224153"/>
                <a:gd name="connsiteX7" fmla="*/ 215621 w 429670"/>
                <a:gd name="connsiteY7" fmla="*/ 211184 h 224153"/>
                <a:gd name="connsiteX8" fmla="*/ 266040 w 429670"/>
                <a:gd name="connsiteY8" fmla="*/ 199142 h 224153"/>
                <a:gd name="connsiteX9" fmla="*/ 273863 w 429670"/>
                <a:gd name="connsiteY9" fmla="*/ 209227 h 224153"/>
                <a:gd name="connsiteX10" fmla="*/ 295923 w 429670"/>
                <a:gd name="connsiteY10" fmla="*/ 181235 h 224153"/>
                <a:gd name="connsiteX11" fmla="*/ 326860 w 429670"/>
                <a:gd name="connsiteY11" fmla="*/ 182656 h 224153"/>
                <a:gd name="connsiteX12" fmla="*/ 365582 w 429670"/>
                <a:gd name="connsiteY12" fmla="*/ 224356 h 224153"/>
                <a:gd name="connsiteX13" fmla="*/ 410487 w 429670"/>
                <a:gd name="connsiteY13" fmla="*/ 224135 h 224153"/>
                <a:gd name="connsiteX14" fmla="*/ 420551 w 429670"/>
                <a:gd name="connsiteY14" fmla="*/ 176566 h 224153"/>
                <a:gd name="connsiteX15" fmla="*/ 409319 w 429670"/>
                <a:gd name="connsiteY15" fmla="*/ 151680 h 224153"/>
                <a:gd name="connsiteX16" fmla="*/ 419827 w 429670"/>
                <a:gd name="connsiteY16" fmla="*/ 133363 h 224153"/>
                <a:gd name="connsiteX17" fmla="*/ 420157 w 429670"/>
                <a:gd name="connsiteY17" fmla="*/ 119148 h 224153"/>
                <a:gd name="connsiteX18" fmla="*/ 412029 w 429670"/>
                <a:gd name="connsiteY18" fmla="*/ 107642 h 224153"/>
                <a:gd name="connsiteX19" fmla="*/ 408357 w 429670"/>
                <a:gd name="connsiteY19" fmla="*/ 81221 h 224153"/>
                <a:gd name="connsiteX20" fmla="*/ 430153 w 429670"/>
                <a:gd name="connsiteY20" fmla="*/ 74012 h 224153"/>
                <a:gd name="connsiteX21" fmla="*/ 418803 w 429670"/>
                <a:gd name="connsiteY21" fmla="*/ 53734 h 224153"/>
                <a:gd name="connsiteX22" fmla="*/ 275692 w 429670"/>
                <a:gd name="connsiteY22" fmla="*/ 12476 h 224153"/>
                <a:gd name="connsiteX23" fmla="*/ 232042 w 429670"/>
                <a:gd name="connsiteY23" fmla="*/ 202 h 224153"/>
                <a:gd name="connsiteX24" fmla="*/ 181979 w 429670"/>
                <a:gd name="connsiteY24" fmla="*/ 46985 h 224153"/>
                <a:gd name="connsiteX25" fmla="*/ 118098 w 429670"/>
                <a:gd name="connsiteY25" fmla="*/ 59557 h 224153"/>
                <a:gd name="connsiteX26" fmla="*/ 114897 w 429670"/>
                <a:gd name="connsiteY26" fmla="*/ 72516 h 224153"/>
                <a:gd name="connsiteX27" fmla="*/ 95771 w 429670"/>
                <a:gd name="connsiteY27" fmla="*/ 98859 h 224153"/>
                <a:gd name="connsiteX28" fmla="*/ 74283 w 429670"/>
                <a:gd name="connsiteY28" fmla="*/ 115423 h 224153"/>
                <a:gd name="connsiteX29" fmla="*/ 46216 w 429670"/>
                <a:gd name="connsiteY29" fmla="*/ 108757 h 224153"/>
                <a:gd name="connsiteX30" fmla="*/ 43637 w 429670"/>
                <a:gd name="connsiteY30" fmla="*/ 117986 h 224153"/>
                <a:gd name="connsiteX31" fmla="*/ 22213 w 429670"/>
                <a:gd name="connsiteY31" fmla="*/ 116312 h 224153"/>
                <a:gd name="connsiteX32" fmla="*/ 483 w 429670"/>
                <a:gd name="connsiteY32" fmla="*/ 147794 h 22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29670" h="224153">
                  <a:moveTo>
                    <a:pt x="483" y="147794"/>
                  </a:moveTo>
                  <a:lnTo>
                    <a:pt x="28715" y="160865"/>
                  </a:lnTo>
                  <a:lnTo>
                    <a:pt x="28537" y="179116"/>
                  </a:lnTo>
                  <a:lnTo>
                    <a:pt x="51359" y="179999"/>
                  </a:lnTo>
                  <a:lnTo>
                    <a:pt x="80379" y="204517"/>
                  </a:lnTo>
                  <a:lnTo>
                    <a:pt x="77394" y="210043"/>
                  </a:lnTo>
                  <a:lnTo>
                    <a:pt x="147219" y="193317"/>
                  </a:lnTo>
                  <a:lnTo>
                    <a:pt x="215621" y="211184"/>
                  </a:lnTo>
                  <a:lnTo>
                    <a:pt x="266040" y="199142"/>
                  </a:lnTo>
                  <a:lnTo>
                    <a:pt x="273863" y="209227"/>
                  </a:lnTo>
                  <a:lnTo>
                    <a:pt x="295923" y="181235"/>
                  </a:lnTo>
                  <a:lnTo>
                    <a:pt x="326860" y="182656"/>
                  </a:lnTo>
                  <a:lnTo>
                    <a:pt x="365582" y="224356"/>
                  </a:lnTo>
                  <a:lnTo>
                    <a:pt x="410487" y="224135"/>
                  </a:lnTo>
                  <a:lnTo>
                    <a:pt x="420551" y="176566"/>
                  </a:lnTo>
                  <a:lnTo>
                    <a:pt x="409319" y="151680"/>
                  </a:lnTo>
                  <a:lnTo>
                    <a:pt x="419827" y="133363"/>
                  </a:lnTo>
                  <a:lnTo>
                    <a:pt x="420157" y="119148"/>
                  </a:lnTo>
                  <a:lnTo>
                    <a:pt x="412029" y="107642"/>
                  </a:lnTo>
                  <a:lnTo>
                    <a:pt x="408357" y="81221"/>
                  </a:lnTo>
                  <a:lnTo>
                    <a:pt x="430153" y="74012"/>
                  </a:lnTo>
                  <a:lnTo>
                    <a:pt x="418803" y="53734"/>
                  </a:lnTo>
                  <a:lnTo>
                    <a:pt x="275692" y="12476"/>
                  </a:lnTo>
                  <a:lnTo>
                    <a:pt x="232042" y="202"/>
                  </a:lnTo>
                  <a:lnTo>
                    <a:pt x="181979" y="46985"/>
                  </a:lnTo>
                  <a:lnTo>
                    <a:pt x="118098" y="59557"/>
                  </a:lnTo>
                  <a:lnTo>
                    <a:pt x="114897" y="72516"/>
                  </a:lnTo>
                  <a:lnTo>
                    <a:pt x="95771" y="98859"/>
                  </a:lnTo>
                  <a:lnTo>
                    <a:pt x="74283" y="115423"/>
                  </a:lnTo>
                  <a:lnTo>
                    <a:pt x="46216" y="108757"/>
                  </a:lnTo>
                  <a:lnTo>
                    <a:pt x="43637" y="117986"/>
                  </a:lnTo>
                  <a:lnTo>
                    <a:pt x="22213" y="116312"/>
                  </a:lnTo>
                  <a:lnTo>
                    <a:pt x="483" y="14779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E1555FC-0D96-8A48-3968-2E5E4D3C6DE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675558" y="4901826"/>
              <a:ext cx="477683" cy="1030376"/>
            </a:xfrm>
            <a:custGeom>
              <a:avLst/>
              <a:gdLst>
                <a:gd name="connsiteX0" fmla="*/ 48644 w 477683"/>
                <a:gd name="connsiteY0" fmla="*/ 711415 h 1030376"/>
                <a:gd name="connsiteX1" fmla="*/ 62041 w 477683"/>
                <a:gd name="connsiteY1" fmla="*/ 723303 h 1030376"/>
                <a:gd name="connsiteX2" fmla="*/ 67431 w 477683"/>
                <a:gd name="connsiteY2" fmla="*/ 750049 h 1030376"/>
                <a:gd name="connsiteX3" fmla="*/ 64122 w 477683"/>
                <a:gd name="connsiteY3" fmla="*/ 1030960 h 1030376"/>
                <a:gd name="connsiteX4" fmla="*/ 148424 w 477683"/>
                <a:gd name="connsiteY4" fmla="*/ 1013980 h 1030376"/>
                <a:gd name="connsiteX5" fmla="*/ 165774 w 477683"/>
                <a:gd name="connsiteY5" fmla="*/ 978534 h 1030376"/>
                <a:gd name="connsiteX6" fmla="*/ 299093 w 477683"/>
                <a:gd name="connsiteY6" fmla="*/ 978191 h 1030376"/>
                <a:gd name="connsiteX7" fmla="*/ 348388 w 477683"/>
                <a:gd name="connsiteY7" fmla="*/ 964641 h 1030376"/>
                <a:gd name="connsiteX8" fmla="*/ 475519 w 477683"/>
                <a:gd name="connsiteY8" fmla="*/ 662444 h 1030376"/>
                <a:gd name="connsiteX9" fmla="*/ 477402 w 477683"/>
                <a:gd name="connsiteY9" fmla="*/ 648855 h 1030376"/>
                <a:gd name="connsiteX10" fmla="*/ 478150 w 477683"/>
                <a:gd name="connsiteY10" fmla="*/ 631050 h 1030376"/>
                <a:gd name="connsiteX11" fmla="*/ 460403 w 477683"/>
                <a:gd name="connsiteY11" fmla="*/ 619734 h 1030376"/>
                <a:gd name="connsiteX12" fmla="*/ 460498 w 477683"/>
                <a:gd name="connsiteY12" fmla="*/ 605586 h 1030376"/>
                <a:gd name="connsiteX13" fmla="*/ 447628 w 477683"/>
                <a:gd name="connsiteY13" fmla="*/ 586701 h 1030376"/>
                <a:gd name="connsiteX14" fmla="*/ 399352 w 477683"/>
                <a:gd name="connsiteY14" fmla="*/ 585850 h 1030376"/>
                <a:gd name="connsiteX15" fmla="*/ 365329 w 477683"/>
                <a:gd name="connsiteY15" fmla="*/ 560082 h 1030376"/>
                <a:gd name="connsiteX16" fmla="*/ 322746 w 477683"/>
                <a:gd name="connsiteY16" fmla="*/ 527850 h 1030376"/>
                <a:gd name="connsiteX17" fmla="*/ 321150 w 477683"/>
                <a:gd name="connsiteY17" fmla="*/ 510654 h 1030376"/>
                <a:gd name="connsiteX18" fmla="*/ 315930 w 477683"/>
                <a:gd name="connsiteY18" fmla="*/ 511467 h 1030376"/>
                <a:gd name="connsiteX19" fmla="*/ 257054 w 477683"/>
                <a:gd name="connsiteY19" fmla="*/ 536714 h 1030376"/>
                <a:gd name="connsiteX20" fmla="*/ 236782 w 477683"/>
                <a:gd name="connsiteY20" fmla="*/ 539026 h 1030376"/>
                <a:gd name="connsiteX21" fmla="*/ 176476 w 477683"/>
                <a:gd name="connsiteY21" fmla="*/ 579551 h 1030376"/>
                <a:gd name="connsiteX22" fmla="*/ 161345 w 477683"/>
                <a:gd name="connsiteY22" fmla="*/ 610958 h 1030376"/>
                <a:gd name="connsiteX23" fmla="*/ 157407 w 477683"/>
                <a:gd name="connsiteY23" fmla="*/ 624865 h 1030376"/>
                <a:gd name="connsiteX24" fmla="*/ 154507 w 477683"/>
                <a:gd name="connsiteY24" fmla="*/ 635114 h 1030376"/>
                <a:gd name="connsiteX25" fmla="*/ 132644 w 477683"/>
                <a:gd name="connsiteY25" fmla="*/ 648881 h 1030376"/>
                <a:gd name="connsiteX26" fmla="*/ 100632 w 477683"/>
                <a:gd name="connsiteY26" fmla="*/ 676440 h 1030376"/>
                <a:gd name="connsiteX27" fmla="*/ 57228 w 477683"/>
                <a:gd name="connsiteY27" fmla="*/ 708545 h 1030376"/>
                <a:gd name="connsiteX28" fmla="*/ 48644 w 477683"/>
                <a:gd name="connsiteY28" fmla="*/ 711415 h 1030376"/>
                <a:gd name="connsiteX29" fmla="*/ 53405 w 477683"/>
                <a:gd name="connsiteY29" fmla="*/ 512851 h 1030376"/>
                <a:gd name="connsiteX30" fmla="*/ 67690 w 477683"/>
                <a:gd name="connsiteY30" fmla="*/ 513029 h 1030376"/>
                <a:gd name="connsiteX31" fmla="*/ 107605 w 477683"/>
                <a:gd name="connsiteY31" fmla="*/ 511225 h 1030376"/>
                <a:gd name="connsiteX32" fmla="*/ 108396 w 477683"/>
                <a:gd name="connsiteY32" fmla="*/ 480529 h 1030376"/>
                <a:gd name="connsiteX33" fmla="*/ 93900 w 477683"/>
                <a:gd name="connsiteY33" fmla="*/ 476821 h 1030376"/>
                <a:gd name="connsiteX34" fmla="*/ 44956 w 477683"/>
                <a:gd name="connsiteY34" fmla="*/ 477672 h 1030376"/>
                <a:gd name="connsiteX35" fmla="*/ 53405 w 477683"/>
                <a:gd name="connsiteY35" fmla="*/ 512851 h 1030376"/>
                <a:gd name="connsiteX36" fmla="*/ 466 w 477683"/>
                <a:gd name="connsiteY36" fmla="*/ 38874 h 1030376"/>
                <a:gd name="connsiteX37" fmla="*/ 35539 w 477683"/>
                <a:gd name="connsiteY37" fmla="*/ 56527 h 1030376"/>
                <a:gd name="connsiteX38" fmla="*/ 78475 w 477683"/>
                <a:gd name="connsiteY38" fmla="*/ 31585 h 1030376"/>
                <a:gd name="connsiteX39" fmla="*/ 77388 w 477683"/>
                <a:gd name="connsiteY39" fmla="*/ 8458 h 1030376"/>
                <a:gd name="connsiteX40" fmla="*/ 59355 w 477683"/>
                <a:gd name="connsiteY40" fmla="*/ 584 h 1030376"/>
                <a:gd name="connsiteX41" fmla="*/ 17586 w 477683"/>
                <a:gd name="connsiteY41" fmla="*/ 11341 h 1030376"/>
                <a:gd name="connsiteX42" fmla="*/ 466 w 477683"/>
                <a:gd name="connsiteY42" fmla="*/ 38874 h 10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7683" h="1030376">
                  <a:moveTo>
                    <a:pt x="48644" y="711415"/>
                  </a:moveTo>
                  <a:lnTo>
                    <a:pt x="62041" y="723303"/>
                  </a:lnTo>
                  <a:lnTo>
                    <a:pt x="67431" y="750049"/>
                  </a:lnTo>
                  <a:lnTo>
                    <a:pt x="64122" y="1030960"/>
                  </a:lnTo>
                  <a:lnTo>
                    <a:pt x="148424" y="1013980"/>
                  </a:lnTo>
                  <a:lnTo>
                    <a:pt x="165774" y="978534"/>
                  </a:lnTo>
                  <a:lnTo>
                    <a:pt x="299093" y="978191"/>
                  </a:lnTo>
                  <a:lnTo>
                    <a:pt x="348388" y="964641"/>
                  </a:lnTo>
                  <a:lnTo>
                    <a:pt x="475519" y="662444"/>
                  </a:lnTo>
                  <a:lnTo>
                    <a:pt x="477402" y="648855"/>
                  </a:lnTo>
                  <a:lnTo>
                    <a:pt x="478150" y="631050"/>
                  </a:lnTo>
                  <a:lnTo>
                    <a:pt x="460403" y="619734"/>
                  </a:lnTo>
                  <a:lnTo>
                    <a:pt x="460498" y="605586"/>
                  </a:lnTo>
                  <a:lnTo>
                    <a:pt x="447628" y="586701"/>
                  </a:lnTo>
                  <a:lnTo>
                    <a:pt x="399352" y="585850"/>
                  </a:lnTo>
                  <a:lnTo>
                    <a:pt x="365329" y="560082"/>
                  </a:lnTo>
                  <a:lnTo>
                    <a:pt x="322746" y="527850"/>
                  </a:lnTo>
                  <a:lnTo>
                    <a:pt x="321150" y="510654"/>
                  </a:lnTo>
                  <a:lnTo>
                    <a:pt x="315930" y="511467"/>
                  </a:lnTo>
                  <a:lnTo>
                    <a:pt x="257054" y="536714"/>
                  </a:lnTo>
                  <a:lnTo>
                    <a:pt x="236782" y="539026"/>
                  </a:lnTo>
                  <a:lnTo>
                    <a:pt x="176476" y="579551"/>
                  </a:lnTo>
                  <a:lnTo>
                    <a:pt x="161345" y="610958"/>
                  </a:lnTo>
                  <a:lnTo>
                    <a:pt x="157407" y="624865"/>
                  </a:lnTo>
                  <a:lnTo>
                    <a:pt x="154507" y="635114"/>
                  </a:lnTo>
                  <a:lnTo>
                    <a:pt x="132644" y="648881"/>
                  </a:lnTo>
                  <a:lnTo>
                    <a:pt x="100632" y="676440"/>
                  </a:lnTo>
                  <a:lnTo>
                    <a:pt x="57228" y="708545"/>
                  </a:lnTo>
                  <a:lnTo>
                    <a:pt x="48644" y="711415"/>
                  </a:lnTo>
                  <a:close/>
                  <a:moveTo>
                    <a:pt x="53405" y="512851"/>
                  </a:moveTo>
                  <a:lnTo>
                    <a:pt x="67690" y="513029"/>
                  </a:lnTo>
                  <a:lnTo>
                    <a:pt x="107605" y="511225"/>
                  </a:lnTo>
                  <a:lnTo>
                    <a:pt x="108396" y="480529"/>
                  </a:lnTo>
                  <a:lnTo>
                    <a:pt x="93900" y="476821"/>
                  </a:lnTo>
                  <a:lnTo>
                    <a:pt x="44956" y="477672"/>
                  </a:lnTo>
                  <a:lnTo>
                    <a:pt x="53405" y="512851"/>
                  </a:lnTo>
                  <a:close/>
                  <a:moveTo>
                    <a:pt x="466" y="38874"/>
                  </a:moveTo>
                  <a:lnTo>
                    <a:pt x="35539" y="56527"/>
                  </a:lnTo>
                  <a:lnTo>
                    <a:pt x="78475" y="31585"/>
                  </a:lnTo>
                  <a:lnTo>
                    <a:pt x="77388" y="8458"/>
                  </a:lnTo>
                  <a:lnTo>
                    <a:pt x="59355" y="584"/>
                  </a:lnTo>
                  <a:lnTo>
                    <a:pt x="17586" y="11341"/>
                  </a:lnTo>
                  <a:lnTo>
                    <a:pt x="466" y="3887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8E6F2E6-739F-749F-F86F-EC03803197BF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528154" y="2938171"/>
              <a:ext cx="414291" cy="280289"/>
            </a:xfrm>
            <a:custGeom>
              <a:avLst/>
              <a:gdLst>
                <a:gd name="connsiteX0" fmla="*/ 482 w 414291"/>
                <a:gd name="connsiteY0" fmla="*/ 222448 h 280289"/>
                <a:gd name="connsiteX1" fmla="*/ 15214 w 414291"/>
                <a:gd name="connsiteY1" fmla="*/ 234519 h 280289"/>
                <a:gd name="connsiteX2" fmla="*/ 4165 w 414291"/>
                <a:gd name="connsiteY2" fmla="*/ 273847 h 280289"/>
                <a:gd name="connsiteX3" fmla="*/ 32232 w 414291"/>
                <a:gd name="connsiteY3" fmla="*/ 280513 h 280289"/>
                <a:gd name="connsiteX4" fmla="*/ 53720 w 414291"/>
                <a:gd name="connsiteY4" fmla="*/ 263949 h 280289"/>
                <a:gd name="connsiteX5" fmla="*/ 72847 w 414291"/>
                <a:gd name="connsiteY5" fmla="*/ 237606 h 280289"/>
                <a:gd name="connsiteX6" fmla="*/ 76047 w 414291"/>
                <a:gd name="connsiteY6" fmla="*/ 224647 h 280289"/>
                <a:gd name="connsiteX7" fmla="*/ 139928 w 414291"/>
                <a:gd name="connsiteY7" fmla="*/ 212076 h 280289"/>
                <a:gd name="connsiteX8" fmla="*/ 189991 w 414291"/>
                <a:gd name="connsiteY8" fmla="*/ 165293 h 280289"/>
                <a:gd name="connsiteX9" fmla="*/ 233641 w 414291"/>
                <a:gd name="connsiteY9" fmla="*/ 177566 h 280289"/>
                <a:gd name="connsiteX10" fmla="*/ 376752 w 414291"/>
                <a:gd name="connsiteY10" fmla="*/ 218824 h 280289"/>
                <a:gd name="connsiteX11" fmla="*/ 375635 w 414291"/>
                <a:gd name="connsiteY11" fmla="*/ 149674 h 280289"/>
                <a:gd name="connsiteX12" fmla="*/ 374164 w 414291"/>
                <a:gd name="connsiteY12" fmla="*/ 51160 h 280289"/>
                <a:gd name="connsiteX13" fmla="*/ 414774 w 414291"/>
                <a:gd name="connsiteY13" fmla="*/ 13175 h 280289"/>
                <a:gd name="connsiteX14" fmla="*/ 414426 w 414291"/>
                <a:gd name="connsiteY14" fmla="*/ 13417 h 280289"/>
                <a:gd name="connsiteX15" fmla="*/ 228066 w 414291"/>
                <a:gd name="connsiteY15" fmla="*/ 18139 h 280289"/>
                <a:gd name="connsiteX16" fmla="*/ 221043 w 414291"/>
                <a:gd name="connsiteY16" fmla="*/ 15944 h 280289"/>
                <a:gd name="connsiteX17" fmla="*/ 193992 w 414291"/>
                <a:gd name="connsiteY17" fmla="*/ 224 h 280289"/>
                <a:gd name="connsiteX18" fmla="*/ 128612 w 414291"/>
                <a:gd name="connsiteY18" fmla="*/ 7664 h 280289"/>
                <a:gd name="connsiteX19" fmla="*/ 118186 w 414291"/>
                <a:gd name="connsiteY19" fmla="*/ 16317 h 280289"/>
                <a:gd name="connsiteX20" fmla="*/ 101180 w 414291"/>
                <a:gd name="connsiteY20" fmla="*/ 34389 h 280289"/>
                <a:gd name="connsiteX21" fmla="*/ 95567 w 414291"/>
                <a:gd name="connsiteY21" fmla="*/ 43460 h 280289"/>
                <a:gd name="connsiteX22" fmla="*/ 104038 w 414291"/>
                <a:gd name="connsiteY22" fmla="*/ 47884 h 280289"/>
                <a:gd name="connsiteX23" fmla="*/ 89014 w 414291"/>
                <a:gd name="connsiteY23" fmla="*/ 80702 h 280289"/>
                <a:gd name="connsiteX24" fmla="*/ 85699 w 414291"/>
                <a:gd name="connsiteY24" fmla="*/ 116868 h 280289"/>
                <a:gd name="connsiteX25" fmla="*/ 81267 w 414291"/>
                <a:gd name="connsiteY25" fmla="*/ 133206 h 280289"/>
                <a:gd name="connsiteX26" fmla="*/ 81152 w 414291"/>
                <a:gd name="connsiteY26" fmla="*/ 133613 h 280289"/>
                <a:gd name="connsiteX27" fmla="*/ 56984 w 414291"/>
                <a:gd name="connsiteY27" fmla="*/ 153019 h 280289"/>
                <a:gd name="connsiteX28" fmla="*/ 39903 w 414291"/>
                <a:gd name="connsiteY28" fmla="*/ 170399 h 280289"/>
                <a:gd name="connsiteX29" fmla="*/ 39052 w 414291"/>
                <a:gd name="connsiteY29" fmla="*/ 188018 h 280289"/>
                <a:gd name="connsiteX30" fmla="*/ 10045 w 414291"/>
                <a:gd name="connsiteY30" fmla="*/ 202267 h 280289"/>
                <a:gd name="connsiteX31" fmla="*/ 482 w 414291"/>
                <a:gd name="connsiteY31" fmla="*/ 222448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14291" h="280289">
                  <a:moveTo>
                    <a:pt x="482" y="222448"/>
                  </a:moveTo>
                  <a:lnTo>
                    <a:pt x="15214" y="234519"/>
                  </a:lnTo>
                  <a:lnTo>
                    <a:pt x="4165" y="273847"/>
                  </a:lnTo>
                  <a:lnTo>
                    <a:pt x="32232" y="280513"/>
                  </a:lnTo>
                  <a:lnTo>
                    <a:pt x="53720" y="263949"/>
                  </a:lnTo>
                  <a:lnTo>
                    <a:pt x="72847" y="237606"/>
                  </a:lnTo>
                  <a:lnTo>
                    <a:pt x="76047" y="224647"/>
                  </a:lnTo>
                  <a:lnTo>
                    <a:pt x="139928" y="212076"/>
                  </a:lnTo>
                  <a:lnTo>
                    <a:pt x="189991" y="165293"/>
                  </a:lnTo>
                  <a:lnTo>
                    <a:pt x="233641" y="177566"/>
                  </a:lnTo>
                  <a:lnTo>
                    <a:pt x="376752" y="218824"/>
                  </a:lnTo>
                  <a:lnTo>
                    <a:pt x="375635" y="149674"/>
                  </a:lnTo>
                  <a:lnTo>
                    <a:pt x="374164" y="51160"/>
                  </a:lnTo>
                  <a:lnTo>
                    <a:pt x="414774" y="13175"/>
                  </a:lnTo>
                  <a:lnTo>
                    <a:pt x="414426" y="13417"/>
                  </a:lnTo>
                  <a:lnTo>
                    <a:pt x="228066" y="18139"/>
                  </a:lnTo>
                  <a:lnTo>
                    <a:pt x="221043" y="15944"/>
                  </a:lnTo>
                  <a:lnTo>
                    <a:pt x="193992" y="224"/>
                  </a:lnTo>
                  <a:lnTo>
                    <a:pt x="128612" y="7664"/>
                  </a:lnTo>
                  <a:lnTo>
                    <a:pt x="118186" y="16317"/>
                  </a:lnTo>
                  <a:lnTo>
                    <a:pt x="101180" y="34389"/>
                  </a:lnTo>
                  <a:lnTo>
                    <a:pt x="95567" y="43460"/>
                  </a:lnTo>
                  <a:lnTo>
                    <a:pt x="104038" y="47884"/>
                  </a:lnTo>
                  <a:lnTo>
                    <a:pt x="89014" y="80702"/>
                  </a:lnTo>
                  <a:lnTo>
                    <a:pt x="85699" y="116868"/>
                  </a:lnTo>
                  <a:lnTo>
                    <a:pt x="81267" y="133206"/>
                  </a:lnTo>
                  <a:lnTo>
                    <a:pt x="81152" y="133613"/>
                  </a:lnTo>
                  <a:lnTo>
                    <a:pt x="56984" y="153019"/>
                  </a:lnTo>
                  <a:lnTo>
                    <a:pt x="39903" y="170399"/>
                  </a:lnTo>
                  <a:lnTo>
                    <a:pt x="39052" y="188018"/>
                  </a:lnTo>
                  <a:lnTo>
                    <a:pt x="10045" y="202267"/>
                  </a:lnTo>
                  <a:lnTo>
                    <a:pt x="482" y="22244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B1CF762-6872-8FA0-CE16-37A20A9B04D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67706" y="2301572"/>
              <a:ext cx="604984" cy="344642"/>
            </a:xfrm>
            <a:custGeom>
              <a:avLst/>
              <a:gdLst>
                <a:gd name="connsiteX0" fmla="*/ 486 w 604984"/>
                <a:gd name="connsiteY0" fmla="*/ 130300 h 344642"/>
                <a:gd name="connsiteX1" fmla="*/ 27304 w 604984"/>
                <a:gd name="connsiteY1" fmla="*/ 204303 h 344642"/>
                <a:gd name="connsiteX2" fmla="*/ 40014 w 604984"/>
                <a:gd name="connsiteY2" fmla="*/ 211716 h 344642"/>
                <a:gd name="connsiteX3" fmla="*/ 50283 w 604984"/>
                <a:gd name="connsiteY3" fmla="*/ 254500 h 344642"/>
                <a:gd name="connsiteX4" fmla="*/ 98354 w 604984"/>
                <a:gd name="connsiteY4" fmla="*/ 282592 h 344642"/>
                <a:gd name="connsiteX5" fmla="*/ 137114 w 604984"/>
                <a:gd name="connsiteY5" fmla="*/ 276049 h 344642"/>
                <a:gd name="connsiteX6" fmla="*/ 159600 w 604984"/>
                <a:gd name="connsiteY6" fmla="*/ 305173 h 344642"/>
                <a:gd name="connsiteX7" fmla="*/ 191066 w 604984"/>
                <a:gd name="connsiteY7" fmla="*/ 311172 h 344642"/>
                <a:gd name="connsiteX8" fmla="*/ 240337 w 604984"/>
                <a:gd name="connsiteY8" fmla="*/ 270422 h 344642"/>
                <a:gd name="connsiteX9" fmla="*/ 281329 w 604984"/>
                <a:gd name="connsiteY9" fmla="*/ 252256 h 344642"/>
                <a:gd name="connsiteX10" fmla="*/ 322213 w 604984"/>
                <a:gd name="connsiteY10" fmla="*/ 282865 h 344642"/>
                <a:gd name="connsiteX11" fmla="*/ 339439 w 604984"/>
                <a:gd name="connsiteY11" fmla="*/ 321299 h 344642"/>
                <a:gd name="connsiteX12" fmla="*/ 459130 w 604984"/>
                <a:gd name="connsiteY12" fmla="*/ 322511 h 344642"/>
                <a:gd name="connsiteX13" fmla="*/ 478433 w 604984"/>
                <a:gd name="connsiteY13" fmla="*/ 344689 h 344642"/>
                <a:gd name="connsiteX14" fmla="*/ 545923 w 604984"/>
                <a:gd name="connsiteY14" fmla="*/ 344767 h 344642"/>
                <a:gd name="connsiteX15" fmla="*/ 546381 w 604984"/>
                <a:gd name="connsiteY15" fmla="*/ 303171 h 344642"/>
                <a:gd name="connsiteX16" fmla="*/ 592523 w 604984"/>
                <a:gd name="connsiteY16" fmla="*/ 262622 h 344642"/>
                <a:gd name="connsiteX17" fmla="*/ 605471 w 604984"/>
                <a:gd name="connsiteY17" fmla="*/ 223973 h 344642"/>
                <a:gd name="connsiteX18" fmla="*/ 563626 w 604984"/>
                <a:gd name="connsiteY18" fmla="*/ 166241 h 344642"/>
                <a:gd name="connsiteX19" fmla="*/ 512211 w 604984"/>
                <a:gd name="connsiteY19" fmla="*/ 121407 h 344642"/>
                <a:gd name="connsiteX20" fmla="*/ 509703 w 604984"/>
                <a:gd name="connsiteY20" fmla="*/ 125157 h 344642"/>
                <a:gd name="connsiteX21" fmla="*/ 479750 w 604984"/>
                <a:gd name="connsiteY21" fmla="*/ 82005 h 344642"/>
                <a:gd name="connsiteX22" fmla="*/ 444906 w 604984"/>
                <a:gd name="connsiteY22" fmla="*/ 76555 h 344642"/>
                <a:gd name="connsiteX23" fmla="*/ 394731 w 604984"/>
                <a:gd name="connsiteY23" fmla="*/ 25086 h 344642"/>
                <a:gd name="connsiteX24" fmla="*/ 274510 w 604984"/>
                <a:gd name="connsiteY24" fmla="*/ 2513 h 344642"/>
                <a:gd name="connsiteX25" fmla="*/ 245636 w 604984"/>
                <a:gd name="connsiteY25" fmla="*/ 124 h 344642"/>
                <a:gd name="connsiteX26" fmla="*/ 156986 w 604984"/>
                <a:gd name="connsiteY26" fmla="*/ 36977 h 344642"/>
                <a:gd name="connsiteX27" fmla="*/ 53736 w 604984"/>
                <a:gd name="connsiteY27" fmla="*/ 4954 h 344642"/>
                <a:gd name="connsiteX28" fmla="*/ 47301 w 604984"/>
                <a:gd name="connsiteY28" fmla="*/ 24902 h 344642"/>
                <a:gd name="connsiteX29" fmla="*/ 11320 w 604984"/>
                <a:gd name="connsiteY29" fmla="*/ 133801 h 344642"/>
                <a:gd name="connsiteX30" fmla="*/ 4478 w 604984"/>
                <a:gd name="connsiteY30" fmla="*/ 126231 h 344642"/>
                <a:gd name="connsiteX31" fmla="*/ 486 w 604984"/>
                <a:gd name="connsiteY31" fmla="*/ 130300 h 34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4984" h="344642">
                  <a:moveTo>
                    <a:pt x="486" y="130300"/>
                  </a:moveTo>
                  <a:lnTo>
                    <a:pt x="27304" y="204303"/>
                  </a:lnTo>
                  <a:lnTo>
                    <a:pt x="40014" y="211716"/>
                  </a:lnTo>
                  <a:lnTo>
                    <a:pt x="50283" y="254500"/>
                  </a:lnTo>
                  <a:lnTo>
                    <a:pt x="98354" y="282592"/>
                  </a:lnTo>
                  <a:lnTo>
                    <a:pt x="137114" y="276049"/>
                  </a:lnTo>
                  <a:lnTo>
                    <a:pt x="159600" y="305173"/>
                  </a:lnTo>
                  <a:lnTo>
                    <a:pt x="191066" y="311172"/>
                  </a:lnTo>
                  <a:lnTo>
                    <a:pt x="240337" y="270422"/>
                  </a:lnTo>
                  <a:lnTo>
                    <a:pt x="281329" y="252256"/>
                  </a:lnTo>
                  <a:lnTo>
                    <a:pt x="322213" y="282865"/>
                  </a:lnTo>
                  <a:lnTo>
                    <a:pt x="339439" y="321299"/>
                  </a:lnTo>
                  <a:lnTo>
                    <a:pt x="459130" y="322511"/>
                  </a:lnTo>
                  <a:lnTo>
                    <a:pt x="478433" y="344689"/>
                  </a:lnTo>
                  <a:lnTo>
                    <a:pt x="545923" y="344767"/>
                  </a:lnTo>
                  <a:lnTo>
                    <a:pt x="546381" y="303171"/>
                  </a:lnTo>
                  <a:lnTo>
                    <a:pt x="592523" y="262622"/>
                  </a:lnTo>
                  <a:lnTo>
                    <a:pt x="605471" y="223973"/>
                  </a:lnTo>
                  <a:lnTo>
                    <a:pt x="563626" y="166241"/>
                  </a:lnTo>
                  <a:lnTo>
                    <a:pt x="512211" y="121407"/>
                  </a:lnTo>
                  <a:lnTo>
                    <a:pt x="509703" y="125157"/>
                  </a:lnTo>
                  <a:lnTo>
                    <a:pt x="479750" y="82005"/>
                  </a:lnTo>
                  <a:lnTo>
                    <a:pt x="444906" y="76555"/>
                  </a:lnTo>
                  <a:lnTo>
                    <a:pt x="394731" y="25086"/>
                  </a:lnTo>
                  <a:lnTo>
                    <a:pt x="274510" y="2513"/>
                  </a:lnTo>
                  <a:lnTo>
                    <a:pt x="245636" y="124"/>
                  </a:lnTo>
                  <a:lnTo>
                    <a:pt x="156986" y="36977"/>
                  </a:lnTo>
                  <a:lnTo>
                    <a:pt x="53736" y="4954"/>
                  </a:lnTo>
                  <a:lnTo>
                    <a:pt x="47301" y="24902"/>
                  </a:lnTo>
                  <a:lnTo>
                    <a:pt x="11320" y="133801"/>
                  </a:lnTo>
                  <a:lnTo>
                    <a:pt x="4478" y="126231"/>
                  </a:lnTo>
                  <a:lnTo>
                    <a:pt x="486" y="130300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FC617A-20AF-24B7-5B5F-9FF4B509D648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138508" y="786092"/>
              <a:ext cx="550367" cy="839672"/>
            </a:xfrm>
            <a:custGeom>
              <a:avLst/>
              <a:gdLst>
                <a:gd name="connsiteX0" fmla="*/ 30429 w 550367"/>
                <a:gd name="connsiteY0" fmla="*/ 604414 h 839672"/>
                <a:gd name="connsiteX1" fmla="*/ 66192 w 550367"/>
                <a:gd name="connsiteY1" fmla="*/ 581605 h 839672"/>
                <a:gd name="connsiteX2" fmla="*/ 103301 w 550367"/>
                <a:gd name="connsiteY2" fmla="*/ 640622 h 839672"/>
                <a:gd name="connsiteX3" fmla="*/ 77850 w 550367"/>
                <a:gd name="connsiteY3" fmla="*/ 679826 h 839672"/>
                <a:gd name="connsiteX4" fmla="*/ 105930 w 550367"/>
                <a:gd name="connsiteY4" fmla="*/ 742196 h 839672"/>
                <a:gd name="connsiteX5" fmla="*/ 167093 w 550367"/>
                <a:gd name="connsiteY5" fmla="*/ 705138 h 839672"/>
                <a:gd name="connsiteX6" fmla="*/ 181813 w 550367"/>
                <a:gd name="connsiteY6" fmla="*/ 675788 h 839672"/>
                <a:gd name="connsiteX7" fmla="*/ 242188 w 550367"/>
                <a:gd name="connsiteY7" fmla="*/ 673565 h 839672"/>
                <a:gd name="connsiteX8" fmla="*/ 274268 w 550367"/>
                <a:gd name="connsiteY8" fmla="*/ 628861 h 839672"/>
                <a:gd name="connsiteX9" fmla="*/ 329374 w 550367"/>
                <a:gd name="connsiteY9" fmla="*/ 620962 h 839672"/>
                <a:gd name="connsiteX10" fmla="*/ 339343 w 550367"/>
                <a:gd name="connsiteY10" fmla="*/ 641752 h 839672"/>
                <a:gd name="connsiteX11" fmla="*/ 305739 w 550367"/>
                <a:gd name="connsiteY11" fmla="*/ 693949 h 839672"/>
                <a:gd name="connsiteX12" fmla="*/ 347954 w 550367"/>
                <a:gd name="connsiteY12" fmla="*/ 749575 h 839672"/>
                <a:gd name="connsiteX13" fmla="*/ 382384 w 550367"/>
                <a:gd name="connsiteY13" fmla="*/ 746895 h 839672"/>
                <a:gd name="connsiteX14" fmla="*/ 456768 w 550367"/>
                <a:gd name="connsiteY14" fmla="*/ 797835 h 839672"/>
                <a:gd name="connsiteX15" fmla="*/ 489533 w 550367"/>
                <a:gd name="connsiteY15" fmla="*/ 839605 h 839672"/>
                <a:gd name="connsiteX16" fmla="*/ 526808 w 550367"/>
                <a:gd name="connsiteY16" fmla="*/ 828797 h 839672"/>
                <a:gd name="connsiteX17" fmla="*/ 516051 w 550367"/>
                <a:gd name="connsiteY17" fmla="*/ 749905 h 839672"/>
                <a:gd name="connsiteX18" fmla="*/ 526770 w 550367"/>
                <a:gd name="connsiteY18" fmla="*/ 730753 h 839672"/>
                <a:gd name="connsiteX19" fmla="*/ 550862 w 550367"/>
                <a:gd name="connsiteY19" fmla="*/ 714993 h 839672"/>
                <a:gd name="connsiteX20" fmla="*/ 544474 w 550367"/>
                <a:gd name="connsiteY20" fmla="*/ 677642 h 839672"/>
                <a:gd name="connsiteX21" fmla="*/ 518312 w 550367"/>
                <a:gd name="connsiteY21" fmla="*/ 673210 h 839672"/>
                <a:gd name="connsiteX22" fmla="*/ 510438 w 550367"/>
                <a:gd name="connsiteY22" fmla="*/ 628252 h 839672"/>
                <a:gd name="connsiteX23" fmla="*/ 472579 w 550367"/>
                <a:gd name="connsiteY23" fmla="*/ 594622 h 839672"/>
                <a:gd name="connsiteX24" fmla="*/ 474814 w 550367"/>
                <a:gd name="connsiteY24" fmla="*/ 559062 h 839672"/>
                <a:gd name="connsiteX25" fmla="*/ 443077 w 550367"/>
                <a:gd name="connsiteY25" fmla="*/ 514752 h 839672"/>
                <a:gd name="connsiteX26" fmla="*/ 440423 w 550367"/>
                <a:gd name="connsiteY26" fmla="*/ 482811 h 839672"/>
                <a:gd name="connsiteX27" fmla="*/ 400621 w 550367"/>
                <a:gd name="connsiteY27" fmla="*/ 432189 h 839672"/>
                <a:gd name="connsiteX28" fmla="*/ 425081 w 550367"/>
                <a:gd name="connsiteY28" fmla="*/ 360206 h 839672"/>
                <a:gd name="connsiteX29" fmla="*/ 353580 w 550367"/>
                <a:gd name="connsiteY29" fmla="*/ 321077 h 839672"/>
                <a:gd name="connsiteX30" fmla="*/ 325488 w 550367"/>
                <a:gd name="connsiteY30" fmla="*/ 285136 h 839672"/>
                <a:gd name="connsiteX31" fmla="*/ 280606 w 550367"/>
                <a:gd name="connsiteY31" fmla="*/ 270048 h 839672"/>
                <a:gd name="connsiteX32" fmla="*/ 246138 w 550367"/>
                <a:gd name="connsiteY32" fmla="*/ 218550 h 839672"/>
                <a:gd name="connsiteX33" fmla="*/ 246811 w 550367"/>
                <a:gd name="connsiteY33" fmla="*/ 190813 h 839672"/>
                <a:gd name="connsiteX34" fmla="*/ 287083 w 550367"/>
                <a:gd name="connsiteY34" fmla="*/ 161565 h 839672"/>
                <a:gd name="connsiteX35" fmla="*/ 279577 w 550367"/>
                <a:gd name="connsiteY35" fmla="*/ 103145 h 839672"/>
                <a:gd name="connsiteX36" fmla="*/ 302501 w 550367"/>
                <a:gd name="connsiteY36" fmla="*/ -68 h 839672"/>
                <a:gd name="connsiteX37" fmla="*/ 15404 w 550367"/>
                <a:gd name="connsiteY37" fmla="*/ 9063 h 839672"/>
                <a:gd name="connsiteX38" fmla="*/ 16027 w 550367"/>
                <a:gd name="connsiteY38" fmla="*/ 24303 h 839672"/>
                <a:gd name="connsiteX39" fmla="*/ 33083 w 550367"/>
                <a:gd name="connsiteY39" fmla="*/ 475242 h 839672"/>
                <a:gd name="connsiteX40" fmla="*/ 27800 w 550367"/>
                <a:gd name="connsiteY40" fmla="*/ 530652 h 839672"/>
                <a:gd name="connsiteX41" fmla="*/ 495 w 550367"/>
                <a:gd name="connsiteY41" fmla="*/ 593047 h 839672"/>
                <a:gd name="connsiteX42" fmla="*/ 30429 w 550367"/>
                <a:gd name="connsiteY42" fmla="*/ 604414 h 83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0367" h="839672">
                  <a:moveTo>
                    <a:pt x="30429" y="604414"/>
                  </a:moveTo>
                  <a:lnTo>
                    <a:pt x="66192" y="581605"/>
                  </a:lnTo>
                  <a:lnTo>
                    <a:pt x="103301" y="640622"/>
                  </a:lnTo>
                  <a:lnTo>
                    <a:pt x="77850" y="679826"/>
                  </a:lnTo>
                  <a:lnTo>
                    <a:pt x="105930" y="742196"/>
                  </a:lnTo>
                  <a:lnTo>
                    <a:pt x="167093" y="705138"/>
                  </a:lnTo>
                  <a:lnTo>
                    <a:pt x="181813" y="675788"/>
                  </a:lnTo>
                  <a:lnTo>
                    <a:pt x="242188" y="673565"/>
                  </a:lnTo>
                  <a:lnTo>
                    <a:pt x="274268" y="628861"/>
                  </a:lnTo>
                  <a:lnTo>
                    <a:pt x="329374" y="620962"/>
                  </a:lnTo>
                  <a:lnTo>
                    <a:pt x="339343" y="641752"/>
                  </a:lnTo>
                  <a:lnTo>
                    <a:pt x="305739" y="693949"/>
                  </a:lnTo>
                  <a:lnTo>
                    <a:pt x="347954" y="749575"/>
                  </a:lnTo>
                  <a:lnTo>
                    <a:pt x="382384" y="746895"/>
                  </a:lnTo>
                  <a:lnTo>
                    <a:pt x="456768" y="797835"/>
                  </a:lnTo>
                  <a:lnTo>
                    <a:pt x="489533" y="839605"/>
                  </a:lnTo>
                  <a:lnTo>
                    <a:pt x="526808" y="828797"/>
                  </a:lnTo>
                  <a:lnTo>
                    <a:pt x="516051" y="749905"/>
                  </a:lnTo>
                  <a:lnTo>
                    <a:pt x="526770" y="730753"/>
                  </a:lnTo>
                  <a:lnTo>
                    <a:pt x="550862" y="714993"/>
                  </a:lnTo>
                  <a:lnTo>
                    <a:pt x="544474" y="677642"/>
                  </a:lnTo>
                  <a:lnTo>
                    <a:pt x="518312" y="673210"/>
                  </a:lnTo>
                  <a:lnTo>
                    <a:pt x="510438" y="628252"/>
                  </a:lnTo>
                  <a:lnTo>
                    <a:pt x="472579" y="594622"/>
                  </a:lnTo>
                  <a:lnTo>
                    <a:pt x="474814" y="559062"/>
                  </a:lnTo>
                  <a:lnTo>
                    <a:pt x="443077" y="514752"/>
                  </a:lnTo>
                  <a:lnTo>
                    <a:pt x="440423" y="482811"/>
                  </a:lnTo>
                  <a:lnTo>
                    <a:pt x="400621" y="432189"/>
                  </a:lnTo>
                  <a:lnTo>
                    <a:pt x="425081" y="360206"/>
                  </a:lnTo>
                  <a:lnTo>
                    <a:pt x="353580" y="321077"/>
                  </a:lnTo>
                  <a:lnTo>
                    <a:pt x="325488" y="285136"/>
                  </a:lnTo>
                  <a:lnTo>
                    <a:pt x="280606" y="270048"/>
                  </a:lnTo>
                  <a:lnTo>
                    <a:pt x="246138" y="218550"/>
                  </a:lnTo>
                  <a:lnTo>
                    <a:pt x="246811" y="190813"/>
                  </a:lnTo>
                  <a:lnTo>
                    <a:pt x="287083" y="161565"/>
                  </a:lnTo>
                  <a:lnTo>
                    <a:pt x="279577" y="103145"/>
                  </a:lnTo>
                  <a:lnTo>
                    <a:pt x="302501" y="-68"/>
                  </a:lnTo>
                  <a:lnTo>
                    <a:pt x="15404" y="9063"/>
                  </a:lnTo>
                  <a:lnTo>
                    <a:pt x="16027" y="24303"/>
                  </a:lnTo>
                  <a:lnTo>
                    <a:pt x="33083" y="475242"/>
                  </a:lnTo>
                  <a:lnTo>
                    <a:pt x="27800" y="530652"/>
                  </a:lnTo>
                  <a:lnTo>
                    <a:pt x="495" y="593047"/>
                  </a:lnTo>
                  <a:lnTo>
                    <a:pt x="30429" y="604414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B6E775-D55D-AE2C-C493-AEF283AB9797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787128" y="3785556"/>
              <a:ext cx="793069" cy="591062"/>
            </a:xfrm>
            <a:custGeom>
              <a:avLst/>
              <a:gdLst>
                <a:gd name="connsiteX0" fmla="*/ 476 w 793069"/>
                <a:gd name="connsiteY0" fmla="*/ 428212 h 591062"/>
                <a:gd name="connsiteX1" fmla="*/ 52863 w 793069"/>
                <a:gd name="connsiteY1" fmla="*/ 481388 h 591062"/>
                <a:gd name="connsiteX2" fmla="*/ 132257 w 793069"/>
                <a:gd name="connsiteY2" fmla="*/ 480975 h 591062"/>
                <a:gd name="connsiteX3" fmla="*/ 132102 w 793069"/>
                <a:gd name="connsiteY3" fmla="*/ 534181 h 591062"/>
                <a:gd name="connsiteX4" fmla="*/ 195971 w 793069"/>
                <a:gd name="connsiteY4" fmla="*/ 533635 h 591062"/>
                <a:gd name="connsiteX5" fmla="*/ 274858 w 793069"/>
                <a:gd name="connsiteY5" fmla="*/ 533454 h 591062"/>
                <a:gd name="connsiteX6" fmla="*/ 290036 w 793069"/>
                <a:gd name="connsiteY6" fmla="*/ 585238 h 591062"/>
                <a:gd name="connsiteX7" fmla="*/ 595521 w 793069"/>
                <a:gd name="connsiteY7" fmla="*/ 591435 h 591062"/>
                <a:gd name="connsiteX8" fmla="*/ 593261 w 793069"/>
                <a:gd name="connsiteY8" fmla="*/ 558849 h 591062"/>
                <a:gd name="connsiteX9" fmla="*/ 639393 w 793069"/>
                <a:gd name="connsiteY9" fmla="*/ 501907 h 591062"/>
                <a:gd name="connsiteX10" fmla="*/ 631996 w 793069"/>
                <a:gd name="connsiteY10" fmla="*/ 478010 h 591062"/>
                <a:gd name="connsiteX11" fmla="*/ 657755 w 793069"/>
                <a:gd name="connsiteY11" fmla="*/ 457107 h 591062"/>
                <a:gd name="connsiteX12" fmla="*/ 670699 w 793069"/>
                <a:gd name="connsiteY12" fmla="*/ 403085 h 591062"/>
                <a:gd name="connsiteX13" fmla="*/ 728267 w 793069"/>
                <a:gd name="connsiteY13" fmla="*/ 349758 h 591062"/>
                <a:gd name="connsiteX14" fmla="*/ 715822 w 793069"/>
                <a:gd name="connsiteY14" fmla="*/ 308795 h 591062"/>
                <a:gd name="connsiteX15" fmla="*/ 765488 w 793069"/>
                <a:gd name="connsiteY15" fmla="*/ 144022 h 591062"/>
                <a:gd name="connsiteX16" fmla="*/ 780710 w 793069"/>
                <a:gd name="connsiteY16" fmla="*/ 128893 h 591062"/>
                <a:gd name="connsiteX17" fmla="*/ 793545 w 793069"/>
                <a:gd name="connsiteY17" fmla="*/ 58011 h 591062"/>
                <a:gd name="connsiteX18" fmla="*/ 781320 w 793069"/>
                <a:gd name="connsiteY18" fmla="*/ 54804 h 591062"/>
                <a:gd name="connsiteX19" fmla="*/ 780973 w 793069"/>
                <a:gd name="connsiteY19" fmla="*/ 9631 h 591062"/>
                <a:gd name="connsiteX20" fmla="*/ 755658 w 793069"/>
                <a:gd name="connsiteY20" fmla="*/ 10661 h 591062"/>
                <a:gd name="connsiteX21" fmla="*/ 328111 w 793069"/>
                <a:gd name="connsiteY21" fmla="*/ 3248 h 591062"/>
                <a:gd name="connsiteX22" fmla="*/ 19852 w 793069"/>
                <a:gd name="connsiteY22" fmla="*/ 372 h 591062"/>
                <a:gd name="connsiteX23" fmla="*/ 22751 w 793069"/>
                <a:gd name="connsiteY23" fmla="*/ 294224 h 591062"/>
                <a:gd name="connsiteX24" fmla="*/ 49823 w 793069"/>
                <a:gd name="connsiteY24" fmla="*/ 293862 h 591062"/>
                <a:gd name="connsiteX25" fmla="*/ 49250 w 793069"/>
                <a:gd name="connsiteY25" fmla="*/ 329770 h 591062"/>
                <a:gd name="connsiteX26" fmla="*/ 49258 w 793069"/>
                <a:gd name="connsiteY26" fmla="*/ 356252 h 591062"/>
                <a:gd name="connsiteX27" fmla="*/ 22631 w 793069"/>
                <a:gd name="connsiteY27" fmla="*/ 374815 h 591062"/>
                <a:gd name="connsiteX28" fmla="*/ 23153 w 793069"/>
                <a:gd name="connsiteY28" fmla="*/ 428350 h 591062"/>
                <a:gd name="connsiteX29" fmla="*/ 476 w 793069"/>
                <a:gd name="connsiteY29" fmla="*/ 428212 h 59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3069" h="591062">
                  <a:moveTo>
                    <a:pt x="476" y="428212"/>
                  </a:moveTo>
                  <a:lnTo>
                    <a:pt x="52863" y="481388"/>
                  </a:lnTo>
                  <a:lnTo>
                    <a:pt x="132257" y="480975"/>
                  </a:lnTo>
                  <a:lnTo>
                    <a:pt x="132102" y="534181"/>
                  </a:lnTo>
                  <a:lnTo>
                    <a:pt x="195971" y="533635"/>
                  </a:lnTo>
                  <a:lnTo>
                    <a:pt x="274858" y="533454"/>
                  </a:lnTo>
                  <a:lnTo>
                    <a:pt x="290036" y="585238"/>
                  </a:lnTo>
                  <a:lnTo>
                    <a:pt x="595521" y="591435"/>
                  </a:lnTo>
                  <a:lnTo>
                    <a:pt x="593261" y="558849"/>
                  </a:lnTo>
                  <a:lnTo>
                    <a:pt x="639393" y="501907"/>
                  </a:lnTo>
                  <a:lnTo>
                    <a:pt x="631996" y="478010"/>
                  </a:lnTo>
                  <a:lnTo>
                    <a:pt x="657755" y="457107"/>
                  </a:lnTo>
                  <a:lnTo>
                    <a:pt x="670699" y="403085"/>
                  </a:lnTo>
                  <a:lnTo>
                    <a:pt x="728267" y="349758"/>
                  </a:lnTo>
                  <a:lnTo>
                    <a:pt x="715822" y="308795"/>
                  </a:lnTo>
                  <a:lnTo>
                    <a:pt x="765488" y="144022"/>
                  </a:lnTo>
                  <a:lnTo>
                    <a:pt x="780710" y="128893"/>
                  </a:lnTo>
                  <a:lnTo>
                    <a:pt x="793545" y="58011"/>
                  </a:lnTo>
                  <a:lnTo>
                    <a:pt x="781320" y="54804"/>
                  </a:lnTo>
                  <a:lnTo>
                    <a:pt x="780973" y="9631"/>
                  </a:lnTo>
                  <a:lnTo>
                    <a:pt x="755658" y="10661"/>
                  </a:lnTo>
                  <a:lnTo>
                    <a:pt x="328111" y="3248"/>
                  </a:lnTo>
                  <a:lnTo>
                    <a:pt x="19852" y="372"/>
                  </a:lnTo>
                  <a:lnTo>
                    <a:pt x="22751" y="294224"/>
                  </a:lnTo>
                  <a:lnTo>
                    <a:pt x="49823" y="293862"/>
                  </a:lnTo>
                  <a:lnTo>
                    <a:pt x="49250" y="329770"/>
                  </a:lnTo>
                  <a:lnTo>
                    <a:pt x="49258" y="356252"/>
                  </a:lnTo>
                  <a:lnTo>
                    <a:pt x="22631" y="374815"/>
                  </a:lnTo>
                  <a:lnTo>
                    <a:pt x="23153" y="428350"/>
                  </a:lnTo>
                  <a:lnTo>
                    <a:pt x="476" y="428212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C0C1E8-2085-C4BA-3AC6-9FC46E2DF869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982403" y="4971504"/>
              <a:ext cx="656611" cy="1243164"/>
            </a:xfrm>
            <a:custGeom>
              <a:avLst/>
              <a:gdLst>
                <a:gd name="connsiteX0" fmla="*/ 184021 w 656611"/>
                <a:gd name="connsiteY0" fmla="*/ 406183 h 1243164"/>
                <a:gd name="connsiteX1" fmla="*/ 239770 w 656611"/>
                <a:gd name="connsiteY1" fmla="*/ 419429 h 1243164"/>
                <a:gd name="connsiteX2" fmla="*/ 299228 w 656611"/>
                <a:gd name="connsiteY2" fmla="*/ 372655 h 1243164"/>
                <a:gd name="connsiteX3" fmla="*/ 342971 w 656611"/>
                <a:gd name="connsiteY3" fmla="*/ 338098 h 1243164"/>
                <a:gd name="connsiteX4" fmla="*/ 323532 w 656611"/>
                <a:gd name="connsiteY4" fmla="*/ 305751 h 1243164"/>
                <a:gd name="connsiteX5" fmla="*/ 297883 w 656611"/>
                <a:gd name="connsiteY5" fmla="*/ 318134 h 1243164"/>
                <a:gd name="connsiteX6" fmla="*/ 251314 w 656611"/>
                <a:gd name="connsiteY6" fmla="*/ 321017 h 1243164"/>
                <a:gd name="connsiteX7" fmla="*/ 242035 w 656611"/>
                <a:gd name="connsiteY7" fmla="*/ 347649 h 1243164"/>
                <a:gd name="connsiteX8" fmla="*/ 199967 w 656611"/>
                <a:gd name="connsiteY8" fmla="*/ 386371 h 1243164"/>
                <a:gd name="connsiteX9" fmla="*/ 184021 w 656611"/>
                <a:gd name="connsiteY9" fmla="*/ 406183 h 1243164"/>
                <a:gd name="connsiteX10" fmla="*/ 187894 w 656611"/>
                <a:gd name="connsiteY10" fmla="*/ 142874 h 1243164"/>
                <a:gd name="connsiteX11" fmla="*/ 216213 w 656611"/>
                <a:gd name="connsiteY11" fmla="*/ 109714 h 1243164"/>
                <a:gd name="connsiteX12" fmla="*/ 265167 w 656611"/>
                <a:gd name="connsiteY12" fmla="*/ 58292 h 1243164"/>
                <a:gd name="connsiteX13" fmla="*/ 314079 w 656611"/>
                <a:gd name="connsiteY13" fmla="*/ 14274 h 1243164"/>
                <a:gd name="connsiteX14" fmla="*/ 277036 w 656611"/>
                <a:gd name="connsiteY14" fmla="*/ 609 h 1243164"/>
                <a:gd name="connsiteX15" fmla="*/ 244431 w 656611"/>
                <a:gd name="connsiteY15" fmla="*/ 26936 h 1243164"/>
                <a:gd name="connsiteX16" fmla="*/ 195296 w 656611"/>
                <a:gd name="connsiteY16" fmla="*/ 79323 h 1243164"/>
                <a:gd name="connsiteX17" fmla="*/ 163563 w 656611"/>
                <a:gd name="connsiteY17" fmla="*/ 131025 h 1243164"/>
                <a:gd name="connsiteX18" fmla="*/ 187894 w 656611"/>
                <a:gd name="connsiteY18" fmla="*/ 142874 h 1243164"/>
                <a:gd name="connsiteX19" fmla="*/ 2061 w 656611"/>
                <a:gd name="connsiteY19" fmla="*/ 775131 h 1243164"/>
                <a:gd name="connsiteX20" fmla="*/ 44645 w 656611"/>
                <a:gd name="connsiteY20" fmla="*/ 807363 h 1243164"/>
                <a:gd name="connsiteX21" fmla="*/ 78667 w 656611"/>
                <a:gd name="connsiteY21" fmla="*/ 833131 h 1243164"/>
                <a:gd name="connsiteX22" fmla="*/ 126944 w 656611"/>
                <a:gd name="connsiteY22" fmla="*/ 833982 h 1243164"/>
                <a:gd name="connsiteX23" fmla="*/ 139814 w 656611"/>
                <a:gd name="connsiteY23" fmla="*/ 852867 h 1243164"/>
                <a:gd name="connsiteX24" fmla="*/ 139719 w 656611"/>
                <a:gd name="connsiteY24" fmla="*/ 867015 h 1243164"/>
                <a:gd name="connsiteX25" fmla="*/ 157466 w 656611"/>
                <a:gd name="connsiteY25" fmla="*/ 878331 h 1243164"/>
                <a:gd name="connsiteX26" fmla="*/ 156718 w 656611"/>
                <a:gd name="connsiteY26" fmla="*/ 896136 h 1243164"/>
                <a:gd name="connsiteX27" fmla="*/ 154834 w 656611"/>
                <a:gd name="connsiteY27" fmla="*/ 909725 h 1243164"/>
                <a:gd name="connsiteX28" fmla="*/ 27704 w 656611"/>
                <a:gd name="connsiteY28" fmla="*/ 1211922 h 1243164"/>
                <a:gd name="connsiteX29" fmla="*/ 20324 w 656611"/>
                <a:gd name="connsiteY29" fmla="*/ 1229778 h 1243164"/>
                <a:gd name="connsiteX30" fmla="*/ 34273 w 656611"/>
                <a:gd name="connsiteY30" fmla="*/ 1220901 h 1243164"/>
                <a:gd name="connsiteX31" fmla="*/ 35011 w 656611"/>
                <a:gd name="connsiteY31" fmla="*/ 1220913 h 1243164"/>
                <a:gd name="connsiteX32" fmla="*/ 40790 w 656611"/>
                <a:gd name="connsiteY32" fmla="*/ 1229879 h 1243164"/>
                <a:gd name="connsiteX33" fmla="*/ 512820 w 656611"/>
                <a:gd name="connsiteY33" fmla="*/ 1240852 h 1243164"/>
                <a:gd name="connsiteX34" fmla="*/ 638362 w 656611"/>
                <a:gd name="connsiteY34" fmla="*/ 1243773 h 1243164"/>
                <a:gd name="connsiteX35" fmla="*/ 650951 w 656611"/>
                <a:gd name="connsiteY35" fmla="*/ 983893 h 1243164"/>
                <a:gd name="connsiteX36" fmla="*/ 650966 w 656611"/>
                <a:gd name="connsiteY36" fmla="*/ 983728 h 1243164"/>
                <a:gd name="connsiteX37" fmla="*/ 657077 w 656611"/>
                <a:gd name="connsiteY37" fmla="*/ 917968 h 1243164"/>
                <a:gd name="connsiteX38" fmla="*/ 635642 w 656611"/>
                <a:gd name="connsiteY38" fmla="*/ 814983 h 1243164"/>
                <a:gd name="connsiteX39" fmla="*/ 627317 w 656611"/>
                <a:gd name="connsiteY39" fmla="*/ 789050 h 1243164"/>
                <a:gd name="connsiteX40" fmla="*/ 618832 w 656611"/>
                <a:gd name="connsiteY40" fmla="*/ 755789 h 1243164"/>
                <a:gd name="connsiteX41" fmla="*/ 610471 w 656611"/>
                <a:gd name="connsiteY41" fmla="*/ 752309 h 1243164"/>
                <a:gd name="connsiteX42" fmla="*/ 599406 w 656611"/>
                <a:gd name="connsiteY42" fmla="*/ 754125 h 1243164"/>
                <a:gd name="connsiteX43" fmla="*/ 582489 w 656611"/>
                <a:gd name="connsiteY43" fmla="*/ 719987 h 1243164"/>
                <a:gd name="connsiteX44" fmla="*/ 592575 w 656611"/>
                <a:gd name="connsiteY44" fmla="*/ 706741 h 1243164"/>
                <a:gd name="connsiteX45" fmla="*/ 549234 w 656611"/>
                <a:gd name="connsiteY45" fmla="*/ 705547 h 1243164"/>
                <a:gd name="connsiteX46" fmla="*/ 522942 w 656611"/>
                <a:gd name="connsiteY46" fmla="*/ 705052 h 1243164"/>
                <a:gd name="connsiteX47" fmla="*/ 494165 w 656611"/>
                <a:gd name="connsiteY47" fmla="*/ 704404 h 1243164"/>
                <a:gd name="connsiteX48" fmla="*/ 494643 w 656611"/>
                <a:gd name="connsiteY48" fmla="*/ 680185 h 1243164"/>
                <a:gd name="connsiteX49" fmla="*/ 468462 w 656611"/>
                <a:gd name="connsiteY49" fmla="*/ 659408 h 1243164"/>
                <a:gd name="connsiteX50" fmla="*/ 453439 w 656611"/>
                <a:gd name="connsiteY50" fmla="*/ 642517 h 1243164"/>
                <a:gd name="connsiteX51" fmla="*/ 453378 w 656611"/>
                <a:gd name="connsiteY51" fmla="*/ 642517 h 1243164"/>
                <a:gd name="connsiteX52" fmla="*/ 453390 w 656611"/>
                <a:gd name="connsiteY52" fmla="*/ 642022 h 1243164"/>
                <a:gd name="connsiteX53" fmla="*/ 436784 w 656611"/>
                <a:gd name="connsiteY53" fmla="*/ 605471 h 1243164"/>
                <a:gd name="connsiteX54" fmla="*/ 426046 w 656611"/>
                <a:gd name="connsiteY54" fmla="*/ 579386 h 1243164"/>
                <a:gd name="connsiteX55" fmla="*/ 416935 w 656611"/>
                <a:gd name="connsiteY55" fmla="*/ 584961 h 1243164"/>
                <a:gd name="connsiteX56" fmla="*/ 391097 w 656611"/>
                <a:gd name="connsiteY56" fmla="*/ 574013 h 1243164"/>
                <a:gd name="connsiteX57" fmla="*/ 366708 w 656611"/>
                <a:gd name="connsiteY57" fmla="*/ 560818 h 1243164"/>
                <a:gd name="connsiteX58" fmla="*/ 353169 w 656611"/>
                <a:gd name="connsiteY58" fmla="*/ 553516 h 1243164"/>
                <a:gd name="connsiteX59" fmla="*/ 323175 w 656611"/>
                <a:gd name="connsiteY59" fmla="*/ 558519 h 1243164"/>
                <a:gd name="connsiteX60" fmla="*/ 314866 w 656611"/>
                <a:gd name="connsiteY60" fmla="*/ 563485 h 1243164"/>
                <a:gd name="connsiteX61" fmla="*/ 303813 w 656611"/>
                <a:gd name="connsiteY61" fmla="*/ 570089 h 1243164"/>
                <a:gd name="connsiteX62" fmla="*/ 282376 w 656611"/>
                <a:gd name="connsiteY62" fmla="*/ 571931 h 1243164"/>
                <a:gd name="connsiteX63" fmla="*/ 265743 w 656611"/>
                <a:gd name="connsiteY63" fmla="*/ 595362 h 1243164"/>
                <a:gd name="connsiteX64" fmla="*/ 282843 w 656611"/>
                <a:gd name="connsiteY64" fmla="*/ 613726 h 1243164"/>
                <a:gd name="connsiteX65" fmla="*/ 272639 w 656611"/>
                <a:gd name="connsiteY65" fmla="*/ 662202 h 1243164"/>
                <a:gd name="connsiteX66" fmla="*/ 247377 w 656611"/>
                <a:gd name="connsiteY66" fmla="*/ 713866 h 1243164"/>
                <a:gd name="connsiteX67" fmla="*/ 217986 w 656611"/>
                <a:gd name="connsiteY67" fmla="*/ 747737 h 1243164"/>
                <a:gd name="connsiteX68" fmla="*/ 216828 w 656611"/>
                <a:gd name="connsiteY68" fmla="*/ 749070 h 1243164"/>
                <a:gd name="connsiteX69" fmla="*/ 173954 w 656611"/>
                <a:gd name="connsiteY69" fmla="*/ 755484 h 1243164"/>
                <a:gd name="connsiteX70" fmla="*/ 135444 w 656611"/>
                <a:gd name="connsiteY70" fmla="*/ 751382 h 1243164"/>
                <a:gd name="connsiteX71" fmla="*/ 102085 w 656611"/>
                <a:gd name="connsiteY71" fmla="*/ 750226 h 1243164"/>
                <a:gd name="connsiteX72" fmla="*/ 71711 w 656611"/>
                <a:gd name="connsiteY72" fmla="*/ 730973 h 1243164"/>
                <a:gd name="connsiteX73" fmla="*/ 46253 w 656611"/>
                <a:gd name="connsiteY73" fmla="*/ 750810 h 1243164"/>
                <a:gd name="connsiteX74" fmla="*/ 465 w 656611"/>
                <a:gd name="connsiteY74" fmla="*/ 757935 h 1243164"/>
                <a:gd name="connsiteX75" fmla="*/ 2061 w 656611"/>
                <a:gd name="connsiteY75" fmla="*/ 775131 h 124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56611" h="1243164">
                  <a:moveTo>
                    <a:pt x="184021" y="406183"/>
                  </a:moveTo>
                  <a:lnTo>
                    <a:pt x="239770" y="419429"/>
                  </a:lnTo>
                  <a:lnTo>
                    <a:pt x="299228" y="372655"/>
                  </a:lnTo>
                  <a:lnTo>
                    <a:pt x="342971" y="338098"/>
                  </a:lnTo>
                  <a:lnTo>
                    <a:pt x="323532" y="305751"/>
                  </a:lnTo>
                  <a:lnTo>
                    <a:pt x="297883" y="318134"/>
                  </a:lnTo>
                  <a:lnTo>
                    <a:pt x="251314" y="321017"/>
                  </a:lnTo>
                  <a:lnTo>
                    <a:pt x="242035" y="347649"/>
                  </a:lnTo>
                  <a:lnTo>
                    <a:pt x="199967" y="386371"/>
                  </a:lnTo>
                  <a:lnTo>
                    <a:pt x="184021" y="406183"/>
                  </a:lnTo>
                  <a:close/>
                  <a:moveTo>
                    <a:pt x="187894" y="142874"/>
                  </a:moveTo>
                  <a:lnTo>
                    <a:pt x="216213" y="109714"/>
                  </a:lnTo>
                  <a:lnTo>
                    <a:pt x="265167" y="58292"/>
                  </a:lnTo>
                  <a:lnTo>
                    <a:pt x="314079" y="14274"/>
                  </a:lnTo>
                  <a:lnTo>
                    <a:pt x="277036" y="609"/>
                  </a:lnTo>
                  <a:lnTo>
                    <a:pt x="244431" y="26936"/>
                  </a:lnTo>
                  <a:lnTo>
                    <a:pt x="195296" y="79323"/>
                  </a:lnTo>
                  <a:lnTo>
                    <a:pt x="163563" y="131025"/>
                  </a:lnTo>
                  <a:lnTo>
                    <a:pt x="187894" y="142874"/>
                  </a:lnTo>
                  <a:close/>
                  <a:moveTo>
                    <a:pt x="2061" y="775131"/>
                  </a:moveTo>
                  <a:lnTo>
                    <a:pt x="44645" y="807363"/>
                  </a:lnTo>
                  <a:lnTo>
                    <a:pt x="78667" y="833131"/>
                  </a:lnTo>
                  <a:lnTo>
                    <a:pt x="126944" y="833982"/>
                  </a:lnTo>
                  <a:lnTo>
                    <a:pt x="139814" y="852867"/>
                  </a:lnTo>
                  <a:lnTo>
                    <a:pt x="139719" y="867015"/>
                  </a:lnTo>
                  <a:lnTo>
                    <a:pt x="157466" y="878331"/>
                  </a:lnTo>
                  <a:lnTo>
                    <a:pt x="156718" y="896136"/>
                  </a:lnTo>
                  <a:lnTo>
                    <a:pt x="154834" y="909725"/>
                  </a:lnTo>
                  <a:lnTo>
                    <a:pt x="27704" y="1211922"/>
                  </a:lnTo>
                  <a:lnTo>
                    <a:pt x="20324" y="1229778"/>
                  </a:lnTo>
                  <a:lnTo>
                    <a:pt x="34273" y="1220901"/>
                  </a:lnTo>
                  <a:lnTo>
                    <a:pt x="35011" y="1220913"/>
                  </a:lnTo>
                  <a:lnTo>
                    <a:pt x="40790" y="1229879"/>
                  </a:lnTo>
                  <a:lnTo>
                    <a:pt x="512820" y="1240852"/>
                  </a:lnTo>
                  <a:lnTo>
                    <a:pt x="638362" y="1243773"/>
                  </a:lnTo>
                  <a:lnTo>
                    <a:pt x="650951" y="983893"/>
                  </a:lnTo>
                  <a:lnTo>
                    <a:pt x="650966" y="983728"/>
                  </a:lnTo>
                  <a:lnTo>
                    <a:pt x="657077" y="917968"/>
                  </a:lnTo>
                  <a:lnTo>
                    <a:pt x="635642" y="814983"/>
                  </a:lnTo>
                  <a:lnTo>
                    <a:pt x="627317" y="789050"/>
                  </a:lnTo>
                  <a:lnTo>
                    <a:pt x="618832" y="755789"/>
                  </a:lnTo>
                  <a:lnTo>
                    <a:pt x="610471" y="752309"/>
                  </a:lnTo>
                  <a:lnTo>
                    <a:pt x="599406" y="754125"/>
                  </a:lnTo>
                  <a:lnTo>
                    <a:pt x="582489" y="719987"/>
                  </a:lnTo>
                  <a:lnTo>
                    <a:pt x="592575" y="706741"/>
                  </a:lnTo>
                  <a:lnTo>
                    <a:pt x="549234" y="705547"/>
                  </a:lnTo>
                  <a:lnTo>
                    <a:pt x="522942" y="705052"/>
                  </a:lnTo>
                  <a:lnTo>
                    <a:pt x="494165" y="704404"/>
                  </a:lnTo>
                  <a:lnTo>
                    <a:pt x="494643" y="680185"/>
                  </a:lnTo>
                  <a:lnTo>
                    <a:pt x="468462" y="659408"/>
                  </a:lnTo>
                  <a:lnTo>
                    <a:pt x="453439" y="642517"/>
                  </a:lnTo>
                  <a:lnTo>
                    <a:pt x="453378" y="642517"/>
                  </a:lnTo>
                  <a:lnTo>
                    <a:pt x="453390" y="642022"/>
                  </a:lnTo>
                  <a:lnTo>
                    <a:pt x="436784" y="605471"/>
                  </a:lnTo>
                  <a:lnTo>
                    <a:pt x="426046" y="579386"/>
                  </a:lnTo>
                  <a:lnTo>
                    <a:pt x="416935" y="584961"/>
                  </a:lnTo>
                  <a:lnTo>
                    <a:pt x="391097" y="574013"/>
                  </a:lnTo>
                  <a:lnTo>
                    <a:pt x="366708" y="560818"/>
                  </a:lnTo>
                  <a:lnTo>
                    <a:pt x="353169" y="553516"/>
                  </a:lnTo>
                  <a:lnTo>
                    <a:pt x="323175" y="558519"/>
                  </a:lnTo>
                  <a:lnTo>
                    <a:pt x="314866" y="563485"/>
                  </a:lnTo>
                  <a:lnTo>
                    <a:pt x="303813" y="570089"/>
                  </a:lnTo>
                  <a:lnTo>
                    <a:pt x="282376" y="571931"/>
                  </a:lnTo>
                  <a:lnTo>
                    <a:pt x="265743" y="595362"/>
                  </a:lnTo>
                  <a:lnTo>
                    <a:pt x="282843" y="613726"/>
                  </a:lnTo>
                  <a:lnTo>
                    <a:pt x="272639" y="662202"/>
                  </a:lnTo>
                  <a:lnTo>
                    <a:pt x="247377" y="713866"/>
                  </a:lnTo>
                  <a:lnTo>
                    <a:pt x="217986" y="747737"/>
                  </a:lnTo>
                  <a:lnTo>
                    <a:pt x="216828" y="749070"/>
                  </a:lnTo>
                  <a:lnTo>
                    <a:pt x="173954" y="755484"/>
                  </a:lnTo>
                  <a:lnTo>
                    <a:pt x="135444" y="751382"/>
                  </a:lnTo>
                  <a:lnTo>
                    <a:pt x="102085" y="750226"/>
                  </a:lnTo>
                  <a:lnTo>
                    <a:pt x="71711" y="730973"/>
                  </a:lnTo>
                  <a:lnTo>
                    <a:pt x="46253" y="750810"/>
                  </a:lnTo>
                  <a:lnTo>
                    <a:pt x="465" y="757935"/>
                  </a:lnTo>
                  <a:lnTo>
                    <a:pt x="2061" y="77513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3B16D3-2103-D219-6699-5CCC41ABCAF3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080866" y="1443817"/>
              <a:ext cx="648811" cy="521881"/>
            </a:xfrm>
            <a:custGeom>
              <a:avLst/>
              <a:gdLst>
                <a:gd name="connsiteX0" fmla="*/ 492 w 648811"/>
                <a:gd name="connsiteY0" fmla="*/ 521885 h 521881"/>
                <a:gd name="connsiteX1" fmla="*/ 64149 w 648811"/>
                <a:gd name="connsiteY1" fmla="*/ 521669 h 521881"/>
                <a:gd name="connsiteX2" fmla="*/ 79854 w 648811"/>
                <a:gd name="connsiteY2" fmla="*/ 520564 h 521881"/>
                <a:gd name="connsiteX3" fmla="*/ 204379 w 648811"/>
                <a:gd name="connsiteY3" fmla="*/ 519700 h 521881"/>
                <a:gd name="connsiteX4" fmla="*/ 203041 w 648811"/>
                <a:gd name="connsiteY4" fmla="*/ 403368 h 521881"/>
                <a:gd name="connsiteX5" fmla="*/ 264940 w 648811"/>
                <a:gd name="connsiteY5" fmla="*/ 363262 h 521881"/>
                <a:gd name="connsiteX6" fmla="*/ 342558 w 648811"/>
                <a:gd name="connsiteY6" fmla="*/ 438497 h 521881"/>
                <a:gd name="connsiteX7" fmla="*/ 395082 w 648811"/>
                <a:gd name="connsiteY7" fmla="*/ 432997 h 521881"/>
                <a:gd name="connsiteX8" fmla="*/ 461080 w 648811"/>
                <a:gd name="connsiteY8" fmla="*/ 396663 h 521881"/>
                <a:gd name="connsiteX9" fmla="*/ 474054 w 648811"/>
                <a:gd name="connsiteY9" fmla="*/ 370183 h 521881"/>
                <a:gd name="connsiteX10" fmla="*/ 540196 w 648811"/>
                <a:gd name="connsiteY10" fmla="*/ 314481 h 521881"/>
                <a:gd name="connsiteX11" fmla="*/ 602018 w 648811"/>
                <a:gd name="connsiteY11" fmla="*/ 296409 h 521881"/>
                <a:gd name="connsiteX12" fmla="*/ 605859 w 648811"/>
                <a:gd name="connsiteY12" fmla="*/ 251997 h 521881"/>
                <a:gd name="connsiteX13" fmla="*/ 649303 w 648811"/>
                <a:gd name="connsiteY13" fmla="*/ 206658 h 521881"/>
                <a:gd name="connsiteX14" fmla="*/ 648301 w 648811"/>
                <a:gd name="connsiteY14" fmla="*/ 100308 h 521881"/>
                <a:gd name="connsiteX15" fmla="*/ 631013 w 648811"/>
                <a:gd name="connsiteY15" fmla="*/ 64748 h 521881"/>
                <a:gd name="connsiteX16" fmla="*/ 391575 w 648811"/>
                <a:gd name="connsiteY16" fmla="*/ 65129 h 521881"/>
                <a:gd name="connsiteX17" fmla="*/ 378916 w 648811"/>
                <a:gd name="connsiteY17" fmla="*/ 46981 h 521881"/>
                <a:gd name="connsiteX18" fmla="*/ 326309 w 648811"/>
                <a:gd name="connsiteY18" fmla="*/ 67568 h 521881"/>
                <a:gd name="connsiteX19" fmla="*/ 289620 w 648811"/>
                <a:gd name="connsiteY19" fmla="*/ 108919 h 521881"/>
                <a:gd name="connsiteX20" fmla="*/ 223396 w 648811"/>
                <a:gd name="connsiteY20" fmla="*/ 25480 h 521881"/>
                <a:gd name="connsiteX21" fmla="*/ 191336 w 648811"/>
                <a:gd name="connsiteY21" fmla="*/ 4 h 521881"/>
                <a:gd name="connsiteX22" fmla="*/ 163181 w 648811"/>
                <a:gd name="connsiteY22" fmla="*/ 19244 h 521881"/>
                <a:gd name="connsiteX23" fmla="*/ 128889 w 648811"/>
                <a:gd name="connsiteY23" fmla="*/ 79353 h 521881"/>
                <a:gd name="connsiteX24" fmla="*/ 63703 w 648811"/>
                <a:gd name="connsiteY24" fmla="*/ 141494 h 521881"/>
                <a:gd name="connsiteX25" fmla="*/ 27089 w 648811"/>
                <a:gd name="connsiteY25" fmla="*/ 187710 h 521881"/>
                <a:gd name="connsiteX26" fmla="*/ 33081 w 648811"/>
                <a:gd name="connsiteY26" fmla="*/ 258296 h 521881"/>
                <a:gd name="connsiteX27" fmla="*/ 58461 w 648811"/>
                <a:gd name="connsiteY27" fmla="*/ 300956 h 521881"/>
                <a:gd name="connsiteX28" fmla="*/ 26161 w 648811"/>
                <a:gd name="connsiteY28" fmla="*/ 341735 h 521881"/>
                <a:gd name="connsiteX29" fmla="*/ 58834 w 648811"/>
                <a:gd name="connsiteY29" fmla="*/ 378172 h 521881"/>
                <a:gd name="connsiteX30" fmla="*/ 71932 w 648811"/>
                <a:gd name="connsiteY30" fmla="*/ 437671 h 521881"/>
                <a:gd name="connsiteX31" fmla="*/ 12318 w 648811"/>
                <a:gd name="connsiteY31" fmla="*/ 463325 h 521881"/>
                <a:gd name="connsiteX32" fmla="*/ 492 w 648811"/>
                <a:gd name="connsiteY32" fmla="*/ 521885 h 5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8811" h="521881">
                  <a:moveTo>
                    <a:pt x="492" y="521885"/>
                  </a:moveTo>
                  <a:lnTo>
                    <a:pt x="64149" y="521669"/>
                  </a:lnTo>
                  <a:lnTo>
                    <a:pt x="79854" y="520564"/>
                  </a:lnTo>
                  <a:lnTo>
                    <a:pt x="204379" y="519700"/>
                  </a:lnTo>
                  <a:lnTo>
                    <a:pt x="203041" y="403368"/>
                  </a:lnTo>
                  <a:lnTo>
                    <a:pt x="264940" y="363262"/>
                  </a:lnTo>
                  <a:lnTo>
                    <a:pt x="342558" y="438497"/>
                  </a:lnTo>
                  <a:lnTo>
                    <a:pt x="395082" y="432997"/>
                  </a:lnTo>
                  <a:lnTo>
                    <a:pt x="461080" y="396663"/>
                  </a:lnTo>
                  <a:lnTo>
                    <a:pt x="474054" y="370183"/>
                  </a:lnTo>
                  <a:lnTo>
                    <a:pt x="540196" y="314481"/>
                  </a:lnTo>
                  <a:lnTo>
                    <a:pt x="602018" y="296409"/>
                  </a:lnTo>
                  <a:lnTo>
                    <a:pt x="605859" y="251997"/>
                  </a:lnTo>
                  <a:lnTo>
                    <a:pt x="649303" y="206658"/>
                  </a:lnTo>
                  <a:lnTo>
                    <a:pt x="648301" y="100308"/>
                  </a:lnTo>
                  <a:lnTo>
                    <a:pt x="631013" y="64748"/>
                  </a:lnTo>
                  <a:lnTo>
                    <a:pt x="391575" y="65129"/>
                  </a:lnTo>
                  <a:lnTo>
                    <a:pt x="378916" y="46981"/>
                  </a:lnTo>
                  <a:lnTo>
                    <a:pt x="326309" y="67568"/>
                  </a:lnTo>
                  <a:lnTo>
                    <a:pt x="289620" y="108919"/>
                  </a:lnTo>
                  <a:lnTo>
                    <a:pt x="223396" y="25480"/>
                  </a:lnTo>
                  <a:lnTo>
                    <a:pt x="191336" y="4"/>
                  </a:lnTo>
                  <a:lnTo>
                    <a:pt x="163181" y="19244"/>
                  </a:lnTo>
                  <a:lnTo>
                    <a:pt x="128889" y="79353"/>
                  </a:lnTo>
                  <a:lnTo>
                    <a:pt x="63703" y="141494"/>
                  </a:lnTo>
                  <a:lnTo>
                    <a:pt x="27089" y="187710"/>
                  </a:lnTo>
                  <a:lnTo>
                    <a:pt x="33081" y="258296"/>
                  </a:lnTo>
                  <a:lnTo>
                    <a:pt x="58461" y="300956"/>
                  </a:lnTo>
                  <a:lnTo>
                    <a:pt x="26161" y="341735"/>
                  </a:lnTo>
                  <a:lnTo>
                    <a:pt x="58834" y="378172"/>
                  </a:lnTo>
                  <a:lnTo>
                    <a:pt x="71932" y="437671"/>
                  </a:lnTo>
                  <a:lnTo>
                    <a:pt x="12318" y="463325"/>
                  </a:lnTo>
                  <a:lnTo>
                    <a:pt x="492" y="52188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6B5FAC-29EE-0234-73D3-F271B621BF8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226831" y="2642384"/>
              <a:ext cx="284098" cy="308636"/>
            </a:xfrm>
            <a:custGeom>
              <a:avLst/>
              <a:gdLst>
                <a:gd name="connsiteX0" fmla="*/ 484 w 284098"/>
                <a:gd name="connsiteY0" fmla="*/ 115779 h 308636"/>
                <a:gd name="connsiteX1" fmla="*/ 27040 w 284098"/>
                <a:gd name="connsiteY1" fmla="*/ 182063 h 308636"/>
                <a:gd name="connsiteX2" fmla="*/ 31738 w 284098"/>
                <a:gd name="connsiteY2" fmla="*/ 220346 h 308636"/>
                <a:gd name="connsiteX3" fmla="*/ 16778 w 284098"/>
                <a:gd name="connsiteY3" fmla="*/ 258729 h 308636"/>
                <a:gd name="connsiteX4" fmla="*/ 17870 w 284098"/>
                <a:gd name="connsiteY4" fmla="*/ 280527 h 308636"/>
                <a:gd name="connsiteX5" fmla="*/ 10212 w 284098"/>
                <a:gd name="connsiteY5" fmla="*/ 294582 h 308636"/>
                <a:gd name="connsiteX6" fmla="*/ 54865 w 284098"/>
                <a:gd name="connsiteY6" fmla="*/ 308819 h 308636"/>
                <a:gd name="connsiteX7" fmla="*/ 135282 w 284098"/>
                <a:gd name="connsiteY7" fmla="*/ 236446 h 308636"/>
                <a:gd name="connsiteX8" fmla="*/ 228195 w 284098"/>
                <a:gd name="connsiteY8" fmla="*/ 204268 h 308636"/>
                <a:gd name="connsiteX9" fmla="*/ 254814 w 284098"/>
                <a:gd name="connsiteY9" fmla="*/ 173145 h 308636"/>
                <a:gd name="connsiteX10" fmla="*/ 253455 w 284098"/>
                <a:gd name="connsiteY10" fmla="*/ 172563 h 308636"/>
                <a:gd name="connsiteX11" fmla="*/ 248273 w 284098"/>
                <a:gd name="connsiteY11" fmla="*/ 126179 h 308636"/>
                <a:gd name="connsiteX12" fmla="*/ 270143 w 284098"/>
                <a:gd name="connsiteY12" fmla="*/ 103550 h 308636"/>
                <a:gd name="connsiteX13" fmla="*/ 252439 w 284098"/>
                <a:gd name="connsiteY13" fmla="*/ 85965 h 308636"/>
                <a:gd name="connsiteX14" fmla="*/ 252833 w 284098"/>
                <a:gd name="connsiteY14" fmla="*/ 58484 h 308636"/>
                <a:gd name="connsiteX15" fmla="*/ 270740 w 284098"/>
                <a:gd name="connsiteY15" fmla="*/ 40572 h 308636"/>
                <a:gd name="connsiteX16" fmla="*/ 284583 w 284098"/>
                <a:gd name="connsiteY16" fmla="*/ 15285 h 308636"/>
                <a:gd name="connsiteX17" fmla="*/ 252693 w 284098"/>
                <a:gd name="connsiteY17" fmla="*/ 182 h 308636"/>
                <a:gd name="connsiteX18" fmla="*/ 226709 w 284098"/>
                <a:gd name="connsiteY18" fmla="*/ 3077 h 308636"/>
                <a:gd name="connsiteX19" fmla="*/ 196470 w 284098"/>
                <a:gd name="connsiteY19" fmla="*/ 31347 h 308636"/>
                <a:gd name="connsiteX20" fmla="*/ 159678 w 284098"/>
                <a:gd name="connsiteY20" fmla="*/ 51661 h 308636"/>
                <a:gd name="connsiteX21" fmla="*/ 147766 w 284098"/>
                <a:gd name="connsiteY21" fmla="*/ 44165 h 308636"/>
                <a:gd name="connsiteX22" fmla="*/ 123369 w 284098"/>
                <a:gd name="connsiteY22" fmla="*/ 70425 h 308636"/>
                <a:gd name="connsiteX23" fmla="*/ 103417 w 284098"/>
                <a:gd name="connsiteY23" fmla="*/ 96213 h 308636"/>
                <a:gd name="connsiteX24" fmla="*/ 75579 w 284098"/>
                <a:gd name="connsiteY24" fmla="*/ 121593 h 308636"/>
                <a:gd name="connsiteX25" fmla="*/ 35714 w 284098"/>
                <a:gd name="connsiteY25" fmla="*/ 132121 h 308636"/>
                <a:gd name="connsiteX26" fmla="*/ 18213 w 284098"/>
                <a:gd name="connsiteY26" fmla="*/ 108473 h 308636"/>
                <a:gd name="connsiteX27" fmla="*/ 484 w 284098"/>
                <a:gd name="connsiteY27" fmla="*/ 115779 h 3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4098" h="308636">
                  <a:moveTo>
                    <a:pt x="484" y="115779"/>
                  </a:moveTo>
                  <a:lnTo>
                    <a:pt x="27040" y="182063"/>
                  </a:lnTo>
                  <a:lnTo>
                    <a:pt x="31738" y="220346"/>
                  </a:lnTo>
                  <a:lnTo>
                    <a:pt x="16778" y="258729"/>
                  </a:lnTo>
                  <a:lnTo>
                    <a:pt x="17870" y="280527"/>
                  </a:lnTo>
                  <a:lnTo>
                    <a:pt x="10212" y="294582"/>
                  </a:lnTo>
                  <a:lnTo>
                    <a:pt x="54865" y="308819"/>
                  </a:lnTo>
                  <a:lnTo>
                    <a:pt x="135282" y="236446"/>
                  </a:lnTo>
                  <a:lnTo>
                    <a:pt x="228195" y="204268"/>
                  </a:lnTo>
                  <a:lnTo>
                    <a:pt x="254814" y="173145"/>
                  </a:lnTo>
                  <a:lnTo>
                    <a:pt x="253455" y="172563"/>
                  </a:lnTo>
                  <a:lnTo>
                    <a:pt x="248273" y="126179"/>
                  </a:lnTo>
                  <a:lnTo>
                    <a:pt x="270143" y="103550"/>
                  </a:lnTo>
                  <a:lnTo>
                    <a:pt x="252439" y="85965"/>
                  </a:lnTo>
                  <a:lnTo>
                    <a:pt x="252833" y="58484"/>
                  </a:lnTo>
                  <a:lnTo>
                    <a:pt x="270740" y="40572"/>
                  </a:lnTo>
                  <a:lnTo>
                    <a:pt x="284583" y="15285"/>
                  </a:lnTo>
                  <a:lnTo>
                    <a:pt x="252693" y="182"/>
                  </a:lnTo>
                  <a:lnTo>
                    <a:pt x="226709" y="3077"/>
                  </a:lnTo>
                  <a:lnTo>
                    <a:pt x="196470" y="31347"/>
                  </a:lnTo>
                  <a:lnTo>
                    <a:pt x="159678" y="51661"/>
                  </a:lnTo>
                  <a:lnTo>
                    <a:pt x="147766" y="44165"/>
                  </a:lnTo>
                  <a:lnTo>
                    <a:pt x="123369" y="70425"/>
                  </a:lnTo>
                  <a:lnTo>
                    <a:pt x="103417" y="96213"/>
                  </a:lnTo>
                  <a:lnTo>
                    <a:pt x="75579" y="121593"/>
                  </a:lnTo>
                  <a:lnTo>
                    <a:pt x="35714" y="132121"/>
                  </a:lnTo>
                  <a:lnTo>
                    <a:pt x="18213" y="108473"/>
                  </a:lnTo>
                  <a:lnTo>
                    <a:pt x="484" y="11577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390DAB-29E8-113C-885F-DBD4FAAB1552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446572" y="2975819"/>
              <a:ext cx="74561" cy="59682"/>
            </a:xfrm>
            <a:custGeom>
              <a:avLst/>
              <a:gdLst>
                <a:gd name="connsiteX0" fmla="*/ 482 w 74561"/>
                <a:gd name="connsiteY0" fmla="*/ 40199 h 59682"/>
                <a:gd name="connsiteX1" fmla="*/ 23533 w 74561"/>
                <a:gd name="connsiteY1" fmla="*/ 57823 h 59682"/>
                <a:gd name="connsiteX2" fmla="*/ 56172 w 74561"/>
                <a:gd name="connsiteY2" fmla="*/ 59897 h 59682"/>
                <a:gd name="connsiteX3" fmla="*/ 62154 w 74561"/>
                <a:gd name="connsiteY3" fmla="*/ 50612 h 59682"/>
                <a:gd name="connsiteX4" fmla="*/ 65646 w 74561"/>
                <a:gd name="connsiteY4" fmla="*/ 18561 h 59682"/>
                <a:gd name="connsiteX5" fmla="*/ 75044 w 74561"/>
                <a:gd name="connsiteY5" fmla="*/ 12780 h 59682"/>
                <a:gd name="connsiteX6" fmla="*/ 72415 w 74561"/>
                <a:gd name="connsiteY6" fmla="*/ 3964 h 59682"/>
                <a:gd name="connsiteX7" fmla="*/ 58699 w 74561"/>
                <a:gd name="connsiteY7" fmla="*/ 215 h 59682"/>
                <a:gd name="connsiteX8" fmla="*/ 56147 w 74561"/>
                <a:gd name="connsiteY8" fmla="*/ 284 h 59682"/>
                <a:gd name="connsiteX9" fmla="*/ 20282 w 74561"/>
                <a:gd name="connsiteY9" fmla="*/ 1139 h 59682"/>
                <a:gd name="connsiteX10" fmla="*/ 4940 w 74561"/>
                <a:gd name="connsiteY10" fmla="*/ 1481 h 59682"/>
                <a:gd name="connsiteX11" fmla="*/ 482 w 74561"/>
                <a:gd name="connsiteY11" fmla="*/ 40199 h 5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61" h="59682">
                  <a:moveTo>
                    <a:pt x="482" y="40199"/>
                  </a:moveTo>
                  <a:lnTo>
                    <a:pt x="23533" y="57823"/>
                  </a:lnTo>
                  <a:lnTo>
                    <a:pt x="56172" y="59897"/>
                  </a:lnTo>
                  <a:lnTo>
                    <a:pt x="62154" y="50612"/>
                  </a:lnTo>
                  <a:lnTo>
                    <a:pt x="65646" y="18561"/>
                  </a:lnTo>
                  <a:lnTo>
                    <a:pt x="75044" y="12780"/>
                  </a:lnTo>
                  <a:lnTo>
                    <a:pt x="72415" y="3964"/>
                  </a:lnTo>
                  <a:lnTo>
                    <a:pt x="58699" y="215"/>
                  </a:lnTo>
                  <a:lnTo>
                    <a:pt x="56147" y="284"/>
                  </a:lnTo>
                  <a:lnTo>
                    <a:pt x="20282" y="1139"/>
                  </a:lnTo>
                  <a:lnTo>
                    <a:pt x="4940" y="1481"/>
                  </a:lnTo>
                  <a:lnTo>
                    <a:pt x="482" y="4019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C1AA9A7-0ECF-DF9A-B8CC-8CAC58980C49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792204" y="3540697"/>
              <a:ext cx="511732" cy="485891"/>
            </a:xfrm>
            <a:custGeom>
              <a:avLst/>
              <a:gdLst>
                <a:gd name="connsiteX0" fmla="*/ 477 w 511732"/>
                <a:gd name="connsiteY0" fmla="*/ 432886 h 485891"/>
                <a:gd name="connsiteX1" fmla="*/ 31246 w 511732"/>
                <a:gd name="connsiteY1" fmla="*/ 435520 h 485891"/>
                <a:gd name="connsiteX2" fmla="*/ 77357 w 511732"/>
                <a:gd name="connsiteY2" fmla="*/ 486225 h 485891"/>
                <a:gd name="connsiteX3" fmla="*/ 111775 w 511732"/>
                <a:gd name="connsiteY3" fmla="*/ 471853 h 485891"/>
                <a:gd name="connsiteX4" fmla="*/ 211149 w 511732"/>
                <a:gd name="connsiteY4" fmla="*/ 470902 h 485891"/>
                <a:gd name="connsiteX5" fmla="*/ 201432 w 511732"/>
                <a:gd name="connsiteY5" fmla="*/ 449985 h 485891"/>
                <a:gd name="connsiteX6" fmla="*/ 246425 w 511732"/>
                <a:gd name="connsiteY6" fmla="*/ 394151 h 485891"/>
                <a:gd name="connsiteX7" fmla="*/ 355179 w 511732"/>
                <a:gd name="connsiteY7" fmla="*/ 334005 h 485891"/>
                <a:gd name="connsiteX8" fmla="*/ 512210 w 511732"/>
                <a:gd name="connsiteY8" fmla="*/ 178334 h 485891"/>
                <a:gd name="connsiteX9" fmla="*/ 511887 w 511732"/>
                <a:gd name="connsiteY9" fmla="*/ 80516 h 485891"/>
                <a:gd name="connsiteX10" fmla="*/ 471101 w 511732"/>
                <a:gd name="connsiteY10" fmla="*/ 43335 h 485891"/>
                <a:gd name="connsiteX11" fmla="*/ 431871 w 511732"/>
                <a:gd name="connsiteY11" fmla="*/ 68912 h 485891"/>
                <a:gd name="connsiteX12" fmla="*/ 451728 w 511732"/>
                <a:gd name="connsiteY12" fmla="*/ 39003 h 485891"/>
                <a:gd name="connsiteX13" fmla="*/ 451074 w 511732"/>
                <a:gd name="connsiteY13" fmla="*/ 333 h 485891"/>
                <a:gd name="connsiteX14" fmla="*/ 429801 w 511732"/>
                <a:gd name="connsiteY14" fmla="*/ 4620 h 485891"/>
                <a:gd name="connsiteX15" fmla="*/ 379037 w 511732"/>
                <a:gd name="connsiteY15" fmla="*/ 59550 h 485891"/>
                <a:gd name="connsiteX16" fmla="*/ 351732 w 511732"/>
                <a:gd name="connsiteY16" fmla="*/ 71096 h 485891"/>
                <a:gd name="connsiteX17" fmla="*/ 298618 w 511732"/>
                <a:gd name="connsiteY17" fmla="*/ 40453 h 485891"/>
                <a:gd name="connsiteX18" fmla="*/ 292404 w 511732"/>
                <a:gd name="connsiteY18" fmla="*/ 79643 h 485891"/>
                <a:gd name="connsiteX19" fmla="*/ 217924 w 511732"/>
                <a:gd name="connsiteY19" fmla="*/ 155098 h 485891"/>
                <a:gd name="connsiteX20" fmla="*/ 193445 w 511732"/>
                <a:gd name="connsiteY20" fmla="*/ 192866 h 485891"/>
                <a:gd name="connsiteX21" fmla="*/ 160048 w 511732"/>
                <a:gd name="connsiteY21" fmla="*/ 190759 h 485891"/>
                <a:gd name="connsiteX22" fmla="*/ 157716 w 511732"/>
                <a:gd name="connsiteY22" fmla="*/ 256499 h 485891"/>
                <a:gd name="connsiteX23" fmla="*/ 142439 w 511732"/>
                <a:gd name="connsiteY23" fmla="*/ 280191 h 485891"/>
                <a:gd name="connsiteX24" fmla="*/ 84751 w 511732"/>
                <a:gd name="connsiteY24" fmla="*/ 303808 h 485891"/>
                <a:gd name="connsiteX25" fmla="*/ 93352 w 511732"/>
                <a:gd name="connsiteY25" fmla="*/ 327731 h 485891"/>
                <a:gd name="connsiteX26" fmla="*/ 22594 w 511732"/>
                <a:gd name="connsiteY26" fmla="*/ 397810 h 485891"/>
                <a:gd name="connsiteX27" fmla="*/ 477 w 511732"/>
                <a:gd name="connsiteY27" fmla="*/ 432886 h 48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1732" h="485891">
                  <a:moveTo>
                    <a:pt x="477" y="432886"/>
                  </a:moveTo>
                  <a:lnTo>
                    <a:pt x="31246" y="435520"/>
                  </a:lnTo>
                  <a:lnTo>
                    <a:pt x="77357" y="486225"/>
                  </a:lnTo>
                  <a:lnTo>
                    <a:pt x="111775" y="471853"/>
                  </a:lnTo>
                  <a:lnTo>
                    <a:pt x="211149" y="470902"/>
                  </a:lnTo>
                  <a:lnTo>
                    <a:pt x="201432" y="449985"/>
                  </a:lnTo>
                  <a:lnTo>
                    <a:pt x="246425" y="394151"/>
                  </a:lnTo>
                  <a:lnTo>
                    <a:pt x="355179" y="334005"/>
                  </a:lnTo>
                  <a:lnTo>
                    <a:pt x="512210" y="178334"/>
                  </a:lnTo>
                  <a:lnTo>
                    <a:pt x="511887" y="80516"/>
                  </a:lnTo>
                  <a:lnTo>
                    <a:pt x="471101" y="43335"/>
                  </a:lnTo>
                  <a:lnTo>
                    <a:pt x="431871" y="68912"/>
                  </a:lnTo>
                  <a:lnTo>
                    <a:pt x="451728" y="39003"/>
                  </a:lnTo>
                  <a:lnTo>
                    <a:pt x="451074" y="333"/>
                  </a:lnTo>
                  <a:lnTo>
                    <a:pt x="429801" y="4620"/>
                  </a:lnTo>
                  <a:lnTo>
                    <a:pt x="379037" y="59550"/>
                  </a:lnTo>
                  <a:lnTo>
                    <a:pt x="351732" y="71096"/>
                  </a:lnTo>
                  <a:lnTo>
                    <a:pt x="298618" y="40453"/>
                  </a:lnTo>
                  <a:lnTo>
                    <a:pt x="292404" y="79643"/>
                  </a:lnTo>
                  <a:lnTo>
                    <a:pt x="217924" y="155098"/>
                  </a:lnTo>
                  <a:lnTo>
                    <a:pt x="193445" y="192866"/>
                  </a:lnTo>
                  <a:lnTo>
                    <a:pt x="160048" y="190759"/>
                  </a:lnTo>
                  <a:lnTo>
                    <a:pt x="157716" y="256499"/>
                  </a:lnTo>
                  <a:lnTo>
                    <a:pt x="142439" y="280191"/>
                  </a:lnTo>
                  <a:lnTo>
                    <a:pt x="84751" y="303808"/>
                  </a:lnTo>
                  <a:lnTo>
                    <a:pt x="93352" y="327731"/>
                  </a:lnTo>
                  <a:lnTo>
                    <a:pt x="22594" y="397810"/>
                  </a:lnTo>
                  <a:lnTo>
                    <a:pt x="477" y="43288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AECE8B0-773F-C3C8-0E90-6D7A64DC92F4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3861926" y="1571249"/>
              <a:ext cx="544702" cy="763918"/>
            </a:xfrm>
            <a:custGeom>
              <a:avLst/>
              <a:gdLst>
                <a:gd name="connsiteX0" fmla="*/ 490 w 544702"/>
                <a:gd name="connsiteY0" fmla="*/ 763970 h 763918"/>
                <a:gd name="connsiteX1" fmla="*/ 226410 w 544702"/>
                <a:gd name="connsiteY1" fmla="*/ 755334 h 763918"/>
                <a:gd name="connsiteX2" fmla="*/ 225788 w 544702"/>
                <a:gd name="connsiteY2" fmla="*/ 740094 h 763918"/>
                <a:gd name="connsiteX3" fmla="*/ 512884 w 544702"/>
                <a:gd name="connsiteY3" fmla="*/ 730963 h 763918"/>
                <a:gd name="connsiteX4" fmla="*/ 523488 w 544702"/>
                <a:gd name="connsiteY4" fmla="*/ 705080 h 763918"/>
                <a:gd name="connsiteX5" fmla="*/ 503981 w 544702"/>
                <a:gd name="connsiteY5" fmla="*/ 688126 h 763918"/>
                <a:gd name="connsiteX6" fmla="*/ 507753 w 544702"/>
                <a:gd name="connsiteY6" fmla="*/ 620905 h 763918"/>
                <a:gd name="connsiteX7" fmla="*/ 527286 w 544702"/>
                <a:gd name="connsiteY7" fmla="*/ 565634 h 763918"/>
                <a:gd name="connsiteX8" fmla="*/ 528340 w 544702"/>
                <a:gd name="connsiteY8" fmla="*/ 486717 h 763918"/>
                <a:gd name="connsiteX9" fmla="*/ 525050 w 544702"/>
                <a:gd name="connsiteY9" fmla="*/ 455525 h 763918"/>
                <a:gd name="connsiteX10" fmla="*/ 442754 w 544702"/>
                <a:gd name="connsiteY10" fmla="*/ 442495 h 763918"/>
                <a:gd name="connsiteX11" fmla="*/ 435211 w 544702"/>
                <a:gd name="connsiteY11" fmla="*/ 384024 h 763918"/>
                <a:gd name="connsiteX12" fmla="*/ 459785 w 544702"/>
                <a:gd name="connsiteY12" fmla="*/ 330606 h 763918"/>
                <a:gd name="connsiteX13" fmla="*/ 469920 w 544702"/>
                <a:gd name="connsiteY13" fmla="*/ 277681 h 763918"/>
                <a:gd name="connsiteX14" fmla="*/ 429280 w 544702"/>
                <a:gd name="connsiteY14" fmla="*/ 240916 h 763918"/>
                <a:gd name="connsiteX15" fmla="*/ 420021 w 544702"/>
                <a:gd name="connsiteY15" fmla="*/ 178845 h 763918"/>
                <a:gd name="connsiteX16" fmla="*/ 449473 w 544702"/>
                <a:gd name="connsiteY16" fmla="*/ 131693 h 763918"/>
                <a:gd name="connsiteX17" fmla="*/ 469221 w 544702"/>
                <a:gd name="connsiteY17" fmla="*/ 131490 h 763918"/>
                <a:gd name="connsiteX18" fmla="*/ 485376 w 544702"/>
                <a:gd name="connsiteY18" fmla="*/ 71512 h 763918"/>
                <a:gd name="connsiteX19" fmla="*/ 545192 w 544702"/>
                <a:gd name="connsiteY19" fmla="*/ 39005 h 763918"/>
                <a:gd name="connsiteX20" fmla="*/ 421367 w 544702"/>
                <a:gd name="connsiteY20" fmla="*/ 44269 h 763918"/>
                <a:gd name="connsiteX21" fmla="*/ 394113 w 544702"/>
                <a:gd name="connsiteY21" fmla="*/ 18629 h 763918"/>
                <a:gd name="connsiteX22" fmla="*/ 283166 w 544702"/>
                <a:gd name="connsiteY22" fmla="*/ 20906 h 763918"/>
                <a:gd name="connsiteX23" fmla="*/ 199854 w 544702"/>
                <a:gd name="connsiteY23" fmla="*/ 51 h 763918"/>
                <a:gd name="connsiteX24" fmla="*/ 185706 w 544702"/>
                <a:gd name="connsiteY24" fmla="*/ 19296 h 763918"/>
                <a:gd name="connsiteX25" fmla="*/ 154947 w 544702"/>
                <a:gd name="connsiteY25" fmla="*/ 48460 h 763918"/>
                <a:gd name="connsiteX26" fmla="*/ 145498 w 544702"/>
                <a:gd name="connsiteY26" fmla="*/ 66392 h 763918"/>
                <a:gd name="connsiteX27" fmla="*/ 122283 w 544702"/>
                <a:gd name="connsiteY27" fmla="*/ 92241 h 763918"/>
                <a:gd name="connsiteX28" fmla="*/ 112631 w 544702"/>
                <a:gd name="connsiteY28" fmla="*/ 118217 h 763918"/>
                <a:gd name="connsiteX29" fmla="*/ 134297 w 544702"/>
                <a:gd name="connsiteY29" fmla="*/ 158003 h 763918"/>
                <a:gd name="connsiteX30" fmla="*/ 122143 w 544702"/>
                <a:gd name="connsiteY30" fmla="*/ 222237 h 763918"/>
                <a:gd name="connsiteX31" fmla="*/ 102699 w 544702"/>
                <a:gd name="connsiteY31" fmla="*/ 264881 h 763918"/>
                <a:gd name="connsiteX32" fmla="*/ 88882 w 544702"/>
                <a:gd name="connsiteY32" fmla="*/ 313049 h 763918"/>
                <a:gd name="connsiteX33" fmla="*/ 78582 w 544702"/>
                <a:gd name="connsiteY33" fmla="*/ 368289 h 763918"/>
                <a:gd name="connsiteX34" fmla="*/ 85745 w 544702"/>
                <a:gd name="connsiteY34" fmla="*/ 420524 h 763918"/>
                <a:gd name="connsiteX35" fmla="*/ 111157 w 544702"/>
                <a:gd name="connsiteY35" fmla="*/ 484634 h 763918"/>
                <a:gd name="connsiteX36" fmla="*/ 105341 w 544702"/>
                <a:gd name="connsiteY36" fmla="*/ 526950 h 763918"/>
                <a:gd name="connsiteX37" fmla="*/ 101988 w 544702"/>
                <a:gd name="connsiteY37" fmla="*/ 565457 h 763918"/>
                <a:gd name="connsiteX38" fmla="*/ 85541 w 544702"/>
                <a:gd name="connsiteY38" fmla="*/ 589980 h 763918"/>
                <a:gd name="connsiteX39" fmla="*/ 77794 w 544702"/>
                <a:gd name="connsiteY39" fmla="*/ 657062 h 763918"/>
                <a:gd name="connsiteX40" fmla="*/ 52229 w 544702"/>
                <a:gd name="connsiteY40" fmla="*/ 677090 h 763918"/>
                <a:gd name="connsiteX41" fmla="*/ 31478 w 544702"/>
                <a:gd name="connsiteY41" fmla="*/ 714313 h 763918"/>
                <a:gd name="connsiteX42" fmla="*/ 490 w 544702"/>
                <a:gd name="connsiteY42" fmla="*/ 763970 h 76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702" h="763918">
                  <a:moveTo>
                    <a:pt x="490" y="763970"/>
                  </a:moveTo>
                  <a:lnTo>
                    <a:pt x="226410" y="755334"/>
                  </a:lnTo>
                  <a:lnTo>
                    <a:pt x="225788" y="740094"/>
                  </a:lnTo>
                  <a:lnTo>
                    <a:pt x="512884" y="730963"/>
                  </a:lnTo>
                  <a:lnTo>
                    <a:pt x="523488" y="705080"/>
                  </a:lnTo>
                  <a:lnTo>
                    <a:pt x="503981" y="688126"/>
                  </a:lnTo>
                  <a:lnTo>
                    <a:pt x="507753" y="620905"/>
                  </a:lnTo>
                  <a:lnTo>
                    <a:pt x="527286" y="565634"/>
                  </a:lnTo>
                  <a:lnTo>
                    <a:pt x="528340" y="486717"/>
                  </a:lnTo>
                  <a:lnTo>
                    <a:pt x="525050" y="455525"/>
                  </a:lnTo>
                  <a:lnTo>
                    <a:pt x="442754" y="442495"/>
                  </a:lnTo>
                  <a:lnTo>
                    <a:pt x="435211" y="384024"/>
                  </a:lnTo>
                  <a:lnTo>
                    <a:pt x="459785" y="330606"/>
                  </a:lnTo>
                  <a:lnTo>
                    <a:pt x="469920" y="277681"/>
                  </a:lnTo>
                  <a:lnTo>
                    <a:pt x="429280" y="240916"/>
                  </a:lnTo>
                  <a:lnTo>
                    <a:pt x="420021" y="178845"/>
                  </a:lnTo>
                  <a:lnTo>
                    <a:pt x="449473" y="131693"/>
                  </a:lnTo>
                  <a:lnTo>
                    <a:pt x="469221" y="131490"/>
                  </a:lnTo>
                  <a:lnTo>
                    <a:pt x="485376" y="71512"/>
                  </a:lnTo>
                  <a:lnTo>
                    <a:pt x="545192" y="39005"/>
                  </a:lnTo>
                  <a:lnTo>
                    <a:pt x="421367" y="44269"/>
                  </a:lnTo>
                  <a:lnTo>
                    <a:pt x="394113" y="18629"/>
                  </a:lnTo>
                  <a:lnTo>
                    <a:pt x="283166" y="20906"/>
                  </a:lnTo>
                  <a:lnTo>
                    <a:pt x="199854" y="51"/>
                  </a:lnTo>
                  <a:lnTo>
                    <a:pt x="185706" y="19296"/>
                  </a:lnTo>
                  <a:lnTo>
                    <a:pt x="154947" y="48460"/>
                  </a:lnTo>
                  <a:lnTo>
                    <a:pt x="145498" y="66392"/>
                  </a:lnTo>
                  <a:lnTo>
                    <a:pt x="122283" y="92241"/>
                  </a:lnTo>
                  <a:lnTo>
                    <a:pt x="112631" y="118217"/>
                  </a:lnTo>
                  <a:lnTo>
                    <a:pt x="134297" y="158003"/>
                  </a:lnTo>
                  <a:lnTo>
                    <a:pt x="122143" y="222237"/>
                  </a:lnTo>
                  <a:lnTo>
                    <a:pt x="102699" y="264881"/>
                  </a:lnTo>
                  <a:lnTo>
                    <a:pt x="88882" y="313049"/>
                  </a:lnTo>
                  <a:lnTo>
                    <a:pt x="78582" y="368289"/>
                  </a:lnTo>
                  <a:lnTo>
                    <a:pt x="85745" y="420524"/>
                  </a:lnTo>
                  <a:lnTo>
                    <a:pt x="111157" y="484634"/>
                  </a:lnTo>
                  <a:lnTo>
                    <a:pt x="105341" y="526950"/>
                  </a:lnTo>
                  <a:lnTo>
                    <a:pt x="101988" y="565457"/>
                  </a:lnTo>
                  <a:lnTo>
                    <a:pt x="85541" y="589980"/>
                  </a:lnTo>
                  <a:lnTo>
                    <a:pt x="77794" y="657062"/>
                  </a:lnTo>
                  <a:lnTo>
                    <a:pt x="52229" y="677090"/>
                  </a:lnTo>
                  <a:lnTo>
                    <a:pt x="31478" y="714313"/>
                  </a:lnTo>
                  <a:lnTo>
                    <a:pt x="490" y="763970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6909D2-9849-6655-4D02-9F00FEAB659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634241" y="5837010"/>
              <a:ext cx="784674" cy="588822"/>
            </a:xfrm>
            <a:custGeom>
              <a:avLst/>
              <a:gdLst>
                <a:gd name="connsiteX0" fmla="*/ 462 w 784674"/>
                <a:gd name="connsiteY0" fmla="*/ 514276 h 588822"/>
                <a:gd name="connsiteX1" fmla="*/ 8500 w 784674"/>
                <a:gd name="connsiteY1" fmla="*/ 555386 h 588822"/>
                <a:gd name="connsiteX2" fmla="*/ 44047 w 784674"/>
                <a:gd name="connsiteY2" fmla="*/ 565889 h 588822"/>
                <a:gd name="connsiteX3" fmla="*/ 42910 w 784674"/>
                <a:gd name="connsiteY3" fmla="*/ 587492 h 588822"/>
                <a:gd name="connsiteX4" fmla="*/ 117388 w 784674"/>
                <a:gd name="connsiteY4" fmla="*/ 589511 h 588822"/>
                <a:gd name="connsiteX5" fmla="*/ 190078 w 784674"/>
                <a:gd name="connsiteY5" fmla="*/ 546979 h 588822"/>
                <a:gd name="connsiteX6" fmla="*/ 289591 w 784674"/>
                <a:gd name="connsiteY6" fmla="*/ 546890 h 588822"/>
                <a:gd name="connsiteX7" fmla="*/ 498606 w 784674"/>
                <a:gd name="connsiteY7" fmla="*/ 554103 h 588822"/>
                <a:gd name="connsiteX8" fmla="*/ 716518 w 784674"/>
                <a:gd name="connsiteY8" fmla="*/ 563336 h 588822"/>
                <a:gd name="connsiteX9" fmla="*/ 774189 w 784674"/>
                <a:gd name="connsiteY9" fmla="*/ 563870 h 588822"/>
                <a:gd name="connsiteX10" fmla="*/ 785136 w 784674"/>
                <a:gd name="connsiteY10" fmla="*/ 349748 h 588822"/>
                <a:gd name="connsiteX11" fmla="*/ 783663 w 784674"/>
                <a:gd name="connsiteY11" fmla="*/ 71008 h 588822"/>
                <a:gd name="connsiteX12" fmla="*/ 559572 w 784674"/>
                <a:gd name="connsiteY12" fmla="*/ 41036 h 588822"/>
                <a:gd name="connsiteX13" fmla="*/ 514994 w 784674"/>
                <a:gd name="connsiteY13" fmla="*/ 34864 h 588822"/>
                <a:gd name="connsiteX14" fmla="*/ 398287 w 784674"/>
                <a:gd name="connsiteY14" fmla="*/ 19573 h 588822"/>
                <a:gd name="connsiteX15" fmla="*/ 396201 w 784674"/>
                <a:gd name="connsiteY15" fmla="*/ 19306 h 588822"/>
                <a:gd name="connsiteX16" fmla="*/ 257940 w 784674"/>
                <a:gd name="connsiteY16" fmla="*/ 688 h 588822"/>
                <a:gd name="connsiteX17" fmla="*/ 253272 w 784674"/>
                <a:gd name="connsiteY17" fmla="*/ 31943 h 588822"/>
                <a:gd name="connsiteX18" fmla="*/ 250266 w 784674"/>
                <a:gd name="connsiteY18" fmla="*/ 52098 h 588822"/>
                <a:gd name="connsiteX19" fmla="*/ 232625 w 784674"/>
                <a:gd name="connsiteY19" fmla="*/ 84038 h 588822"/>
                <a:gd name="connsiteX20" fmla="*/ 217884 w 784674"/>
                <a:gd name="connsiteY20" fmla="*/ 93919 h 588822"/>
                <a:gd name="connsiteX21" fmla="*/ 192728 w 784674"/>
                <a:gd name="connsiteY21" fmla="*/ 81270 h 588822"/>
                <a:gd name="connsiteX22" fmla="*/ 187478 w 784674"/>
                <a:gd name="connsiteY22" fmla="*/ 99863 h 588822"/>
                <a:gd name="connsiteX23" fmla="*/ 186045 w 784674"/>
                <a:gd name="connsiteY23" fmla="*/ 152872 h 588822"/>
                <a:gd name="connsiteX24" fmla="*/ 171994 w 784674"/>
                <a:gd name="connsiteY24" fmla="*/ 174018 h 588822"/>
                <a:gd name="connsiteX25" fmla="*/ 171072 w 784674"/>
                <a:gd name="connsiteY25" fmla="*/ 184546 h 588822"/>
                <a:gd name="connsiteX26" fmla="*/ 175149 w 784674"/>
                <a:gd name="connsiteY26" fmla="*/ 191925 h 588822"/>
                <a:gd name="connsiteX27" fmla="*/ 180846 w 784674"/>
                <a:gd name="connsiteY27" fmla="*/ 190807 h 588822"/>
                <a:gd name="connsiteX28" fmla="*/ 184146 w 784674"/>
                <a:gd name="connsiteY28" fmla="*/ 197068 h 588822"/>
                <a:gd name="connsiteX29" fmla="*/ 184303 w 784674"/>
                <a:gd name="connsiteY29" fmla="*/ 221935 h 588822"/>
                <a:gd name="connsiteX30" fmla="*/ 178846 w 784674"/>
                <a:gd name="connsiteY30" fmla="*/ 245824 h 588822"/>
                <a:gd name="connsiteX31" fmla="*/ 168771 w 784674"/>
                <a:gd name="connsiteY31" fmla="*/ 289994 h 588822"/>
                <a:gd name="connsiteX32" fmla="*/ 149590 w 784674"/>
                <a:gd name="connsiteY32" fmla="*/ 339016 h 588822"/>
                <a:gd name="connsiteX33" fmla="*/ 123976 w 784674"/>
                <a:gd name="connsiteY33" fmla="*/ 384063 h 588822"/>
                <a:gd name="connsiteX34" fmla="*/ 79645 w 784674"/>
                <a:gd name="connsiteY34" fmla="*/ 443982 h 588822"/>
                <a:gd name="connsiteX35" fmla="*/ 25671 w 784674"/>
                <a:gd name="connsiteY35" fmla="*/ 501792 h 588822"/>
                <a:gd name="connsiteX36" fmla="*/ 626 w 784674"/>
                <a:gd name="connsiteY36" fmla="*/ 514073 h 588822"/>
                <a:gd name="connsiteX37" fmla="*/ 462 w 784674"/>
                <a:gd name="connsiteY37" fmla="*/ 514276 h 5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84674" h="588822">
                  <a:moveTo>
                    <a:pt x="462" y="514276"/>
                  </a:moveTo>
                  <a:lnTo>
                    <a:pt x="8500" y="555386"/>
                  </a:lnTo>
                  <a:lnTo>
                    <a:pt x="44047" y="565889"/>
                  </a:lnTo>
                  <a:lnTo>
                    <a:pt x="42910" y="587492"/>
                  </a:lnTo>
                  <a:lnTo>
                    <a:pt x="117388" y="589511"/>
                  </a:lnTo>
                  <a:lnTo>
                    <a:pt x="190078" y="546979"/>
                  </a:lnTo>
                  <a:lnTo>
                    <a:pt x="289591" y="546890"/>
                  </a:lnTo>
                  <a:lnTo>
                    <a:pt x="498606" y="554103"/>
                  </a:lnTo>
                  <a:lnTo>
                    <a:pt x="716518" y="563336"/>
                  </a:lnTo>
                  <a:lnTo>
                    <a:pt x="774189" y="563870"/>
                  </a:lnTo>
                  <a:lnTo>
                    <a:pt x="785136" y="349748"/>
                  </a:lnTo>
                  <a:lnTo>
                    <a:pt x="783663" y="71008"/>
                  </a:lnTo>
                  <a:lnTo>
                    <a:pt x="559572" y="41036"/>
                  </a:lnTo>
                  <a:lnTo>
                    <a:pt x="514994" y="34864"/>
                  </a:lnTo>
                  <a:lnTo>
                    <a:pt x="398287" y="19573"/>
                  </a:lnTo>
                  <a:lnTo>
                    <a:pt x="396201" y="19306"/>
                  </a:lnTo>
                  <a:lnTo>
                    <a:pt x="257940" y="688"/>
                  </a:lnTo>
                  <a:lnTo>
                    <a:pt x="253272" y="31943"/>
                  </a:lnTo>
                  <a:lnTo>
                    <a:pt x="250266" y="52098"/>
                  </a:lnTo>
                  <a:lnTo>
                    <a:pt x="232625" y="84038"/>
                  </a:lnTo>
                  <a:lnTo>
                    <a:pt x="217884" y="93919"/>
                  </a:lnTo>
                  <a:lnTo>
                    <a:pt x="192728" y="81270"/>
                  </a:lnTo>
                  <a:lnTo>
                    <a:pt x="187478" y="99863"/>
                  </a:lnTo>
                  <a:lnTo>
                    <a:pt x="186045" y="152872"/>
                  </a:lnTo>
                  <a:lnTo>
                    <a:pt x="171994" y="174018"/>
                  </a:lnTo>
                  <a:lnTo>
                    <a:pt x="171072" y="184546"/>
                  </a:lnTo>
                  <a:lnTo>
                    <a:pt x="175149" y="191925"/>
                  </a:lnTo>
                  <a:lnTo>
                    <a:pt x="180846" y="190807"/>
                  </a:lnTo>
                  <a:lnTo>
                    <a:pt x="184146" y="197068"/>
                  </a:lnTo>
                  <a:lnTo>
                    <a:pt x="184303" y="221935"/>
                  </a:lnTo>
                  <a:lnTo>
                    <a:pt x="178846" y="245824"/>
                  </a:lnTo>
                  <a:lnTo>
                    <a:pt x="168771" y="289994"/>
                  </a:lnTo>
                  <a:lnTo>
                    <a:pt x="149590" y="339016"/>
                  </a:lnTo>
                  <a:lnTo>
                    <a:pt x="123976" y="384063"/>
                  </a:lnTo>
                  <a:lnTo>
                    <a:pt x="79645" y="443982"/>
                  </a:lnTo>
                  <a:lnTo>
                    <a:pt x="25671" y="501792"/>
                  </a:lnTo>
                  <a:lnTo>
                    <a:pt x="626" y="514073"/>
                  </a:lnTo>
                  <a:lnTo>
                    <a:pt x="462" y="51427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2EC282C-1A53-886B-80C9-75ACD576894C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841506" y="2591043"/>
              <a:ext cx="886538" cy="762289"/>
            </a:xfrm>
            <a:custGeom>
              <a:avLst/>
              <a:gdLst>
                <a:gd name="connsiteX0" fmla="*/ 6311 w 886538"/>
                <a:gd name="connsiteY0" fmla="*/ 525796 h 762289"/>
                <a:gd name="connsiteX1" fmla="*/ 52462 w 886538"/>
                <a:gd name="connsiteY1" fmla="*/ 620530 h 762289"/>
                <a:gd name="connsiteX2" fmla="*/ 15319 w 886538"/>
                <a:gd name="connsiteY2" fmla="*/ 695280 h 762289"/>
                <a:gd name="connsiteX3" fmla="*/ 31160 w 886538"/>
                <a:gd name="connsiteY3" fmla="*/ 762487 h 762289"/>
                <a:gd name="connsiteX4" fmla="*/ 153992 w 886538"/>
                <a:gd name="connsiteY4" fmla="*/ 654386 h 762289"/>
                <a:gd name="connsiteX5" fmla="*/ 178675 w 886538"/>
                <a:gd name="connsiteY5" fmla="*/ 632764 h 762289"/>
                <a:gd name="connsiteX6" fmla="*/ 238397 w 886538"/>
                <a:gd name="connsiteY6" fmla="*/ 580267 h 762289"/>
                <a:gd name="connsiteX7" fmla="*/ 338434 w 886538"/>
                <a:gd name="connsiteY7" fmla="*/ 492777 h 762289"/>
                <a:gd name="connsiteX8" fmla="*/ 557561 w 886538"/>
                <a:gd name="connsiteY8" fmla="*/ 299745 h 762289"/>
                <a:gd name="connsiteX9" fmla="*/ 593374 w 886538"/>
                <a:gd name="connsiteY9" fmla="*/ 267982 h 762289"/>
                <a:gd name="connsiteX10" fmla="*/ 793461 w 886538"/>
                <a:gd name="connsiteY10" fmla="*/ 91833 h 762289"/>
                <a:gd name="connsiteX11" fmla="*/ 887022 w 886538"/>
                <a:gd name="connsiteY11" fmla="*/ 9548 h 762289"/>
                <a:gd name="connsiteX12" fmla="*/ 428901 w 886538"/>
                <a:gd name="connsiteY12" fmla="*/ 197 h 762289"/>
                <a:gd name="connsiteX13" fmla="*/ 392084 w 886538"/>
                <a:gd name="connsiteY13" fmla="*/ 7542 h 762289"/>
                <a:gd name="connsiteX14" fmla="*/ 359164 w 886538"/>
                <a:gd name="connsiteY14" fmla="*/ 52815 h 762289"/>
                <a:gd name="connsiteX15" fmla="*/ 307753 w 886538"/>
                <a:gd name="connsiteY15" fmla="*/ 73941 h 762289"/>
                <a:gd name="connsiteX16" fmla="*/ 257380 w 886538"/>
                <a:gd name="connsiteY16" fmla="*/ 164236 h 762289"/>
                <a:gd name="connsiteX17" fmla="*/ 187203 w 886538"/>
                <a:gd name="connsiteY17" fmla="*/ 166879 h 762289"/>
                <a:gd name="connsiteX18" fmla="*/ 219693 w 886538"/>
                <a:gd name="connsiteY18" fmla="*/ 207017 h 762289"/>
                <a:gd name="connsiteX19" fmla="*/ 219755 w 886538"/>
                <a:gd name="connsiteY19" fmla="*/ 256939 h 762289"/>
                <a:gd name="connsiteX20" fmla="*/ 167166 w 886538"/>
                <a:gd name="connsiteY20" fmla="*/ 293890 h 762289"/>
                <a:gd name="connsiteX21" fmla="*/ 168656 w 886538"/>
                <a:gd name="connsiteY21" fmla="*/ 341109 h 762289"/>
                <a:gd name="connsiteX22" fmla="*/ 148441 w 886538"/>
                <a:gd name="connsiteY22" fmla="*/ 377241 h 762289"/>
                <a:gd name="connsiteX23" fmla="*/ 88659 w 886538"/>
                <a:gd name="connsiteY23" fmla="*/ 404536 h 762289"/>
                <a:gd name="connsiteX24" fmla="*/ 36945 w 886538"/>
                <a:gd name="connsiteY24" fmla="*/ 422271 h 762289"/>
                <a:gd name="connsiteX25" fmla="*/ 9759 w 886538"/>
                <a:gd name="connsiteY25" fmla="*/ 447392 h 762289"/>
                <a:gd name="connsiteX26" fmla="*/ 23397 w 886538"/>
                <a:gd name="connsiteY26" fmla="*/ 469560 h 762289"/>
                <a:gd name="connsiteX27" fmla="*/ 483 w 886538"/>
                <a:gd name="connsiteY27" fmla="*/ 501017 h 762289"/>
                <a:gd name="connsiteX28" fmla="*/ 6311 w 886538"/>
                <a:gd name="connsiteY28" fmla="*/ 525796 h 76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6538" h="762289">
                  <a:moveTo>
                    <a:pt x="6311" y="525796"/>
                  </a:moveTo>
                  <a:lnTo>
                    <a:pt x="52462" y="620530"/>
                  </a:lnTo>
                  <a:lnTo>
                    <a:pt x="15319" y="695280"/>
                  </a:lnTo>
                  <a:lnTo>
                    <a:pt x="31160" y="762487"/>
                  </a:lnTo>
                  <a:lnTo>
                    <a:pt x="153992" y="654386"/>
                  </a:lnTo>
                  <a:lnTo>
                    <a:pt x="178675" y="632764"/>
                  </a:lnTo>
                  <a:lnTo>
                    <a:pt x="238397" y="580267"/>
                  </a:lnTo>
                  <a:lnTo>
                    <a:pt x="338434" y="492777"/>
                  </a:lnTo>
                  <a:lnTo>
                    <a:pt x="557561" y="299745"/>
                  </a:lnTo>
                  <a:lnTo>
                    <a:pt x="593374" y="267982"/>
                  </a:lnTo>
                  <a:lnTo>
                    <a:pt x="793461" y="91833"/>
                  </a:lnTo>
                  <a:lnTo>
                    <a:pt x="887022" y="9548"/>
                  </a:lnTo>
                  <a:lnTo>
                    <a:pt x="428901" y="197"/>
                  </a:lnTo>
                  <a:lnTo>
                    <a:pt x="392084" y="7542"/>
                  </a:lnTo>
                  <a:lnTo>
                    <a:pt x="359164" y="52815"/>
                  </a:lnTo>
                  <a:lnTo>
                    <a:pt x="307753" y="73941"/>
                  </a:lnTo>
                  <a:lnTo>
                    <a:pt x="257380" y="164236"/>
                  </a:lnTo>
                  <a:lnTo>
                    <a:pt x="187203" y="166879"/>
                  </a:lnTo>
                  <a:lnTo>
                    <a:pt x="219693" y="207017"/>
                  </a:lnTo>
                  <a:lnTo>
                    <a:pt x="219755" y="256939"/>
                  </a:lnTo>
                  <a:lnTo>
                    <a:pt x="167166" y="293890"/>
                  </a:lnTo>
                  <a:lnTo>
                    <a:pt x="168656" y="341109"/>
                  </a:lnTo>
                  <a:lnTo>
                    <a:pt x="148441" y="377241"/>
                  </a:lnTo>
                  <a:lnTo>
                    <a:pt x="88659" y="404536"/>
                  </a:lnTo>
                  <a:lnTo>
                    <a:pt x="36945" y="422271"/>
                  </a:lnTo>
                  <a:lnTo>
                    <a:pt x="9759" y="447392"/>
                  </a:lnTo>
                  <a:lnTo>
                    <a:pt x="23397" y="469560"/>
                  </a:lnTo>
                  <a:lnTo>
                    <a:pt x="483" y="501017"/>
                  </a:lnTo>
                  <a:lnTo>
                    <a:pt x="6311" y="52579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E3B621B-5B98-ABE4-8CCF-9FDDB07344C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94999" y="502900"/>
              <a:ext cx="670007" cy="502056"/>
            </a:xfrm>
            <a:custGeom>
              <a:avLst/>
              <a:gdLst>
                <a:gd name="connsiteX0" fmla="*/ 2740 w 670007"/>
                <a:gd name="connsiteY0" fmla="*/ 473119 h 502056"/>
                <a:gd name="connsiteX1" fmla="*/ 7608 w 670007"/>
                <a:gd name="connsiteY1" fmla="*/ 501910 h 502056"/>
                <a:gd name="connsiteX2" fmla="*/ 11234 w 670007"/>
                <a:gd name="connsiteY2" fmla="*/ 501795 h 502056"/>
                <a:gd name="connsiteX3" fmla="*/ 97458 w 670007"/>
                <a:gd name="connsiteY3" fmla="*/ 500868 h 502056"/>
                <a:gd name="connsiteX4" fmla="*/ 196180 w 670007"/>
                <a:gd name="connsiteY4" fmla="*/ 497084 h 502056"/>
                <a:gd name="connsiteX5" fmla="*/ 267205 w 670007"/>
                <a:gd name="connsiteY5" fmla="*/ 496461 h 502056"/>
                <a:gd name="connsiteX6" fmla="*/ 353068 w 670007"/>
                <a:gd name="connsiteY6" fmla="*/ 495864 h 502056"/>
                <a:gd name="connsiteX7" fmla="*/ 440506 w 670007"/>
                <a:gd name="connsiteY7" fmla="*/ 495382 h 502056"/>
                <a:gd name="connsiteX8" fmla="*/ 586661 w 670007"/>
                <a:gd name="connsiteY8" fmla="*/ 495344 h 502056"/>
                <a:gd name="connsiteX9" fmla="*/ 670095 w 670007"/>
                <a:gd name="connsiteY9" fmla="*/ 495242 h 502056"/>
                <a:gd name="connsiteX10" fmla="*/ 670047 w 670007"/>
                <a:gd name="connsiteY10" fmla="*/ 422154 h 502056"/>
                <a:gd name="connsiteX11" fmla="*/ 670506 w 670007"/>
                <a:gd name="connsiteY11" fmla="*/ 265652 h 502056"/>
                <a:gd name="connsiteX12" fmla="*/ 669777 w 670007"/>
                <a:gd name="connsiteY12" fmla="*/ -147 h 502056"/>
                <a:gd name="connsiteX13" fmla="*/ 437735 w 670007"/>
                <a:gd name="connsiteY13" fmla="*/ 450 h 502056"/>
                <a:gd name="connsiteX14" fmla="*/ 53568 w 670007"/>
                <a:gd name="connsiteY14" fmla="*/ 4133 h 502056"/>
                <a:gd name="connsiteX15" fmla="*/ 498 w 670007"/>
                <a:gd name="connsiteY15" fmla="*/ 4667 h 502056"/>
                <a:gd name="connsiteX16" fmla="*/ 4887 w 670007"/>
                <a:gd name="connsiteY16" fmla="*/ 367048 h 502056"/>
                <a:gd name="connsiteX17" fmla="*/ 2740 w 670007"/>
                <a:gd name="connsiteY17" fmla="*/ 473119 h 5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0007" h="502056">
                  <a:moveTo>
                    <a:pt x="2740" y="473119"/>
                  </a:moveTo>
                  <a:lnTo>
                    <a:pt x="7608" y="501910"/>
                  </a:lnTo>
                  <a:lnTo>
                    <a:pt x="11234" y="501795"/>
                  </a:lnTo>
                  <a:lnTo>
                    <a:pt x="97458" y="500868"/>
                  </a:lnTo>
                  <a:lnTo>
                    <a:pt x="196180" y="497084"/>
                  </a:lnTo>
                  <a:lnTo>
                    <a:pt x="267205" y="496461"/>
                  </a:lnTo>
                  <a:lnTo>
                    <a:pt x="353068" y="495864"/>
                  </a:lnTo>
                  <a:lnTo>
                    <a:pt x="440506" y="495382"/>
                  </a:lnTo>
                  <a:lnTo>
                    <a:pt x="586661" y="495344"/>
                  </a:lnTo>
                  <a:lnTo>
                    <a:pt x="670095" y="495242"/>
                  </a:lnTo>
                  <a:lnTo>
                    <a:pt x="670047" y="422154"/>
                  </a:lnTo>
                  <a:lnTo>
                    <a:pt x="670506" y="265652"/>
                  </a:lnTo>
                  <a:lnTo>
                    <a:pt x="669777" y="-147"/>
                  </a:lnTo>
                  <a:lnTo>
                    <a:pt x="437735" y="450"/>
                  </a:lnTo>
                  <a:lnTo>
                    <a:pt x="53568" y="4133"/>
                  </a:lnTo>
                  <a:lnTo>
                    <a:pt x="498" y="4667"/>
                  </a:lnTo>
                  <a:lnTo>
                    <a:pt x="4887" y="367048"/>
                  </a:lnTo>
                  <a:lnTo>
                    <a:pt x="2740" y="47311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1D65EE-D193-C229-E60F-2836C05B50B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82426" y="1000172"/>
              <a:ext cx="622442" cy="907529"/>
            </a:xfrm>
            <a:custGeom>
              <a:avLst/>
              <a:gdLst>
                <a:gd name="connsiteX0" fmla="*/ 4988 w 622442"/>
                <a:gd name="connsiteY0" fmla="*/ 907493 h 907529"/>
                <a:gd name="connsiteX1" fmla="*/ 389155 w 622442"/>
                <a:gd name="connsiteY1" fmla="*/ 903810 h 907529"/>
                <a:gd name="connsiteX2" fmla="*/ 621197 w 622442"/>
                <a:gd name="connsiteY2" fmla="*/ 903213 h 907529"/>
                <a:gd name="connsiteX3" fmla="*/ 621493 w 622442"/>
                <a:gd name="connsiteY3" fmla="*/ 708700 h 907529"/>
                <a:gd name="connsiteX4" fmla="*/ 622284 w 622442"/>
                <a:gd name="connsiteY4" fmla="*/ 620067 h 907529"/>
                <a:gd name="connsiteX5" fmla="*/ 622935 w 622442"/>
                <a:gd name="connsiteY5" fmla="*/ 375477 h 907529"/>
                <a:gd name="connsiteX6" fmla="*/ 622486 w 622442"/>
                <a:gd name="connsiteY6" fmla="*/ 256212 h 907529"/>
                <a:gd name="connsiteX7" fmla="*/ 622248 w 622442"/>
                <a:gd name="connsiteY7" fmla="*/ 152249 h 907529"/>
                <a:gd name="connsiteX8" fmla="*/ 621165 w 622442"/>
                <a:gd name="connsiteY8" fmla="*/ 8943 h 907529"/>
                <a:gd name="connsiteX9" fmla="*/ 613706 w 622442"/>
                <a:gd name="connsiteY9" fmla="*/ 561 h 907529"/>
                <a:gd name="connsiteX10" fmla="*/ 551653 w 622442"/>
                <a:gd name="connsiteY10" fmla="*/ -36 h 907529"/>
                <a:gd name="connsiteX11" fmla="*/ 568940 w 622442"/>
                <a:gd name="connsiteY11" fmla="*/ 35524 h 907529"/>
                <a:gd name="connsiteX12" fmla="*/ 569942 w 622442"/>
                <a:gd name="connsiteY12" fmla="*/ 141874 h 907529"/>
                <a:gd name="connsiteX13" fmla="*/ 526498 w 622442"/>
                <a:gd name="connsiteY13" fmla="*/ 187212 h 907529"/>
                <a:gd name="connsiteX14" fmla="*/ 522657 w 622442"/>
                <a:gd name="connsiteY14" fmla="*/ 231624 h 907529"/>
                <a:gd name="connsiteX15" fmla="*/ 460835 w 622442"/>
                <a:gd name="connsiteY15" fmla="*/ 249696 h 907529"/>
                <a:gd name="connsiteX16" fmla="*/ 394694 w 622442"/>
                <a:gd name="connsiteY16" fmla="*/ 305399 h 907529"/>
                <a:gd name="connsiteX17" fmla="*/ 381719 w 622442"/>
                <a:gd name="connsiteY17" fmla="*/ 331878 h 907529"/>
                <a:gd name="connsiteX18" fmla="*/ 315721 w 622442"/>
                <a:gd name="connsiteY18" fmla="*/ 368213 h 907529"/>
                <a:gd name="connsiteX19" fmla="*/ 263198 w 622442"/>
                <a:gd name="connsiteY19" fmla="*/ 373712 h 907529"/>
                <a:gd name="connsiteX20" fmla="*/ 185579 w 622442"/>
                <a:gd name="connsiteY20" fmla="*/ 298477 h 907529"/>
                <a:gd name="connsiteX21" fmla="*/ 123681 w 622442"/>
                <a:gd name="connsiteY21" fmla="*/ 338584 h 907529"/>
                <a:gd name="connsiteX22" fmla="*/ 125018 w 622442"/>
                <a:gd name="connsiteY22" fmla="*/ 454916 h 907529"/>
                <a:gd name="connsiteX23" fmla="*/ 493 w 622442"/>
                <a:gd name="connsiteY23" fmla="*/ 455779 h 907529"/>
                <a:gd name="connsiteX24" fmla="*/ 8085 w 622442"/>
                <a:gd name="connsiteY24" fmla="*/ 737427 h 907529"/>
                <a:gd name="connsiteX25" fmla="*/ 4988 w 622442"/>
                <a:gd name="connsiteY25" fmla="*/ 907493 h 90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2442" h="907529">
                  <a:moveTo>
                    <a:pt x="4988" y="907493"/>
                  </a:moveTo>
                  <a:lnTo>
                    <a:pt x="389155" y="903810"/>
                  </a:lnTo>
                  <a:lnTo>
                    <a:pt x="621197" y="903213"/>
                  </a:lnTo>
                  <a:lnTo>
                    <a:pt x="621493" y="708700"/>
                  </a:lnTo>
                  <a:lnTo>
                    <a:pt x="622284" y="620067"/>
                  </a:lnTo>
                  <a:lnTo>
                    <a:pt x="622935" y="375477"/>
                  </a:lnTo>
                  <a:lnTo>
                    <a:pt x="622486" y="256212"/>
                  </a:lnTo>
                  <a:lnTo>
                    <a:pt x="622248" y="152249"/>
                  </a:lnTo>
                  <a:lnTo>
                    <a:pt x="621165" y="8943"/>
                  </a:lnTo>
                  <a:lnTo>
                    <a:pt x="613706" y="561"/>
                  </a:lnTo>
                  <a:lnTo>
                    <a:pt x="551653" y="-36"/>
                  </a:lnTo>
                  <a:lnTo>
                    <a:pt x="568940" y="35524"/>
                  </a:lnTo>
                  <a:lnTo>
                    <a:pt x="569942" y="141874"/>
                  </a:lnTo>
                  <a:lnTo>
                    <a:pt x="526498" y="187212"/>
                  </a:lnTo>
                  <a:lnTo>
                    <a:pt x="522657" y="231624"/>
                  </a:lnTo>
                  <a:lnTo>
                    <a:pt x="460835" y="249696"/>
                  </a:lnTo>
                  <a:lnTo>
                    <a:pt x="394694" y="305399"/>
                  </a:lnTo>
                  <a:lnTo>
                    <a:pt x="381719" y="331878"/>
                  </a:lnTo>
                  <a:lnTo>
                    <a:pt x="315721" y="368213"/>
                  </a:lnTo>
                  <a:lnTo>
                    <a:pt x="263198" y="373712"/>
                  </a:lnTo>
                  <a:lnTo>
                    <a:pt x="185579" y="298477"/>
                  </a:lnTo>
                  <a:lnTo>
                    <a:pt x="123681" y="338584"/>
                  </a:lnTo>
                  <a:lnTo>
                    <a:pt x="125018" y="454916"/>
                  </a:lnTo>
                  <a:lnTo>
                    <a:pt x="493" y="455779"/>
                  </a:lnTo>
                  <a:lnTo>
                    <a:pt x="8085" y="737427"/>
                  </a:lnTo>
                  <a:lnTo>
                    <a:pt x="4988" y="907493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80F3DC2-9FDD-2558-3E80-A996468CCABC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415186" y="3899929"/>
              <a:ext cx="416260" cy="428798"/>
            </a:xfrm>
            <a:custGeom>
              <a:avLst/>
              <a:gdLst>
                <a:gd name="connsiteX0" fmla="*/ 475 w 416260"/>
                <a:gd name="connsiteY0" fmla="*/ 72700 h 428798"/>
                <a:gd name="connsiteX1" fmla="*/ 177246 w 416260"/>
                <a:gd name="connsiteY1" fmla="*/ 240538 h 428798"/>
                <a:gd name="connsiteX2" fmla="*/ 177293 w 416260"/>
                <a:gd name="connsiteY2" fmla="*/ 285675 h 428798"/>
                <a:gd name="connsiteX3" fmla="*/ 177105 w 416260"/>
                <a:gd name="connsiteY3" fmla="*/ 374771 h 428798"/>
                <a:gd name="connsiteX4" fmla="*/ 278288 w 416260"/>
                <a:gd name="connsiteY4" fmla="*/ 375566 h 428798"/>
                <a:gd name="connsiteX5" fmla="*/ 321645 w 416260"/>
                <a:gd name="connsiteY5" fmla="*/ 386070 h 428798"/>
                <a:gd name="connsiteX6" fmla="*/ 367388 w 416260"/>
                <a:gd name="connsiteY6" fmla="*/ 429041 h 428798"/>
                <a:gd name="connsiteX7" fmla="*/ 390065 w 416260"/>
                <a:gd name="connsiteY7" fmla="*/ 429180 h 428798"/>
                <a:gd name="connsiteX8" fmla="*/ 389543 w 416260"/>
                <a:gd name="connsiteY8" fmla="*/ 375644 h 428798"/>
                <a:gd name="connsiteX9" fmla="*/ 416170 w 416260"/>
                <a:gd name="connsiteY9" fmla="*/ 357082 h 428798"/>
                <a:gd name="connsiteX10" fmla="*/ 416163 w 416260"/>
                <a:gd name="connsiteY10" fmla="*/ 330600 h 428798"/>
                <a:gd name="connsiteX11" fmla="*/ 416735 w 416260"/>
                <a:gd name="connsiteY11" fmla="*/ 294692 h 428798"/>
                <a:gd name="connsiteX12" fmla="*/ 389664 w 416260"/>
                <a:gd name="connsiteY12" fmla="*/ 295054 h 428798"/>
                <a:gd name="connsiteX13" fmla="*/ 386765 w 416260"/>
                <a:gd name="connsiteY13" fmla="*/ 1201 h 428798"/>
                <a:gd name="connsiteX14" fmla="*/ 60283 w 416260"/>
                <a:gd name="connsiteY14" fmla="*/ 413 h 428798"/>
                <a:gd name="connsiteX15" fmla="*/ 50527 w 416260"/>
                <a:gd name="connsiteY15" fmla="*/ 381 h 428798"/>
                <a:gd name="connsiteX16" fmla="*/ 19999 w 416260"/>
                <a:gd name="connsiteY16" fmla="*/ 71840 h 428798"/>
                <a:gd name="connsiteX17" fmla="*/ 475 w 416260"/>
                <a:gd name="connsiteY17" fmla="*/ 72700 h 42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260" h="428798">
                  <a:moveTo>
                    <a:pt x="475" y="72700"/>
                  </a:moveTo>
                  <a:lnTo>
                    <a:pt x="177246" y="240538"/>
                  </a:lnTo>
                  <a:lnTo>
                    <a:pt x="177293" y="285675"/>
                  </a:lnTo>
                  <a:lnTo>
                    <a:pt x="177105" y="374771"/>
                  </a:lnTo>
                  <a:lnTo>
                    <a:pt x="278288" y="375566"/>
                  </a:lnTo>
                  <a:lnTo>
                    <a:pt x="321645" y="386070"/>
                  </a:lnTo>
                  <a:lnTo>
                    <a:pt x="367388" y="429041"/>
                  </a:lnTo>
                  <a:lnTo>
                    <a:pt x="390065" y="429180"/>
                  </a:lnTo>
                  <a:lnTo>
                    <a:pt x="389543" y="375644"/>
                  </a:lnTo>
                  <a:lnTo>
                    <a:pt x="416170" y="357082"/>
                  </a:lnTo>
                  <a:lnTo>
                    <a:pt x="416163" y="330600"/>
                  </a:lnTo>
                  <a:lnTo>
                    <a:pt x="416735" y="294692"/>
                  </a:lnTo>
                  <a:lnTo>
                    <a:pt x="389664" y="295054"/>
                  </a:lnTo>
                  <a:lnTo>
                    <a:pt x="386765" y="1201"/>
                  </a:lnTo>
                  <a:lnTo>
                    <a:pt x="60283" y="413"/>
                  </a:lnTo>
                  <a:lnTo>
                    <a:pt x="50527" y="381"/>
                  </a:lnTo>
                  <a:lnTo>
                    <a:pt x="19999" y="71840"/>
                  </a:lnTo>
                  <a:lnTo>
                    <a:pt x="475" y="72700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A32E33B-8322-7A35-4761-D2A69755F3CB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018898" y="3169421"/>
              <a:ext cx="584776" cy="545135"/>
            </a:xfrm>
            <a:custGeom>
              <a:avLst/>
              <a:gdLst>
                <a:gd name="connsiteX0" fmla="*/ 11027 w 584776"/>
                <a:gd name="connsiteY0" fmla="*/ 243517 h 545135"/>
                <a:gd name="connsiteX1" fmla="*/ 140888 w 584776"/>
                <a:gd name="connsiteY1" fmla="*/ 371488 h 545135"/>
                <a:gd name="connsiteX2" fmla="*/ 128534 w 584776"/>
                <a:gd name="connsiteY2" fmla="*/ 402075 h 545135"/>
                <a:gd name="connsiteX3" fmla="*/ 213781 w 584776"/>
                <a:gd name="connsiteY3" fmla="*/ 444811 h 545135"/>
                <a:gd name="connsiteX4" fmla="*/ 422437 w 584776"/>
                <a:gd name="connsiteY4" fmla="*/ 545413 h 545135"/>
                <a:gd name="connsiteX5" fmla="*/ 524000 w 584776"/>
                <a:gd name="connsiteY5" fmla="*/ 317353 h 545135"/>
                <a:gd name="connsiteX6" fmla="*/ 585256 w 584776"/>
                <a:gd name="connsiteY6" fmla="*/ 269248 h 545135"/>
                <a:gd name="connsiteX7" fmla="*/ 558704 w 584776"/>
                <a:gd name="connsiteY7" fmla="*/ 259498 h 545135"/>
                <a:gd name="connsiteX8" fmla="*/ 492809 w 584776"/>
                <a:gd name="connsiteY8" fmla="*/ 254127 h 545135"/>
                <a:gd name="connsiteX9" fmla="*/ 377555 w 584776"/>
                <a:gd name="connsiteY9" fmla="*/ 216713 h 545135"/>
                <a:gd name="connsiteX10" fmla="*/ 345584 w 584776"/>
                <a:gd name="connsiteY10" fmla="*/ 185107 h 545135"/>
                <a:gd name="connsiteX11" fmla="*/ 321317 w 584776"/>
                <a:gd name="connsiteY11" fmla="*/ 128987 h 545135"/>
                <a:gd name="connsiteX12" fmla="*/ 289281 w 584776"/>
                <a:gd name="connsiteY12" fmla="*/ 129314 h 545135"/>
                <a:gd name="connsiteX13" fmla="*/ 159266 w 584776"/>
                <a:gd name="connsiteY13" fmla="*/ 277 h 545135"/>
                <a:gd name="connsiteX14" fmla="*/ 50513 w 584776"/>
                <a:gd name="connsiteY14" fmla="*/ 60423 h 545135"/>
                <a:gd name="connsiteX15" fmla="*/ 5519 w 584776"/>
                <a:gd name="connsiteY15" fmla="*/ 116258 h 545135"/>
                <a:gd name="connsiteX16" fmla="*/ 15236 w 584776"/>
                <a:gd name="connsiteY16" fmla="*/ 137174 h 545135"/>
                <a:gd name="connsiteX17" fmla="*/ 480 w 584776"/>
                <a:gd name="connsiteY17" fmla="*/ 150711 h 545135"/>
                <a:gd name="connsiteX18" fmla="*/ 11027 w 584776"/>
                <a:gd name="connsiteY18" fmla="*/ 243517 h 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4776" h="545135">
                  <a:moveTo>
                    <a:pt x="11027" y="243517"/>
                  </a:moveTo>
                  <a:lnTo>
                    <a:pt x="140888" y="371488"/>
                  </a:lnTo>
                  <a:lnTo>
                    <a:pt x="128534" y="402075"/>
                  </a:lnTo>
                  <a:lnTo>
                    <a:pt x="213781" y="444811"/>
                  </a:lnTo>
                  <a:lnTo>
                    <a:pt x="422437" y="545413"/>
                  </a:lnTo>
                  <a:lnTo>
                    <a:pt x="524000" y="317353"/>
                  </a:lnTo>
                  <a:lnTo>
                    <a:pt x="585256" y="269248"/>
                  </a:lnTo>
                  <a:lnTo>
                    <a:pt x="558704" y="259498"/>
                  </a:lnTo>
                  <a:lnTo>
                    <a:pt x="492809" y="254127"/>
                  </a:lnTo>
                  <a:lnTo>
                    <a:pt x="377555" y="216713"/>
                  </a:lnTo>
                  <a:lnTo>
                    <a:pt x="345584" y="185107"/>
                  </a:lnTo>
                  <a:lnTo>
                    <a:pt x="321317" y="128987"/>
                  </a:lnTo>
                  <a:lnTo>
                    <a:pt x="289281" y="129314"/>
                  </a:lnTo>
                  <a:lnTo>
                    <a:pt x="159266" y="277"/>
                  </a:lnTo>
                  <a:lnTo>
                    <a:pt x="50513" y="60423"/>
                  </a:lnTo>
                  <a:lnTo>
                    <a:pt x="5519" y="116258"/>
                  </a:lnTo>
                  <a:lnTo>
                    <a:pt x="15236" y="137174"/>
                  </a:lnTo>
                  <a:lnTo>
                    <a:pt x="480" y="150711"/>
                  </a:lnTo>
                  <a:lnTo>
                    <a:pt x="11027" y="24351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1BE4B2-4DEB-1323-2DE5-7C254158725D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860487" y="4296501"/>
              <a:ext cx="935541" cy="553479"/>
            </a:xfrm>
            <a:custGeom>
              <a:avLst/>
              <a:gdLst>
                <a:gd name="connsiteX0" fmla="*/ 472 w 935541"/>
                <a:gd name="connsiteY0" fmla="*/ 553935 h 553479"/>
                <a:gd name="connsiteX1" fmla="*/ 81044 w 935541"/>
                <a:gd name="connsiteY1" fmla="*/ 552232 h 553479"/>
                <a:gd name="connsiteX2" fmla="*/ 564103 w 935541"/>
                <a:gd name="connsiteY2" fmla="*/ 545677 h 553479"/>
                <a:gd name="connsiteX3" fmla="*/ 573859 w 935541"/>
                <a:gd name="connsiteY3" fmla="*/ 545709 h 553479"/>
                <a:gd name="connsiteX4" fmla="*/ 573830 w 935541"/>
                <a:gd name="connsiteY4" fmla="*/ 438608 h 553479"/>
                <a:gd name="connsiteX5" fmla="*/ 627585 w 935541"/>
                <a:gd name="connsiteY5" fmla="*/ 438533 h 553479"/>
                <a:gd name="connsiteX6" fmla="*/ 637994 w 935541"/>
                <a:gd name="connsiteY6" fmla="*/ 376442 h 553479"/>
                <a:gd name="connsiteX7" fmla="*/ 671832 w 935541"/>
                <a:gd name="connsiteY7" fmla="*/ 349347 h 553479"/>
                <a:gd name="connsiteX8" fmla="*/ 673981 w 935541"/>
                <a:gd name="connsiteY8" fmla="*/ 331453 h 553479"/>
                <a:gd name="connsiteX9" fmla="*/ 730506 w 935541"/>
                <a:gd name="connsiteY9" fmla="*/ 331285 h 553479"/>
                <a:gd name="connsiteX10" fmla="*/ 730418 w 935541"/>
                <a:gd name="connsiteY10" fmla="*/ 277426 h 553479"/>
                <a:gd name="connsiteX11" fmla="*/ 766018 w 935541"/>
                <a:gd name="connsiteY11" fmla="*/ 273952 h 553479"/>
                <a:gd name="connsiteX12" fmla="*/ 766024 w 935541"/>
                <a:gd name="connsiteY12" fmla="*/ 223981 h 553479"/>
                <a:gd name="connsiteX13" fmla="*/ 837564 w 935541"/>
                <a:gd name="connsiteY13" fmla="*/ 223532 h 553479"/>
                <a:gd name="connsiteX14" fmla="*/ 837393 w 935541"/>
                <a:gd name="connsiteY14" fmla="*/ 169899 h 553479"/>
                <a:gd name="connsiteX15" fmla="*/ 894286 w 935541"/>
                <a:gd name="connsiteY15" fmla="*/ 173277 h 553479"/>
                <a:gd name="connsiteX16" fmla="*/ 890569 w 935541"/>
                <a:gd name="connsiteY16" fmla="*/ 116787 h 553479"/>
                <a:gd name="connsiteX17" fmla="*/ 935387 w 935541"/>
                <a:gd name="connsiteY17" fmla="*/ 110183 h 553479"/>
                <a:gd name="connsiteX18" fmla="*/ 936013 w 935541"/>
                <a:gd name="connsiteY18" fmla="*/ 2957 h 553479"/>
                <a:gd name="connsiteX19" fmla="*/ 904190 w 935541"/>
                <a:gd name="connsiteY19" fmla="*/ 455 h 553479"/>
                <a:gd name="connsiteX20" fmla="*/ 834980 w 935541"/>
                <a:gd name="connsiteY20" fmla="*/ 46543 h 553479"/>
                <a:gd name="connsiteX21" fmla="*/ 798477 w 935541"/>
                <a:gd name="connsiteY21" fmla="*/ 46607 h 553479"/>
                <a:gd name="connsiteX22" fmla="*/ 706505 w 935541"/>
                <a:gd name="connsiteY22" fmla="*/ 99147 h 553479"/>
                <a:gd name="connsiteX23" fmla="*/ 680540 w 935541"/>
                <a:gd name="connsiteY23" fmla="*/ 97775 h 553479"/>
                <a:gd name="connsiteX24" fmla="*/ 629363 w 935541"/>
                <a:gd name="connsiteY24" fmla="*/ 132726 h 553479"/>
                <a:gd name="connsiteX25" fmla="*/ 586396 w 935541"/>
                <a:gd name="connsiteY25" fmla="*/ 108685 h 553479"/>
                <a:gd name="connsiteX26" fmla="*/ 575914 w 935541"/>
                <a:gd name="connsiteY26" fmla="*/ 81227 h 553479"/>
                <a:gd name="connsiteX27" fmla="*/ 502429 w 935541"/>
                <a:gd name="connsiteY27" fmla="*/ 66711 h 553479"/>
                <a:gd name="connsiteX28" fmla="*/ 518678 w 935541"/>
                <a:gd name="connsiteY28" fmla="*/ 5014 h 553479"/>
                <a:gd name="connsiteX29" fmla="*/ 451655 w 935541"/>
                <a:gd name="connsiteY29" fmla="*/ 54951 h 553479"/>
                <a:gd name="connsiteX30" fmla="*/ 421138 w 935541"/>
                <a:gd name="connsiteY30" fmla="*/ 59015 h 553479"/>
                <a:gd name="connsiteX31" fmla="*/ 343616 w 935541"/>
                <a:gd name="connsiteY31" fmla="*/ 48474 h 553479"/>
                <a:gd name="connsiteX32" fmla="*/ 352267 w 935541"/>
                <a:gd name="connsiteY32" fmla="*/ 83856 h 553479"/>
                <a:gd name="connsiteX33" fmla="*/ 354453 w 935541"/>
                <a:gd name="connsiteY33" fmla="*/ 111542 h 553479"/>
                <a:gd name="connsiteX34" fmla="*/ 351525 w 935541"/>
                <a:gd name="connsiteY34" fmla="*/ 139355 h 553479"/>
                <a:gd name="connsiteX35" fmla="*/ 331938 w 935541"/>
                <a:gd name="connsiteY35" fmla="*/ 157402 h 553479"/>
                <a:gd name="connsiteX36" fmla="*/ 312427 w 935541"/>
                <a:gd name="connsiteY36" fmla="*/ 171575 h 553479"/>
                <a:gd name="connsiteX37" fmla="*/ 291340 w 935541"/>
                <a:gd name="connsiteY37" fmla="*/ 162228 h 553479"/>
                <a:gd name="connsiteX38" fmla="*/ 246147 w 935541"/>
                <a:gd name="connsiteY38" fmla="*/ 189520 h 553479"/>
                <a:gd name="connsiteX39" fmla="*/ 221277 w 935541"/>
                <a:gd name="connsiteY39" fmla="*/ 216332 h 553479"/>
                <a:gd name="connsiteX40" fmla="*/ 230167 w 935541"/>
                <a:gd name="connsiteY40" fmla="*/ 244586 h 553479"/>
                <a:gd name="connsiteX41" fmla="*/ 239267 w 935541"/>
                <a:gd name="connsiteY41" fmla="*/ 285248 h 553479"/>
                <a:gd name="connsiteX42" fmla="*/ 228347 w 935541"/>
                <a:gd name="connsiteY42" fmla="*/ 327841 h 553479"/>
                <a:gd name="connsiteX43" fmla="*/ 192953 w 935541"/>
                <a:gd name="connsiteY43" fmla="*/ 342596 h 553479"/>
                <a:gd name="connsiteX44" fmla="*/ 178808 w 935541"/>
                <a:gd name="connsiteY44" fmla="*/ 345287 h 553479"/>
                <a:gd name="connsiteX45" fmla="*/ 169268 w 935541"/>
                <a:gd name="connsiteY45" fmla="*/ 347104 h 553479"/>
                <a:gd name="connsiteX46" fmla="*/ 114670 w 935541"/>
                <a:gd name="connsiteY46" fmla="*/ 415659 h 553479"/>
                <a:gd name="connsiteX47" fmla="*/ 88974 w 935541"/>
                <a:gd name="connsiteY47" fmla="*/ 454946 h 553479"/>
                <a:gd name="connsiteX48" fmla="*/ 36589 w 935541"/>
                <a:gd name="connsiteY48" fmla="*/ 474787 h 553479"/>
                <a:gd name="connsiteX49" fmla="*/ 15904 w 935541"/>
                <a:gd name="connsiteY49" fmla="*/ 503595 h 553479"/>
                <a:gd name="connsiteX50" fmla="*/ 7633 w 935541"/>
                <a:gd name="connsiteY50" fmla="*/ 546438 h 553479"/>
                <a:gd name="connsiteX51" fmla="*/ 472 w 935541"/>
                <a:gd name="connsiteY51" fmla="*/ 553935 h 5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35541" h="553479">
                  <a:moveTo>
                    <a:pt x="472" y="553935"/>
                  </a:moveTo>
                  <a:lnTo>
                    <a:pt x="81044" y="552232"/>
                  </a:lnTo>
                  <a:lnTo>
                    <a:pt x="564103" y="545677"/>
                  </a:lnTo>
                  <a:lnTo>
                    <a:pt x="573859" y="545709"/>
                  </a:lnTo>
                  <a:lnTo>
                    <a:pt x="573830" y="438608"/>
                  </a:lnTo>
                  <a:lnTo>
                    <a:pt x="627585" y="438533"/>
                  </a:lnTo>
                  <a:lnTo>
                    <a:pt x="637994" y="376442"/>
                  </a:lnTo>
                  <a:lnTo>
                    <a:pt x="671832" y="349347"/>
                  </a:lnTo>
                  <a:lnTo>
                    <a:pt x="673981" y="331453"/>
                  </a:lnTo>
                  <a:lnTo>
                    <a:pt x="730506" y="331285"/>
                  </a:lnTo>
                  <a:lnTo>
                    <a:pt x="730418" y="277426"/>
                  </a:lnTo>
                  <a:lnTo>
                    <a:pt x="766018" y="273952"/>
                  </a:lnTo>
                  <a:lnTo>
                    <a:pt x="766024" y="223981"/>
                  </a:lnTo>
                  <a:lnTo>
                    <a:pt x="837564" y="223532"/>
                  </a:lnTo>
                  <a:lnTo>
                    <a:pt x="837393" y="169899"/>
                  </a:lnTo>
                  <a:lnTo>
                    <a:pt x="894286" y="173277"/>
                  </a:lnTo>
                  <a:lnTo>
                    <a:pt x="890569" y="116787"/>
                  </a:lnTo>
                  <a:lnTo>
                    <a:pt x="935387" y="110183"/>
                  </a:lnTo>
                  <a:lnTo>
                    <a:pt x="936013" y="2957"/>
                  </a:lnTo>
                  <a:lnTo>
                    <a:pt x="904190" y="455"/>
                  </a:lnTo>
                  <a:lnTo>
                    <a:pt x="834980" y="46543"/>
                  </a:lnTo>
                  <a:lnTo>
                    <a:pt x="798477" y="46607"/>
                  </a:lnTo>
                  <a:lnTo>
                    <a:pt x="706505" y="99147"/>
                  </a:lnTo>
                  <a:lnTo>
                    <a:pt x="680540" y="97775"/>
                  </a:lnTo>
                  <a:lnTo>
                    <a:pt x="629363" y="132726"/>
                  </a:lnTo>
                  <a:lnTo>
                    <a:pt x="586396" y="108685"/>
                  </a:lnTo>
                  <a:lnTo>
                    <a:pt x="575914" y="81227"/>
                  </a:lnTo>
                  <a:lnTo>
                    <a:pt x="502429" y="66711"/>
                  </a:lnTo>
                  <a:lnTo>
                    <a:pt x="518678" y="5014"/>
                  </a:lnTo>
                  <a:lnTo>
                    <a:pt x="451655" y="54951"/>
                  </a:lnTo>
                  <a:lnTo>
                    <a:pt x="421138" y="59015"/>
                  </a:lnTo>
                  <a:lnTo>
                    <a:pt x="343616" y="48474"/>
                  </a:lnTo>
                  <a:lnTo>
                    <a:pt x="352267" y="83856"/>
                  </a:lnTo>
                  <a:lnTo>
                    <a:pt x="354453" y="111542"/>
                  </a:lnTo>
                  <a:lnTo>
                    <a:pt x="351525" y="139355"/>
                  </a:lnTo>
                  <a:lnTo>
                    <a:pt x="331938" y="157402"/>
                  </a:lnTo>
                  <a:lnTo>
                    <a:pt x="312427" y="171575"/>
                  </a:lnTo>
                  <a:lnTo>
                    <a:pt x="291340" y="162228"/>
                  </a:lnTo>
                  <a:lnTo>
                    <a:pt x="246147" y="189520"/>
                  </a:lnTo>
                  <a:lnTo>
                    <a:pt x="221277" y="216332"/>
                  </a:lnTo>
                  <a:lnTo>
                    <a:pt x="230167" y="244586"/>
                  </a:lnTo>
                  <a:lnTo>
                    <a:pt x="239267" y="285248"/>
                  </a:lnTo>
                  <a:lnTo>
                    <a:pt x="228347" y="327841"/>
                  </a:lnTo>
                  <a:lnTo>
                    <a:pt x="192953" y="342596"/>
                  </a:lnTo>
                  <a:lnTo>
                    <a:pt x="178808" y="345287"/>
                  </a:lnTo>
                  <a:lnTo>
                    <a:pt x="169268" y="347104"/>
                  </a:lnTo>
                  <a:lnTo>
                    <a:pt x="114670" y="415659"/>
                  </a:lnTo>
                  <a:lnTo>
                    <a:pt x="88974" y="454946"/>
                  </a:lnTo>
                  <a:lnTo>
                    <a:pt x="36589" y="474787"/>
                  </a:lnTo>
                  <a:lnTo>
                    <a:pt x="15904" y="503595"/>
                  </a:lnTo>
                  <a:lnTo>
                    <a:pt x="7633" y="546438"/>
                  </a:lnTo>
                  <a:lnTo>
                    <a:pt x="472" y="55393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EFD61E-2D0D-FCA1-D329-41805EC4A219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366983" y="3117049"/>
              <a:ext cx="740122" cy="618659"/>
            </a:xfrm>
            <a:custGeom>
              <a:avLst/>
              <a:gdLst>
                <a:gd name="connsiteX0" fmla="*/ 32451 w 740122"/>
                <a:gd name="connsiteY0" fmla="*/ 200811 h 618659"/>
                <a:gd name="connsiteX1" fmla="*/ 147705 w 740122"/>
                <a:gd name="connsiteY1" fmla="*/ 238225 h 618659"/>
                <a:gd name="connsiteX2" fmla="*/ 213600 w 740122"/>
                <a:gd name="connsiteY2" fmla="*/ 243596 h 618659"/>
                <a:gd name="connsiteX3" fmla="*/ 240152 w 740122"/>
                <a:gd name="connsiteY3" fmla="*/ 253346 h 618659"/>
                <a:gd name="connsiteX4" fmla="*/ 381576 w 740122"/>
                <a:gd name="connsiteY4" fmla="*/ 396814 h 618659"/>
                <a:gd name="connsiteX5" fmla="*/ 435443 w 740122"/>
                <a:gd name="connsiteY5" fmla="*/ 397421 h 618659"/>
                <a:gd name="connsiteX6" fmla="*/ 435354 w 740122"/>
                <a:gd name="connsiteY6" fmla="*/ 424076 h 618659"/>
                <a:gd name="connsiteX7" fmla="*/ 467850 w 740122"/>
                <a:gd name="connsiteY7" fmla="*/ 444632 h 618659"/>
                <a:gd name="connsiteX8" fmla="*/ 467982 w 740122"/>
                <a:gd name="connsiteY8" fmla="*/ 484838 h 618659"/>
                <a:gd name="connsiteX9" fmla="*/ 600476 w 740122"/>
                <a:gd name="connsiteY9" fmla="*/ 618932 h 618659"/>
                <a:gd name="connsiteX10" fmla="*/ 620052 w 740122"/>
                <a:gd name="connsiteY10" fmla="*/ 595339 h 618659"/>
                <a:gd name="connsiteX11" fmla="*/ 690229 w 740122"/>
                <a:gd name="connsiteY11" fmla="*/ 592696 h 618659"/>
                <a:gd name="connsiteX12" fmla="*/ 740602 w 740122"/>
                <a:gd name="connsiteY12" fmla="*/ 502402 h 618659"/>
                <a:gd name="connsiteX13" fmla="*/ 613159 w 740122"/>
                <a:gd name="connsiteY13" fmla="*/ 372145 h 618659"/>
                <a:gd name="connsiteX14" fmla="*/ 589788 w 740122"/>
                <a:gd name="connsiteY14" fmla="*/ 332671 h 618659"/>
                <a:gd name="connsiteX15" fmla="*/ 592493 w 740122"/>
                <a:gd name="connsiteY15" fmla="*/ 268386 h 618659"/>
                <a:gd name="connsiteX16" fmla="*/ 565395 w 740122"/>
                <a:gd name="connsiteY16" fmla="*/ 233743 h 618659"/>
                <a:gd name="connsiteX17" fmla="*/ 542606 w 740122"/>
                <a:gd name="connsiteY17" fmla="*/ 240942 h 618659"/>
                <a:gd name="connsiteX18" fmla="*/ 524318 w 740122"/>
                <a:gd name="connsiteY18" fmla="*/ 209619 h 618659"/>
                <a:gd name="connsiteX19" fmla="*/ 506642 w 740122"/>
                <a:gd name="connsiteY19" fmla="*/ 234027 h 618659"/>
                <a:gd name="connsiteX20" fmla="*/ 479083 w 740122"/>
                <a:gd name="connsiteY20" fmla="*/ 227422 h 618659"/>
                <a:gd name="connsiteX21" fmla="*/ 485950 w 740122"/>
                <a:gd name="connsiteY21" fmla="*/ 199298 h 618659"/>
                <a:gd name="connsiteX22" fmla="*/ 392702 w 740122"/>
                <a:gd name="connsiteY22" fmla="*/ 123119 h 618659"/>
                <a:gd name="connsiteX23" fmla="*/ 395996 w 740122"/>
                <a:gd name="connsiteY23" fmla="*/ 109867 h 618659"/>
                <a:gd name="connsiteX24" fmla="*/ 356971 w 740122"/>
                <a:gd name="connsiteY24" fmla="*/ 49664 h 618659"/>
                <a:gd name="connsiteX25" fmla="*/ 311719 w 740122"/>
                <a:gd name="connsiteY25" fmla="*/ 49408 h 618659"/>
                <a:gd name="connsiteX26" fmla="*/ 293304 w 740122"/>
                <a:gd name="connsiteY26" fmla="*/ 39549 h 618659"/>
                <a:gd name="connsiteX27" fmla="*/ 251946 w 740122"/>
                <a:gd name="connsiteY27" fmla="*/ 27586 h 618659"/>
                <a:gd name="connsiteX28" fmla="*/ 226582 w 740122"/>
                <a:gd name="connsiteY28" fmla="*/ 34238 h 618659"/>
                <a:gd name="connsiteX29" fmla="*/ 153015 w 740122"/>
                <a:gd name="connsiteY29" fmla="*/ 272 h 618659"/>
                <a:gd name="connsiteX30" fmla="*/ 83759 w 740122"/>
                <a:gd name="connsiteY30" fmla="*/ 9833 h 618659"/>
                <a:gd name="connsiteX31" fmla="*/ 84136 w 740122"/>
                <a:gd name="connsiteY31" fmla="*/ 25395 h 618659"/>
                <a:gd name="connsiteX32" fmla="*/ 41763 w 740122"/>
                <a:gd name="connsiteY32" fmla="*/ 57738 h 618659"/>
                <a:gd name="connsiteX33" fmla="*/ 44799 w 740122"/>
                <a:gd name="connsiteY33" fmla="*/ 87310 h 618659"/>
                <a:gd name="connsiteX34" fmla="*/ 480 w 740122"/>
                <a:gd name="connsiteY34" fmla="*/ 169205 h 618659"/>
                <a:gd name="connsiteX35" fmla="*/ 32451 w 740122"/>
                <a:gd name="connsiteY35" fmla="*/ 200811 h 61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40122" h="618659">
                  <a:moveTo>
                    <a:pt x="32451" y="200811"/>
                  </a:moveTo>
                  <a:lnTo>
                    <a:pt x="147705" y="238225"/>
                  </a:lnTo>
                  <a:lnTo>
                    <a:pt x="213600" y="243596"/>
                  </a:lnTo>
                  <a:lnTo>
                    <a:pt x="240152" y="253346"/>
                  </a:lnTo>
                  <a:lnTo>
                    <a:pt x="381576" y="396814"/>
                  </a:lnTo>
                  <a:lnTo>
                    <a:pt x="435443" y="397421"/>
                  </a:lnTo>
                  <a:lnTo>
                    <a:pt x="435354" y="424076"/>
                  </a:lnTo>
                  <a:lnTo>
                    <a:pt x="467850" y="444632"/>
                  </a:lnTo>
                  <a:lnTo>
                    <a:pt x="467982" y="484838"/>
                  </a:lnTo>
                  <a:lnTo>
                    <a:pt x="600476" y="618932"/>
                  </a:lnTo>
                  <a:lnTo>
                    <a:pt x="620052" y="595339"/>
                  </a:lnTo>
                  <a:lnTo>
                    <a:pt x="690229" y="592696"/>
                  </a:lnTo>
                  <a:lnTo>
                    <a:pt x="740602" y="502402"/>
                  </a:lnTo>
                  <a:lnTo>
                    <a:pt x="613159" y="372145"/>
                  </a:lnTo>
                  <a:lnTo>
                    <a:pt x="589788" y="332671"/>
                  </a:lnTo>
                  <a:lnTo>
                    <a:pt x="592493" y="268386"/>
                  </a:lnTo>
                  <a:lnTo>
                    <a:pt x="565395" y="233743"/>
                  </a:lnTo>
                  <a:lnTo>
                    <a:pt x="542606" y="240942"/>
                  </a:lnTo>
                  <a:lnTo>
                    <a:pt x="524318" y="209619"/>
                  </a:lnTo>
                  <a:lnTo>
                    <a:pt x="506642" y="234027"/>
                  </a:lnTo>
                  <a:lnTo>
                    <a:pt x="479083" y="227422"/>
                  </a:lnTo>
                  <a:lnTo>
                    <a:pt x="485950" y="199298"/>
                  </a:lnTo>
                  <a:lnTo>
                    <a:pt x="392702" y="123119"/>
                  </a:lnTo>
                  <a:lnTo>
                    <a:pt x="395996" y="109867"/>
                  </a:lnTo>
                  <a:lnTo>
                    <a:pt x="356971" y="49664"/>
                  </a:lnTo>
                  <a:lnTo>
                    <a:pt x="311719" y="49408"/>
                  </a:lnTo>
                  <a:lnTo>
                    <a:pt x="293304" y="39549"/>
                  </a:lnTo>
                  <a:lnTo>
                    <a:pt x="251946" y="27586"/>
                  </a:lnTo>
                  <a:lnTo>
                    <a:pt x="226582" y="34238"/>
                  </a:lnTo>
                  <a:lnTo>
                    <a:pt x="153015" y="272"/>
                  </a:lnTo>
                  <a:lnTo>
                    <a:pt x="83759" y="9833"/>
                  </a:lnTo>
                  <a:lnTo>
                    <a:pt x="84136" y="25395"/>
                  </a:lnTo>
                  <a:lnTo>
                    <a:pt x="41763" y="57738"/>
                  </a:lnTo>
                  <a:lnTo>
                    <a:pt x="44799" y="87310"/>
                  </a:lnTo>
                  <a:lnTo>
                    <a:pt x="480" y="169205"/>
                  </a:lnTo>
                  <a:lnTo>
                    <a:pt x="32451" y="20081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B719906-E801-1BD8-B0B4-ED6A69E851B5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147262" y="4731008"/>
              <a:ext cx="620829" cy="745375"/>
            </a:xfrm>
            <a:custGeom>
              <a:avLst/>
              <a:gdLst>
                <a:gd name="connsiteX0" fmla="*/ 380657 w 620829"/>
                <a:gd name="connsiteY0" fmla="*/ 99915 h 745375"/>
                <a:gd name="connsiteX1" fmla="*/ 410612 w 620829"/>
                <a:gd name="connsiteY1" fmla="*/ 107865 h 745375"/>
                <a:gd name="connsiteX2" fmla="*/ 470576 w 620829"/>
                <a:gd name="connsiteY2" fmla="*/ 94543 h 745375"/>
                <a:gd name="connsiteX3" fmla="*/ 558458 w 620829"/>
                <a:gd name="connsiteY3" fmla="*/ 97413 h 745375"/>
                <a:gd name="connsiteX4" fmla="*/ 607272 w 620829"/>
                <a:gd name="connsiteY4" fmla="*/ 97985 h 745375"/>
                <a:gd name="connsiteX5" fmla="*/ 598822 w 620829"/>
                <a:gd name="connsiteY5" fmla="*/ 62806 h 745375"/>
                <a:gd name="connsiteX6" fmla="*/ 564837 w 620829"/>
                <a:gd name="connsiteY6" fmla="*/ 63441 h 745375"/>
                <a:gd name="connsiteX7" fmla="*/ 509706 w 620829"/>
                <a:gd name="connsiteY7" fmla="*/ 55910 h 745375"/>
                <a:gd name="connsiteX8" fmla="*/ 480029 w 620829"/>
                <a:gd name="connsiteY8" fmla="*/ 39742 h 745375"/>
                <a:gd name="connsiteX9" fmla="*/ 441965 w 620829"/>
                <a:gd name="connsiteY9" fmla="*/ 41685 h 745375"/>
                <a:gd name="connsiteX10" fmla="*/ 402521 w 620829"/>
                <a:gd name="connsiteY10" fmla="*/ 52277 h 745375"/>
                <a:gd name="connsiteX11" fmla="*/ 400676 w 620829"/>
                <a:gd name="connsiteY11" fmla="*/ 78655 h 745375"/>
                <a:gd name="connsiteX12" fmla="*/ 380657 w 620829"/>
                <a:gd name="connsiteY12" fmla="*/ 99915 h 745375"/>
                <a:gd name="connsiteX13" fmla="*/ 150751 w 620829"/>
                <a:gd name="connsiteY13" fmla="*/ 111332 h 745375"/>
                <a:gd name="connsiteX14" fmla="*/ 214696 w 620829"/>
                <a:gd name="connsiteY14" fmla="*/ 99331 h 745375"/>
                <a:gd name="connsiteX15" fmla="*/ 268907 w 620829"/>
                <a:gd name="connsiteY15" fmla="*/ 80230 h 745375"/>
                <a:gd name="connsiteX16" fmla="*/ 310000 w 620829"/>
                <a:gd name="connsiteY16" fmla="*/ 87304 h 745375"/>
                <a:gd name="connsiteX17" fmla="*/ 346024 w 620829"/>
                <a:gd name="connsiteY17" fmla="*/ 54424 h 745375"/>
                <a:gd name="connsiteX18" fmla="*/ 351440 w 620829"/>
                <a:gd name="connsiteY18" fmla="*/ 29087 h 745375"/>
                <a:gd name="connsiteX19" fmla="*/ 312721 w 620829"/>
                <a:gd name="connsiteY19" fmla="*/ 12031 h 745375"/>
                <a:gd name="connsiteX20" fmla="*/ 275946 w 620829"/>
                <a:gd name="connsiteY20" fmla="*/ 538 h 745375"/>
                <a:gd name="connsiteX21" fmla="*/ 246811 w 620829"/>
                <a:gd name="connsiteY21" fmla="*/ 20311 h 745375"/>
                <a:gd name="connsiteX22" fmla="*/ 236131 w 620829"/>
                <a:gd name="connsiteY22" fmla="*/ 38003 h 745375"/>
                <a:gd name="connsiteX23" fmla="*/ 152301 w 620829"/>
                <a:gd name="connsiteY23" fmla="*/ 59567 h 745375"/>
                <a:gd name="connsiteX24" fmla="*/ 106948 w 620829"/>
                <a:gd name="connsiteY24" fmla="*/ 81945 h 745375"/>
                <a:gd name="connsiteX25" fmla="*/ 150751 w 620829"/>
                <a:gd name="connsiteY25" fmla="*/ 111332 h 745375"/>
                <a:gd name="connsiteX26" fmla="*/ 11097 w 620829"/>
                <a:gd name="connsiteY26" fmla="*/ 661661 h 745375"/>
                <a:gd name="connsiteX27" fmla="*/ 88619 w 620829"/>
                <a:gd name="connsiteY27" fmla="*/ 672202 h 745375"/>
                <a:gd name="connsiteX28" fmla="*/ 119136 w 620829"/>
                <a:gd name="connsiteY28" fmla="*/ 668138 h 745375"/>
                <a:gd name="connsiteX29" fmla="*/ 186159 w 620829"/>
                <a:gd name="connsiteY29" fmla="*/ 618202 h 745375"/>
                <a:gd name="connsiteX30" fmla="*/ 169910 w 620829"/>
                <a:gd name="connsiteY30" fmla="*/ 679898 h 745375"/>
                <a:gd name="connsiteX31" fmla="*/ 243395 w 620829"/>
                <a:gd name="connsiteY31" fmla="*/ 694415 h 745375"/>
                <a:gd name="connsiteX32" fmla="*/ 253878 w 620829"/>
                <a:gd name="connsiteY32" fmla="*/ 721872 h 745375"/>
                <a:gd name="connsiteX33" fmla="*/ 296844 w 620829"/>
                <a:gd name="connsiteY33" fmla="*/ 745913 h 745375"/>
                <a:gd name="connsiteX34" fmla="*/ 348022 w 620829"/>
                <a:gd name="connsiteY34" fmla="*/ 710963 h 745375"/>
                <a:gd name="connsiteX35" fmla="*/ 373987 w 620829"/>
                <a:gd name="connsiteY35" fmla="*/ 712334 h 745375"/>
                <a:gd name="connsiteX36" fmla="*/ 465959 w 620829"/>
                <a:gd name="connsiteY36" fmla="*/ 659794 h 745375"/>
                <a:gd name="connsiteX37" fmla="*/ 502461 w 620829"/>
                <a:gd name="connsiteY37" fmla="*/ 659731 h 745375"/>
                <a:gd name="connsiteX38" fmla="*/ 571671 w 620829"/>
                <a:gd name="connsiteY38" fmla="*/ 613643 h 745375"/>
                <a:gd name="connsiteX39" fmla="*/ 603495 w 620829"/>
                <a:gd name="connsiteY39" fmla="*/ 616145 h 745375"/>
                <a:gd name="connsiteX40" fmla="*/ 617989 w 620829"/>
                <a:gd name="connsiteY40" fmla="*/ 616094 h 745375"/>
                <a:gd name="connsiteX41" fmla="*/ 621298 w 620829"/>
                <a:gd name="connsiteY41" fmla="*/ 335182 h 745375"/>
                <a:gd name="connsiteX42" fmla="*/ 615908 w 620829"/>
                <a:gd name="connsiteY42" fmla="*/ 308436 h 745375"/>
                <a:gd name="connsiteX43" fmla="*/ 602510 w 620829"/>
                <a:gd name="connsiteY43" fmla="*/ 296549 h 745375"/>
                <a:gd name="connsiteX44" fmla="*/ 572566 w 620829"/>
                <a:gd name="connsiteY44" fmla="*/ 306582 h 745375"/>
                <a:gd name="connsiteX45" fmla="*/ 532032 w 620829"/>
                <a:gd name="connsiteY45" fmla="*/ 321987 h 745375"/>
                <a:gd name="connsiteX46" fmla="*/ 497728 w 620829"/>
                <a:gd name="connsiteY46" fmla="*/ 314101 h 745375"/>
                <a:gd name="connsiteX47" fmla="*/ 485395 w 620829"/>
                <a:gd name="connsiteY47" fmla="*/ 306176 h 745375"/>
                <a:gd name="connsiteX48" fmla="*/ 446466 w 620829"/>
                <a:gd name="connsiteY48" fmla="*/ 318660 h 745375"/>
                <a:gd name="connsiteX49" fmla="*/ 421198 w 620829"/>
                <a:gd name="connsiteY49" fmla="*/ 318495 h 745375"/>
                <a:gd name="connsiteX50" fmla="*/ 401861 w 620829"/>
                <a:gd name="connsiteY50" fmla="*/ 314177 h 745375"/>
                <a:gd name="connsiteX51" fmla="*/ 352237 w 620829"/>
                <a:gd name="connsiteY51" fmla="*/ 336059 h 745375"/>
                <a:gd name="connsiteX52" fmla="*/ 312390 w 620829"/>
                <a:gd name="connsiteY52" fmla="*/ 346460 h 745375"/>
                <a:gd name="connsiteX53" fmla="*/ 266611 w 620829"/>
                <a:gd name="connsiteY53" fmla="*/ 353699 h 745375"/>
                <a:gd name="connsiteX54" fmla="*/ 188741 w 620829"/>
                <a:gd name="connsiteY54" fmla="*/ 352175 h 745375"/>
                <a:gd name="connsiteX55" fmla="*/ 109546 w 620829"/>
                <a:gd name="connsiteY55" fmla="*/ 338104 h 745375"/>
                <a:gd name="connsiteX56" fmla="*/ 79428 w 620829"/>
                <a:gd name="connsiteY56" fmla="*/ 384636 h 745375"/>
                <a:gd name="connsiteX57" fmla="*/ 59945 w 620829"/>
                <a:gd name="connsiteY57" fmla="*/ 396879 h 745375"/>
                <a:gd name="connsiteX58" fmla="*/ 44225 w 620829"/>
                <a:gd name="connsiteY58" fmla="*/ 405642 h 745375"/>
                <a:gd name="connsiteX59" fmla="*/ 23347 w 620829"/>
                <a:gd name="connsiteY59" fmla="*/ 403978 h 745375"/>
                <a:gd name="connsiteX60" fmla="*/ 11751 w 620829"/>
                <a:gd name="connsiteY60" fmla="*/ 420577 h 745375"/>
                <a:gd name="connsiteX61" fmla="*/ 34299 w 620829"/>
                <a:gd name="connsiteY61" fmla="*/ 488357 h 745375"/>
                <a:gd name="connsiteX62" fmla="*/ 27951 w 620829"/>
                <a:gd name="connsiteY62" fmla="*/ 512005 h 745375"/>
                <a:gd name="connsiteX63" fmla="*/ 22198 w 620829"/>
                <a:gd name="connsiteY63" fmla="*/ 516551 h 745375"/>
                <a:gd name="connsiteX64" fmla="*/ 30767 w 620829"/>
                <a:gd name="connsiteY64" fmla="*/ 589970 h 745375"/>
                <a:gd name="connsiteX65" fmla="*/ 468 w 620829"/>
                <a:gd name="connsiteY65" fmla="*/ 618265 h 745375"/>
                <a:gd name="connsiteX66" fmla="*/ 11097 w 620829"/>
                <a:gd name="connsiteY66" fmla="*/ 661661 h 7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20829" h="745375">
                  <a:moveTo>
                    <a:pt x="380657" y="99915"/>
                  </a:moveTo>
                  <a:lnTo>
                    <a:pt x="410612" y="107865"/>
                  </a:lnTo>
                  <a:lnTo>
                    <a:pt x="470576" y="94543"/>
                  </a:lnTo>
                  <a:lnTo>
                    <a:pt x="558458" y="97413"/>
                  </a:lnTo>
                  <a:lnTo>
                    <a:pt x="607272" y="97985"/>
                  </a:lnTo>
                  <a:lnTo>
                    <a:pt x="598822" y="62806"/>
                  </a:lnTo>
                  <a:lnTo>
                    <a:pt x="564837" y="63441"/>
                  </a:lnTo>
                  <a:lnTo>
                    <a:pt x="509706" y="55910"/>
                  </a:lnTo>
                  <a:lnTo>
                    <a:pt x="480029" y="39742"/>
                  </a:lnTo>
                  <a:lnTo>
                    <a:pt x="441965" y="41685"/>
                  </a:lnTo>
                  <a:lnTo>
                    <a:pt x="402521" y="52277"/>
                  </a:lnTo>
                  <a:lnTo>
                    <a:pt x="400676" y="78655"/>
                  </a:lnTo>
                  <a:lnTo>
                    <a:pt x="380657" y="99915"/>
                  </a:lnTo>
                  <a:close/>
                  <a:moveTo>
                    <a:pt x="150751" y="111332"/>
                  </a:moveTo>
                  <a:lnTo>
                    <a:pt x="214696" y="99331"/>
                  </a:lnTo>
                  <a:lnTo>
                    <a:pt x="268907" y="80230"/>
                  </a:lnTo>
                  <a:lnTo>
                    <a:pt x="310000" y="87304"/>
                  </a:lnTo>
                  <a:lnTo>
                    <a:pt x="346024" y="54424"/>
                  </a:lnTo>
                  <a:lnTo>
                    <a:pt x="351440" y="29087"/>
                  </a:lnTo>
                  <a:lnTo>
                    <a:pt x="312721" y="12031"/>
                  </a:lnTo>
                  <a:lnTo>
                    <a:pt x="275946" y="538"/>
                  </a:lnTo>
                  <a:lnTo>
                    <a:pt x="246811" y="20311"/>
                  </a:lnTo>
                  <a:lnTo>
                    <a:pt x="236131" y="38003"/>
                  </a:lnTo>
                  <a:lnTo>
                    <a:pt x="152301" y="59567"/>
                  </a:lnTo>
                  <a:lnTo>
                    <a:pt x="106948" y="81945"/>
                  </a:lnTo>
                  <a:lnTo>
                    <a:pt x="150751" y="111332"/>
                  </a:lnTo>
                  <a:close/>
                  <a:moveTo>
                    <a:pt x="11097" y="661661"/>
                  </a:moveTo>
                  <a:lnTo>
                    <a:pt x="88619" y="672202"/>
                  </a:lnTo>
                  <a:lnTo>
                    <a:pt x="119136" y="668138"/>
                  </a:lnTo>
                  <a:lnTo>
                    <a:pt x="186159" y="618202"/>
                  </a:lnTo>
                  <a:lnTo>
                    <a:pt x="169910" y="679898"/>
                  </a:lnTo>
                  <a:lnTo>
                    <a:pt x="243395" y="694415"/>
                  </a:lnTo>
                  <a:lnTo>
                    <a:pt x="253878" y="721872"/>
                  </a:lnTo>
                  <a:lnTo>
                    <a:pt x="296844" y="745913"/>
                  </a:lnTo>
                  <a:lnTo>
                    <a:pt x="348022" y="710963"/>
                  </a:lnTo>
                  <a:lnTo>
                    <a:pt x="373987" y="712334"/>
                  </a:lnTo>
                  <a:lnTo>
                    <a:pt x="465959" y="659794"/>
                  </a:lnTo>
                  <a:lnTo>
                    <a:pt x="502461" y="659731"/>
                  </a:lnTo>
                  <a:lnTo>
                    <a:pt x="571671" y="613643"/>
                  </a:lnTo>
                  <a:lnTo>
                    <a:pt x="603495" y="616145"/>
                  </a:lnTo>
                  <a:lnTo>
                    <a:pt x="617989" y="616094"/>
                  </a:lnTo>
                  <a:lnTo>
                    <a:pt x="621298" y="335182"/>
                  </a:lnTo>
                  <a:lnTo>
                    <a:pt x="615908" y="308436"/>
                  </a:lnTo>
                  <a:lnTo>
                    <a:pt x="602510" y="296549"/>
                  </a:lnTo>
                  <a:lnTo>
                    <a:pt x="572566" y="306582"/>
                  </a:lnTo>
                  <a:lnTo>
                    <a:pt x="532032" y="321987"/>
                  </a:lnTo>
                  <a:lnTo>
                    <a:pt x="497728" y="314101"/>
                  </a:lnTo>
                  <a:lnTo>
                    <a:pt x="485395" y="306176"/>
                  </a:lnTo>
                  <a:lnTo>
                    <a:pt x="446466" y="318660"/>
                  </a:lnTo>
                  <a:lnTo>
                    <a:pt x="421198" y="318495"/>
                  </a:lnTo>
                  <a:lnTo>
                    <a:pt x="401861" y="314177"/>
                  </a:lnTo>
                  <a:lnTo>
                    <a:pt x="352237" y="336059"/>
                  </a:lnTo>
                  <a:lnTo>
                    <a:pt x="312390" y="346460"/>
                  </a:lnTo>
                  <a:lnTo>
                    <a:pt x="266611" y="353699"/>
                  </a:lnTo>
                  <a:lnTo>
                    <a:pt x="188741" y="352175"/>
                  </a:lnTo>
                  <a:lnTo>
                    <a:pt x="109546" y="338104"/>
                  </a:lnTo>
                  <a:lnTo>
                    <a:pt x="79428" y="384636"/>
                  </a:lnTo>
                  <a:lnTo>
                    <a:pt x="59945" y="396879"/>
                  </a:lnTo>
                  <a:lnTo>
                    <a:pt x="44225" y="405642"/>
                  </a:lnTo>
                  <a:lnTo>
                    <a:pt x="23347" y="403978"/>
                  </a:lnTo>
                  <a:lnTo>
                    <a:pt x="11751" y="420577"/>
                  </a:lnTo>
                  <a:lnTo>
                    <a:pt x="34299" y="488357"/>
                  </a:lnTo>
                  <a:lnTo>
                    <a:pt x="27951" y="512005"/>
                  </a:lnTo>
                  <a:lnTo>
                    <a:pt x="22198" y="516551"/>
                  </a:lnTo>
                  <a:lnTo>
                    <a:pt x="30767" y="589970"/>
                  </a:lnTo>
                  <a:lnTo>
                    <a:pt x="468" y="618265"/>
                  </a:lnTo>
                  <a:lnTo>
                    <a:pt x="11097" y="66166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B16C523-971C-DE7C-3F85-ED3F056932EE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616621" y="4437585"/>
              <a:ext cx="1852783" cy="1220895"/>
            </a:xfrm>
            <a:custGeom>
              <a:avLst/>
              <a:gdLst>
                <a:gd name="connsiteX0" fmla="*/ 469 w 1852783"/>
                <a:gd name="connsiteY0" fmla="*/ 58376 h 1220895"/>
                <a:gd name="connsiteX1" fmla="*/ 17387 w 1852783"/>
                <a:gd name="connsiteY1" fmla="*/ 92513 h 1220895"/>
                <a:gd name="connsiteX2" fmla="*/ 28451 w 1852783"/>
                <a:gd name="connsiteY2" fmla="*/ 90697 h 1220895"/>
                <a:gd name="connsiteX3" fmla="*/ 36813 w 1852783"/>
                <a:gd name="connsiteY3" fmla="*/ 94177 h 1220895"/>
                <a:gd name="connsiteX4" fmla="*/ 45298 w 1852783"/>
                <a:gd name="connsiteY4" fmla="*/ 127438 h 1220895"/>
                <a:gd name="connsiteX5" fmla="*/ 53623 w 1852783"/>
                <a:gd name="connsiteY5" fmla="*/ 153372 h 1220895"/>
                <a:gd name="connsiteX6" fmla="*/ 75058 w 1852783"/>
                <a:gd name="connsiteY6" fmla="*/ 256356 h 1220895"/>
                <a:gd name="connsiteX7" fmla="*/ 68946 w 1852783"/>
                <a:gd name="connsiteY7" fmla="*/ 322117 h 1220895"/>
                <a:gd name="connsiteX8" fmla="*/ 68931 w 1852783"/>
                <a:gd name="connsiteY8" fmla="*/ 322282 h 1220895"/>
                <a:gd name="connsiteX9" fmla="*/ 56343 w 1852783"/>
                <a:gd name="connsiteY9" fmla="*/ 582162 h 1220895"/>
                <a:gd name="connsiteX10" fmla="*/ 74128 w 1852783"/>
                <a:gd name="connsiteY10" fmla="*/ 582441 h 1220895"/>
                <a:gd name="connsiteX11" fmla="*/ 71503 w 1852783"/>
                <a:gd name="connsiteY11" fmla="*/ 685540 h 1220895"/>
                <a:gd name="connsiteX12" fmla="*/ 65429 w 1852783"/>
                <a:gd name="connsiteY12" fmla="*/ 947786 h 1220895"/>
                <a:gd name="connsiteX13" fmla="*/ 63930 w 1852783"/>
                <a:gd name="connsiteY13" fmla="*/ 959841 h 1220895"/>
                <a:gd name="connsiteX14" fmla="*/ 60361 w 1852783"/>
                <a:gd name="connsiteY14" fmla="*/ 1089698 h 1220895"/>
                <a:gd name="connsiteX15" fmla="*/ 50614 w 1852783"/>
                <a:gd name="connsiteY15" fmla="*/ 1125144 h 1220895"/>
                <a:gd name="connsiteX16" fmla="*/ 58168 w 1852783"/>
                <a:gd name="connsiteY16" fmla="*/ 1178850 h 1220895"/>
                <a:gd name="connsiteX17" fmla="*/ 248795 w 1852783"/>
                <a:gd name="connsiteY17" fmla="*/ 1182611 h 1220895"/>
                <a:gd name="connsiteX18" fmla="*/ 732961 w 1852783"/>
                <a:gd name="connsiteY18" fmla="*/ 1198156 h 1220895"/>
                <a:gd name="connsiteX19" fmla="*/ 1002023 w 1852783"/>
                <a:gd name="connsiteY19" fmla="*/ 1209634 h 1220895"/>
                <a:gd name="connsiteX20" fmla="*/ 1045241 w 1852783"/>
                <a:gd name="connsiteY20" fmla="*/ 1221410 h 1220895"/>
                <a:gd name="connsiteX21" fmla="*/ 1045419 w 1852783"/>
                <a:gd name="connsiteY21" fmla="*/ 1221251 h 1220895"/>
                <a:gd name="connsiteX22" fmla="*/ 1171911 w 1852783"/>
                <a:gd name="connsiteY22" fmla="*/ 1109721 h 1220895"/>
                <a:gd name="connsiteX23" fmla="*/ 1224514 w 1852783"/>
                <a:gd name="connsiteY23" fmla="*/ 1063647 h 1220895"/>
                <a:gd name="connsiteX24" fmla="*/ 1299698 w 1852783"/>
                <a:gd name="connsiteY24" fmla="*/ 997525 h 1220895"/>
                <a:gd name="connsiteX25" fmla="*/ 1360671 w 1852783"/>
                <a:gd name="connsiteY25" fmla="*/ 944231 h 1220895"/>
                <a:gd name="connsiteX26" fmla="*/ 1410975 w 1852783"/>
                <a:gd name="connsiteY26" fmla="*/ 899831 h 1220895"/>
                <a:gd name="connsiteX27" fmla="*/ 1486833 w 1852783"/>
                <a:gd name="connsiteY27" fmla="*/ 833142 h 1220895"/>
                <a:gd name="connsiteX28" fmla="*/ 1577142 w 1852783"/>
                <a:gd name="connsiteY28" fmla="*/ 753713 h 1220895"/>
                <a:gd name="connsiteX29" fmla="*/ 1581041 w 1852783"/>
                <a:gd name="connsiteY29" fmla="*/ 717899 h 1220895"/>
                <a:gd name="connsiteX30" fmla="*/ 1581155 w 1852783"/>
                <a:gd name="connsiteY30" fmla="*/ 674923 h 1220895"/>
                <a:gd name="connsiteX31" fmla="*/ 1612283 w 1852783"/>
                <a:gd name="connsiteY31" fmla="*/ 641407 h 1220895"/>
                <a:gd name="connsiteX32" fmla="*/ 1658498 w 1852783"/>
                <a:gd name="connsiteY32" fmla="*/ 588664 h 1220895"/>
                <a:gd name="connsiteX33" fmla="*/ 1672646 w 1852783"/>
                <a:gd name="connsiteY33" fmla="*/ 568878 h 1220895"/>
                <a:gd name="connsiteX34" fmla="*/ 1698211 w 1852783"/>
                <a:gd name="connsiteY34" fmla="*/ 502685 h 1220895"/>
                <a:gd name="connsiteX35" fmla="*/ 1722811 w 1852783"/>
                <a:gd name="connsiteY35" fmla="*/ 464814 h 1220895"/>
                <a:gd name="connsiteX36" fmla="*/ 1724894 w 1852783"/>
                <a:gd name="connsiteY36" fmla="*/ 424415 h 1220895"/>
                <a:gd name="connsiteX37" fmla="*/ 1746865 w 1852783"/>
                <a:gd name="connsiteY37" fmla="*/ 425520 h 1220895"/>
                <a:gd name="connsiteX38" fmla="*/ 1784571 w 1852783"/>
                <a:gd name="connsiteY38" fmla="*/ 397948 h 1220895"/>
                <a:gd name="connsiteX39" fmla="*/ 1832933 w 1852783"/>
                <a:gd name="connsiteY39" fmla="*/ 366389 h 1220895"/>
                <a:gd name="connsiteX40" fmla="*/ 1850548 w 1852783"/>
                <a:gd name="connsiteY40" fmla="*/ 343542 h 1220895"/>
                <a:gd name="connsiteX41" fmla="*/ 1850713 w 1852783"/>
                <a:gd name="connsiteY41" fmla="*/ 341852 h 1220895"/>
                <a:gd name="connsiteX42" fmla="*/ 1853253 w 1852783"/>
                <a:gd name="connsiteY42" fmla="*/ 315309 h 1220895"/>
                <a:gd name="connsiteX43" fmla="*/ 1834228 w 1852783"/>
                <a:gd name="connsiteY43" fmla="*/ 302139 h 1220895"/>
                <a:gd name="connsiteX44" fmla="*/ 1810035 w 1852783"/>
                <a:gd name="connsiteY44" fmla="*/ 268180 h 1220895"/>
                <a:gd name="connsiteX45" fmla="*/ 1778793 w 1852783"/>
                <a:gd name="connsiteY45" fmla="*/ 253905 h 1220895"/>
                <a:gd name="connsiteX46" fmla="*/ 1751958 w 1852783"/>
                <a:gd name="connsiteY46" fmla="*/ 232544 h 1220895"/>
                <a:gd name="connsiteX47" fmla="*/ 1723421 w 1852783"/>
                <a:gd name="connsiteY47" fmla="*/ 216808 h 1220895"/>
                <a:gd name="connsiteX48" fmla="*/ 1712892 w 1852783"/>
                <a:gd name="connsiteY48" fmla="*/ 204705 h 1220895"/>
                <a:gd name="connsiteX49" fmla="*/ 1712334 w 1852783"/>
                <a:gd name="connsiteY49" fmla="*/ 196196 h 1220895"/>
                <a:gd name="connsiteX50" fmla="*/ 1699011 w 1852783"/>
                <a:gd name="connsiteY50" fmla="*/ 195993 h 1220895"/>
                <a:gd name="connsiteX51" fmla="*/ 1353825 w 1852783"/>
                <a:gd name="connsiteY51" fmla="*/ 176943 h 1220895"/>
                <a:gd name="connsiteX52" fmla="*/ 1262474 w 1852783"/>
                <a:gd name="connsiteY52" fmla="*/ 171177 h 1220895"/>
                <a:gd name="connsiteX53" fmla="*/ 1263719 w 1852783"/>
                <a:gd name="connsiteY53" fmla="*/ 144469 h 1220895"/>
                <a:gd name="connsiteX54" fmla="*/ 763352 w 1852783"/>
                <a:gd name="connsiteY54" fmla="*/ 121380 h 1220895"/>
                <a:gd name="connsiteX55" fmla="*/ 443511 w 1852783"/>
                <a:gd name="connsiteY55" fmla="*/ 110916 h 1220895"/>
                <a:gd name="connsiteX56" fmla="*/ 442010 w 1852783"/>
                <a:gd name="connsiteY56" fmla="*/ 93009 h 1220895"/>
                <a:gd name="connsiteX57" fmla="*/ 357903 w 1852783"/>
                <a:gd name="connsiteY57" fmla="*/ 89935 h 1220895"/>
                <a:gd name="connsiteX58" fmla="*/ 355401 w 1852783"/>
                <a:gd name="connsiteY58" fmla="*/ 89961 h 1220895"/>
                <a:gd name="connsiteX59" fmla="*/ 353959 w 1852783"/>
                <a:gd name="connsiteY59" fmla="*/ 89859 h 1220895"/>
                <a:gd name="connsiteX60" fmla="*/ 311157 w 1852783"/>
                <a:gd name="connsiteY60" fmla="*/ 88437 h 1220895"/>
                <a:gd name="connsiteX61" fmla="*/ 310829 w 1852783"/>
                <a:gd name="connsiteY61" fmla="*/ 88424 h 1220895"/>
                <a:gd name="connsiteX62" fmla="*/ 293581 w 1852783"/>
                <a:gd name="connsiteY62" fmla="*/ 88703 h 1220895"/>
                <a:gd name="connsiteX63" fmla="*/ 257385 w 1852783"/>
                <a:gd name="connsiteY63" fmla="*/ 95549 h 1220895"/>
                <a:gd name="connsiteX64" fmla="*/ 252875 w 1852783"/>
                <a:gd name="connsiteY64" fmla="*/ 96057 h 1220895"/>
                <a:gd name="connsiteX65" fmla="*/ 216999 w 1852783"/>
                <a:gd name="connsiteY65" fmla="*/ 95117 h 1220895"/>
                <a:gd name="connsiteX66" fmla="*/ 203488 w 1852783"/>
                <a:gd name="connsiteY66" fmla="*/ 103677 h 1220895"/>
                <a:gd name="connsiteX67" fmla="*/ 127839 w 1852783"/>
                <a:gd name="connsiteY67" fmla="*/ 101327 h 1220895"/>
                <a:gd name="connsiteX68" fmla="*/ 97910 w 1852783"/>
                <a:gd name="connsiteY68" fmla="*/ 62872 h 1220895"/>
                <a:gd name="connsiteX69" fmla="*/ 98316 w 1852783"/>
                <a:gd name="connsiteY69" fmla="*/ 47098 h 1220895"/>
                <a:gd name="connsiteX70" fmla="*/ 98626 w 1852783"/>
                <a:gd name="connsiteY70" fmla="*/ 34335 h 1220895"/>
                <a:gd name="connsiteX71" fmla="*/ 76008 w 1852783"/>
                <a:gd name="connsiteY71" fmla="*/ 33306 h 1220895"/>
                <a:gd name="connsiteX72" fmla="*/ 67820 w 1852783"/>
                <a:gd name="connsiteY72" fmla="*/ 515 h 1220895"/>
                <a:gd name="connsiteX73" fmla="*/ 10556 w 1852783"/>
                <a:gd name="connsiteY73" fmla="*/ 45130 h 1220895"/>
                <a:gd name="connsiteX74" fmla="*/ 469 w 1852783"/>
                <a:gd name="connsiteY74" fmla="*/ 58376 h 122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52783" h="1220895">
                  <a:moveTo>
                    <a:pt x="469" y="58376"/>
                  </a:moveTo>
                  <a:lnTo>
                    <a:pt x="17387" y="92513"/>
                  </a:lnTo>
                  <a:lnTo>
                    <a:pt x="28451" y="90697"/>
                  </a:lnTo>
                  <a:lnTo>
                    <a:pt x="36813" y="94177"/>
                  </a:lnTo>
                  <a:lnTo>
                    <a:pt x="45298" y="127438"/>
                  </a:lnTo>
                  <a:lnTo>
                    <a:pt x="53623" y="153372"/>
                  </a:lnTo>
                  <a:lnTo>
                    <a:pt x="75058" y="256356"/>
                  </a:lnTo>
                  <a:lnTo>
                    <a:pt x="68946" y="322117"/>
                  </a:lnTo>
                  <a:lnTo>
                    <a:pt x="68931" y="322282"/>
                  </a:lnTo>
                  <a:lnTo>
                    <a:pt x="56343" y="582162"/>
                  </a:lnTo>
                  <a:lnTo>
                    <a:pt x="74128" y="582441"/>
                  </a:lnTo>
                  <a:lnTo>
                    <a:pt x="71503" y="685540"/>
                  </a:lnTo>
                  <a:lnTo>
                    <a:pt x="65429" y="947786"/>
                  </a:lnTo>
                  <a:lnTo>
                    <a:pt x="63930" y="959841"/>
                  </a:lnTo>
                  <a:lnTo>
                    <a:pt x="60361" y="1089698"/>
                  </a:lnTo>
                  <a:lnTo>
                    <a:pt x="50614" y="1125144"/>
                  </a:lnTo>
                  <a:lnTo>
                    <a:pt x="58168" y="1178850"/>
                  </a:lnTo>
                  <a:lnTo>
                    <a:pt x="248795" y="1182611"/>
                  </a:lnTo>
                  <a:lnTo>
                    <a:pt x="732961" y="1198156"/>
                  </a:lnTo>
                  <a:lnTo>
                    <a:pt x="1002023" y="1209634"/>
                  </a:lnTo>
                  <a:lnTo>
                    <a:pt x="1045241" y="1221410"/>
                  </a:lnTo>
                  <a:lnTo>
                    <a:pt x="1045419" y="1221251"/>
                  </a:lnTo>
                  <a:lnTo>
                    <a:pt x="1171911" y="1109721"/>
                  </a:lnTo>
                  <a:lnTo>
                    <a:pt x="1224514" y="1063647"/>
                  </a:lnTo>
                  <a:lnTo>
                    <a:pt x="1299698" y="997525"/>
                  </a:lnTo>
                  <a:lnTo>
                    <a:pt x="1360671" y="944231"/>
                  </a:lnTo>
                  <a:lnTo>
                    <a:pt x="1410975" y="899831"/>
                  </a:lnTo>
                  <a:lnTo>
                    <a:pt x="1486833" y="833142"/>
                  </a:lnTo>
                  <a:lnTo>
                    <a:pt x="1577142" y="753713"/>
                  </a:lnTo>
                  <a:lnTo>
                    <a:pt x="1581041" y="717899"/>
                  </a:lnTo>
                  <a:lnTo>
                    <a:pt x="1581155" y="674923"/>
                  </a:lnTo>
                  <a:lnTo>
                    <a:pt x="1612283" y="641407"/>
                  </a:lnTo>
                  <a:lnTo>
                    <a:pt x="1658498" y="588664"/>
                  </a:lnTo>
                  <a:lnTo>
                    <a:pt x="1672646" y="568878"/>
                  </a:lnTo>
                  <a:lnTo>
                    <a:pt x="1698211" y="502685"/>
                  </a:lnTo>
                  <a:lnTo>
                    <a:pt x="1722811" y="464814"/>
                  </a:lnTo>
                  <a:lnTo>
                    <a:pt x="1724894" y="424415"/>
                  </a:lnTo>
                  <a:lnTo>
                    <a:pt x="1746865" y="425520"/>
                  </a:lnTo>
                  <a:lnTo>
                    <a:pt x="1784571" y="397948"/>
                  </a:lnTo>
                  <a:lnTo>
                    <a:pt x="1832933" y="366389"/>
                  </a:lnTo>
                  <a:lnTo>
                    <a:pt x="1850548" y="343542"/>
                  </a:lnTo>
                  <a:lnTo>
                    <a:pt x="1850713" y="341852"/>
                  </a:lnTo>
                  <a:lnTo>
                    <a:pt x="1853253" y="315309"/>
                  </a:lnTo>
                  <a:lnTo>
                    <a:pt x="1834228" y="302139"/>
                  </a:lnTo>
                  <a:lnTo>
                    <a:pt x="1810035" y="268180"/>
                  </a:lnTo>
                  <a:lnTo>
                    <a:pt x="1778793" y="253905"/>
                  </a:lnTo>
                  <a:lnTo>
                    <a:pt x="1751958" y="232544"/>
                  </a:lnTo>
                  <a:lnTo>
                    <a:pt x="1723421" y="216808"/>
                  </a:lnTo>
                  <a:lnTo>
                    <a:pt x="1712892" y="204705"/>
                  </a:lnTo>
                  <a:lnTo>
                    <a:pt x="1712334" y="196196"/>
                  </a:lnTo>
                  <a:lnTo>
                    <a:pt x="1699011" y="195993"/>
                  </a:lnTo>
                  <a:lnTo>
                    <a:pt x="1353825" y="176943"/>
                  </a:lnTo>
                  <a:lnTo>
                    <a:pt x="1262474" y="171177"/>
                  </a:lnTo>
                  <a:lnTo>
                    <a:pt x="1263719" y="144469"/>
                  </a:lnTo>
                  <a:lnTo>
                    <a:pt x="763352" y="121380"/>
                  </a:lnTo>
                  <a:lnTo>
                    <a:pt x="443511" y="110916"/>
                  </a:lnTo>
                  <a:lnTo>
                    <a:pt x="442010" y="93009"/>
                  </a:lnTo>
                  <a:lnTo>
                    <a:pt x="357903" y="89935"/>
                  </a:lnTo>
                  <a:lnTo>
                    <a:pt x="355401" y="89961"/>
                  </a:lnTo>
                  <a:lnTo>
                    <a:pt x="353959" y="89859"/>
                  </a:lnTo>
                  <a:lnTo>
                    <a:pt x="311157" y="88437"/>
                  </a:lnTo>
                  <a:lnTo>
                    <a:pt x="310829" y="88424"/>
                  </a:lnTo>
                  <a:lnTo>
                    <a:pt x="293581" y="88703"/>
                  </a:lnTo>
                  <a:lnTo>
                    <a:pt x="257385" y="95549"/>
                  </a:lnTo>
                  <a:lnTo>
                    <a:pt x="252875" y="96057"/>
                  </a:lnTo>
                  <a:lnTo>
                    <a:pt x="216999" y="95117"/>
                  </a:lnTo>
                  <a:lnTo>
                    <a:pt x="203488" y="103677"/>
                  </a:lnTo>
                  <a:lnTo>
                    <a:pt x="127839" y="101327"/>
                  </a:lnTo>
                  <a:lnTo>
                    <a:pt x="97910" y="62872"/>
                  </a:lnTo>
                  <a:lnTo>
                    <a:pt x="98316" y="47098"/>
                  </a:lnTo>
                  <a:lnTo>
                    <a:pt x="98626" y="34335"/>
                  </a:lnTo>
                  <a:lnTo>
                    <a:pt x="76008" y="33306"/>
                  </a:lnTo>
                  <a:lnTo>
                    <a:pt x="67820" y="515"/>
                  </a:lnTo>
                  <a:lnTo>
                    <a:pt x="10556" y="45130"/>
                  </a:lnTo>
                  <a:lnTo>
                    <a:pt x="469" y="5837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A7EBC71-0D02-E896-F627-DCF30CE5B99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903405" y="2735218"/>
              <a:ext cx="318237" cy="498454"/>
            </a:xfrm>
            <a:custGeom>
              <a:avLst/>
              <a:gdLst>
                <a:gd name="connsiteX0" fmla="*/ 2613 w 318237"/>
                <a:gd name="connsiteY0" fmla="*/ 376258 h 498454"/>
                <a:gd name="connsiteX1" fmla="*/ 54505 w 318237"/>
                <a:gd name="connsiteY1" fmla="*/ 475690 h 498454"/>
                <a:gd name="connsiteX2" fmla="*/ 117657 w 318237"/>
                <a:gd name="connsiteY2" fmla="*/ 456477 h 498454"/>
                <a:gd name="connsiteX3" fmla="*/ 200205 w 318237"/>
                <a:gd name="connsiteY3" fmla="*/ 471889 h 498454"/>
                <a:gd name="connsiteX4" fmla="*/ 270806 w 318237"/>
                <a:gd name="connsiteY4" fmla="*/ 498661 h 498454"/>
                <a:gd name="connsiteX5" fmla="*/ 285527 w 318237"/>
                <a:gd name="connsiteY5" fmla="*/ 452654 h 498454"/>
                <a:gd name="connsiteX6" fmla="*/ 310458 w 318237"/>
                <a:gd name="connsiteY6" fmla="*/ 373334 h 498454"/>
                <a:gd name="connsiteX7" fmla="*/ 317904 w 318237"/>
                <a:gd name="connsiteY7" fmla="*/ 361679 h 498454"/>
                <a:gd name="connsiteX8" fmla="*/ 317754 w 318237"/>
                <a:gd name="connsiteY8" fmla="*/ 187805 h 498454"/>
                <a:gd name="connsiteX9" fmla="*/ 318721 w 318237"/>
                <a:gd name="connsiteY9" fmla="*/ 154037 h 498454"/>
                <a:gd name="connsiteX10" fmla="*/ 282410 w 318237"/>
                <a:gd name="connsiteY10" fmla="*/ 167692 h 498454"/>
                <a:gd name="connsiteX11" fmla="*/ 226695 w 318237"/>
                <a:gd name="connsiteY11" fmla="*/ 149918 h 498454"/>
                <a:gd name="connsiteX12" fmla="*/ 206831 w 318237"/>
                <a:gd name="connsiteY12" fmla="*/ 143631 h 498454"/>
                <a:gd name="connsiteX13" fmla="*/ 192004 w 318237"/>
                <a:gd name="connsiteY13" fmla="*/ 124587 h 498454"/>
                <a:gd name="connsiteX14" fmla="*/ 162653 w 318237"/>
                <a:gd name="connsiteY14" fmla="*/ 110209 h 498454"/>
                <a:gd name="connsiteX15" fmla="*/ 48950 w 318237"/>
                <a:gd name="connsiteY15" fmla="*/ 207 h 498454"/>
                <a:gd name="connsiteX16" fmla="*/ 8340 w 318237"/>
                <a:gd name="connsiteY16" fmla="*/ 38193 h 498454"/>
                <a:gd name="connsiteX17" fmla="*/ 9811 w 318237"/>
                <a:gd name="connsiteY17" fmla="*/ 136707 h 498454"/>
                <a:gd name="connsiteX18" fmla="*/ 10928 w 318237"/>
                <a:gd name="connsiteY18" fmla="*/ 205857 h 498454"/>
                <a:gd name="connsiteX19" fmla="*/ 22278 w 318237"/>
                <a:gd name="connsiteY19" fmla="*/ 226135 h 498454"/>
                <a:gd name="connsiteX20" fmla="*/ 483 w 318237"/>
                <a:gd name="connsiteY20" fmla="*/ 233343 h 498454"/>
                <a:gd name="connsiteX21" fmla="*/ 4154 w 318237"/>
                <a:gd name="connsiteY21" fmla="*/ 259764 h 498454"/>
                <a:gd name="connsiteX22" fmla="*/ 12282 w 318237"/>
                <a:gd name="connsiteY22" fmla="*/ 271271 h 498454"/>
                <a:gd name="connsiteX23" fmla="*/ 11952 w 318237"/>
                <a:gd name="connsiteY23" fmla="*/ 285486 h 498454"/>
                <a:gd name="connsiteX24" fmla="*/ 1444 w 318237"/>
                <a:gd name="connsiteY24" fmla="*/ 303803 h 498454"/>
                <a:gd name="connsiteX25" fmla="*/ 12676 w 318237"/>
                <a:gd name="connsiteY25" fmla="*/ 328689 h 498454"/>
                <a:gd name="connsiteX26" fmla="*/ 2613 w 318237"/>
                <a:gd name="connsiteY26" fmla="*/ 376258 h 4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8237" h="498454">
                  <a:moveTo>
                    <a:pt x="2613" y="376258"/>
                  </a:moveTo>
                  <a:lnTo>
                    <a:pt x="54505" y="475690"/>
                  </a:lnTo>
                  <a:lnTo>
                    <a:pt x="117657" y="456477"/>
                  </a:lnTo>
                  <a:lnTo>
                    <a:pt x="200205" y="471889"/>
                  </a:lnTo>
                  <a:lnTo>
                    <a:pt x="270806" y="498661"/>
                  </a:lnTo>
                  <a:lnTo>
                    <a:pt x="285527" y="452654"/>
                  </a:lnTo>
                  <a:lnTo>
                    <a:pt x="310458" y="373334"/>
                  </a:lnTo>
                  <a:lnTo>
                    <a:pt x="317904" y="361679"/>
                  </a:lnTo>
                  <a:lnTo>
                    <a:pt x="317754" y="187805"/>
                  </a:lnTo>
                  <a:lnTo>
                    <a:pt x="318721" y="154037"/>
                  </a:lnTo>
                  <a:lnTo>
                    <a:pt x="282410" y="167692"/>
                  </a:lnTo>
                  <a:lnTo>
                    <a:pt x="226695" y="149918"/>
                  </a:lnTo>
                  <a:lnTo>
                    <a:pt x="206831" y="143631"/>
                  </a:lnTo>
                  <a:lnTo>
                    <a:pt x="192004" y="124587"/>
                  </a:lnTo>
                  <a:lnTo>
                    <a:pt x="162653" y="110209"/>
                  </a:lnTo>
                  <a:lnTo>
                    <a:pt x="48950" y="207"/>
                  </a:lnTo>
                  <a:lnTo>
                    <a:pt x="8340" y="38193"/>
                  </a:lnTo>
                  <a:lnTo>
                    <a:pt x="9811" y="136707"/>
                  </a:lnTo>
                  <a:lnTo>
                    <a:pt x="10928" y="205857"/>
                  </a:lnTo>
                  <a:lnTo>
                    <a:pt x="22278" y="226135"/>
                  </a:lnTo>
                  <a:lnTo>
                    <a:pt x="483" y="233343"/>
                  </a:lnTo>
                  <a:lnTo>
                    <a:pt x="4154" y="259764"/>
                  </a:lnTo>
                  <a:lnTo>
                    <a:pt x="12282" y="271271"/>
                  </a:lnTo>
                  <a:lnTo>
                    <a:pt x="11952" y="285486"/>
                  </a:lnTo>
                  <a:lnTo>
                    <a:pt x="1444" y="303803"/>
                  </a:lnTo>
                  <a:lnTo>
                    <a:pt x="12676" y="328689"/>
                  </a:lnTo>
                  <a:lnTo>
                    <a:pt x="2613" y="37625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0BF2C4-C356-1861-2263-9930DD352260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5201704" y="2641586"/>
              <a:ext cx="470000" cy="414220"/>
            </a:xfrm>
            <a:custGeom>
              <a:avLst/>
              <a:gdLst>
                <a:gd name="connsiteX0" fmla="*/ 484 w 470000"/>
                <a:gd name="connsiteY0" fmla="*/ 242669 h 414220"/>
                <a:gd name="connsiteX1" fmla="*/ 49905 w 470000"/>
                <a:gd name="connsiteY1" fmla="*/ 239832 h 414220"/>
                <a:gd name="connsiteX2" fmla="*/ 90081 w 470000"/>
                <a:gd name="connsiteY2" fmla="*/ 276492 h 414220"/>
                <a:gd name="connsiteX3" fmla="*/ 176408 w 470000"/>
                <a:gd name="connsiteY3" fmla="*/ 311517 h 414220"/>
                <a:gd name="connsiteX4" fmla="*/ 184495 w 470000"/>
                <a:gd name="connsiteY4" fmla="*/ 341567 h 414220"/>
                <a:gd name="connsiteX5" fmla="*/ 276859 w 470000"/>
                <a:gd name="connsiteY5" fmla="*/ 392460 h 414220"/>
                <a:gd name="connsiteX6" fmla="*/ 321099 w 470000"/>
                <a:gd name="connsiteY6" fmla="*/ 387305 h 414220"/>
                <a:gd name="connsiteX7" fmla="*/ 381336 w 470000"/>
                <a:gd name="connsiteY7" fmla="*/ 409090 h 414220"/>
                <a:gd name="connsiteX8" fmla="*/ 445282 w 470000"/>
                <a:gd name="connsiteY8" fmla="*/ 414404 h 414220"/>
                <a:gd name="connsiteX9" fmla="*/ 445214 w 470000"/>
                <a:gd name="connsiteY9" fmla="*/ 375947 h 414220"/>
                <a:gd name="connsiteX10" fmla="*/ 470484 w 470000"/>
                <a:gd name="connsiteY10" fmla="*/ 367629 h 414220"/>
                <a:gd name="connsiteX11" fmla="*/ 395489 w 470000"/>
                <a:gd name="connsiteY11" fmla="*/ 331244 h 414220"/>
                <a:gd name="connsiteX12" fmla="*/ 266399 w 470000"/>
                <a:gd name="connsiteY12" fmla="*/ 138566 h 414220"/>
                <a:gd name="connsiteX13" fmla="*/ 256473 w 470000"/>
                <a:gd name="connsiteY13" fmla="*/ 109938 h 414220"/>
                <a:gd name="connsiteX14" fmla="*/ 221861 w 470000"/>
                <a:gd name="connsiteY14" fmla="*/ 96348 h 414220"/>
                <a:gd name="connsiteX15" fmla="*/ 231080 w 470000"/>
                <a:gd name="connsiteY15" fmla="*/ 74213 h 414220"/>
                <a:gd name="connsiteX16" fmla="*/ 163688 w 470000"/>
                <a:gd name="connsiteY16" fmla="*/ 183 h 414220"/>
                <a:gd name="connsiteX17" fmla="*/ 163611 w 470000"/>
                <a:gd name="connsiteY17" fmla="*/ 253 h 414220"/>
                <a:gd name="connsiteX18" fmla="*/ 32861 w 470000"/>
                <a:gd name="connsiteY18" fmla="*/ 151694 h 414220"/>
                <a:gd name="connsiteX19" fmla="*/ 25415 w 470000"/>
                <a:gd name="connsiteY19" fmla="*/ 163349 h 414220"/>
                <a:gd name="connsiteX20" fmla="*/ 484 w 470000"/>
                <a:gd name="connsiteY20" fmla="*/ 242669 h 41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000" h="414220">
                  <a:moveTo>
                    <a:pt x="484" y="242669"/>
                  </a:moveTo>
                  <a:lnTo>
                    <a:pt x="49905" y="239832"/>
                  </a:lnTo>
                  <a:lnTo>
                    <a:pt x="90081" y="276492"/>
                  </a:lnTo>
                  <a:lnTo>
                    <a:pt x="176408" y="311517"/>
                  </a:lnTo>
                  <a:lnTo>
                    <a:pt x="184495" y="341567"/>
                  </a:lnTo>
                  <a:lnTo>
                    <a:pt x="276859" y="392460"/>
                  </a:lnTo>
                  <a:lnTo>
                    <a:pt x="321099" y="387305"/>
                  </a:lnTo>
                  <a:lnTo>
                    <a:pt x="381336" y="409090"/>
                  </a:lnTo>
                  <a:lnTo>
                    <a:pt x="445282" y="414404"/>
                  </a:lnTo>
                  <a:lnTo>
                    <a:pt x="445214" y="375947"/>
                  </a:lnTo>
                  <a:lnTo>
                    <a:pt x="470484" y="367629"/>
                  </a:lnTo>
                  <a:lnTo>
                    <a:pt x="395489" y="331244"/>
                  </a:lnTo>
                  <a:lnTo>
                    <a:pt x="266399" y="138566"/>
                  </a:lnTo>
                  <a:lnTo>
                    <a:pt x="256473" y="109938"/>
                  </a:lnTo>
                  <a:lnTo>
                    <a:pt x="221861" y="96348"/>
                  </a:lnTo>
                  <a:lnTo>
                    <a:pt x="231080" y="74213"/>
                  </a:lnTo>
                  <a:lnTo>
                    <a:pt x="163688" y="183"/>
                  </a:lnTo>
                  <a:lnTo>
                    <a:pt x="163611" y="253"/>
                  </a:lnTo>
                  <a:lnTo>
                    <a:pt x="32861" y="151694"/>
                  </a:lnTo>
                  <a:lnTo>
                    <a:pt x="25415" y="163349"/>
                  </a:lnTo>
                  <a:lnTo>
                    <a:pt x="484" y="242669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0720F8-C203-FF08-7779-9CA7D484B7C4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154032" y="402321"/>
              <a:ext cx="1048304" cy="623595"/>
            </a:xfrm>
            <a:custGeom>
              <a:avLst/>
              <a:gdLst>
                <a:gd name="connsiteX0" fmla="*/ 30407 w 1048304"/>
                <a:gd name="connsiteY0" fmla="*/ 451668 h 623595"/>
                <a:gd name="connsiteX1" fmla="*/ 13160 w 1048304"/>
                <a:gd name="connsiteY1" fmla="*/ 522699 h 623595"/>
                <a:gd name="connsiteX2" fmla="*/ 42497 w 1048304"/>
                <a:gd name="connsiteY2" fmla="*/ 558386 h 623595"/>
                <a:gd name="connsiteX3" fmla="*/ 78235 w 1048304"/>
                <a:gd name="connsiteY3" fmla="*/ 565460 h 623595"/>
                <a:gd name="connsiteX4" fmla="*/ 101616 w 1048304"/>
                <a:gd name="connsiteY4" fmla="*/ 623296 h 623595"/>
                <a:gd name="connsiteX5" fmla="*/ 140224 w 1048304"/>
                <a:gd name="connsiteY5" fmla="*/ 623385 h 623595"/>
                <a:gd name="connsiteX6" fmla="*/ 180025 w 1048304"/>
                <a:gd name="connsiteY6" fmla="*/ 620413 h 623595"/>
                <a:gd name="connsiteX7" fmla="*/ 233442 w 1048304"/>
                <a:gd name="connsiteY7" fmla="*/ 622140 h 623595"/>
                <a:gd name="connsiteX8" fmla="*/ 272393 w 1048304"/>
                <a:gd name="connsiteY8" fmla="*/ 623448 h 623595"/>
                <a:gd name="connsiteX9" fmla="*/ 318303 w 1048304"/>
                <a:gd name="connsiteY9" fmla="*/ 618152 h 623595"/>
                <a:gd name="connsiteX10" fmla="*/ 430406 w 1048304"/>
                <a:gd name="connsiteY10" fmla="*/ 615320 h 623595"/>
                <a:gd name="connsiteX11" fmla="*/ 567159 w 1048304"/>
                <a:gd name="connsiteY11" fmla="*/ 614177 h 623595"/>
                <a:gd name="connsiteX12" fmla="*/ 663794 w 1048304"/>
                <a:gd name="connsiteY12" fmla="*/ 611320 h 623595"/>
                <a:gd name="connsiteX13" fmla="*/ 663895 w 1048304"/>
                <a:gd name="connsiteY13" fmla="*/ 611307 h 623595"/>
                <a:gd name="connsiteX14" fmla="*/ 749646 w 1048304"/>
                <a:gd name="connsiteY14" fmla="*/ 608107 h 623595"/>
                <a:gd name="connsiteX15" fmla="*/ 866308 w 1048304"/>
                <a:gd name="connsiteY15" fmla="*/ 604030 h 623595"/>
                <a:gd name="connsiteX16" fmla="*/ 944648 w 1048304"/>
                <a:gd name="connsiteY16" fmla="*/ 600906 h 623595"/>
                <a:gd name="connsiteX17" fmla="*/ 1048803 w 1048304"/>
                <a:gd name="connsiteY17" fmla="*/ 597261 h 623595"/>
                <a:gd name="connsiteX18" fmla="*/ 1043935 w 1048304"/>
                <a:gd name="connsiteY18" fmla="*/ 568470 h 623595"/>
                <a:gd name="connsiteX19" fmla="*/ 1046083 w 1048304"/>
                <a:gd name="connsiteY19" fmla="*/ 462400 h 623595"/>
                <a:gd name="connsiteX20" fmla="*/ 1041693 w 1048304"/>
                <a:gd name="connsiteY20" fmla="*/ 100018 h 623595"/>
                <a:gd name="connsiteX21" fmla="*/ 649417 w 1048304"/>
                <a:gd name="connsiteY21" fmla="*/ 108667 h 623595"/>
                <a:gd name="connsiteX22" fmla="*/ 555120 w 1048304"/>
                <a:gd name="connsiteY22" fmla="*/ 109645 h 623595"/>
                <a:gd name="connsiteX23" fmla="*/ 544401 w 1048304"/>
                <a:gd name="connsiteY23" fmla="*/ 128796 h 623595"/>
                <a:gd name="connsiteX24" fmla="*/ 555158 w 1048304"/>
                <a:gd name="connsiteY24" fmla="*/ 207689 h 623595"/>
                <a:gd name="connsiteX25" fmla="*/ 517883 w 1048304"/>
                <a:gd name="connsiteY25" fmla="*/ 218496 h 623595"/>
                <a:gd name="connsiteX26" fmla="*/ 485118 w 1048304"/>
                <a:gd name="connsiteY26" fmla="*/ 176726 h 623595"/>
                <a:gd name="connsiteX27" fmla="*/ 410734 w 1048304"/>
                <a:gd name="connsiteY27" fmla="*/ 125786 h 623595"/>
                <a:gd name="connsiteX28" fmla="*/ 376304 w 1048304"/>
                <a:gd name="connsiteY28" fmla="*/ 128466 h 623595"/>
                <a:gd name="connsiteX29" fmla="*/ 334089 w 1048304"/>
                <a:gd name="connsiteY29" fmla="*/ 72840 h 623595"/>
                <a:gd name="connsiteX30" fmla="*/ 367693 w 1048304"/>
                <a:gd name="connsiteY30" fmla="*/ 20643 h 623595"/>
                <a:gd name="connsiteX31" fmla="*/ 357724 w 1048304"/>
                <a:gd name="connsiteY31" fmla="*/ -147 h 623595"/>
                <a:gd name="connsiteX32" fmla="*/ 302618 w 1048304"/>
                <a:gd name="connsiteY32" fmla="*/ 7753 h 623595"/>
                <a:gd name="connsiteX33" fmla="*/ 270538 w 1048304"/>
                <a:gd name="connsiteY33" fmla="*/ 52456 h 623595"/>
                <a:gd name="connsiteX34" fmla="*/ 210162 w 1048304"/>
                <a:gd name="connsiteY34" fmla="*/ 54679 h 623595"/>
                <a:gd name="connsiteX35" fmla="*/ 195443 w 1048304"/>
                <a:gd name="connsiteY35" fmla="*/ 84029 h 623595"/>
                <a:gd name="connsiteX36" fmla="*/ 134280 w 1048304"/>
                <a:gd name="connsiteY36" fmla="*/ 121087 h 623595"/>
                <a:gd name="connsiteX37" fmla="*/ 101933 w 1048304"/>
                <a:gd name="connsiteY37" fmla="*/ 242779 h 623595"/>
                <a:gd name="connsiteX38" fmla="*/ 22037 w 1048304"/>
                <a:gd name="connsiteY38" fmla="*/ 248951 h 623595"/>
                <a:gd name="connsiteX39" fmla="*/ 46752 w 1048304"/>
                <a:gd name="connsiteY39" fmla="*/ 296957 h 623595"/>
                <a:gd name="connsiteX40" fmla="*/ 31766 w 1048304"/>
                <a:gd name="connsiteY40" fmla="*/ 342131 h 623595"/>
                <a:gd name="connsiteX41" fmla="*/ 498 w 1048304"/>
                <a:gd name="connsiteY41" fmla="*/ 380396 h 623595"/>
                <a:gd name="connsiteX42" fmla="*/ 30407 w 1048304"/>
                <a:gd name="connsiteY42" fmla="*/ 451668 h 6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8304" h="623595">
                  <a:moveTo>
                    <a:pt x="30407" y="451668"/>
                  </a:moveTo>
                  <a:lnTo>
                    <a:pt x="13160" y="522699"/>
                  </a:lnTo>
                  <a:lnTo>
                    <a:pt x="42497" y="558386"/>
                  </a:lnTo>
                  <a:lnTo>
                    <a:pt x="78235" y="565460"/>
                  </a:lnTo>
                  <a:lnTo>
                    <a:pt x="101616" y="623296"/>
                  </a:lnTo>
                  <a:lnTo>
                    <a:pt x="140224" y="623385"/>
                  </a:lnTo>
                  <a:lnTo>
                    <a:pt x="180025" y="620413"/>
                  </a:lnTo>
                  <a:lnTo>
                    <a:pt x="233442" y="622140"/>
                  </a:lnTo>
                  <a:lnTo>
                    <a:pt x="272393" y="623448"/>
                  </a:lnTo>
                  <a:lnTo>
                    <a:pt x="318303" y="618152"/>
                  </a:lnTo>
                  <a:lnTo>
                    <a:pt x="430406" y="615320"/>
                  </a:lnTo>
                  <a:lnTo>
                    <a:pt x="567159" y="614177"/>
                  </a:lnTo>
                  <a:lnTo>
                    <a:pt x="663794" y="611320"/>
                  </a:lnTo>
                  <a:lnTo>
                    <a:pt x="663895" y="611307"/>
                  </a:lnTo>
                  <a:lnTo>
                    <a:pt x="749646" y="608107"/>
                  </a:lnTo>
                  <a:lnTo>
                    <a:pt x="866308" y="604030"/>
                  </a:lnTo>
                  <a:lnTo>
                    <a:pt x="944648" y="600906"/>
                  </a:lnTo>
                  <a:lnTo>
                    <a:pt x="1048803" y="597261"/>
                  </a:lnTo>
                  <a:lnTo>
                    <a:pt x="1043935" y="568470"/>
                  </a:lnTo>
                  <a:lnTo>
                    <a:pt x="1046083" y="462400"/>
                  </a:lnTo>
                  <a:lnTo>
                    <a:pt x="1041693" y="100018"/>
                  </a:lnTo>
                  <a:lnTo>
                    <a:pt x="649417" y="108667"/>
                  </a:lnTo>
                  <a:lnTo>
                    <a:pt x="555120" y="109645"/>
                  </a:lnTo>
                  <a:lnTo>
                    <a:pt x="544401" y="128796"/>
                  </a:lnTo>
                  <a:lnTo>
                    <a:pt x="555158" y="207689"/>
                  </a:lnTo>
                  <a:lnTo>
                    <a:pt x="517883" y="218496"/>
                  </a:lnTo>
                  <a:lnTo>
                    <a:pt x="485118" y="176726"/>
                  </a:lnTo>
                  <a:lnTo>
                    <a:pt x="410734" y="125786"/>
                  </a:lnTo>
                  <a:lnTo>
                    <a:pt x="376304" y="128466"/>
                  </a:lnTo>
                  <a:lnTo>
                    <a:pt x="334089" y="72840"/>
                  </a:lnTo>
                  <a:lnTo>
                    <a:pt x="367693" y="20643"/>
                  </a:lnTo>
                  <a:lnTo>
                    <a:pt x="357724" y="-147"/>
                  </a:lnTo>
                  <a:lnTo>
                    <a:pt x="302618" y="7753"/>
                  </a:lnTo>
                  <a:lnTo>
                    <a:pt x="270538" y="52456"/>
                  </a:lnTo>
                  <a:lnTo>
                    <a:pt x="210162" y="54679"/>
                  </a:lnTo>
                  <a:lnTo>
                    <a:pt x="195443" y="84029"/>
                  </a:lnTo>
                  <a:lnTo>
                    <a:pt x="134280" y="121087"/>
                  </a:lnTo>
                  <a:lnTo>
                    <a:pt x="101933" y="242779"/>
                  </a:lnTo>
                  <a:lnTo>
                    <a:pt x="22037" y="248951"/>
                  </a:lnTo>
                  <a:lnTo>
                    <a:pt x="46752" y="296957"/>
                  </a:lnTo>
                  <a:lnTo>
                    <a:pt x="31766" y="342131"/>
                  </a:lnTo>
                  <a:lnTo>
                    <a:pt x="498" y="380396"/>
                  </a:lnTo>
                  <a:lnTo>
                    <a:pt x="30407" y="451668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4653166-136A-C690-EFDC-D37F6E853A6C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795565" y="2457870"/>
              <a:ext cx="405996" cy="435903"/>
            </a:xfrm>
            <a:custGeom>
              <a:avLst/>
              <a:gdLst>
                <a:gd name="connsiteX0" fmla="*/ 942 w 405996"/>
                <a:gd name="connsiteY0" fmla="*/ 30505 h 435903"/>
                <a:gd name="connsiteX1" fmla="*/ 73269 w 405996"/>
                <a:gd name="connsiteY1" fmla="*/ 38719 h 435903"/>
                <a:gd name="connsiteX2" fmla="*/ 101057 w 405996"/>
                <a:gd name="connsiteY2" fmla="*/ 97996 h 435903"/>
                <a:gd name="connsiteX3" fmla="*/ 121551 w 405996"/>
                <a:gd name="connsiteY3" fmla="*/ 105845 h 435903"/>
                <a:gd name="connsiteX4" fmla="*/ 132966 w 405996"/>
                <a:gd name="connsiteY4" fmla="*/ 177090 h 435903"/>
                <a:gd name="connsiteX5" fmla="*/ 141074 w 405996"/>
                <a:gd name="connsiteY5" fmla="*/ 185785 h 435903"/>
                <a:gd name="connsiteX6" fmla="*/ 167892 w 405996"/>
                <a:gd name="connsiteY6" fmla="*/ 205319 h 435903"/>
                <a:gd name="connsiteX7" fmla="*/ 176437 w 405996"/>
                <a:gd name="connsiteY7" fmla="*/ 350179 h 435903"/>
                <a:gd name="connsiteX8" fmla="*/ 154963 w 405996"/>
                <a:gd name="connsiteY8" fmla="*/ 354521 h 435903"/>
                <a:gd name="connsiteX9" fmla="*/ 117417 w 405996"/>
                <a:gd name="connsiteY9" fmla="*/ 405896 h 435903"/>
                <a:gd name="connsiteX10" fmla="*/ 132715 w 405996"/>
                <a:gd name="connsiteY10" fmla="*/ 436062 h 435903"/>
                <a:gd name="connsiteX11" fmla="*/ 171747 w 405996"/>
                <a:gd name="connsiteY11" fmla="*/ 435753 h 435903"/>
                <a:gd name="connsiteX12" fmla="*/ 189392 w 405996"/>
                <a:gd name="connsiteY12" fmla="*/ 434381 h 435903"/>
                <a:gd name="connsiteX13" fmla="*/ 304849 w 405996"/>
                <a:gd name="connsiteY13" fmla="*/ 422701 h 435903"/>
                <a:gd name="connsiteX14" fmla="*/ 353231 w 405996"/>
                <a:gd name="connsiteY14" fmla="*/ 418232 h 435903"/>
                <a:gd name="connsiteX15" fmla="*/ 357223 w 405996"/>
                <a:gd name="connsiteY15" fmla="*/ 414163 h 435903"/>
                <a:gd name="connsiteX16" fmla="*/ 364064 w 405996"/>
                <a:gd name="connsiteY16" fmla="*/ 421732 h 435903"/>
                <a:gd name="connsiteX17" fmla="*/ 400046 w 405996"/>
                <a:gd name="connsiteY17" fmla="*/ 312833 h 435903"/>
                <a:gd name="connsiteX18" fmla="*/ 406481 w 405996"/>
                <a:gd name="connsiteY18" fmla="*/ 292885 h 435903"/>
                <a:gd name="connsiteX19" fmla="*/ 405302 w 405996"/>
                <a:gd name="connsiteY19" fmla="*/ 165464 h 435903"/>
                <a:gd name="connsiteX20" fmla="*/ 334702 w 405996"/>
                <a:gd name="connsiteY20" fmla="*/ 138691 h 435903"/>
                <a:gd name="connsiteX21" fmla="*/ 252153 w 405996"/>
                <a:gd name="connsiteY21" fmla="*/ 123279 h 435903"/>
                <a:gd name="connsiteX22" fmla="*/ 189001 w 405996"/>
                <a:gd name="connsiteY22" fmla="*/ 142492 h 435903"/>
                <a:gd name="connsiteX23" fmla="*/ 137109 w 405996"/>
                <a:gd name="connsiteY23" fmla="*/ 43060 h 435903"/>
                <a:gd name="connsiteX24" fmla="*/ 92204 w 405996"/>
                <a:gd name="connsiteY24" fmla="*/ 43281 h 435903"/>
                <a:gd name="connsiteX25" fmla="*/ 53482 w 405996"/>
                <a:gd name="connsiteY25" fmla="*/ 1580 h 435903"/>
                <a:gd name="connsiteX26" fmla="*/ 22545 w 405996"/>
                <a:gd name="connsiteY26" fmla="*/ 159 h 435903"/>
                <a:gd name="connsiteX27" fmla="*/ 485 w 405996"/>
                <a:gd name="connsiteY27" fmla="*/ 28151 h 435903"/>
                <a:gd name="connsiteX28" fmla="*/ 942 w 405996"/>
                <a:gd name="connsiteY28" fmla="*/ 30505 h 4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5996" h="435903">
                  <a:moveTo>
                    <a:pt x="942" y="30505"/>
                  </a:moveTo>
                  <a:lnTo>
                    <a:pt x="73269" y="38719"/>
                  </a:lnTo>
                  <a:lnTo>
                    <a:pt x="101057" y="97996"/>
                  </a:lnTo>
                  <a:lnTo>
                    <a:pt x="121551" y="105845"/>
                  </a:lnTo>
                  <a:lnTo>
                    <a:pt x="132966" y="177090"/>
                  </a:lnTo>
                  <a:lnTo>
                    <a:pt x="141074" y="185785"/>
                  </a:lnTo>
                  <a:lnTo>
                    <a:pt x="167892" y="205319"/>
                  </a:lnTo>
                  <a:lnTo>
                    <a:pt x="176437" y="350179"/>
                  </a:lnTo>
                  <a:lnTo>
                    <a:pt x="154963" y="354521"/>
                  </a:lnTo>
                  <a:lnTo>
                    <a:pt x="117417" y="405896"/>
                  </a:lnTo>
                  <a:lnTo>
                    <a:pt x="132715" y="436062"/>
                  </a:lnTo>
                  <a:lnTo>
                    <a:pt x="171747" y="435753"/>
                  </a:lnTo>
                  <a:lnTo>
                    <a:pt x="189392" y="434381"/>
                  </a:lnTo>
                  <a:lnTo>
                    <a:pt x="304849" y="422701"/>
                  </a:lnTo>
                  <a:lnTo>
                    <a:pt x="353231" y="418232"/>
                  </a:lnTo>
                  <a:lnTo>
                    <a:pt x="357223" y="414163"/>
                  </a:lnTo>
                  <a:lnTo>
                    <a:pt x="364064" y="421732"/>
                  </a:lnTo>
                  <a:lnTo>
                    <a:pt x="400046" y="312833"/>
                  </a:lnTo>
                  <a:lnTo>
                    <a:pt x="406481" y="292885"/>
                  </a:lnTo>
                  <a:lnTo>
                    <a:pt x="405302" y="165464"/>
                  </a:lnTo>
                  <a:lnTo>
                    <a:pt x="334702" y="138691"/>
                  </a:lnTo>
                  <a:lnTo>
                    <a:pt x="252153" y="123279"/>
                  </a:lnTo>
                  <a:lnTo>
                    <a:pt x="189001" y="142492"/>
                  </a:lnTo>
                  <a:lnTo>
                    <a:pt x="137109" y="43060"/>
                  </a:lnTo>
                  <a:lnTo>
                    <a:pt x="92204" y="43281"/>
                  </a:lnTo>
                  <a:lnTo>
                    <a:pt x="53482" y="1580"/>
                  </a:lnTo>
                  <a:lnTo>
                    <a:pt x="22545" y="159"/>
                  </a:lnTo>
                  <a:lnTo>
                    <a:pt x="485" y="28151"/>
                  </a:lnTo>
                  <a:lnTo>
                    <a:pt x="942" y="30505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CCE69D3-CFC5-FCE2-44F4-6BF391742974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530528" y="2554618"/>
              <a:ext cx="393821" cy="303559"/>
            </a:xfrm>
            <a:custGeom>
              <a:avLst/>
              <a:gdLst>
                <a:gd name="connsiteX0" fmla="*/ 485 w 393821"/>
                <a:gd name="connsiteY0" fmla="*/ 76857 h 303559"/>
                <a:gd name="connsiteX1" fmla="*/ 102389 w 393821"/>
                <a:gd name="connsiteY1" fmla="*/ 74007 h 303559"/>
                <a:gd name="connsiteX2" fmla="*/ 99532 w 393821"/>
                <a:gd name="connsiteY2" fmla="*/ 172568 h 303559"/>
                <a:gd name="connsiteX3" fmla="*/ 167464 w 393821"/>
                <a:gd name="connsiteY3" fmla="*/ 171120 h 303559"/>
                <a:gd name="connsiteX4" fmla="*/ 139410 w 393821"/>
                <a:gd name="connsiteY4" fmla="*/ 241129 h 303559"/>
                <a:gd name="connsiteX5" fmla="*/ 151259 w 393821"/>
                <a:gd name="connsiteY5" fmla="*/ 292446 h 303559"/>
                <a:gd name="connsiteX6" fmla="*/ 195290 w 393821"/>
                <a:gd name="connsiteY6" fmla="*/ 276560 h 303559"/>
                <a:gd name="connsiteX7" fmla="*/ 230113 w 393821"/>
                <a:gd name="connsiteY7" fmla="*/ 303030 h 303559"/>
                <a:gd name="connsiteX8" fmla="*/ 339651 w 393821"/>
                <a:gd name="connsiteY8" fmla="*/ 303725 h 303559"/>
                <a:gd name="connsiteX9" fmla="*/ 346001 w 393821"/>
                <a:gd name="connsiteY9" fmla="*/ 166246 h 303559"/>
                <a:gd name="connsiteX10" fmla="*/ 393925 w 393821"/>
                <a:gd name="connsiteY10" fmla="*/ 165024 h 303559"/>
                <a:gd name="connsiteX11" fmla="*/ 394306 w 393821"/>
                <a:gd name="connsiteY11" fmla="*/ 165014 h 303559"/>
                <a:gd name="connsiteX12" fmla="*/ 382892 w 393821"/>
                <a:gd name="connsiteY12" fmla="*/ 93769 h 303559"/>
                <a:gd name="connsiteX13" fmla="*/ 362398 w 393821"/>
                <a:gd name="connsiteY13" fmla="*/ 85920 h 303559"/>
                <a:gd name="connsiteX14" fmla="*/ 334609 w 393821"/>
                <a:gd name="connsiteY14" fmla="*/ 26643 h 303559"/>
                <a:gd name="connsiteX15" fmla="*/ 262282 w 393821"/>
                <a:gd name="connsiteY15" fmla="*/ 18428 h 303559"/>
                <a:gd name="connsiteX16" fmla="*/ 261825 w 393821"/>
                <a:gd name="connsiteY16" fmla="*/ 16075 h 303559"/>
                <a:gd name="connsiteX17" fmla="*/ 254002 w 393821"/>
                <a:gd name="connsiteY17" fmla="*/ 5990 h 303559"/>
                <a:gd name="connsiteX18" fmla="*/ 203583 w 393821"/>
                <a:gd name="connsiteY18" fmla="*/ 18032 h 303559"/>
                <a:gd name="connsiteX19" fmla="*/ 135181 w 393821"/>
                <a:gd name="connsiteY19" fmla="*/ 166 h 303559"/>
                <a:gd name="connsiteX20" fmla="*/ 65356 w 393821"/>
                <a:gd name="connsiteY20" fmla="*/ 16892 h 303559"/>
                <a:gd name="connsiteX21" fmla="*/ 50345 w 393821"/>
                <a:gd name="connsiteY21" fmla="*/ 44683 h 303559"/>
                <a:gd name="connsiteX22" fmla="*/ 6657 w 393821"/>
                <a:gd name="connsiteY22" fmla="*/ 69236 h 303559"/>
                <a:gd name="connsiteX23" fmla="*/ 4714 w 393821"/>
                <a:gd name="connsiteY23" fmla="*/ 68400 h 303559"/>
                <a:gd name="connsiteX24" fmla="*/ 485 w 393821"/>
                <a:gd name="connsiteY24" fmla="*/ 76857 h 3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3821" h="303559">
                  <a:moveTo>
                    <a:pt x="485" y="76857"/>
                  </a:moveTo>
                  <a:lnTo>
                    <a:pt x="102389" y="74007"/>
                  </a:lnTo>
                  <a:lnTo>
                    <a:pt x="99532" y="172568"/>
                  </a:lnTo>
                  <a:lnTo>
                    <a:pt x="167464" y="171120"/>
                  </a:lnTo>
                  <a:lnTo>
                    <a:pt x="139410" y="241129"/>
                  </a:lnTo>
                  <a:lnTo>
                    <a:pt x="151259" y="292446"/>
                  </a:lnTo>
                  <a:lnTo>
                    <a:pt x="195290" y="276560"/>
                  </a:lnTo>
                  <a:lnTo>
                    <a:pt x="230113" y="303030"/>
                  </a:lnTo>
                  <a:lnTo>
                    <a:pt x="339651" y="303725"/>
                  </a:lnTo>
                  <a:lnTo>
                    <a:pt x="346001" y="166246"/>
                  </a:lnTo>
                  <a:lnTo>
                    <a:pt x="393925" y="165024"/>
                  </a:lnTo>
                  <a:lnTo>
                    <a:pt x="394306" y="165014"/>
                  </a:lnTo>
                  <a:lnTo>
                    <a:pt x="382892" y="93769"/>
                  </a:lnTo>
                  <a:lnTo>
                    <a:pt x="362398" y="85920"/>
                  </a:lnTo>
                  <a:lnTo>
                    <a:pt x="334609" y="26643"/>
                  </a:lnTo>
                  <a:lnTo>
                    <a:pt x="262282" y="18428"/>
                  </a:lnTo>
                  <a:lnTo>
                    <a:pt x="261825" y="16075"/>
                  </a:lnTo>
                  <a:lnTo>
                    <a:pt x="254002" y="5990"/>
                  </a:lnTo>
                  <a:lnTo>
                    <a:pt x="203583" y="18032"/>
                  </a:lnTo>
                  <a:lnTo>
                    <a:pt x="135181" y="166"/>
                  </a:lnTo>
                  <a:lnTo>
                    <a:pt x="65356" y="16892"/>
                  </a:lnTo>
                  <a:lnTo>
                    <a:pt x="50345" y="44683"/>
                  </a:lnTo>
                  <a:lnTo>
                    <a:pt x="6657" y="69236"/>
                  </a:lnTo>
                  <a:lnTo>
                    <a:pt x="4714" y="68400"/>
                  </a:lnTo>
                  <a:lnTo>
                    <a:pt x="485" y="76857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9E83959-0C25-E1C2-C4E1-6BF778AC093A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4971208" y="1916838"/>
              <a:ext cx="293904" cy="437857"/>
            </a:xfrm>
            <a:custGeom>
              <a:avLst/>
              <a:gdLst>
                <a:gd name="connsiteX0" fmla="*/ 489 w 293904"/>
                <a:gd name="connsiteY0" fmla="*/ 231466 h 437857"/>
                <a:gd name="connsiteX1" fmla="*/ 26473 w 293904"/>
                <a:gd name="connsiteY1" fmla="*/ 238828 h 437857"/>
                <a:gd name="connsiteX2" fmla="*/ 104302 w 293904"/>
                <a:gd name="connsiteY2" fmla="*/ 257334 h 437857"/>
                <a:gd name="connsiteX3" fmla="*/ 153663 w 293904"/>
                <a:gd name="connsiteY3" fmla="*/ 366252 h 437857"/>
                <a:gd name="connsiteX4" fmla="*/ 227187 w 293904"/>
                <a:gd name="connsiteY4" fmla="*/ 369504 h 437857"/>
                <a:gd name="connsiteX5" fmla="*/ 262333 w 293904"/>
                <a:gd name="connsiteY5" fmla="*/ 412455 h 437857"/>
                <a:gd name="connsiteX6" fmla="*/ 294393 w 293904"/>
                <a:gd name="connsiteY6" fmla="*/ 437931 h 437857"/>
                <a:gd name="connsiteX7" fmla="*/ 270666 w 293904"/>
                <a:gd name="connsiteY7" fmla="*/ 375485 h 437857"/>
                <a:gd name="connsiteX8" fmla="*/ 286799 w 293904"/>
                <a:gd name="connsiteY8" fmla="*/ 286217 h 437857"/>
                <a:gd name="connsiteX9" fmla="*/ 236738 w 293904"/>
                <a:gd name="connsiteY9" fmla="*/ 279856 h 437857"/>
                <a:gd name="connsiteX10" fmla="*/ 170101 w 293904"/>
                <a:gd name="connsiteY10" fmla="*/ 214855 h 437857"/>
                <a:gd name="connsiteX11" fmla="*/ 162591 w 293904"/>
                <a:gd name="connsiteY11" fmla="*/ 135690 h 437857"/>
                <a:gd name="connsiteX12" fmla="*/ 161768 w 293904"/>
                <a:gd name="connsiteY12" fmla="*/ 69146 h 437857"/>
                <a:gd name="connsiteX13" fmla="*/ 149315 w 293904"/>
                <a:gd name="connsiteY13" fmla="*/ 80539 h 437857"/>
                <a:gd name="connsiteX14" fmla="*/ 96977 w 293904"/>
                <a:gd name="connsiteY14" fmla="*/ 46691 h 437857"/>
                <a:gd name="connsiteX15" fmla="*/ 35464 w 293904"/>
                <a:gd name="connsiteY15" fmla="*/ 32922 h 437857"/>
                <a:gd name="connsiteX16" fmla="*/ 19602 w 293904"/>
                <a:gd name="connsiteY16" fmla="*/ 73 h 437857"/>
                <a:gd name="connsiteX17" fmla="*/ 4483 w 293904"/>
                <a:gd name="connsiteY17" fmla="*/ 85771 h 437857"/>
                <a:gd name="connsiteX18" fmla="*/ 16350 w 293904"/>
                <a:gd name="connsiteY18" fmla="*/ 105075 h 437857"/>
                <a:gd name="connsiteX19" fmla="*/ 489 w 293904"/>
                <a:gd name="connsiteY19" fmla="*/ 231466 h 43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3904" h="437857">
                  <a:moveTo>
                    <a:pt x="489" y="231466"/>
                  </a:moveTo>
                  <a:lnTo>
                    <a:pt x="26473" y="238828"/>
                  </a:lnTo>
                  <a:lnTo>
                    <a:pt x="104302" y="257334"/>
                  </a:lnTo>
                  <a:lnTo>
                    <a:pt x="153663" y="366252"/>
                  </a:lnTo>
                  <a:lnTo>
                    <a:pt x="227187" y="369504"/>
                  </a:lnTo>
                  <a:lnTo>
                    <a:pt x="262333" y="412455"/>
                  </a:lnTo>
                  <a:lnTo>
                    <a:pt x="294393" y="437931"/>
                  </a:lnTo>
                  <a:lnTo>
                    <a:pt x="270666" y="375485"/>
                  </a:lnTo>
                  <a:lnTo>
                    <a:pt x="286799" y="286217"/>
                  </a:lnTo>
                  <a:lnTo>
                    <a:pt x="236738" y="279856"/>
                  </a:lnTo>
                  <a:lnTo>
                    <a:pt x="170101" y="214855"/>
                  </a:lnTo>
                  <a:lnTo>
                    <a:pt x="162591" y="135690"/>
                  </a:lnTo>
                  <a:lnTo>
                    <a:pt x="161768" y="69146"/>
                  </a:lnTo>
                  <a:lnTo>
                    <a:pt x="149315" y="80539"/>
                  </a:lnTo>
                  <a:lnTo>
                    <a:pt x="96977" y="46691"/>
                  </a:lnTo>
                  <a:lnTo>
                    <a:pt x="35464" y="32922"/>
                  </a:lnTo>
                  <a:lnTo>
                    <a:pt x="19602" y="73"/>
                  </a:lnTo>
                  <a:lnTo>
                    <a:pt x="4483" y="85771"/>
                  </a:lnTo>
                  <a:lnTo>
                    <a:pt x="16350" y="105075"/>
                  </a:lnTo>
                  <a:lnTo>
                    <a:pt x="489" y="231466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E38DA6D-755A-385B-87EA-1059971DEFF1}"/>
                </a:ext>
              </a:extLst>
            </p:cNvPr>
            <p:cNvSpPr>
              <a:spLocks noChangeAspect="1"/>
            </p:cNvSpPr>
            <p:nvPr/>
          </p:nvSpPr>
          <p:spPr>
            <a:xfrm rot="300000" flipV="1">
              <a:off x="6185040" y="3407422"/>
              <a:ext cx="1572368" cy="1027969"/>
            </a:xfrm>
            <a:custGeom>
              <a:avLst/>
              <a:gdLst>
                <a:gd name="connsiteX0" fmla="*/ 5243 w 1572368"/>
                <a:gd name="connsiteY0" fmla="*/ 1018961 h 1027969"/>
                <a:gd name="connsiteX1" fmla="*/ 463364 w 1572368"/>
                <a:gd name="connsiteY1" fmla="*/ 1028311 h 1027969"/>
                <a:gd name="connsiteX2" fmla="*/ 539424 w 1572368"/>
                <a:gd name="connsiteY2" fmla="*/ 961772 h 1027969"/>
                <a:gd name="connsiteX3" fmla="*/ 757455 w 1572368"/>
                <a:gd name="connsiteY3" fmla="*/ 769608 h 1027969"/>
                <a:gd name="connsiteX4" fmla="*/ 797148 w 1572368"/>
                <a:gd name="connsiteY4" fmla="*/ 734606 h 1027969"/>
                <a:gd name="connsiteX5" fmla="*/ 880381 w 1572368"/>
                <a:gd name="connsiteY5" fmla="*/ 661485 h 1027969"/>
                <a:gd name="connsiteX6" fmla="*/ 1140590 w 1572368"/>
                <a:gd name="connsiteY6" fmla="*/ 432310 h 1027969"/>
                <a:gd name="connsiteX7" fmla="*/ 1197993 w 1572368"/>
                <a:gd name="connsiteY7" fmla="*/ 381444 h 1027969"/>
                <a:gd name="connsiteX8" fmla="*/ 1342709 w 1572368"/>
                <a:gd name="connsiteY8" fmla="*/ 254372 h 1027969"/>
                <a:gd name="connsiteX9" fmla="*/ 1446087 w 1572368"/>
                <a:gd name="connsiteY9" fmla="*/ 163248 h 1027969"/>
                <a:gd name="connsiteX10" fmla="*/ 1470293 w 1572368"/>
                <a:gd name="connsiteY10" fmla="*/ 141990 h 1027969"/>
                <a:gd name="connsiteX11" fmla="*/ 1572846 w 1572368"/>
                <a:gd name="connsiteY11" fmla="*/ 52270 h 1027969"/>
                <a:gd name="connsiteX12" fmla="*/ 1529628 w 1572368"/>
                <a:gd name="connsiteY12" fmla="*/ 40495 h 1027969"/>
                <a:gd name="connsiteX13" fmla="*/ 1260565 w 1572368"/>
                <a:gd name="connsiteY13" fmla="*/ 29017 h 1027969"/>
                <a:gd name="connsiteX14" fmla="*/ 776400 w 1572368"/>
                <a:gd name="connsiteY14" fmla="*/ 13472 h 1027969"/>
                <a:gd name="connsiteX15" fmla="*/ 585773 w 1572368"/>
                <a:gd name="connsiteY15" fmla="*/ 9710 h 1027969"/>
                <a:gd name="connsiteX16" fmla="*/ 441477 w 1572368"/>
                <a:gd name="connsiteY16" fmla="*/ 7003 h 1027969"/>
                <a:gd name="connsiteX17" fmla="*/ 399977 w 1572368"/>
                <a:gd name="connsiteY17" fmla="*/ 341 h 1027969"/>
                <a:gd name="connsiteX18" fmla="*/ 400324 w 1572368"/>
                <a:gd name="connsiteY18" fmla="*/ 45514 h 1027969"/>
                <a:gd name="connsiteX19" fmla="*/ 412549 w 1572368"/>
                <a:gd name="connsiteY19" fmla="*/ 48721 h 1027969"/>
                <a:gd name="connsiteX20" fmla="*/ 399714 w 1572368"/>
                <a:gd name="connsiteY20" fmla="*/ 119603 h 1027969"/>
                <a:gd name="connsiteX21" fmla="*/ 384492 w 1572368"/>
                <a:gd name="connsiteY21" fmla="*/ 134732 h 1027969"/>
                <a:gd name="connsiteX22" fmla="*/ 334826 w 1572368"/>
                <a:gd name="connsiteY22" fmla="*/ 299505 h 1027969"/>
                <a:gd name="connsiteX23" fmla="*/ 347271 w 1572368"/>
                <a:gd name="connsiteY23" fmla="*/ 340468 h 1027969"/>
                <a:gd name="connsiteX24" fmla="*/ 289703 w 1572368"/>
                <a:gd name="connsiteY24" fmla="*/ 393795 h 1027969"/>
                <a:gd name="connsiteX25" fmla="*/ 276759 w 1572368"/>
                <a:gd name="connsiteY25" fmla="*/ 447817 h 1027969"/>
                <a:gd name="connsiteX26" fmla="*/ 251000 w 1572368"/>
                <a:gd name="connsiteY26" fmla="*/ 468720 h 1027969"/>
                <a:gd name="connsiteX27" fmla="*/ 258397 w 1572368"/>
                <a:gd name="connsiteY27" fmla="*/ 492617 h 1027969"/>
                <a:gd name="connsiteX28" fmla="*/ 212265 w 1572368"/>
                <a:gd name="connsiteY28" fmla="*/ 549559 h 1027969"/>
                <a:gd name="connsiteX29" fmla="*/ 214525 w 1572368"/>
                <a:gd name="connsiteY29" fmla="*/ 582145 h 1027969"/>
                <a:gd name="connsiteX30" fmla="*/ 199261 w 1572368"/>
                <a:gd name="connsiteY30" fmla="*/ 636822 h 1027969"/>
                <a:gd name="connsiteX31" fmla="*/ 212891 w 1572368"/>
                <a:gd name="connsiteY31" fmla="*/ 669683 h 1027969"/>
                <a:gd name="connsiteX32" fmla="*/ 173738 w 1572368"/>
                <a:gd name="connsiteY32" fmla="*/ 774432 h 1027969"/>
                <a:gd name="connsiteX33" fmla="*/ 96938 w 1572368"/>
                <a:gd name="connsiteY33" fmla="*/ 821209 h 1027969"/>
                <a:gd name="connsiteX34" fmla="*/ 66638 w 1572368"/>
                <a:gd name="connsiteY34" fmla="*/ 823023 h 1027969"/>
                <a:gd name="connsiteX35" fmla="*/ 35073 w 1572368"/>
                <a:gd name="connsiteY35" fmla="*/ 936754 h 1027969"/>
                <a:gd name="connsiteX36" fmla="*/ 477 w 1572368"/>
                <a:gd name="connsiteY36" fmla="*/ 945592 h 1027969"/>
                <a:gd name="connsiteX37" fmla="*/ 5243 w 1572368"/>
                <a:gd name="connsiteY37" fmla="*/ 1018961 h 10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2368" h="1027969">
                  <a:moveTo>
                    <a:pt x="5243" y="1018961"/>
                  </a:moveTo>
                  <a:lnTo>
                    <a:pt x="463364" y="1028311"/>
                  </a:lnTo>
                  <a:lnTo>
                    <a:pt x="539424" y="961772"/>
                  </a:lnTo>
                  <a:lnTo>
                    <a:pt x="757455" y="769608"/>
                  </a:lnTo>
                  <a:lnTo>
                    <a:pt x="797148" y="734606"/>
                  </a:lnTo>
                  <a:lnTo>
                    <a:pt x="880381" y="661485"/>
                  </a:lnTo>
                  <a:lnTo>
                    <a:pt x="1140590" y="432310"/>
                  </a:lnTo>
                  <a:lnTo>
                    <a:pt x="1197993" y="381444"/>
                  </a:lnTo>
                  <a:lnTo>
                    <a:pt x="1342709" y="254372"/>
                  </a:lnTo>
                  <a:lnTo>
                    <a:pt x="1446087" y="163248"/>
                  </a:lnTo>
                  <a:lnTo>
                    <a:pt x="1470293" y="141990"/>
                  </a:lnTo>
                  <a:lnTo>
                    <a:pt x="1572846" y="52270"/>
                  </a:lnTo>
                  <a:lnTo>
                    <a:pt x="1529628" y="40495"/>
                  </a:lnTo>
                  <a:lnTo>
                    <a:pt x="1260565" y="29017"/>
                  </a:lnTo>
                  <a:lnTo>
                    <a:pt x="776400" y="13472"/>
                  </a:lnTo>
                  <a:lnTo>
                    <a:pt x="585773" y="9710"/>
                  </a:lnTo>
                  <a:lnTo>
                    <a:pt x="441477" y="7003"/>
                  </a:lnTo>
                  <a:lnTo>
                    <a:pt x="399977" y="341"/>
                  </a:lnTo>
                  <a:lnTo>
                    <a:pt x="400324" y="45514"/>
                  </a:lnTo>
                  <a:lnTo>
                    <a:pt x="412549" y="48721"/>
                  </a:lnTo>
                  <a:lnTo>
                    <a:pt x="399714" y="119603"/>
                  </a:lnTo>
                  <a:lnTo>
                    <a:pt x="384492" y="134732"/>
                  </a:lnTo>
                  <a:lnTo>
                    <a:pt x="334826" y="299505"/>
                  </a:lnTo>
                  <a:lnTo>
                    <a:pt x="347271" y="340468"/>
                  </a:lnTo>
                  <a:lnTo>
                    <a:pt x="289703" y="393795"/>
                  </a:lnTo>
                  <a:lnTo>
                    <a:pt x="276759" y="447817"/>
                  </a:lnTo>
                  <a:lnTo>
                    <a:pt x="251000" y="468720"/>
                  </a:lnTo>
                  <a:lnTo>
                    <a:pt x="258397" y="492617"/>
                  </a:lnTo>
                  <a:lnTo>
                    <a:pt x="212265" y="549559"/>
                  </a:lnTo>
                  <a:lnTo>
                    <a:pt x="214525" y="582145"/>
                  </a:lnTo>
                  <a:lnTo>
                    <a:pt x="199261" y="636822"/>
                  </a:lnTo>
                  <a:lnTo>
                    <a:pt x="212891" y="669683"/>
                  </a:lnTo>
                  <a:lnTo>
                    <a:pt x="173738" y="774432"/>
                  </a:lnTo>
                  <a:lnTo>
                    <a:pt x="96938" y="821209"/>
                  </a:lnTo>
                  <a:lnTo>
                    <a:pt x="66638" y="823023"/>
                  </a:lnTo>
                  <a:lnTo>
                    <a:pt x="35073" y="936754"/>
                  </a:lnTo>
                  <a:lnTo>
                    <a:pt x="477" y="945592"/>
                  </a:lnTo>
                  <a:lnTo>
                    <a:pt x="5243" y="1018961"/>
                  </a:lnTo>
                  <a:close/>
                </a:path>
              </a:pathLst>
            </a:custGeom>
            <a:solidFill>
              <a:srgbClr val="E1E1E1"/>
            </a:solidFill>
            <a:ln w="12700" cap="rnd">
              <a:solidFill>
                <a:srgbClr val="6E6E6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B4EE95-8A82-6CF4-93C3-27E59C6A3190}"/>
              </a:ext>
            </a:extLst>
          </p:cNvPr>
          <p:cNvSpPr txBox="1"/>
          <p:nvPr/>
        </p:nvSpPr>
        <p:spPr>
          <a:xfrm>
            <a:off x="316318" y="728286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counties</a:t>
            </a:r>
          </a:p>
        </p:txBody>
      </p:sp>
    </p:spTree>
    <p:extLst>
      <p:ext uri="{BB962C8B-B14F-4D97-AF65-F5344CB8AC3E}">
        <p14:creationId xmlns:p14="http://schemas.microsoft.com/office/powerpoint/2010/main" val="19715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9D326C7-746D-F281-E494-35169AF01FB7}"/>
              </a:ext>
            </a:extLst>
          </p:cNvPr>
          <p:cNvGrpSpPr/>
          <p:nvPr/>
        </p:nvGrpSpPr>
        <p:grpSpPr>
          <a:xfrm>
            <a:off x="3842379" y="444006"/>
            <a:ext cx="4385442" cy="5878206"/>
            <a:chOff x="3842379" y="444006"/>
            <a:chExt cx="4385442" cy="58782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7D3E6B0-FEA1-2354-A28F-466B2C08AEF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75367" y="2694923"/>
              <a:ext cx="63500" cy="63500"/>
            </a:xfrm>
            <a:custGeom>
              <a:avLst/>
              <a:gdLst>
                <a:gd name="connsiteX0" fmla="*/ 32121 w 63500"/>
                <a:gd name="connsiteY0" fmla="*/ 63715 h 63500"/>
                <a:gd name="connsiteX1" fmla="*/ 63871 w 63500"/>
                <a:gd name="connsiteY1" fmla="*/ 31965 h 63500"/>
                <a:gd name="connsiteX2" fmla="*/ 32121 w 63500"/>
                <a:gd name="connsiteY2" fmla="*/ 215 h 63500"/>
                <a:gd name="connsiteX3" fmla="*/ 371 w 63500"/>
                <a:gd name="connsiteY3" fmla="*/ 31965 h 63500"/>
                <a:gd name="connsiteX4" fmla="*/ 32121 w 63500"/>
                <a:gd name="connsiteY4" fmla="*/ 6371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1" y="63715"/>
                  </a:moveTo>
                  <a:cubicBezTo>
                    <a:pt x="49656" y="63715"/>
                    <a:pt x="63871" y="49500"/>
                    <a:pt x="63871" y="31965"/>
                  </a:cubicBezTo>
                  <a:cubicBezTo>
                    <a:pt x="63871" y="14430"/>
                    <a:pt x="49656" y="215"/>
                    <a:pt x="32121" y="215"/>
                  </a:cubicBezTo>
                  <a:cubicBezTo>
                    <a:pt x="14586" y="215"/>
                    <a:pt x="371" y="14430"/>
                    <a:pt x="371" y="31965"/>
                  </a:cubicBezTo>
                  <a:cubicBezTo>
                    <a:pt x="371" y="49500"/>
                    <a:pt x="14586" y="63715"/>
                    <a:pt x="32121" y="6371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3AB949-3038-FDFE-268D-8404E93C2BF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08860" y="3051728"/>
              <a:ext cx="63500" cy="63500"/>
            </a:xfrm>
            <a:custGeom>
              <a:avLst/>
              <a:gdLst>
                <a:gd name="connsiteX0" fmla="*/ 32115 w 63500"/>
                <a:gd name="connsiteY0" fmla="*/ 63743 h 63500"/>
                <a:gd name="connsiteX1" fmla="*/ 63865 w 63500"/>
                <a:gd name="connsiteY1" fmla="*/ 31993 h 63500"/>
                <a:gd name="connsiteX2" fmla="*/ 32115 w 63500"/>
                <a:gd name="connsiteY2" fmla="*/ 243 h 63500"/>
                <a:gd name="connsiteX3" fmla="*/ 365 w 63500"/>
                <a:gd name="connsiteY3" fmla="*/ 31993 h 63500"/>
                <a:gd name="connsiteX4" fmla="*/ 32115 w 63500"/>
                <a:gd name="connsiteY4" fmla="*/ 6374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15" y="63743"/>
                  </a:moveTo>
                  <a:cubicBezTo>
                    <a:pt x="49650" y="63743"/>
                    <a:pt x="63865" y="49528"/>
                    <a:pt x="63865" y="31993"/>
                  </a:cubicBezTo>
                  <a:cubicBezTo>
                    <a:pt x="63865" y="14458"/>
                    <a:pt x="49650" y="243"/>
                    <a:pt x="32115" y="243"/>
                  </a:cubicBezTo>
                  <a:cubicBezTo>
                    <a:pt x="14580" y="243"/>
                    <a:pt x="365" y="14458"/>
                    <a:pt x="365" y="31993"/>
                  </a:cubicBezTo>
                  <a:cubicBezTo>
                    <a:pt x="365" y="49528"/>
                    <a:pt x="14580" y="63743"/>
                    <a:pt x="32115" y="6374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571866-4628-980E-1663-4893F1AE6ED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1569" y="1940991"/>
              <a:ext cx="63500" cy="63500"/>
            </a:xfrm>
            <a:custGeom>
              <a:avLst/>
              <a:gdLst>
                <a:gd name="connsiteX0" fmla="*/ 32145 w 63500"/>
                <a:gd name="connsiteY0" fmla="*/ 63655 h 63500"/>
                <a:gd name="connsiteX1" fmla="*/ 63895 w 63500"/>
                <a:gd name="connsiteY1" fmla="*/ 31905 h 63500"/>
                <a:gd name="connsiteX2" fmla="*/ 32145 w 63500"/>
                <a:gd name="connsiteY2" fmla="*/ 155 h 63500"/>
                <a:gd name="connsiteX3" fmla="*/ 395 w 63500"/>
                <a:gd name="connsiteY3" fmla="*/ 31905 h 63500"/>
                <a:gd name="connsiteX4" fmla="*/ 32145 w 63500"/>
                <a:gd name="connsiteY4" fmla="*/ 636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45" y="63655"/>
                  </a:moveTo>
                  <a:cubicBezTo>
                    <a:pt x="49680" y="63655"/>
                    <a:pt x="63895" y="49440"/>
                    <a:pt x="63895" y="31905"/>
                  </a:cubicBezTo>
                  <a:cubicBezTo>
                    <a:pt x="63895" y="14370"/>
                    <a:pt x="49680" y="155"/>
                    <a:pt x="32145" y="155"/>
                  </a:cubicBezTo>
                  <a:cubicBezTo>
                    <a:pt x="14610" y="155"/>
                    <a:pt x="395" y="14370"/>
                    <a:pt x="395" y="31905"/>
                  </a:cubicBezTo>
                  <a:cubicBezTo>
                    <a:pt x="395" y="49440"/>
                    <a:pt x="14610" y="63655"/>
                    <a:pt x="32145" y="6365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1998AC-20E0-1D88-61CB-8DAAC3BA3E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850383" y="2459484"/>
              <a:ext cx="63500" cy="63500"/>
            </a:xfrm>
            <a:custGeom>
              <a:avLst/>
              <a:gdLst>
                <a:gd name="connsiteX0" fmla="*/ 32134 w 63500"/>
                <a:gd name="connsiteY0" fmla="*/ 63696 h 63500"/>
                <a:gd name="connsiteX1" fmla="*/ 63884 w 63500"/>
                <a:gd name="connsiteY1" fmla="*/ 31946 h 63500"/>
                <a:gd name="connsiteX2" fmla="*/ 32134 w 63500"/>
                <a:gd name="connsiteY2" fmla="*/ 196 h 63500"/>
                <a:gd name="connsiteX3" fmla="*/ 384 w 63500"/>
                <a:gd name="connsiteY3" fmla="*/ 31946 h 63500"/>
                <a:gd name="connsiteX4" fmla="*/ 32134 w 63500"/>
                <a:gd name="connsiteY4" fmla="*/ 6369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34" y="63696"/>
                  </a:moveTo>
                  <a:cubicBezTo>
                    <a:pt x="49669" y="63696"/>
                    <a:pt x="63884" y="49481"/>
                    <a:pt x="63884" y="31946"/>
                  </a:cubicBezTo>
                  <a:cubicBezTo>
                    <a:pt x="63884" y="14411"/>
                    <a:pt x="49669" y="196"/>
                    <a:pt x="32134" y="196"/>
                  </a:cubicBezTo>
                  <a:cubicBezTo>
                    <a:pt x="14599" y="196"/>
                    <a:pt x="384" y="14411"/>
                    <a:pt x="384" y="31946"/>
                  </a:cubicBezTo>
                  <a:cubicBezTo>
                    <a:pt x="384" y="49481"/>
                    <a:pt x="14599" y="63696"/>
                    <a:pt x="32134" y="6369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1CC200-6F19-F714-97C6-27F4DFA888B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283779" y="2462797"/>
              <a:ext cx="63500" cy="63500"/>
            </a:xfrm>
            <a:custGeom>
              <a:avLst/>
              <a:gdLst>
                <a:gd name="connsiteX0" fmla="*/ 32169 w 63500"/>
                <a:gd name="connsiteY0" fmla="*/ 63696 h 63500"/>
                <a:gd name="connsiteX1" fmla="*/ 63919 w 63500"/>
                <a:gd name="connsiteY1" fmla="*/ 31946 h 63500"/>
                <a:gd name="connsiteX2" fmla="*/ 32169 w 63500"/>
                <a:gd name="connsiteY2" fmla="*/ 196 h 63500"/>
                <a:gd name="connsiteX3" fmla="*/ 419 w 63500"/>
                <a:gd name="connsiteY3" fmla="*/ 31946 h 63500"/>
                <a:gd name="connsiteX4" fmla="*/ 32169 w 63500"/>
                <a:gd name="connsiteY4" fmla="*/ 6369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69" y="63696"/>
                  </a:moveTo>
                  <a:cubicBezTo>
                    <a:pt x="49704" y="63696"/>
                    <a:pt x="63919" y="49481"/>
                    <a:pt x="63919" y="31946"/>
                  </a:cubicBezTo>
                  <a:cubicBezTo>
                    <a:pt x="63919" y="14411"/>
                    <a:pt x="49704" y="196"/>
                    <a:pt x="32169" y="196"/>
                  </a:cubicBezTo>
                  <a:cubicBezTo>
                    <a:pt x="14634" y="196"/>
                    <a:pt x="419" y="14411"/>
                    <a:pt x="419" y="31946"/>
                  </a:cubicBezTo>
                  <a:cubicBezTo>
                    <a:pt x="419" y="49481"/>
                    <a:pt x="14634" y="63696"/>
                    <a:pt x="32169" y="6369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6E7FA4-8A40-67BE-1E65-FD35D5F03E7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57480" y="2125130"/>
              <a:ext cx="63500" cy="63500"/>
            </a:xfrm>
            <a:custGeom>
              <a:avLst/>
              <a:gdLst>
                <a:gd name="connsiteX0" fmla="*/ 32127 w 63500"/>
                <a:gd name="connsiteY0" fmla="*/ 63670 h 63500"/>
                <a:gd name="connsiteX1" fmla="*/ 63877 w 63500"/>
                <a:gd name="connsiteY1" fmla="*/ 31920 h 63500"/>
                <a:gd name="connsiteX2" fmla="*/ 32127 w 63500"/>
                <a:gd name="connsiteY2" fmla="*/ 170 h 63500"/>
                <a:gd name="connsiteX3" fmla="*/ 377 w 63500"/>
                <a:gd name="connsiteY3" fmla="*/ 31920 h 63500"/>
                <a:gd name="connsiteX4" fmla="*/ 32127 w 63500"/>
                <a:gd name="connsiteY4" fmla="*/ 6367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7" y="63670"/>
                  </a:moveTo>
                  <a:cubicBezTo>
                    <a:pt x="49662" y="63670"/>
                    <a:pt x="63877" y="49455"/>
                    <a:pt x="63877" y="31920"/>
                  </a:cubicBezTo>
                  <a:cubicBezTo>
                    <a:pt x="63877" y="14385"/>
                    <a:pt x="49662" y="170"/>
                    <a:pt x="32127" y="170"/>
                  </a:cubicBezTo>
                  <a:cubicBezTo>
                    <a:pt x="14592" y="170"/>
                    <a:pt x="377" y="14385"/>
                    <a:pt x="377" y="31920"/>
                  </a:cubicBezTo>
                  <a:cubicBezTo>
                    <a:pt x="377" y="49455"/>
                    <a:pt x="14592" y="63670"/>
                    <a:pt x="32127" y="63670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3BEC17-FF64-70FD-51EE-BDA607AA3C2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54946" y="2856543"/>
              <a:ext cx="63500" cy="63500"/>
            </a:xfrm>
            <a:custGeom>
              <a:avLst/>
              <a:gdLst>
                <a:gd name="connsiteX0" fmla="*/ 32119 w 63500"/>
                <a:gd name="connsiteY0" fmla="*/ 63727 h 63500"/>
                <a:gd name="connsiteX1" fmla="*/ 63869 w 63500"/>
                <a:gd name="connsiteY1" fmla="*/ 31977 h 63500"/>
                <a:gd name="connsiteX2" fmla="*/ 32119 w 63500"/>
                <a:gd name="connsiteY2" fmla="*/ 227 h 63500"/>
                <a:gd name="connsiteX3" fmla="*/ 369 w 63500"/>
                <a:gd name="connsiteY3" fmla="*/ 31977 h 63500"/>
                <a:gd name="connsiteX4" fmla="*/ 32119 w 63500"/>
                <a:gd name="connsiteY4" fmla="*/ 6372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19" y="63727"/>
                  </a:moveTo>
                  <a:cubicBezTo>
                    <a:pt x="49654" y="63727"/>
                    <a:pt x="63869" y="49512"/>
                    <a:pt x="63869" y="31977"/>
                  </a:cubicBezTo>
                  <a:cubicBezTo>
                    <a:pt x="63869" y="14442"/>
                    <a:pt x="49654" y="227"/>
                    <a:pt x="32119" y="227"/>
                  </a:cubicBezTo>
                  <a:cubicBezTo>
                    <a:pt x="14584" y="227"/>
                    <a:pt x="369" y="14442"/>
                    <a:pt x="369" y="31977"/>
                  </a:cubicBezTo>
                  <a:cubicBezTo>
                    <a:pt x="369" y="49512"/>
                    <a:pt x="14584" y="63727"/>
                    <a:pt x="32119" y="63727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13B28A-0666-53C5-74A8-51C3B8603D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84316" y="3678702"/>
              <a:ext cx="63500" cy="63500"/>
            </a:xfrm>
            <a:custGeom>
              <a:avLst/>
              <a:gdLst>
                <a:gd name="connsiteX0" fmla="*/ 32200 w 63500"/>
                <a:gd name="connsiteY0" fmla="*/ 63792 h 63500"/>
                <a:gd name="connsiteX1" fmla="*/ 63950 w 63500"/>
                <a:gd name="connsiteY1" fmla="*/ 32042 h 63500"/>
                <a:gd name="connsiteX2" fmla="*/ 32200 w 63500"/>
                <a:gd name="connsiteY2" fmla="*/ 292 h 63500"/>
                <a:gd name="connsiteX3" fmla="*/ 450 w 63500"/>
                <a:gd name="connsiteY3" fmla="*/ 32042 h 63500"/>
                <a:gd name="connsiteX4" fmla="*/ 32200 w 63500"/>
                <a:gd name="connsiteY4" fmla="*/ 63792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00" y="63792"/>
                  </a:moveTo>
                  <a:cubicBezTo>
                    <a:pt x="49735" y="63792"/>
                    <a:pt x="63950" y="49577"/>
                    <a:pt x="63950" y="32042"/>
                  </a:cubicBezTo>
                  <a:cubicBezTo>
                    <a:pt x="63950" y="14507"/>
                    <a:pt x="49735" y="292"/>
                    <a:pt x="32200" y="292"/>
                  </a:cubicBezTo>
                  <a:cubicBezTo>
                    <a:pt x="14665" y="292"/>
                    <a:pt x="450" y="14507"/>
                    <a:pt x="450" y="32042"/>
                  </a:cubicBezTo>
                  <a:cubicBezTo>
                    <a:pt x="450" y="49577"/>
                    <a:pt x="14665" y="63792"/>
                    <a:pt x="32200" y="63792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590BA2-2CF8-92C7-7A1C-BFFB333AF1A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09078" y="1780081"/>
              <a:ext cx="63500" cy="63500"/>
            </a:xfrm>
            <a:custGeom>
              <a:avLst/>
              <a:gdLst>
                <a:gd name="connsiteX0" fmla="*/ 32123 w 63500"/>
                <a:gd name="connsiteY0" fmla="*/ 63643 h 63500"/>
                <a:gd name="connsiteX1" fmla="*/ 63873 w 63500"/>
                <a:gd name="connsiteY1" fmla="*/ 31893 h 63500"/>
                <a:gd name="connsiteX2" fmla="*/ 32123 w 63500"/>
                <a:gd name="connsiteY2" fmla="*/ 143 h 63500"/>
                <a:gd name="connsiteX3" fmla="*/ 373 w 63500"/>
                <a:gd name="connsiteY3" fmla="*/ 31893 h 63500"/>
                <a:gd name="connsiteX4" fmla="*/ 32123 w 63500"/>
                <a:gd name="connsiteY4" fmla="*/ 6364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3" y="63643"/>
                  </a:moveTo>
                  <a:cubicBezTo>
                    <a:pt x="49658" y="63643"/>
                    <a:pt x="63873" y="49428"/>
                    <a:pt x="63873" y="31893"/>
                  </a:cubicBezTo>
                  <a:cubicBezTo>
                    <a:pt x="63873" y="14358"/>
                    <a:pt x="49658" y="143"/>
                    <a:pt x="32123" y="143"/>
                  </a:cubicBezTo>
                  <a:cubicBezTo>
                    <a:pt x="14588" y="143"/>
                    <a:pt x="373" y="14358"/>
                    <a:pt x="373" y="31893"/>
                  </a:cubicBezTo>
                  <a:cubicBezTo>
                    <a:pt x="373" y="49428"/>
                    <a:pt x="14588" y="63643"/>
                    <a:pt x="32123" y="6364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A7BD7F-D9E9-7E52-3382-B9823B498D2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842379" y="1056599"/>
              <a:ext cx="63500" cy="63500"/>
            </a:xfrm>
            <a:custGeom>
              <a:avLst/>
              <a:gdLst>
                <a:gd name="connsiteX0" fmla="*/ 32055 w 63500"/>
                <a:gd name="connsiteY0" fmla="*/ 63586 h 63500"/>
                <a:gd name="connsiteX1" fmla="*/ 63805 w 63500"/>
                <a:gd name="connsiteY1" fmla="*/ 31836 h 63500"/>
                <a:gd name="connsiteX2" fmla="*/ 32055 w 63500"/>
                <a:gd name="connsiteY2" fmla="*/ 86 h 63500"/>
                <a:gd name="connsiteX3" fmla="*/ 305 w 63500"/>
                <a:gd name="connsiteY3" fmla="*/ 31836 h 63500"/>
                <a:gd name="connsiteX4" fmla="*/ 32055 w 63500"/>
                <a:gd name="connsiteY4" fmla="*/ 6358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055" y="63586"/>
                  </a:moveTo>
                  <a:cubicBezTo>
                    <a:pt x="49590" y="63586"/>
                    <a:pt x="63805" y="49371"/>
                    <a:pt x="63805" y="31836"/>
                  </a:cubicBezTo>
                  <a:cubicBezTo>
                    <a:pt x="63805" y="14301"/>
                    <a:pt x="49590" y="86"/>
                    <a:pt x="32055" y="86"/>
                  </a:cubicBezTo>
                  <a:cubicBezTo>
                    <a:pt x="14520" y="86"/>
                    <a:pt x="305" y="14301"/>
                    <a:pt x="305" y="31836"/>
                  </a:cubicBezTo>
                  <a:cubicBezTo>
                    <a:pt x="305" y="49371"/>
                    <a:pt x="14520" y="63586"/>
                    <a:pt x="32055" y="6358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B007B2-DAE4-9CA2-30CB-6CE88CB1CD0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714284" y="6258712"/>
              <a:ext cx="63500" cy="63500"/>
            </a:xfrm>
            <a:custGeom>
              <a:avLst/>
              <a:gdLst>
                <a:gd name="connsiteX0" fmla="*/ 32360 w 63500"/>
                <a:gd name="connsiteY0" fmla="*/ 63995 h 63500"/>
                <a:gd name="connsiteX1" fmla="*/ 64110 w 63500"/>
                <a:gd name="connsiteY1" fmla="*/ 32245 h 63500"/>
                <a:gd name="connsiteX2" fmla="*/ 32360 w 63500"/>
                <a:gd name="connsiteY2" fmla="*/ 495 h 63500"/>
                <a:gd name="connsiteX3" fmla="*/ 610 w 63500"/>
                <a:gd name="connsiteY3" fmla="*/ 32245 h 63500"/>
                <a:gd name="connsiteX4" fmla="*/ 32360 w 63500"/>
                <a:gd name="connsiteY4" fmla="*/ 6399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360" y="63995"/>
                  </a:moveTo>
                  <a:cubicBezTo>
                    <a:pt x="49895" y="63995"/>
                    <a:pt x="64110" y="49780"/>
                    <a:pt x="64110" y="32245"/>
                  </a:cubicBezTo>
                  <a:cubicBezTo>
                    <a:pt x="64110" y="14710"/>
                    <a:pt x="49895" y="495"/>
                    <a:pt x="32360" y="495"/>
                  </a:cubicBezTo>
                  <a:cubicBezTo>
                    <a:pt x="14825" y="495"/>
                    <a:pt x="610" y="14710"/>
                    <a:pt x="610" y="32245"/>
                  </a:cubicBezTo>
                  <a:cubicBezTo>
                    <a:pt x="610" y="49780"/>
                    <a:pt x="14825" y="63995"/>
                    <a:pt x="32360" y="6399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39973-BAB1-0C60-B97F-B2019CB1223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85722" y="3385637"/>
              <a:ext cx="63500" cy="63500"/>
            </a:xfrm>
            <a:custGeom>
              <a:avLst/>
              <a:gdLst>
                <a:gd name="connsiteX0" fmla="*/ 32255 w 63500"/>
                <a:gd name="connsiteY0" fmla="*/ 63769 h 63500"/>
                <a:gd name="connsiteX1" fmla="*/ 64005 w 63500"/>
                <a:gd name="connsiteY1" fmla="*/ 32019 h 63500"/>
                <a:gd name="connsiteX2" fmla="*/ 32255 w 63500"/>
                <a:gd name="connsiteY2" fmla="*/ 269 h 63500"/>
                <a:gd name="connsiteX3" fmla="*/ 505 w 63500"/>
                <a:gd name="connsiteY3" fmla="*/ 32019 h 63500"/>
                <a:gd name="connsiteX4" fmla="*/ 32255 w 63500"/>
                <a:gd name="connsiteY4" fmla="*/ 63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55" y="63769"/>
                  </a:moveTo>
                  <a:cubicBezTo>
                    <a:pt x="49790" y="63769"/>
                    <a:pt x="64005" y="49554"/>
                    <a:pt x="64005" y="32019"/>
                  </a:cubicBezTo>
                  <a:cubicBezTo>
                    <a:pt x="64005" y="14484"/>
                    <a:pt x="49790" y="269"/>
                    <a:pt x="32255" y="269"/>
                  </a:cubicBezTo>
                  <a:cubicBezTo>
                    <a:pt x="14720" y="269"/>
                    <a:pt x="505" y="14484"/>
                    <a:pt x="505" y="32019"/>
                  </a:cubicBezTo>
                  <a:cubicBezTo>
                    <a:pt x="505" y="49554"/>
                    <a:pt x="14720" y="63769"/>
                    <a:pt x="32255" y="6376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10116A-1CD3-3A5D-8758-9926088E9AD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013043" y="4604318"/>
              <a:ext cx="63500" cy="63500"/>
            </a:xfrm>
            <a:custGeom>
              <a:avLst/>
              <a:gdLst>
                <a:gd name="connsiteX0" fmla="*/ 32226 w 63500"/>
                <a:gd name="connsiteY0" fmla="*/ 63865 h 63500"/>
                <a:gd name="connsiteX1" fmla="*/ 63976 w 63500"/>
                <a:gd name="connsiteY1" fmla="*/ 32115 h 63500"/>
                <a:gd name="connsiteX2" fmla="*/ 32226 w 63500"/>
                <a:gd name="connsiteY2" fmla="*/ 365 h 63500"/>
                <a:gd name="connsiteX3" fmla="*/ 476 w 63500"/>
                <a:gd name="connsiteY3" fmla="*/ 32115 h 63500"/>
                <a:gd name="connsiteX4" fmla="*/ 32226 w 63500"/>
                <a:gd name="connsiteY4" fmla="*/ 6386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26" y="63865"/>
                  </a:moveTo>
                  <a:cubicBezTo>
                    <a:pt x="49761" y="63865"/>
                    <a:pt x="63976" y="49650"/>
                    <a:pt x="63976" y="32115"/>
                  </a:cubicBezTo>
                  <a:cubicBezTo>
                    <a:pt x="63976" y="14580"/>
                    <a:pt x="49761" y="365"/>
                    <a:pt x="32226" y="365"/>
                  </a:cubicBezTo>
                  <a:cubicBezTo>
                    <a:pt x="14691" y="365"/>
                    <a:pt x="476" y="14580"/>
                    <a:pt x="476" y="32115"/>
                  </a:cubicBezTo>
                  <a:cubicBezTo>
                    <a:pt x="476" y="49650"/>
                    <a:pt x="14691" y="63865"/>
                    <a:pt x="32226" y="6386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B77ABB-402D-FB42-C704-CB13D665684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16198" y="3974175"/>
              <a:ext cx="63500" cy="63500"/>
            </a:xfrm>
            <a:custGeom>
              <a:avLst/>
              <a:gdLst>
                <a:gd name="connsiteX0" fmla="*/ 32203 w 63500"/>
                <a:gd name="connsiteY0" fmla="*/ 63815 h 63500"/>
                <a:gd name="connsiteX1" fmla="*/ 63953 w 63500"/>
                <a:gd name="connsiteY1" fmla="*/ 32065 h 63500"/>
                <a:gd name="connsiteX2" fmla="*/ 32203 w 63500"/>
                <a:gd name="connsiteY2" fmla="*/ 315 h 63500"/>
                <a:gd name="connsiteX3" fmla="*/ 453 w 63500"/>
                <a:gd name="connsiteY3" fmla="*/ 32065 h 63500"/>
                <a:gd name="connsiteX4" fmla="*/ 32203 w 63500"/>
                <a:gd name="connsiteY4" fmla="*/ 6381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03" y="63815"/>
                  </a:moveTo>
                  <a:cubicBezTo>
                    <a:pt x="49738" y="63815"/>
                    <a:pt x="63953" y="49600"/>
                    <a:pt x="63953" y="32065"/>
                  </a:cubicBezTo>
                  <a:cubicBezTo>
                    <a:pt x="63953" y="14530"/>
                    <a:pt x="49738" y="315"/>
                    <a:pt x="32203" y="315"/>
                  </a:cubicBezTo>
                  <a:cubicBezTo>
                    <a:pt x="14668" y="315"/>
                    <a:pt x="453" y="14530"/>
                    <a:pt x="453" y="32065"/>
                  </a:cubicBezTo>
                  <a:cubicBezTo>
                    <a:pt x="453" y="49600"/>
                    <a:pt x="14668" y="63815"/>
                    <a:pt x="32203" y="6381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0A7351-CD5C-6C15-130B-218EFDA95CF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309394" y="2170326"/>
              <a:ext cx="63500" cy="63500"/>
            </a:xfrm>
            <a:custGeom>
              <a:avLst/>
              <a:gdLst>
                <a:gd name="connsiteX0" fmla="*/ 32092 w 63500"/>
                <a:gd name="connsiteY0" fmla="*/ 63673 h 63500"/>
                <a:gd name="connsiteX1" fmla="*/ 63842 w 63500"/>
                <a:gd name="connsiteY1" fmla="*/ 31923 h 63500"/>
                <a:gd name="connsiteX2" fmla="*/ 32092 w 63500"/>
                <a:gd name="connsiteY2" fmla="*/ 173 h 63500"/>
                <a:gd name="connsiteX3" fmla="*/ 342 w 63500"/>
                <a:gd name="connsiteY3" fmla="*/ 31923 h 63500"/>
                <a:gd name="connsiteX4" fmla="*/ 32092 w 63500"/>
                <a:gd name="connsiteY4" fmla="*/ 6367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092" y="63673"/>
                  </a:moveTo>
                  <a:cubicBezTo>
                    <a:pt x="49627" y="63673"/>
                    <a:pt x="63842" y="49458"/>
                    <a:pt x="63842" y="31923"/>
                  </a:cubicBezTo>
                  <a:cubicBezTo>
                    <a:pt x="63842" y="14388"/>
                    <a:pt x="49627" y="173"/>
                    <a:pt x="32092" y="173"/>
                  </a:cubicBezTo>
                  <a:cubicBezTo>
                    <a:pt x="14557" y="173"/>
                    <a:pt x="342" y="14388"/>
                    <a:pt x="342" y="31923"/>
                  </a:cubicBezTo>
                  <a:cubicBezTo>
                    <a:pt x="342" y="49458"/>
                    <a:pt x="14557" y="63673"/>
                    <a:pt x="32092" y="6367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DB6EEF-1F46-E042-46F2-3BDD010533D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460806" y="1438995"/>
              <a:ext cx="63500" cy="63500"/>
            </a:xfrm>
            <a:custGeom>
              <a:avLst/>
              <a:gdLst>
                <a:gd name="connsiteX0" fmla="*/ 32183 w 63500"/>
                <a:gd name="connsiteY0" fmla="*/ 63616 h 63500"/>
                <a:gd name="connsiteX1" fmla="*/ 63933 w 63500"/>
                <a:gd name="connsiteY1" fmla="*/ 31866 h 63500"/>
                <a:gd name="connsiteX2" fmla="*/ 32183 w 63500"/>
                <a:gd name="connsiteY2" fmla="*/ 116 h 63500"/>
                <a:gd name="connsiteX3" fmla="*/ 432 w 63500"/>
                <a:gd name="connsiteY3" fmla="*/ 31866 h 63500"/>
                <a:gd name="connsiteX4" fmla="*/ 32183 w 63500"/>
                <a:gd name="connsiteY4" fmla="*/ 636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83" y="63616"/>
                  </a:moveTo>
                  <a:cubicBezTo>
                    <a:pt x="49718" y="63616"/>
                    <a:pt x="63933" y="49401"/>
                    <a:pt x="63933" y="31866"/>
                  </a:cubicBezTo>
                  <a:cubicBezTo>
                    <a:pt x="63933" y="14331"/>
                    <a:pt x="49718" y="116"/>
                    <a:pt x="32183" y="116"/>
                  </a:cubicBezTo>
                  <a:cubicBezTo>
                    <a:pt x="14647" y="116"/>
                    <a:pt x="432" y="14331"/>
                    <a:pt x="432" y="31866"/>
                  </a:cubicBezTo>
                  <a:cubicBezTo>
                    <a:pt x="432" y="49401"/>
                    <a:pt x="14647" y="63616"/>
                    <a:pt x="32183" y="6361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4682D7-BFEE-E822-9BA2-2C2AF06DC5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76730" y="5399725"/>
              <a:ext cx="63500" cy="63500"/>
            </a:xfrm>
            <a:custGeom>
              <a:avLst/>
              <a:gdLst>
                <a:gd name="connsiteX0" fmla="*/ 32255 w 63500"/>
                <a:gd name="connsiteY0" fmla="*/ 63928 h 63500"/>
                <a:gd name="connsiteX1" fmla="*/ 64005 w 63500"/>
                <a:gd name="connsiteY1" fmla="*/ 32178 h 63500"/>
                <a:gd name="connsiteX2" fmla="*/ 32255 w 63500"/>
                <a:gd name="connsiteY2" fmla="*/ 428 h 63500"/>
                <a:gd name="connsiteX3" fmla="*/ 505 w 63500"/>
                <a:gd name="connsiteY3" fmla="*/ 32178 h 63500"/>
                <a:gd name="connsiteX4" fmla="*/ 32255 w 63500"/>
                <a:gd name="connsiteY4" fmla="*/ 6392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55" y="63928"/>
                  </a:moveTo>
                  <a:cubicBezTo>
                    <a:pt x="49790" y="63928"/>
                    <a:pt x="64005" y="49713"/>
                    <a:pt x="64005" y="32178"/>
                  </a:cubicBezTo>
                  <a:cubicBezTo>
                    <a:pt x="64005" y="14643"/>
                    <a:pt x="49790" y="428"/>
                    <a:pt x="32255" y="428"/>
                  </a:cubicBezTo>
                  <a:cubicBezTo>
                    <a:pt x="14720" y="428"/>
                    <a:pt x="505" y="14643"/>
                    <a:pt x="505" y="32178"/>
                  </a:cubicBezTo>
                  <a:cubicBezTo>
                    <a:pt x="505" y="49713"/>
                    <a:pt x="14720" y="63928"/>
                    <a:pt x="32255" y="63928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90FDE1-40D8-7023-CC2D-7FDEB1DFE60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56087" y="3580465"/>
              <a:ext cx="63500" cy="63500"/>
            </a:xfrm>
            <a:custGeom>
              <a:avLst/>
              <a:gdLst>
                <a:gd name="connsiteX0" fmla="*/ 32190 w 63500"/>
                <a:gd name="connsiteY0" fmla="*/ 63784 h 63500"/>
                <a:gd name="connsiteX1" fmla="*/ 63940 w 63500"/>
                <a:gd name="connsiteY1" fmla="*/ 32034 h 63500"/>
                <a:gd name="connsiteX2" fmla="*/ 32190 w 63500"/>
                <a:gd name="connsiteY2" fmla="*/ 284 h 63500"/>
                <a:gd name="connsiteX3" fmla="*/ 440 w 63500"/>
                <a:gd name="connsiteY3" fmla="*/ 32034 h 63500"/>
                <a:gd name="connsiteX4" fmla="*/ 32190 w 63500"/>
                <a:gd name="connsiteY4" fmla="*/ 63784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90" y="63784"/>
                  </a:moveTo>
                  <a:cubicBezTo>
                    <a:pt x="49725" y="63784"/>
                    <a:pt x="63940" y="49569"/>
                    <a:pt x="63940" y="32034"/>
                  </a:cubicBezTo>
                  <a:cubicBezTo>
                    <a:pt x="63940" y="14499"/>
                    <a:pt x="49725" y="284"/>
                    <a:pt x="32190" y="284"/>
                  </a:cubicBezTo>
                  <a:cubicBezTo>
                    <a:pt x="14655" y="284"/>
                    <a:pt x="440" y="14499"/>
                    <a:pt x="440" y="32034"/>
                  </a:cubicBezTo>
                  <a:cubicBezTo>
                    <a:pt x="440" y="49569"/>
                    <a:pt x="14655" y="63784"/>
                    <a:pt x="32190" y="63784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C3AD2D-0E5F-550E-5F78-6BF0E03E45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07540" y="2752899"/>
              <a:ext cx="63500" cy="63500"/>
            </a:xfrm>
            <a:custGeom>
              <a:avLst/>
              <a:gdLst>
                <a:gd name="connsiteX0" fmla="*/ 32100 w 63500"/>
                <a:gd name="connsiteY0" fmla="*/ 63719 h 63500"/>
                <a:gd name="connsiteX1" fmla="*/ 63850 w 63500"/>
                <a:gd name="connsiteY1" fmla="*/ 31969 h 63500"/>
                <a:gd name="connsiteX2" fmla="*/ 32100 w 63500"/>
                <a:gd name="connsiteY2" fmla="*/ 219 h 63500"/>
                <a:gd name="connsiteX3" fmla="*/ 350 w 63500"/>
                <a:gd name="connsiteY3" fmla="*/ 31969 h 63500"/>
                <a:gd name="connsiteX4" fmla="*/ 32100 w 63500"/>
                <a:gd name="connsiteY4" fmla="*/ 6371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00" y="63719"/>
                  </a:moveTo>
                  <a:cubicBezTo>
                    <a:pt x="49635" y="63719"/>
                    <a:pt x="63850" y="49504"/>
                    <a:pt x="63850" y="31969"/>
                  </a:cubicBezTo>
                  <a:cubicBezTo>
                    <a:pt x="63850" y="14434"/>
                    <a:pt x="49635" y="219"/>
                    <a:pt x="32100" y="219"/>
                  </a:cubicBezTo>
                  <a:cubicBezTo>
                    <a:pt x="14565" y="219"/>
                    <a:pt x="350" y="14434"/>
                    <a:pt x="350" y="31969"/>
                  </a:cubicBezTo>
                  <a:cubicBezTo>
                    <a:pt x="350" y="49504"/>
                    <a:pt x="14565" y="63719"/>
                    <a:pt x="32100" y="6371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541472-AA27-0F79-C9B3-AE0909C87D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37225" y="3272403"/>
              <a:ext cx="63500" cy="63500"/>
            </a:xfrm>
            <a:custGeom>
              <a:avLst/>
              <a:gdLst>
                <a:gd name="connsiteX0" fmla="*/ 32196 w 63500"/>
                <a:gd name="connsiteY0" fmla="*/ 63760 h 63500"/>
                <a:gd name="connsiteX1" fmla="*/ 63946 w 63500"/>
                <a:gd name="connsiteY1" fmla="*/ 32010 h 63500"/>
                <a:gd name="connsiteX2" fmla="*/ 32196 w 63500"/>
                <a:gd name="connsiteY2" fmla="*/ 260 h 63500"/>
                <a:gd name="connsiteX3" fmla="*/ 446 w 63500"/>
                <a:gd name="connsiteY3" fmla="*/ 32010 h 63500"/>
                <a:gd name="connsiteX4" fmla="*/ 32196 w 63500"/>
                <a:gd name="connsiteY4" fmla="*/ 6376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96" y="63760"/>
                  </a:moveTo>
                  <a:cubicBezTo>
                    <a:pt x="49731" y="63760"/>
                    <a:pt x="63946" y="49545"/>
                    <a:pt x="63946" y="32010"/>
                  </a:cubicBezTo>
                  <a:cubicBezTo>
                    <a:pt x="63946" y="14475"/>
                    <a:pt x="49731" y="260"/>
                    <a:pt x="32196" y="260"/>
                  </a:cubicBezTo>
                  <a:cubicBezTo>
                    <a:pt x="14661" y="260"/>
                    <a:pt x="446" y="14475"/>
                    <a:pt x="446" y="32010"/>
                  </a:cubicBezTo>
                  <a:cubicBezTo>
                    <a:pt x="446" y="49545"/>
                    <a:pt x="14661" y="63760"/>
                    <a:pt x="32196" y="63760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87823A-EBBC-ED6E-5873-FFEA20B75DD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80646" y="2077036"/>
              <a:ext cx="63500" cy="63500"/>
            </a:xfrm>
            <a:custGeom>
              <a:avLst/>
              <a:gdLst>
                <a:gd name="connsiteX0" fmla="*/ 32082 w 63500"/>
                <a:gd name="connsiteY0" fmla="*/ 63666 h 63500"/>
                <a:gd name="connsiteX1" fmla="*/ 63832 w 63500"/>
                <a:gd name="connsiteY1" fmla="*/ 31916 h 63500"/>
                <a:gd name="connsiteX2" fmla="*/ 32082 w 63500"/>
                <a:gd name="connsiteY2" fmla="*/ 166 h 63500"/>
                <a:gd name="connsiteX3" fmla="*/ 332 w 63500"/>
                <a:gd name="connsiteY3" fmla="*/ 31916 h 63500"/>
                <a:gd name="connsiteX4" fmla="*/ 32082 w 63500"/>
                <a:gd name="connsiteY4" fmla="*/ 6366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082" y="63666"/>
                  </a:moveTo>
                  <a:cubicBezTo>
                    <a:pt x="49617" y="63666"/>
                    <a:pt x="63832" y="49451"/>
                    <a:pt x="63832" y="31916"/>
                  </a:cubicBezTo>
                  <a:cubicBezTo>
                    <a:pt x="63832" y="14381"/>
                    <a:pt x="49617" y="166"/>
                    <a:pt x="32082" y="166"/>
                  </a:cubicBezTo>
                  <a:cubicBezTo>
                    <a:pt x="14547" y="166"/>
                    <a:pt x="332" y="14381"/>
                    <a:pt x="332" y="31916"/>
                  </a:cubicBezTo>
                  <a:cubicBezTo>
                    <a:pt x="332" y="49451"/>
                    <a:pt x="14547" y="63666"/>
                    <a:pt x="32082" y="6366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172AD8-64A9-E8D3-35BA-A5C82110BCE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349372" y="3349762"/>
              <a:ext cx="63500" cy="63500"/>
            </a:xfrm>
            <a:custGeom>
              <a:avLst/>
              <a:gdLst>
                <a:gd name="connsiteX0" fmla="*/ 32174 w 63500"/>
                <a:gd name="connsiteY0" fmla="*/ 63766 h 63500"/>
                <a:gd name="connsiteX1" fmla="*/ 63924 w 63500"/>
                <a:gd name="connsiteY1" fmla="*/ 32016 h 63500"/>
                <a:gd name="connsiteX2" fmla="*/ 32174 w 63500"/>
                <a:gd name="connsiteY2" fmla="*/ 266 h 63500"/>
                <a:gd name="connsiteX3" fmla="*/ 424 w 63500"/>
                <a:gd name="connsiteY3" fmla="*/ 32016 h 63500"/>
                <a:gd name="connsiteX4" fmla="*/ 32174 w 63500"/>
                <a:gd name="connsiteY4" fmla="*/ 6376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74" y="63766"/>
                  </a:moveTo>
                  <a:cubicBezTo>
                    <a:pt x="49709" y="63766"/>
                    <a:pt x="63924" y="49551"/>
                    <a:pt x="63924" y="32016"/>
                  </a:cubicBezTo>
                  <a:cubicBezTo>
                    <a:pt x="63924" y="14481"/>
                    <a:pt x="49709" y="266"/>
                    <a:pt x="32174" y="266"/>
                  </a:cubicBezTo>
                  <a:cubicBezTo>
                    <a:pt x="14639" y="266"/>
                    <a:pt x="424" y="14481"/>
                    <a:pt x="424" y="32016"/>
                  </a:cubicBezTo>
                  <a:cubicBezTo>
                    <a:pt x="424" y="49551"/>
                    <a:pt x="14639" y="63766"/>
                    <a:pt x="32174" y="6376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096050-FB7E-745E-583E-05E21F45A1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76082" y="794023"/>
              <a:ext cx="63500" cy="63500"/>
            </a:xfrm>
            <a:custGeom>
              <a:avLst/>
              <a:gdLst>
                <a:gd name="connsiteX0" fmla="*/ 32192 w 63500"/>
                <a:gd name="connsiteY0" fmla="*/ 63565 h 63500"/>
                <a:gd name="connsiteX1" fmla="*/ 63942 w 63500"/>
                <a:gd name="connsiteY1" fmla="*/ 31815 h 63500"/>
                <a:gd name="connsiteX2" fmla="*/ 32192 w 63500"/>
                <a:gd name="connsiteY2" fmla="*/ 65 h 63500"/>
                <a:gd name="connsiteX3" fmla="*/ 442 w 63500"/>
                <a:gd name="connsiteY3" fmla="*/ 31815 h 63500"/>
                <a:gd name="connsiteX4" fmla="*/ 32192 w 63500"/>
                <a:gd name="connsiteY4" fmla="*/ 6356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92" y="63565"/>
                  </a:moveTo>
                  <a:cubicBezTo>
                    <a:pt x="49727" y="63565"/>
                    <a:pt x="63942" y="49350"/>
                    <a:pt x="63942" y="31815"/>
                  </a:cubicBezTo>
                  <a:cubicBezTo>
                    <a:pt x="63942" y="14280"/>
                    <a:pt x="49727" y="65"/>
                    <a:pt x="32192" y="65"/>
                  </a:cubicBezTo>
                  <a:cubicBezTo>
                    <a:pt x="14657" y="65"/>
                    <a:pt x="442" y="14280"/>
                    <a:pt x="442" y="31815"/>
                  </a:cubicBezTo>
                  <a:cubicBezTo>
                    <a:pt x="442" y="49350"/>
                    <a:pt x="14657" y="63565"/>
                    <a:pt x="32192" y="6356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964160-634B-5698-C60E-F0061CA23E9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72751" y="3689614"/>
              <a:ext cx="63500" cy="63500"/>
            </a:xfrm>
            <a:custGeom>
              <a:avLst/>
              <a:gdLst>
                <a:gd name="connsiteX0" fmla="*/ 32128 w 63500"/>
                <a:gd name="connsiteY0" fmla="*/ 63793 h 63500"/>
                <a:gd name="connsiteX1" fmla="*/ 63878 w 63500"/>
                <a:gd name="connsiteY1" fmla="*/ 32043 h 63500"/>
                <a:gd name="connsiteX2" fmla="*/ 32128 w 63500"/>
                <a:gd name="connsiteY2" fmla="*/ 293 h 63500"/>
                <a:gd name="connsiteX3" fmla="*/ 378 w 63500"/>
                <a:gd name="connsiteY3" fmla="*/ 32043 h 63500"/>
                <a:gd name="connsiteX4" fmla="*/ 32128 w 63500"/>
                <a:gd name="connsiteY4" fmla="*/ 6379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8" y="63793"/>
                  </a:moveTo>
                  <a:cubicBezTo>
                    <a:pt x="49663" y="63793"/>
                    <a:pt x="63878" y="49578"/>
                    <a:pt x="63878" y="32043"/>
                  </a:cubicBezTo>
                  <a:cubicBezTo>
                    <a:pt x="63878" y="14508"/>
                    <a:pt x="49663" y="293"/>
                    <a:pt x="32128" y="293"/>
                  </a:cubicBezTo>
                  <a:cubicBezTo>
                    <a:pt x="14593" y="293"/>
                    <a:pt x="378" y="14508"/>
                    <a:pt x="378" y="32043"/>
                  </a:cubicBezTo>
                  <a:cubicBezTo>
                    <a:pt x="378" y="49578"/>
                    <a:pt x="14593" y="63793"/>
                    <a:pt x="32128" y="6379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A2919E9-2469-46D4-366F-C91960032B8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2317" y="2647545"/>
              <a:ext cx="63500" cy="63500"/>
            </a:xfrm>
            <a:custGeom>
              <a:avLst/>
              <a:gdLst>
                <a:gd name="connsiteX0" fmla="*/ 32112 w 63500"/>
                <a:gd name="connsiteY0" fmla="*/ 63711 h 63500"/>
                <a:gd name="connsiteX1" fmla="*/ 63862 w 63500"/>
                <a:gd name="connsiteY1" fmla="*/ 31961 h 63500"/>
                <a:gd name="connsiteX2" fmla="*/ 32112 w 63500"/>
                <a:gd name="connsiteY2" fmla="*/ 211 h 63500"/>
                <a:gd name="connsiteX3" fmla="*/ 362 w 63500"/>
                <a:gd name="connsiteY3" fmla="*/ 31961 h 63500"/>
                <a:gd name="connsiteX4" fmla="*/ 32112 w 63500"/>
                <a:gd name="connsiteY4" fmla="*/ 6371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12" y="63711"/>
                  </a:moveTo>
                  <a:cubicBezTo>
                    <a:pt x="49647" y="63711"/>
                    <a:pt x="63862" y="49496"/>
                    <a:pt x="63862" y="31961"/>
                  </a:cubicBezTo>
                  <a:cubicBezTo>
                    <a:pt x="63862" y="14426"/>
                    <a:pt x="49647" y="211"/>
                    <a:pt x="32112" y="211"/>
                  </a:cubicBezTo>
                  <a:cubicBezTo>
                    <a:pt x="14577" y="211"/>
                    <a:pt x="362" y="14426"/>
                    <a:pt x="362" y="31961"/>
                  </a:cubicBezTo>
                  <a:cubicBezTo>
                    <a:pt x="362" y="49496"/>
                    <a:pt x="14577" y="63711"/>
                    <a:pt x="32112" y="63711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0E5B70-9235-ADDC-EC5F-962D141BEA7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570065" y="5659384"/>
              <a:ext cx="63500" cy="63500"/>
            </a:xfrm>
            <a:custGeom>
              <a:avLst/>
              <a:gdLst>
                <a:gd name="connsiteX0" fmla="*/ 32270 w 63500"/>
                <a:gd name="connsiteY0" fmla="*/ 63948 h 63500"/>
                <a:gd name="connsiteX1" fmla="*/ 64020 w 63500"/>
                <a:gd name="connsiteY1" fmla="*/ 32198 h 63500"/>
                <a:gd name="connsiteX2" fmla="*/ 32270 w 63500"/>
                <a:gd name="connsiteY2" fmla="*/ 448 h 63500"/>
                <a:gd name="connsiteX3" fmla="*/ 520 w 63500"/>
                <a:gd name="connsiteY3" fmla="*/ 32198 h 63500"/>
                <a:gd name="connsiteX4" fmla="*/ 32270 w 63500"/>
                <a:gd name="connsiteY4" fmla="*/ 6394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70" y="63948"/>
                  </a:moveTo>
                  <a:cubicBezTo>
                    <a:pt x="49805" y="63948"/>
                    <a:pt x="64020" y="49733"/>
                    <a:pt x="64020" y="32198"/>
                  </a:cubicBezTo>
                  <a:cubicBezTo>
                    <a:pt x="64020" y="14663"/>
                    <a:pt x="49805" y="448"/>
                    <a:pt x="32270" y="448"/>
                  </a:cubicBezTo>
                  <a:cubicBezTo>
                    <a:pt x="14735" y="448"/>
                    <a:pt x="520" y="14663"/>
                    <a:pt x="520" y="32198"/>
                  </a:cubicBezTo>
                  <a:cubicBezTo>
                    <a:pt x="520" y="49733"/>
                    <a:pt x="14735" y="63948"/>
                    <a:pt x="32270" y="63948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1787A0-3C14-588E-DF82-B907A2CDDFA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64846" y="2322232"/>
              <a:ext cx="63500" cy="63500"/>
            </a:xfrm>
            <a:custGeom>
              <a:avLst/>
              <a:gdLst>
                <a:gd name="connsiteX0" fmla="*/ 32159 w 63500"/>
                <a:gd name="connsiteY0" fmla="*/ 63685 h 63500"/>
                <a:gd name="connsiteX1" fmla="*/ 63909 w 63500"/>
                <a:gd name="connsiteY1" fmla="*/ 31935 h 63500"/>
                <a:gd name="connsiteX2" fmla="*/ 32159 w 63500"/>
                <a:gd name="connsiteY2" fmla="*/ 185 h 63500"/>
                <a:gd name="connsiteX3" fmla="*/ 409 w 63500"/>
                <a:gd name="connsiteY3" fmla="*/ 31935 h 63500"/>
                <a:gd name="connsiteX4" fmla="*/ 32159 w 63500"/>
                <a:gd name="connsiteY4" fmla="*/ 6368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59" y="63685"/>
                  </a:moveTo>
                  <a:cubicBezTo>
                    <a:pt x="49694" y="63685"/>
                    <a:pt x="63909" y="49470"/>
                    <a:pt x="63909" y="31935"/>
                  </a:cubicBezTo>
                  <a:cubicBezTo>
                    <a:pt x="63909" y="14400"/>
                    <a:pt x="49694" y="185"/>
                    <a:pt x="32159" y="185"/>
                  </a:cubicBezTo>
                  <a:cubicBezTo>
                    <a:pt x="14624" y="185"/>
                    <a:pt x="409" y="14400"/>
                    <a:pt x="409" y="31935"/>
                  </a:cubicBezTo>
                  <a:cubicBezTo>
                    <a:pt x="409" y="49470"/>
                    <a:pt x="14624" y="63685"/>
                    <a:pt x="32159" y="6368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16C0F9-F6A5-57F1-C5F5-A5E3645D959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314167" y="1721029"/>
              <a:ext cx="63500" cy="63500"/>
            </a:xfrm>
            <a:custGeom>
              <a:avLst/>
              <a:gdLst>
                <a:gd name="connsiteX0" fmla="*/ 32171 w 63500"/>
                <a:gd name="connsiteY0" fmla="*/ 63638 h 63500"/>
                <a:gd name="connsiteX1" fmla="*/ 63921 w 63500"/>
                <a:gd name="connsiteY1" fmla="*/ 31888 h 63500"/>
                <a:gd name="connsiteX2" fmla="*/ 32171 w 63500"/>
                <a:gd name="connsiteY2" fmla="*/ 138 h 63500"/>
                <a:gd name="connsiteX3" fmla="*/ 421 w 63500"/>
                <a:gd name="connsiteY3" fmla="*/ 31888 h 63500"/>
                <a:gd name="connsiteX4" fmla="*/ 32171 w 63500"/>
                <a:gd name="connsiteY4" fmla="*/ 636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71" y="63638"/>
                  </a:moveTo>
                  <a:cubicBezTo>
                    <a:pt x="49706" y="63638"/>
                    <a:pt x="63921" y="49423"/>
                    <a:pt x="63921" y="31888"/>
                  </a:cubicBezTo>
                  <a:cubicBezTo>
                    <a:pt x="63921" y="14353"/>
                    <a:pt x="49706" y="138"/>
                    <a:pt x="32171" y="138"/>
                  </a:cubicBezTo>
                  <a:cubicBezTo>
                    <a:pt x="14636" y="138"/>
                    <a:pt x="421" y="14353"/>
                    <a:pt x="421" y="31888"/>
                  </a:cubicBezTo>
                  <a:cubicBezTo>
                    <a:pt x="421" y="49423"/>
                    <a:pt x="14636" y="63638"/>
                    <a:pt x="32171" y="63638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A4604C-523F-F37D-415E-7654DC944BD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97964" y="5515152"/>
              <a:ext cx="63500" cy="63500"/>
            </a:xfrm>
            <a:custGeom>
              <a:avLst/>
              <a:gdLst>
                <a:gd name="connsiteX0" fmla="*/ 32288 w 63500"/>
                <a:gd name="connsiteY0" fmla="*/ 63937 h 63500"/>
                <a:gd name="connsiteX1" fmla="*/ 64038 w 63500"/>
                <a:gd name="connsiteY1" fmla="*/ 32187 h 63500"/>
                <a:gd name="connsiteX2" fmla="*/ 32288 w 63500"/>
                <a:gd name="connsiteY2" fmla="*/ 437 h 63500"/>
                <a:gd name="connsiteX3" fmla="*/ 538 w 63500"/>
                <a:gd name="connsiteY3" fmla="*/ 32187 h 63500"/>
                <a:gd name="connsiteX4" fmla="*/ 32288 w 63500"/>
                <a:gd name="connsiteY4" fmla="*/ 6393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88" y="63937"/>
                  </a:moveTo>
                  <a:cubicBezTo>
                    <a:pt x="49823" y="63937"/>
                    <a:pt x="64038" y="49722"/>
                    <a:pt x="64038" y="32187"/>
                  </a:cubicBezTo>
                  <a:cubicBezTo>
                    <a:pt x="64038" y="14652"/>
                    <a:pt x="49823" y="437"/>
                    <a:pt x="32288" y="437"/>
                  </a:cubicBezTo>
                  <a:cubicBezTo>
                    <a:pt x="14753" y="437"/>
                    <a:pt x="538" y="14652"/>
                    <a:pt x="538" y="32187"/>
                  </a:cubicBezTo>
                  <a:cubicBezTo>
                    <a:pt x="538" y="49722"/>
                    <a:pt x="14753" y="63937"/>
                    <a:pt x="32288" y="63937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E61E5F-84A1-6899-A4D9-ABE39D7B46B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898725" y="3601161"/>
              <a:ext cx="63500" cy="63500"/>
            </a:xfrm>
            <a:custGeom>
              <a:avLst/>
              <a:gdLst>
                <a:gd name="connsiteX0" fmla="*/ 32138 w 63500"/>
                <a:gd name="connsiteY0" fmla="*/ 63786 h 63500"/>
                <a:gd name="connsiteX1" fmla="*/ 63888 w 63500"/>
                <a:gd name="connsiteY1" fmla="*/ 32036 h 63500"/>
                <a:gd name="connsiteX2" fmla="*/ 32138 w 63500"/>
                <a:gd name="connsiteY2" fmla="*/ 286 h 63500"/>
                <a:gd name="connsiteX3" fmla="*/ 388 w 63500"/>
                <a:gd name="connsiteY3" fmla="*/ 32036 h 63500"/>
                <a:gd name="connsiteX4" fmla="*/ 32138 w 63500"/>
                <a:gd name="connsiteY4" fmla="*/ 6378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38" y="63786"/>
                  </a:moveTo>
                  <a:cubicBezTo>
                    <a:pt x="49673" y="63786"/>
                    <a:pt x="63888" y="49571"/>
                    <a:pt x="63888" y="32036"/>
                  </a:cubicBezTo>
                  <a:cubicBezTo>
                    <a:pt x="63888" y="14501"/>
                    <a:pt x="49673" y="286"/>
                    <a:pt x="32138" y="286"/>
                  </a:cubicBezTo>
                  <a:cubicBezTo>
                    <a:pt x="14603" y="286"/>
                    <a:pt x="388" y="14501"/>
                    <a:pt x="388" y="32036"/>
                  </a:cubicBezTo>
                  <a:cubicBezTo>
                    <a:pt x="388" y="49571"/>
                    <a:pt x="14603" y="63786"/>
                    <a:pt x="32138" y="6378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671783-9655-DDE5-4999-A228180024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15521" y="5421426"/>
              <a:ext cx="63500" cy="63500"/>
            </a:xfrm>
            <a:custGeom>
              <a:avLst/>
              <a:gdLst>
                <a:gd name="connsiteX0" fmla="*/ 32289 w 63500"/>
                <a:gd name="connsiteY0" fmla="*/ 63929 h 63500"/>
                <a:gd name="connsiteX1" fmla="*/ 64039 w 63500"/>
                <a:gd name="connsiteY1" fmla="*/ 32179 h 63500"/>
                <a:gd name="connsiteX2" fmla="*/ 32289 w 63500"/>
                <a:gd name="connsiteY2" fmla="*/ 429 h 63500"/>
                <a:gd name="connsiteX3" fmla="*/ 539 w 63500"/>
                <a:gd name="connsiteY3" fmla="*/ 32179 h 63500"/>
                <a:gd name="connsiteX4" fmla="*/ 32289 w 63500"/>
                <a:gd name="connsiteY4" fmla="*/ 6392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89" y="63929"/>
                  </a:moveTo>
                  <a:cubicBezTo>
                    <a:pt x="49824" y="63929"/>
                    <a:pt x="64039" y="49714"/>
                    <a:pt x="64039" y="32179"/>
                  </a:cubicBezTo>
                  <a:cubicBezTo>
                    <a:pt x="64039" y="14644"/>
                    <a:pt x="49824" y="429"/>
                    <a:pt x="32289" y="429"/>
                  </a:cubicBezTo>
                  <a:cubicBezTo>
                    <a:pt x="14754" y="429"/>
                    <a:pt x="539" y="14644"/>
                    <a:pt x="539" y="32179"/>
                  </a:cubicBezTo>
                  <a:cubicBezTo>
                    <a:pt x="539" y="49714"/>
                    <a:pt x="14754" y="63929"/>
                    <a:pt x="32289" y="6392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C8A3AF5-667E-70F2-4F06-FCBC3D59EBB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43775" y="6197691"/>
              <a:ext cx="63500" cy="63500"/>
            </a:xfrm>
            <a:custGeom>
              <a:avLst/>
              <a:gdLst>
                <a:gd name="connsiteX0" fmla="*/ 32291 w 63500"/>
                <a:gd name="connsiteY0" fmla="*/ 63991 h 63500"/>
                <a:gd name="connsiteX1" fmla="*/ 64041 w 63500"/>
                <a:gd name="connsiteY1" fmla="*/ 32241 h 63500"/>
                <a:gd name="connsiteX2" fmla="*/ 32291 w 63500"/>
                <a:gd name="connsiteY2" fmla="*/ 491 h 63500"/>
                <a:gd name="connsiteX3" fmla="*/ 541 w 63500"/>
                <a:gd name="connsiteY3" fmla="*/ 32241 h 63500"/>
                <a:gd name="connsiteX4" fmla="*/ 32291 w 63500"/>
                <a:gd name="connsiteY4" fmla="*/ 6399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91" y="63991"/>
                  </a:moveTo>
                  <a:cubicBezTo>
                    <a:pt x="49826" y="63991"/>
                    <a:pt x="64041" y="49776"/>
                    <a:pt x="64041" y="32241"/>
                  </a:cubicBezTo>
                  <a:cubicBezTo>
                    <a:pt x="64041" y="14706"/>
                    <a:pt x="49826" y="491"/>
                    <a:pt x="32291" y="491"/>
                  </a:cubicBezTo>
                  <a:cubicBezTo>
                    <a:pt x="14756" y="491"/>
                    <a:pt x="541" y="14706"/>
                    <a:pt x="541" y="32241"/>
                  </a:cubicBezTo>
                  <a:cubicBezTo>
                    <a:pt x="541" y="49776"/>
                    <a:pt x="14756" y="63991"/>
                    <a:pt x="32291" y="63991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CBF0D7-F78A-299D-2933-DE8C4E37E3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036464" y="2945277"/>
              <a:ext cx="63500" cy="63500"/>
            </a:xfrm>
            <a:custGeom>
              <a:avLst/>
              <a:gdLst>
                <a:gd name="connsiteX0" fmla="*/ 32149 w 63500"/>
                <a:gd name="connsiteY0" fmla="*/ 63734 h 63500"/>
                <a:gd name="connsiteX1" fmla="*/ 63899 w 63500"/>
                <a:gd name="connsiteY1" fmla="*/ 31984 h 63500"/>
                <a:gd name="connsiteX2" fmla="*/ 32149 w 63500"/>
                <a:gd name="connsiteY2" fmla="*/ 234 h 63500"/>
                <a:gd name="connsiteX3" fmla="*/ 399 w 63500"/>
                <a:gd name="connsiteY3" fmla="*/ 31984 h 63500"/>
                <a:gd name="connsiteX4" fmla="*/ 32149 w 63500"/>
                <a:gd name="connsiteY4" fmla="*/ 63734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49" y="63734"/>
                  </a:moveTo>
                  <a:cubicBezTo>
                    <a:pt x="49684" y="63734"/>
                    <a:pt x="63899" y="49519"/>
                    <a:pt x="63899" y="31984"/>
                  </a:cubicBezTo>
                  <a:cubicBezTo>
                    <a:pt x="63899" y="14449"/>
                    <a:pt x="49684" y="234"/>
                    <a:pt x="32149" y="234"/>
                  </a:cubicBezTo>
                  <a:cubicBezTo>
                    <a:pt x="14614" y="234"/>
                    <a:pt x="399" y="14449"/>
                    <a:pt x="399" y="31984"/>
                  </a:cubicBezTo>
                  <a:cubicBezTo>
                    <a:pt x="399" y="49519"/>
                    <a:pt x="14614" y="63734"/>
                    <a:pt x="32149" y="63734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818610-538A-E0E0-DCA1-0470DBCFF01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70789" y="4576307"/>
              <a:ext cx="63500" cy="63500"/>
            </a:xfrm>
            <a:custGeom>
              <a:avLst/>
              <a:gdLst>
                <a:gd name="connsiteX0" fmla="*/ 32160 w 63500"/>
                <a:gd name="connsiteY0" fmla="*/ 63863 h 63500"/>
                <a:gd name="connsiteX1" fmla="*/ 63910 w 63500"/>
                <a:gd name="connsiteY1" fmla="*/ 32113 h 63500"/>
                <a:gd name="connsiteX2" fmla="*/ 32160 w 63500"/>
                <a:gd name="connsiteY2" fmla="*/ 363 h 63500"/>
                <a:gd name="connsiteX3" fmla="*/ 410 w 63500"/>
                <a:gd name="connsiteY3" fmla="*/ 32113 h 63500"/>
                <a:gd name="connsiteX4" fmla="*/ 32160 w 63500"/>
                <a:gd name="connsiteY4" fmla="*/ 638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60" y="63863"/>
                  </a:moveTo>
                  <a:cubicBezTo>
                    <a:pt x="49695" y="63863"/>
                    <a:pt x="63910" y="49648"/>
                    <a:pt x="63910" y="32113"/>
                  </a:cubicBezTo>
                  <a:cubicBezTo>
                    <a:pt x="63910" y="14578"/>
                    <a:pt x="49695" y="363"/>
                    <a:pt x="32160" y="363"/>
                  </a:cubicBezTo>
                  <a:cubicBezTo>
                    <a:pt x="14625" y="363"/>
                    <a:pt x="410" y="14578"/>
                    <a:pt x="410" y="32113"/>
                  </a:cubicBezTo>
                  <a:cubicBezTo>
                    <a:pt x="410" y="49648"/>
                    <a:pt x="14625" y="63863"/>
                    <a:pt x="32160" y="6386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8251A8C-DD0C-56A5-7F3F-2536AA966D1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46432" y="3181817"/>
              <a:ext cx="63500" cy="63500"/>
            </a:xfrm>
            <a:custGeom>
              <a:avLst/>
              <a:gdLst>
                <a:gd name="connsiteX0" fmla="*/ 32103 w 63500"/>
                <a:gd name="connsiteY0" fmla="*/ 63753 h 63500"/>
                <a:gd name="connsiteX1" fmla="*/ 63853 w 63500"/>
                <a:gd name="connsiteY1" fmla="*/ 32003 h 63500"/>
                <a:gd name="connsiteX2" fmla="*/ 32103 w 63500"/>
                <a:gd name="connsiteY2" fmla="*/ 253 h 63500"/>
                <a:gd name="connsiteX3" fmla="*/ 353 w 63500"/>
                <a:gd name="connsiteY3" fmla="*/ 32003 h 63500"/>
                <a:gd name="connsiteX4" fmla="*/ 32103 w 63500"/>
                <a:gd name="connsiteY4" fmla="*/ 6375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03" y="63753"/>
                  </a:moveTo>
                  <a:cubicBezTo>
                    <a:pt x="49638" y="63753"/>
                    <a:pt x="63853" y="49538"/>
                    <a:pt x="63853" y="32003"/>
                  </a:cubicBezTo>
                  <a:cubicBezTo>
                    <a:pt x="63853" y="14468"/>
                    <a:pt x="49638" y="253"/>
                    <a:pt x="32103" y="253"/>
                  </a:cubicBezTo>
                  <a:cubicBezTo>
                    <a:pt x="14568" y="253"/>
                    <a:pt x="353" y="14468"/>
                    <a:pt x="353" y="32003"/>
                  </a:cubicBezTo>
                  <a:cubicBezTo>
                    <a:pt x="353" y="49538"/>
                    <a:pt x="14568" y="63753"/>
                    <a:pt x="32103" y="6375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C245C3-74EF-162D-F57B-43B0B363C5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86828" y="3234547"/>
              <a:ext cx="63500" cy="63500"/>
            </a:xfrm>
            <a:custGeom>
              <a:avLst/>
              <a:gdLst>
                <a:gd name="connsiteX0" fmla="*/ 32122 w 63500"/>
                <a:gd name="connsiteY0" fmla="*/ 63757 h 63500"/>
                <a:gd name="connsiteX1" fmla="*/ 63872 w 63500"/>
                <a:gd name="connsiteY1" fmla="*/ 32007 h 63500"/>
                <a:gd name="connsiteX2" fmla="*/ 32122 w 63500"/>
                <a:gd name="connsiteY2" fmla="*/ 257 h 63500"/>
                <a:gd name="connsiteX3" fmla="*/ 372 w 63500"/>
                <a:gd name="connsiteY3" fmla="*/ 32007 h 63500"/>
                <a:gd name="connsiteX4" fmla="*/ 32122 w 63500"/>
                <a:gd name="connsiteY4" fmla="*/ 6375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2" y="63757"/>
                  </a:moveTo>
                  <a:cubicBezTo>
                    <a:pt x="49657" y="63757"/>
                    <a:pt x="63872" y="49542"/>
                    <a:pt x="63872" y="32007"/>
                  </a:cubicBezTo>
                  <a:cubicBezTo>
                    <a:pt x="63872" y="14472"/>
                    <a:pt x="49657" y="257"/>
                    <a:pt x="32122" y="257"/>
                  </a:cubicBezTo>
                  <a:cubicBezTo>
                    <a:pt x="14587" y="257"/>
                    <a:pt x="372" y="14472"/>
                    <a:pt x="372" y="32007"/>
                  </a:cubicBezTo>
                  <a:cubicBezTo>
                    <a:pt x="372" y="49542"/>
                    <a:pt x="14587" y="63757"/>
                    <a:pt x="32122" y="63757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36DD5BB-8358-FB66-7C83-65A8EF8CFB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21514" y="3513957"/>
              <a:ext cx="63500" cy="63500"/>
            </a:xfrm>
            <a:custGeom>
              <a:avLst/>
              <a:gdLst>
                <a:gd name="connsiteX0" fmla="*/ 32124 w 63500"/>
                <a:gd name="connsiteY0" fmla="*/ 63779 h 63500"/>
                <a:gd name="connsiteX1" fmla="*/ 63874 w 63500"/>
                <a:gd name="connsiteY1" fmla="*/ 32029 h 63500"/>
                <a:gd name="connsiteX2" fmla="*/ 32124 w 63500"/>
                <a:gd name="connsiteY2" fmla="*/ 279 h 63500"/>
                <a:gd name="connsiteX3" fmla="*/ 374 w 63500"/>
                <a:gd name="connsiteY3" fmla="*/ 32029 h 63500"/>
                <a:gd name="connsiteX4" fmla="*/ 32124 w 63500"/>
                <a:gd name="connsiteY4" fmla="*/ 6377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4" y="63779"/>
                  </a:moveTo>
                  <a:cubicBezTo>
                    <a:pt x="49659" y="63779"/>
                    <a:pt x="63874" y="49564"/>
                    <a:pt x="63874" y="32029"/>
                  </a:cubicBezTo>
                  <a:cubicBezTo>
                    <a:pt x="63874" y="14494"/>
                    <a:pt x="49659" y="279"/>
                    <a:pt x="32124" y="279"/>
                  </a:cubicBezTo>
                  <a:cubicBezTo>
                    <a:pt x="14589" y="279"/>
                    <a:pt x="374" y="14494"/>
                    <a:pt x="374" y="32029"/>
                  </a:cubicBezTo>
                  <a:cubicBezTo>
                    <a:pt x="374" y="49564"/>
                    <a:pt x="14589" y="63779"/>
                    <a:pt x="32124" y="6377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4F6A6B-DC65-0D05-E8A4-D1F389557CC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91247" y="1271080"/>
              <a:ext cx="63500" cy="63500"/>
            </a:xfrm>
            <a:custGeom>
              <a:avLst/>
              <a:gdLst>
                <a:gd name="connsiteX0" fmla="*/ 32122 w 63500"/>
                <a:gd name="connsiteY0" fmla="*/ 63603 h 63500"/>
                <a:gd name="connsiteX1" fmla="*/ 63872 w 63500"/>
                <a:gd name="connsiteY1" fmla="*/ 31853 h 63500"/>
                <a:gd name="connsiteX2" fmla="*/ 32122 w 63500"/>
                <a:gd name="connsiteY2" fmla="*/ 103 h 63500"/>
                <a:gd name="connsiteX3" fmla="*/ 372 w 63500"/>
                <a:gd name="connsiteY3" fmla="*/ 31853 h 63500"/>
                <a:gd name="connsiteX4" fmla="*/ 32122 w 63500"/>
                <a:gd name="connsiteY4" fmla="*/ 6360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2" y="63603"/>
                  </a:moveTo>
                  <a:cubicBezTo>
                    <a:pt x="49657" y="63603"/>
                    <a:pt x="63872" y="49388"/>
                    <a:pt x="63872" y="31853"/>
                  </a:cubicBezTo>
                  <a:cubicBezTo>
                    <a:pt x="63872" y="14318"/>
                    <a:pt x="49657" y="103"/>
                    <a:pt x="32122" y="103"/>
                  </a:cubicBezTo>
                  <a:cubicBezTo>
                    <a:pt x="14587" y="103"/>
                    <a:pt x="372" y="14318"/>
                    <a:pt x="372" y="31853"/>
                  </a:cubicBezTo>
                  <a:cubicBezTo>
                    <a:pt x="372" y="49388"/>
                    <a:pt x="14587" y="63603"/>
                    <a:pt x="32122" y="6360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D216C77-3E83-1398-F78A-7102ABA5965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29434" y="560025"/>
              <a:ext cx="63500" cy="63500"/>
            </a:xfrm>
            <a:custGeom>
              <a:avLst/>
              <a:gdLst>
                <a:gd name="connsiteX0" fmla="*/ 32117 w 63500"/>
                <a:gd name="connsiteY0" fmla="*/ 63547 h 63500"/>
                <a:gd name="connsiteX1" fmla="*/ 63867 w 63500"/>
                <a:gd name="connsiteY1" fmla="*/ 31797 h 63500"/>
                <a:gd name="connsiteX2" fmla="*/ 32117 w 63500"/>
                <a:gd name="connsiteY2" fmla="*/ 47 h 63500"/>
                <a:gd name="connsiteX3" fmla="*/ 367 w 63500"/>
                <a:gd name="connsiteY3" fmla="*/ 31797 h 63500"/>
                <a:gd name="connsiteX4" fmla="*/ 32117 w 63500"/>
                <a:gd name="connsiteY4" fmla="*/ 6354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17" y="63547"/>
                  </a:moveTo>
                  <a:cubicBezTo>
                    <a:pt x="49652" y="63547"/>
                    <a:pt x="63867" y="49332"/>
                    <a:pt x="63867" y="31797"/>
                  </a:cubicBezTo>
                  <a:cubicBezTo>
                    <a:pt x="63867" y="14262"/>
                    <a:pt x="49652" y="47"/>
                    <a:pt x="32117" y="47"/>
                  </a:cubicBezTo>
                  <a:cubicBezTo>
                    <a:pt x="14582" y="47"/>
                    <a:pt x="367" y="14262"/>
                    <a:pt x="367" y="31797"/>
                  </a:cubicBezTo>
                  <a:cubicBezTo>
                    <a:pt x="367" y="49332"/>
                    <a:pt x="14582" y="63547"/>
                    <a:pt x="32117" y="63547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CF12B7-4641-B4BC-F8E7-E96F8239F3B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339021" y="2497172"/>
              <a:ext cx="63500" cy="63500"/>
            </a:xfrm>
            <a:custGeom>
              <a:avLst/>
              <a:gdLst>
                <a:gd name="connsiteX0" fmla="*/ 32094 w 63500"/>
                <a:gd name="connsiteY0" fmla="*/ 63699 h 63500"/>
                <a:gd name="connsiteX1" fmla="*/ 63844 w 63500"/>
                <a:gd name="connsiteY1" fmla="*/ 31949 h 63500"/>
                <a:gd name="connsiteX2" fmla="*/ 32094 w 63500"/>
                <a:gd name="connsiteY2" fmla="*/ 199 h 63500"/>
                <a:gd name="connsiteX3" fmla="*/ 344 w 63500"/>
                <a:gd name="connsiteY3" fmla="*/ 31949 h 63500"/>
                <a:gd name="connsiteX4" fmla="*/ 32094 w 63500"/>
                <a:gd name="connsiteY4" fmla="*/ 6369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094" y="63699"/>
                  </a:moveTo>
                  <a:cubicBezTo>
                    <a:pt x="49629" y="63699"/>
                    <a:pt x="63844" y="49484"/>
                    <a:pt x="63844" y="31949"/>
                  </a:cubicBezTo>
                  <a:cubicBezTo>
                    <a:pt x="63844" y="14414"/>
                    <a:pt x="49629" y="199"/>
                    <a:pt x="32094" y="199"/>
                  </a:cubicBezTo>
                  <a:cubicBezTo>
                    <a:pt x="14559" y="199"/>
                    <a:pt x="344" y="14414"/>
                    <a:pt x="344" y="31949"/>
                  </a:cubicBezTo>
                  <a:cubicBezTo>
                    <a:pt x="344" y="49484"/>
                    <a:pt x="14559" y="63699"/>
                    <a:pt x="32094" y="6369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0C8D61-2C68-8C80-1756-F9225E89D3B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37017" y="3153867"/>
              <a:ext cx="63500" cy="63500"/>
            </a:xfrm>
            <a:custGeom>
              <a:avLst/>
              <a:gdLst>
                <a:gd name="connsiteX0" fmla="*/ 32157 w 63500"/>
                <a:gd name="connsiteY0" fmla="*/ 63751 h 63500"/>
                <a:gd name="connsiteX1" fmla="*/ 63907 w 63500"/>
                <a:gd name="connsiteY1" fmla="*/ 32001 h 63500"/>
                <a:gd name="connsiteX2" fmla="*/ 32157 w 63500"/>
                <a:gd name="connsiteY2" fmla="*/ 251 h 63500"/>
                <a:gd name="connsiteX3" fmla="*/ 407 w 63500"/>
                <a:gd name="connsiteY3" fmla="*/ 32001 h 63500"/>
                <a:gd name="connsiteX4" fmla="*/ 32157 w 63500"/>
                <a:gd name="connsiteY4" fmla="*/ 6375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57" y="63751"/>
                  </a:moveTo>
                  <a:cubicBezTo>
                    <a:pt x="49692" y="63751"/>
                    <a:pt x="63907" y="49536"/>
                    <a:pt x="63907" y="32001"/>
                  </a:cubicBezTo>
                  <a:cubicBezTo>
                    <a:pt x="63907" y="14466"/>
                    <a:pt x="49692" y="251"/>
                    <a:pt x="32157" y="251"/>
                  </a:cubicBezTo>
                  <a:cubicBezTo>
                    <a:pt x="14622" y="251"/>
                    <a:pt x="407" y="14466"/>
                    <a:pt x="407" y="32001"/>
                  </a:cubicBezTo>
                  <a:cubicBezTo>
                    <a:pt x="407" y="49536"/>
                    <a:pt x="14622" y="63751"/>
                    <a:pt x="32157" y="63751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F12F98-FA35-9D8D-5669-CEB5A51077A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38562" y="2181140"/>
              <a:ext cx="63500" cy="63500"/>
            </a:xfrm>
            <a:custGeom>
              <a:avLst/>
              <a:gdLst>
                <a:gd name="connsiteX0" fmla="*/ 32141 w 63500"/>
                <a:gd name="connsiteY0" fmla="*/ 63674 h 63500"/>
                <a:gd name="connsiteX1" fmla="*/ 63891 w 63500"/>
                <a:gd name="connsiteY1" fmla="*/ 31924 h 63500"/>
                <a:gd name="connsiteX2" fmla="*/ 32141 w 63500"/>
                <a:gd name="connsiteY2" fmla="*/ 174 h 63500"/>
                <a:gd name="connsiteX3" fmla="*/ 391 w 63500"/>
                <a:gd name="connsiteY3" fmla="*/ 31924 h 63500"/>
                <a:gd name="connsiteX4" fmla="*/ 32141 w 63500"/>
                <a:gd name="connsiteY4" fmla="*/ 63674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41" y="63674"/>
                  </a:moveTo>
                  <a:cubicBezTo>
                    <a:pt x="49676" y="63674"/>
                    <a:pt x="63891" y="49459"/>
                    <a:pt x="63891" y="31924"/>
                  </a:cubicBezTo>
                  <a:cubicBezTo>
                    <a:pt x="63891" y="14389"/>
                    <a:pt x="49676" y="174"/>
                    <a:pt x="32141" y="174"/>
                  </a:cubicBezTo>
                  <a:cubicBezTo>
                    <a:pt x="14606" y="174"/>
                    <a:pt x="391" y="14389"/>
                    <a:pt x="391" y="31924"/>
                  </a:cubicBezTo>
                  <a:cubicBezTo>
                    <a:pt x="391" y="49459"/>
                    <a:pt x="14606" y="63674"/>
                    <a:pt x="32141" y="63674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040B39-9720-2108-15BF-12F9F69C19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703531" y="1514759"/>
              <a:ext cx="63500" cy="63500"/>
            </a:xfrm>
            <a:custGeom>
              <a:avLst/>
              <a:gdLst>
                <a:gd name="connsiteX0" fmla="*/ 32123 w 63500"/>
                <a:gd name="connsiteY0" fmla="*/ 63622 h 63500"/>
                <a:gd name="connsiteX1" fmla="*/ 63873 w 63500"/>
                <a:gd name="connsiteY1" fmla="*/ 31872 h 63500"/>
                <a:gd name="connsiteX2" fmla="*/ 32123 w 63500"/>
                <a:gd name="connsiteY2" fmla="*/ 122 h 63500"/>
                <a:gd name="connsiteX3" fmla="*/ 373 w 63500"/>
                <a:gd name="connsiteY3" fmla="*/ 31872 h 63500"/>
                <a:gd name="connsiteX4" fmla="*/ 32123 w 63500"/>
                <a:gd name="connsiteY4" fmla="*/ 63622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23" y="63622"/>
                  </a:moveTo>
                  <a:cubicBezTo>
                    <a:pt x="49658" y="63622"/>
                    <a:pt x="63873" y="49407"/>
                    <a:pt x="63873" y="31872"/>
                  </a:cubicBezTo>
                  <a:cubicBezTo>
                    <a:pt x="63873" y="14337"/>
                    <a:pt x="49658" y="122"/>
                    <a:pt x="32123" y="122"/>
                  </a:cubicBezTo>
                  <a:cubicBezTo>
                    <a:pt x="14588" y="122"/>
                    <a:pt x="373" y="14337"/>
                    <a:pt x="373" y="31872"/>
                  </a:cubicBezTo>
                  <a:cubicBezTo>
                    <a:pt x="373" y="49407"/>
                    <a:pt x="14588" y="63622"/>
                    <a:pt x="32123" y="63622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AF3187A-E08A-778E-8B58-0F078577409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872622" y="4089633"/>
              <a:ext cx="63500" cy="63500"/>
            </a:xfrm>
            <a:custGeom>
              <a:avLst/>
              <a:gdLst>
                <a:gd name="connsiteX0" fmla="*/ 32215 w 63500"/>
                <a:gd name="connsiteY0" fmla="*/ 63825 h 63500"/>
                <a:gd name="connsiteX1" fmla="*/ 63965 w 63500"/>
                <a:gd name="connsiteY1" fmla="*/ 32075 h 63500"/>
                <a:gd name="connsiteX2" fmla="*/ 32215 w 63500"/>
                <a:gd name="connsiteY2" fmla="*/ 325 h 63500"/>
                <a:gd name="connsiteX3" fmla="*/ 465 w 63500"/>
                <a:gd name="connsiteY3" fmla="*/ 32075 h 63500"/>
                <a:gd name="connsiteX4" fmla="*/ 32215 w 63500"/>
                <a:gd name="connsiteY4" fmla="*/ 6382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15" y="63825"/>
                  </a:moveTo>
                  <a:cubicBezTo>
                    <a:pt x="49750" y="63825"/>
                    <a:pt x="63965" y="49610"/>
                    <a:pt x="63965" y="32075"/>
                  </a:cubicBezTo>
                  <a:cubicBezTo>
                    <a:pt x="63965" y="14540"/>
                    <a:pt x="49750" y="325"/>
                    <a:pt x="32215" y="325"/>
                  </a:cubicBezTo>
                  <a:cubicBezTo>
                    <a:pt x="14680" y="325"/>
                    <a:pt x="465" y="14540"/>
                    <a:pt x="465" y="32075"/>
                  </a:cubicBezTo>
                  <a:cubicBezTo>
                    <a:pt x="465" y="49610"/>
                    <a:pt x="14680" y="63825"/>
                    <a:pt x="32215" y="63825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C974FB-F326-7B0D-4397-EBAF4E18761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836930" y="5250616"/>
              <a:ext cx="63500" cy="63500"/>
            </a:xfrm>
            <a:custGeom>
              <a:avLst/>
              <a:gdLst>
                <a:gd name="connsiteX0" fmla="*/ 32212 w 63500"/>
                <a:gd name="connsiteY0" fmla="*/ 63916 h 63500"/>
                <a:gd name="connsiteX1" fmla="*/ 63962 w 63500"/>
                <a:gd name="connsiteY1" fmla="*/ 32166 h 63500"/>
                <a:gd name="connsiteX2" fmla="*/ 32212 w 63500"/>
                <a:gd name="connsiteY2" fmla="*/ 416 h 63500"/>
                <a:gd name="connsiteX3" fmla="*/ 462 w 63500"/>
                <a:gd name="connsiteY3" fmla="*/ 32166 h 63500"/>
                <a:gd name="connsiteX4" fmla="*/ 32212 w 63500"/>
                <a:gd name="connsiteY4" fmla="*/ 63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12" y="63916"/>
                  </a:moveTo>
                  <a:cubicBezTo>
                    <a:pt x="49747" y="63916"/>
                    <a:pt x="63962" y="49701"/>
                    <a:pt x="63962" y="32166"/>
                  </a:cubicBezTo>
                  <a:cubicBezTo>
                    <a:pt x="63962" y="14631"/>
                    <a:pt x="49747" y="416"/>
                    <a:pt x="32212" y="416"/>
                  </a:cubicBezTo>
                  <a:cubicBezTo>
                    <a:pt x="14677" y="416"/>
                    <a:pt x="462" y="14631"/>
                    <a:pt x="462" y="32166"/>
                  </a:cubicBezTo>
                  <a:cubicBezTo>
                    <a:pt x="462" y="49701"/>
                    <a:pt x="14677" y="63916"/>
                    <a:pt x="32212" y="6391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BECD29-37EE-FA29-457D-D61811767E4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10916" y="5127020"/>
              <a:ext cx="63500" cy="63500"/>
            </a:xfrm>
            <a:custGeom>
              <a:avLst/>
              <a:gdLst>
                <a:gd name="connsiteX0" fmla="*/ 32186 w 63500"/>
                <a:gd name="connsiteY0" fmla="*/ 63906 h 63500"/>
                <a:gd name="connsiteX1" fmla="*/ 63936 w 63500"/>
                <a:gd name="connsiteY1" fmla="*/ 32156 h 63500"/>
                <a:gd name="connsiteX2" fmla="*/ 32186 w 63500"/>
                <a:gd name="connsiteY2" fmla="*/ 406 h 63500"/>
                <a:gd name="connsiteX3" fmla="*/ 436 w 63500"/>
                <a:gd name="connsiteY3" fmla="*/ 32156 h 63500"/>
                <a:gd name="connsiteX4" fmla="*/ 32186 w 63500"/>
                <a:gd name="connsiteY4" fmla="*/ 6390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86" y="63906"/>
                  </a:moveTo>
                  <a:cubicBezTo>
                    <a:pt x="49721" y="63906"/>
                    <a:pt x="63936" y="49691"/>
                    <a:pt x="63936" y="32156"/>
                  </a:cubicBezTo>
                  <a:cubicBezTo>
                    <a:pt x="63936" y="14621"/>
                    <a:pt x="49721" y="406"/>
                    <a:pt x="32186" y="406"/>
                  </a:cubicBezTo>
                  <a:cubicBezTo>
                    <a:pt x="14651" y="406"/>
                    <a:pt x="436" y="14621"/>
                    <a:pt x="436" y="32156"/>
                  </a:cubicBezTo>
                  <a:cubicBezTo>
                    <a:pt x="436" y="49691"/>
                    <a:pt x="14651" y="63906"/>
                    <a:pt x="32186" y="63906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B47ACA-89CF-74E1-CBB5-BF538DD4E20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21621" y="1137602"/>
              <a:ext cx="63500" cy="63500"/>
            </a:xfrm>
            <a:custGeom>
              <a:avLst/>
              <a:gdLst>
                <a:gd name="connsiteX0" fmla="*/ 32101 w 63500"/>
                <a:gd name="connsiteY0" fmla="*/ 63592 h 63500"/>
                <a:gd name="connsiteX1" fmla="*/ 63851 w 63500"/>
                <a:gd name="connsiteY1" fmla="*/ 31842 h 63500"/>
                <a:gd name="connsiteX2" fmla="*/ 32101 w 63500"/>
                <a:gd name="connsiteY2" fmla="*/ 92 h 63500"/>
                <a:gd name="connsiteX3" fmla="*/ 351 w 63500"/>
                <a:gd name="connsiteY3" fmla="*/ 31842 h 63500"/>
                <a:gd name="connsiteX4" fmla="*/ 32101 w 63500"/>
                <a:gd name="connsiteY4" fmla="*/ 63592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01" y="63592"/>
                  </a:moveTo>
                  <a:cubicBezTo>
                    <a:pt x="49636" y="63592"/>
                    <a:pt x="63851" y="49377"/>
                    <a:pt x="63851" y="31842"/>
                  </a:cubicBezTo>
                  <a:cubicBezTo>
                    <a:pt x="63851" y="14307"/>
                    <a:pt x="49636" y="92"/>
                    <a:pt x="32101" y="92"/>
                  </a:cubicBezTo>
                  <a:cubicBezTo>
                    <a:pt x="14566" y="92"/>
                    <a:pt x="351" y="14307"/>
                    <a:pt x="351" y="31842"/>
                  </a:cubicBezTo>
                  <a:cubicBezTo>
                    <a:pt x="351" y="49377"/>
                    <a:pt x="14566" y="63592"/>
                    <a:pt x="32101" y="63592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922A0E2-5150-EC94-F6ED-1F8DEC01029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23304" y="444006"/>
              <a:ext cx="63500" cy="63500"/>
            </a:xfrm>
            <a:custGeom>
              <a:avLst/>
              <a:gdLst>
                <a:gd name="connsiteX0" fmla="*/ 32061 w 63500"/>
                <a:gd name="connsiteY0" fmla="*/ 63538 h 63500"/>
                <a:gd name="connsiteX1" fmla="*/ 63811 w 63500"/>
                <a:gd name="connsiteY1" fmla="*/ 31787 h 63500"/>
                <a:gd name="connsiteX2" fmla="*/ 32061 w 63500"/>
                <a:gd name="connsiteY2" fmla="*/ 37 h 63500"/>
                <a:gd name="connsiteX3" fmla="*/ 311 w 63500"/>
                <a:gd name="connsiteY3" fmla="*/ 31787 h 63500"/>
                <a:gd name="connsiteX4" fmla="*/ 32061 w 63500"/>
                <a:gd name="connsiteY4" fmla="*/ 635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061" y="63538"/>
                  </a:moveTo>
                  <a:cubicBezTo>
                    <a:pt x="49596" y="63538"/>
                    <a:pt x="63811" y="49323"/>
                    <a:pt x="63811" y="31787"/>
                  </a:cubicBezTo>
                  <a:cubicBezTo>
                    <a:pt x="63811" y="14252"/>
                    <a:pt x="49596" y="37"/>
                    <a:pt x="32061" y="37"/>
                  </a:cubicBezTo>
                  <a:cubicBezTo>
                    <a:pt x="14526" y="37"/>
                    <a:pt x="311" y="14252"/>
                    <a:pt x="311" y="31787"/>
                  </a:cubicBezTo>
                  <a:cubicBezTo>
                    <a:pt x="311" y="49323"/>
                    <a:pt x="14526" y="63538"/>
                    <a:pt x="32061" y="63538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C77F5-3D6F-C95A-399A-33B5B5CC376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453857" y="2935118"/>
              <a:ext cx="63500" cy="63500"/>
            </a:xfrm>
            <a:custGeom>
              <a:avLst/>
              <a:gdLst>
                <a:gd name="connsiteX0" fmla="*/ 32182 w 63500"/>
                <a:gd name="connsiteY0" fmla="*/ 63734 h 63500"/>
                <a:gd name="connsiteX1" fmla="*/ 63932 w 63500"/>
                <a:gd name="connsiteY1" fmla="*/ 31984 h 63500"/>
                <a:gd name="connsiteX2" fmla="*/ 32182 w 63500"/>
                <a:gd name="connsiteY2" fmla="*/ 234 h 63500"/>
                <a:gd name="connsiteX3" fmla="*/ 432 w 63500"/>
                <a:gd name="connsiteY3" fmla="*/ 31984 h 63500"/>
                <a:gd name="connsiteX4" fmla="*/ 32182 w 63500"/>
                <a:gd name="connsiteY4" fmla="*/ 63734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82" y="63734"/>
                  </a:moveTo>
                  <a:cubicBezTo>
                    <a:pt x="49717" y="63734"/>
                    <a:pt x="63932" y="49519"/>
                    <a:pt x="63932" y="31984"/>
                  </a:cubicBezTo>
                  <a:cubicBezTo>
                    <a:pt x="63932" y="14449"/>
                    <a:pt x="49717" y="234"/>
                    <a:pt x="32182" y="234"/>
                  </a:cubicBezTo>
                  <a:cubicBezTo>
                    <a:pt x="14647" y="234"/>
                    <a:pt x="432" y="14449"/>
                    <a:pt x="432" y="31984"/>
                  </a:cubicBezTo>
                  <a:cubicBezTo>
                    <a:pt x="432" y="49519"/>
                    <a:pt x="14647" y="63734"/>
                    <a:pt x="32182" y="63734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A23FA2-3BD6-58A0-C23E-A018E2E10B8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201940" y="2155339"/>
              <a:ext cx="63500" cy="63500"/>
            </a:xfrm>
            <a:custGeom>
              <a:avLst/>
              <a:gdLst>
                <a:gd name="connsiteX0" fmla="*/ 32162 w 63500"/>
                <a:gd name="connsiteY0" fmla="*/ 63672 h 63500"/>
                <a:gd name="connsiteX1" fmla="*/ 63912 w 63500"/>
                <a:gd name="connsiteY1" fmla="*/ 31922 h 63500"/>
                <a:gd name="connsiteX2" fmla="*/ 32162 w 63500"/>
                <a:gd name="connsiteY2" fmla="*/ 172 h 63500"/>
                <a:gd name="connsiteX3" fmla="*/ 412 w 63500"/>
                <a:gd name="connsiteY3" fmla="*/ 31922 h 63500"/>
                <a:gd name="connsiteX4" fmla="*/ 32162 w 63500"/>
                <a:gd name="connsiteY4" fmla="*/ 63672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62" y="63672"/>
                  </a:moveTo>
                  <a:cubicBezTo>
                    <a:pt x="49697" y="63672"/>
                    <a:pt x="63912" y="49457"/>
                    <a:pt x="63912" y="31922"/>
                  </a:cubicBezTo>
                  <a:cubicBezTo>
                    <a:pt x="63912" y="14387"/>
                    <a:pt x="49697" y="172"/>
                    <a:pt x="32162" y="172"/>
                  </a:cubicBezTo>
                  <a:cubicBezTo>
                    <a:pt x="14627" y="172"/>
                    <a:pt x="412" y="14387"/>
                    <a:pt x="412" y="31922"/>
                  </a:cubicBezTo>
                  <a:cubicBezTo>
                    <a:pt x="412" y="49457"/>
                    <a:pt x="14627" y="63672"/>
                    <a:pt x="32162" y="63672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BE08C11-EE0E-7FFA-2AD7-C7F4589BAF5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325628" y="2797016"/>
              <a:ext cx="63500" cy="63500"/>
            </a:xfrm>
            <a:custGeom>
              <a:avLst/>
              <a:gdLst>
                <a:gd name="connsiteX0" fmla="*/ 32172 w 63500"/>
                <a:gd name="connsiteY0" fmla="*/ 63723 h 63500"/>
                <a:gd name="connsiteX1" fmla="*/ 63922 w 63500"/>
                <a:gd name="connsiteY1" fmla="*/ 31973 h 63500"/>
                <a:gd name="connsiteX2" fmla="*/ 32172 w 63500"/>
                <a:gd name="connsiteY2" fmla="*/ 223 h 63500"/>
                <a:gd name="connsiteX3" fmla="*/ 422 w 63500"/>
                <a:gd name="connsiteY3" fmla="*/ 31973 h 63500"/>
                <a:gd name="connsiteX4" fmla="*/ 32172 w 63500"/>
                <a:gd name="connsiteY4" fmla="*/ 6372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72" y="63723"/>
                  </a:moveTo>
                  <a:cubicBezTo>
                    <a:pt x="49707" y="63723"/>
                    <a:pt x="63922" y="49508"/>
                    <a:pt x="63922" y="31973"/>
                  </a:cubicBezTo>
                  <a:cubicBezTo>
                    <a:pt x="63922" y="14438"/>
                    <a:pt x="49707" y="223"/>
                    <a:pt x="32172" y="223"/>
                  </a:cubicBezTo>
                  <a:cubicBezTo>
                    <a:pt x="14637" y="223"/>
                    <a:pt x="422" y="14438"/>
                    <a:pt x="422" y="31973"/>
                  </a:cubicBezTo>
                  <a:cubicBezTo>
                    <a:pt x="422" y="49508"/>
                    <a:pt x="14637" y="63723"/>
                    <a:pt x="32172" y="63723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E90AF92-C93C-1187-70A1-63F9E73428D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01568" y="2371960"/>
              <a:ext cx="63500" cy="63500"/>
            </a:xfrm>
            <a:custGeom>
              <a:avLst/>
              <a:gdLst>
                <a:gd name="connsiteX0" fmla="*/ 32201 w 63500"/>
                <a:gd name="connsiteY0" fmla="*/ 63689 h 63500"/>
                <a:gd name="connsiteX1" fmla="*/ 63951 w 63500"/>
                <a:gd name="connsiteY1" fmla="*/ 31939 h 63500"/>
                <a:gd name="connsiteX2" fmla="*/ 32201 w 63500"/>
                <a:gd name="connsiteY2" fmla="*/ 189 h 63500"/>
                <a:gd name="connsiteX3" fmla="*/ 451 w 63500"/>
                <a:gd name="connsiteY3" fmla="*/ 31939 h 63500"/>
                <a:gd name="connsiteX4" fmla="*/ 32201 w 63500"/>
                <a:gd name="connsiteY4" fmla="*/ 6368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201" y="63689"/>
                  </a:moveTo>
                  <a:cubicBezTo>
                    <a:pt x="49737" y="63689"/>
                    <a:pt x="63951" y="49474"/>
                    <a:pt x="63951" y="31939"/>
                  </a:cubicBezTo>
                  <a:cubicBezTo>
                    <a:pt x="63951" y="14404"/>
                    <a:pt x="49737" y="189"/>
                    <a:pt x="32201" y="189"/>
                  </a:cubicBezTo>
                  <a:cubicBezTo>
                    <a:pt x="14666" y="189"/>
                    <a:pt x="451" y="14404"/>
                    <a:pt x="451" y="31939"/>
                  </a:cubicBezTo>
                  <a:cubicBezTo>
                    <a:pt x="451" y="49474"/>
                    <a:pt x="14666" y="63689"/>
                    <a:pt x="32201" y="63689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F6D127-3B4F-A449-EC83-1A66096F6B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271257" y="5647009"/>
              <a:ext cx="63500" cy="63500"/>
            </a:xfrm>
            <a:custGeom>
              <a:avLst/>
              <a:gdLst>
                <a:gd name="connsiteX0" fmla="*/ 32325 w 63500"/>
                <a:gd name="connsiteY0" fmla="*/ 63947 h 63500"/>
                <a:gd name="connsiteX1" fmla="*/ 64075 w 63500"/>
                <a:gd name="connsiteY1" fmla="*/ 32197 h 63500"/>
                <a:gd name="connsiteX2" fmla="*/ 32325 w 63500"/>
                <a:gd name="connsiteY2" fmla="*/ 447 h 63500"/>
                <a:gd name="connsiteX3" fmla="*/ 575 w 63500"/>
                <a:gd name="connsiteY3" fmla="*/ 32197 h 63500"/>
                <a:gd name="connsiteX4" fmla="*/ 32325 w 63500"/>
                <a:gd name="connsiteY4" fmla="*/ 6394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325" y="63947"/>
                  </a:moveTo>
                  <a:cubicBezTo>
                    <a:pt x="49860" y="63947"/>
                    <a:pt x="64075" y="49732"/>
                    <a:pt x="64075" y="32197"/>
                  </a:cubicBezTo>
                  <a:cubicBezTo>
                    <a:pt x="64075" y="14662"/>
                    <a:pt x="49860" y="447"/>
                    <a:pt x="32325" y="447"/>
                  </a:cubicBezTo>
                  <a:cubicBezTo>
                    <a:pt x="14790" y="447"/>
                    <a:pt x="575" y="14662"/>
                    <a:pt x="575" y="32197"/>
                  </a:cubicBezTo>
                  <a:cubicBezTo>
                    <a:pt x="575" y="49732"/>
                    <a:pt x="14790" y="63947"/>
                    <a:pt x="32325" y="63947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9054A45-5C76-EF65-D3F8-DC5936207F4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164321" y="5779597"/>
              <a:ext cx="63500" cy="63500"/>
            </a:xfrm>
            <a:custGeom>
              <a:avLst/>
              <a:gdLst>
                <a:gd name="connsiteX0" fmla="*/ 32395 w 63500"/>
                <a:gd name="connsiteY0" fmla="*/ 63958 h 63500"/>
                <a:gd name="connsiteX1" fmla="*/ 64145 w 63500"/>
                <a:gd name="connsiteY1" fmla="*/ 32208 h 63500"/>
                <a:gd name="connsiteX2" fmla="*/ 32395 w 63500"/>
                <a:gd name="connsiteY2" fmla="*/ 458 h 63500"/>
                <a:gd name="connsiteX3" fmla="*/ 645 w 63500"/>
                <a:gd name="connsiteY3" fmla="*/ 32208 h 63500"/>
                <a:gd name="connsiteX4" fmla="*/ 32395 w 63500"/>
                <a:gd name="connsiteY4" fmla="*/ 6395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395" y="63958"/>
                  </a:moveTo>
                  <a:cubicBezTo>
                    <a:pt x="49930" y="63958"/>
                    <a:pt x="64145" y="49743"/>
                    <a:pt x="64145" y="32208"/>
                  </a:cubicBezTo>
                  <a:cubicBezTo>
                    <a:pt x="64145" y="14673"/>
                    <a:pt x="49930" y="458"/>
                    <a:pt x="32395" y="458"/>
                  </a:cubicBezTo>
                  <a:cubicBezTo>
                    <a:pt x="14860" y="458"/>
                    <a:pt x="645" y="14673"/>
                    <a:pt x="645" y="32208"/>
                  </a:cubicBezTo>
                  <a:cubicBezTo>
                    <a:pt x="645" y="49743"/>
                    <a:pt x="14860" y="63958"/>
                    <a:pt x="32395" y="63958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0DAB9E-CC0E-DE5C-F3D3-362DEA505CC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70664" y="3031855"/>
              <a:ext cx="63500" cy="63500"/>
            </a:xfrm>
            <a:custGeom>
              <a:avLst/>
              <a:gdLst>
                <a:gd name="connsiteX0" fmla="*/ 32105 w 63500"/>
                <a:gd name="connsiteY0" fmla="*/ 63741 h 63500"/>
                <a:gd name="connsiteX1" fmla="*/ 63855 w 63500"/>
                <a:gd name="connsiteY1" fmla="*/ 31991 h 63500"/>
                <a:gd name="connsiteX2" fmla="*/ 32105 w 63500"/>
                <a:gd name="connsiteY2" fmla="*/ 241 h 63500"/>
                <a:gd name="connsiteX3" fmla="*/ 355 w 63500"/>
                <a:gd name="connsiteY3" fmla="*/ 31991 h 63500"/>
                <a:gd name="connsiteX4" fmla="*/ 32105 w 63500"/>
                <a:gd name="connsiteY4" fmla="*/ 6374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05" y="63741"/>
                  </a:moveTo>
                  <a:cubicBezTo>
                    <a:pt x="49640" y="63741"/>
                    <a:pt x="63855" y="49526"/>
                    <a:pt x="63855" y="31991"/>
                  </a:cubicBezTo>
                  <a:cubicBezTo>
                    <a:pt x="63855" y="14456"/>
                    <a:pt x="49640" y="241"/>
                    <a:pt x="32105" y="241"/>
                  </a:cubicBezTo>
                  <a:cubicBezTo>
                    <a:pt x="14570" y="241"/>
                    <a:pt x="355" y="14456"/>
                    <a:pt x="355" y="31991"/>
                  </a:cubicBezTo>
                  <a:cubicBezTo>
                    <a:pt x="355" y="49526"/>
                    <a:pt x="14570" y="63741"/>
                    <a:pt x="32105" y="63741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B461C2-7BAB-F6F8-CCE5-4209603721E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276768" y="2679793"/>
              <a:ext cx="63500" cy="63500"/>
            </a:xfrm>
            <a:custGeom>
              <a:avLst/>
              <a:gdLst>
                <a:gd name="connsiteX0" fmla="*/ 32168 w 63500"/>
                <a:gd name="connsiteY0" fmla="*/ 63714 h 63500"/>
                <a:gd name="connsiteX1" fmla="*/ 63918 w 63500"/>
                <a:gd name="connsiteY1" fmla="*/ 31964 h 63500"/>
                <a:gd name="connsiteX2" fmla="*/ 32168 w 63500"/>
                <a:gd name="connsiteY2" fmla="*/ 214 h 63500"/>
                <a:gd name="connsiteX3" fmla="*/ 418 w 63500"/>
                <a:gd name="connsiteY3" fmla="*/ 31964 h 63500"/>
                <a:gd name="connsiteX4" fmla="*/ 32168 w 63500"/>
                <a:gd name="connsiteY4" fmla="*/ 63714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32168" y="63714"/>
                  </a:moveTo>
                  <a:cubicBezTo>
                    <a:pt x="49703" y="63714"/>
                    <a:pt x="63918" y="49499"/>
                    <a:pt x="63918" y="31964"/>
                  </a:cubicBezTo>
                  <a:cubicBezTo>
                    <a:pt x="63918" y="14429"/>
                    <a:pt x="49703" y="214"/>
                    <a:pt x="32168" y="214"/>
                  </a:cubicBezTo>
                  <a:cubicBezTo>
                    <a:pt x="14633" y="214"/>
                    <a:pt x="418" y="14429"/>
                    <a:pt x="418" y="31964"/>
                  </a:cubicBezTo>
                  <a:cubicBezTo>
                    <a:pt x="418" y="49499"/>
                    <a:pt x="14633" y="63714"/>
                    <a:pt x="32168" y="63714"/>
                  </a:cubicBezTo>
                  <a:close/>
                </a:path>
              </a:pathLst>
            </a:custGeom>
            <a:solidFill>
              <a:srgbClr val="0072B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43CBB4-4927-4643-9D66-90D096AF354D}"/>
              </a:ext>
            </a:extLst>
          </p:cNvPr>
          <p:cNvSpPr txBox="1"/>
          <p:nvPr/>
        </p:nvSpPr>
        <p:spPr>
          <a:xfrm>
            <a:off x="316318" y="1198014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2B2"/>
                </a:solidFill>
              </a:rPr>
              <a:t>UCCE</a:t>
            </a:r>
          </a:p>
        </p:txBody>
      </p:sp>
    </p:spTree>
    <p:extLst>
      <p:ext uri="{BB962C8B-B14F-4D97-AF65-F5344CB8AC3E}">
        <p14:creationId xmlns:p14="http://schemas.microsoft.com/office/powerpoint/2010/main" val="128755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7040E-91B9-7D4A-E219-16A8D2115CB5}"/>
              </a:ext>
            </a:extLst>
          </p:cNvPr>
          <p:cNvGrpSpPr/>
          <p:nvPr/>
        </p:nvGrpSpPr>
        <p:grpSpPr>
          <a:xfrm>
            <a:off x="4186245" y="440452"/>
            <a:ext cx="3635989" cy="5926210"/>
            <a:chOff x="4186245" y="440452"/>
            <a:chExt cx="3635989" cy="592621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38CBA-54D4-4E16-B83F-3E2AD6DE40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669834" y="6233536"/>
              <a:ext cx="152400" cy="133126"/>
            </a:xfrm>
            <a:custGeom>
              <a:avLst/>
              <a:gdLst>
                <a:gd name="connsiteX0" fmla="*/ 601 w 152400"/>
                <a:gd name="connsiteY0" fmla="*/ 489 h 133126"/>
                <a:gd name="connsiteX1" fmla="*/ 77788 w 152400"/>
                <a:gd name="connsiteY1" fmla="*/ 133615 h 133126"/>
                <a:gd name="connsiteX2" fmla="*/ 153002 w 152400"/>
                <a:gd name="connsiteY2" fmla="*/ 489 h 133126"/>
                <a:gd name="connsiteX3" fmla="*/ 601 w 152400"/>
                <a:gd name="connsiteY3" fmla="*/ 489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601" y="489"/>
                  </a:moveTo>
                  <a:lnTo>
                    <a:pt x="77788" y="133615"/>
                  </a:lnTo>
                  <a:lnTo>
                    <a:pt x="153002" y="489"/>
                  </a:lnTo>
                  <a:lnTo>
                    <a:pt x="601" y="489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4E9A90-E9D3-EBF1-278E-8628F4D634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851794" y="5196423"/>
              <a:ext cx="152400" cy="133126"/>
            </a:xfrm>
            <a:custGeom>
              <a:avLst/>
              <a:gdLst>
                <a:gd name="connsiteX0" fmla="*/ 458 w 152400"/>
                <a:gd name="connsiteY0" fmla="*/ 407 h 133126"/>
                <a:gd name="connsiteX1" fmla="*/ 77644 w 152400"/>
                <a:gd name="connsiteY1" fmla="*/ 133533 h 133126"/>
                <a:gd name="connsiteX2" fmla="*/ 152858 w 152400"/>
                <a:gd name="connsiteY2" fmla="*/ 407 h 133126"/>
                <a:gd name="connsiteX3" fmla="*/ 458 w 152400"/>
                <a:gd name="connsiteY3" fmla="*/ 407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458" y="407"/>
                  </a:moveTo>
                  <a:lnTo>
                    <a:pt x="77644" y="133533"/>
                  </a:lnTo>
                  <a:lnTo>
                    <a:pt x="152858" y="407"/>
                  </a:lnTo>
                  <a:lnTo>
                    <a:pt x="458" y="407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C39664-F8D2-540A-A297-BAFCB39D71B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86245" y="2155126"/>
              <a:ext cx="152400" cy="133126"/>
            </a:xfrm>
            <a:custGeom>
              <a:avLst/>
              <a:gdLst>
                <a:gd name="connsiteX0" fmla="*/ 327 w 152400"/>
                <a:gd name="connsiteY0" fmla="*/ 168 h 133126"/>
                <a:gd name="connsiteX1" fmla="*/ 77513 w 152400"/>
                <a:gd name="connsiteY1" fmla="*/ 133294 h 133126"/>
                <a:gd name="connsiteX2" fmla="*/ 152727 w 152400"/>
                <a:gd name="connsiteY2" fmla="*/ 168 h 133126"/>
                <a:gd name="connsiteX3" fmla="*/ 327 w 152400"/>
                <a:gd name="connsiteY3" fmla="*/ 168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327" y="168"/>
                  </a:moveTo>
                  <a:lnTo>
                    <a:pt x="77513" y="133294"/>
                  </a:lnTo>
                  <a:lnTo>
                    <a:pt x="152727" y="168"/>
                  </a:lnTo>
                  <a:lnTo>
                    <a:pt x="327" y="168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8ED996D-8193-E135-3080-2B0E6193CD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35087" y="440452"/>
              <a:ext cx="152400" cy="133126"/>
            </a:xfrm>
            <a:custGeom>
              <a:avLst/>
              <a:gdLst>
                <a:gd name="connsiteX0" fmla="*/ 402 w 152400"/>
                <a:gd name="connsiteY0" fmla="*/ 32 h 133126"/>
                <a:gd name="connsiteX1" fmla="*/ 77588 w 152400"/>
                <a:gd name="connsiteY1" fmla="*/ 133159 h 133126"/>
                <a:gd name="connsiteX2" fmla="*/ 152802 w 152400"/>
                <a:gd name="connsiteY2" fmla="*/ 32 h 133126"/>
                <a:gd name="connsiteX3" fmla="*/ 402 w 152400"/>
                <a:gd name="connsiteY3" fmla="*/ 32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402" y="32"/>
                  </a:moveTo>
                  <a:lnTo>
                    <a:pt x="77588" y="133159"/>
                  </a:lnTo>
                  <a:lnTo>
                    <a:pt x="152802" y="32"/>
                  </a:lnTo>
                  <a:lnTo>
                    <a:pt x="402" y="32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8A5140-9074-DF72-D84E-E11D71883CF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59988" y="3791814"/>
              <a:ext cx="152400" cy="133126"/>
            </a:xfrm>
            <a:custGeom>
              <a:avLst/>
              <a:gdLst>
                <a:gd name="connsiteX0" fmla="*/ 451 w 152400"/>
                <a:gd name="connsiteY0" fmla="*/ 296 h 133126"/>
                <a:gd name="connsiteX1" fmla="*/ 77637 w 152400"/>
                <a:gd name="connsiteY1" fmla="*/ 133422 h 133126"/>
                <a:gd name="connsiteX2" fmla="*/ 152851 w 152400"/>
                <a:gd name="connsiteY2" fmla="*/ 296 h 133126"/>
                <a:gd name="connsiteX3" fmla="*/ 451 w 152400"/>
                <a:gd name="connsiteY3" fmla="*/ 296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451" y="296"/>
                  </a:moveTo>
                  <a:lnTo>
                    <a:pt x="77637" y="133422"/>
                  </a:lnTo>
                  <a:lnTo>
                    <a:pt x="152851" y="296"/>
                  </a:lnTo>
                  <a:lnTo>
                    <a:pt x="451" y="296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DBCBDB-DBC0-AE40-ABD3-1E780EA6556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68989" y="3956162"/>
              <a:ext cx="152400" cy="133126"/>
            </a:xfrm>
            <a:custGeom>
              <a:avLst/>
              <a:gdLst>
                <a:gd name="connsiteX0" fmla="*/ 467 w 152400"/>
                <a:gd name="connsiteY0" fmla="*/ 309 h 133126"/>
                <a:gd name="connsiteX1" fmla="*/ 77654 w 152400"/>
                <a:gd name="connsiteY1" fmla="*/ 133435 h 133126"/>
                <a:gd name="connsiteX2" fmla="*/ 152868 w 152400"/>
                <a:gd name="connsiteY2" fmla="*/ 309 h 133126"/>
                <a:gd name="connsiteX3" fmla="*/ 467 w 152400"/>
                <a:gd name="connsiteY3" fmla="*/ 309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467" y="309"/>
                  </a:moveTo>
                  <a:lnTo>
                    <a:pt x="77654" y="133435"/>
                  </a:lnTo>
                  <a:lnTo>
                    <a:pt x="152868" y="309"/>
                  </a:lnTo>
                  <a:lnTo>
                    <a:pt x="467" y="309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7AC364-862C-7C4E-E9C3-12109E4B5FE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041544" y="2097095"/>
              <a:ext cx="152400" cy="133126"/>
            </a:xfrm>
            <a:custGeom>
              <a:avLst/>
              <a:gdLst>
                <a:gd name="connsiteX0" fmla="*/ 394 w 152400"/>
                <a:gd name="connsiteY0" fmla="*/ 163 h 133126"/>
                <a:gd name="connsiteX1" fmla="*/ 77581 w 152400"/>
                <a:gd name="connsiteY1" fmla="*/ 133289 h 133126"/>
                <a:gd name="connsiteX2" fmla="*/ 152795 w 152400"/>
                <a:gd name="connsiteY2" fmla="*/ 163 h 133126"/>
                <a:gd name="connsiteX3" fmla="*/ 394 w 152400"/>
                <a:gd name="connsiteY3" fmla="*/ 163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394" y="163"/>
                  </a:moveTo>
                  <a:lnTo>
                    <a:pt x="77581" y="133289"/>
                  </a:lnTo>
                  <a:lnTo>
                    <a:pt x="152795" y="163"/>
                  </a:lnTo>
                  <a:lnTo>
                    <a:pt x="394" y="163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BBE229-47F2-1476-BA14-7F60436701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525615" y="5634208"/>
              <a:ext cx="152400" cy="133126"/>
            </a:xfrm>
            <a:custGeom>
              <a:avLst/>
              <a:gdLst>
                <a:gd name="connsiteX0" fmla="*/ 511 w 152400"/>
                <a:gd name="connsiteY0" fmla="*/ 441 h 133126"/>
                <a:gd name="connsiteX1" fmla="*/ 77698 w 152400"/>
                <a:gd name="connsiteY1" fmla="*/ 133568 h 133126"/>
                <a:gd name="connsiteX2" fmla="*/ 152912 w 152400"/>
                <a:gd name="connsiteY2" fmla="*/ 441 h 133126"/>
                <a:gd name="connsiteX3" fmla="*/ 511 w 152400"/>
                <a:gd name="connsiteY3" fmla="*/ 441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511" y="441"/>
                  </a:moveTo>
                  <a:lnTo>
                    <a:pt x="77698" y="133568"/>
                  </a:lnTo>
                  <a:lnTo>
                    <a:pt x="152912" y="441"/>
                  </a:lnTo>
                  <a:lnTo>
                    <a:pt x="511" y="441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72D4CE-6FB0-3413-764C-14D15B4A51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452871" y="3924462"/>
              <a:ext cx="152400" cy="133126"/>
            </a:xfrm>
            <a:custGeom>
              <a:avLst/>
              <a:gdLst>
                <a:gd name="connsiteX0" fmla="*/ 427 w 152400"/>
                <a:gd name="connsiteY0" fmla="*/ 307 h 133126"/>
                <a:gd name="connsiteX1" fmla="*/ 77613 w 152400"/>
                <a:gd name="connsiteY1" fmla="*/ 133433 h 133126"/>
                <a:gd name="connsiteX2" fmla="*/ 152827 w 152400"/>
                <a:gd name="connsiteY2" fmla="*/ 307 h 133126"/>
                <a:gd name="connsiteX3" fmla="*/ 427 w 152400"/>
                <a:gd name="connsiteY3" fmla="*/ 307 h 1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3126">
                  <a:moveTo>
                    <a:pt x="427" y="307"/>
                  </a:moveTo>
                  <a:lnTo>
                    <a:pt x="77613" y="133433"/>
                  </a:lnTo>
                  <a:lnTo>
                    <a:pt x="152827" y="307"/>
                  </a:lnTo>
                  <a:lnTo>
                    <a:pt x="427" y="307"/>
                  </a:lnTo>
                  <a:close/>
                </a:path>
              </a:pathLst>
            </a:custGeom>
            <a:solidFill>
              <a:srgbClr val="CC5A99"/>
            </a:solidFill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21214A-C883-1DB7-2C8F-D4DB689072AA}"/>
              </a:ext>
            </a:extLst>
          </p:cNvPr>
          <p:cNvSpPr txBox="1"/>
          <p:nvPr/>
        </p:nvSpPr>
        <p:spPr>
          <a:xfrm>
            <a:off x="316318" y="1667742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5A99"/>
                </a:solidFill>
              </a:rPr>
              <a:t>RECs</a:t>
            </a:r>
          </a:p>
        </p:txBody>
      </p:sp>
    </p:spTree>
    <p:extLst>
      <p:ext uri="{BB962C8B-B14F-4D97-AF65-F5344CB8AC3E}">
        <p14:creationId xmlns:p14="http://schemas.microsoft.com/office/powerpoint/2010/main" val="70351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D7D3598-C24D-0DCC-EAA9-A61728A0C701}"/>
              </a:ext>
            </a:extLst>
          </p:cNvPr>
          <p:cNvGrpSpPr/>
          <p:nvPr/>
        </p:nvGrpSpPr>
        <p:grpSpPr>
          <a:xfrm>
            <a:off x="4354414" y="304800"/>
            <a:ext cx="3887459" cy="5962065"/>
            <a:chOff x="4354414" y="304800"/>
            <a:chExt cx="3887459" cy="5962065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A160260E-DC4A-703F-B803-C93048A1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916" y="6097588"/>
              <a:ext cx="4039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Desert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66A17597-20C6-C6B0-7727-8361A322E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950" y="5060950"/>
              <a:ext cx="4616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Hansen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CD37359E-5620-5073-7966-6338F400B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414" y="2019300"/>
              <a:ext cx="5129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Hopland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3A868475-9717-0854-964A-927E21D3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139" y="304800"/>
              <a:ext cx="8864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Intermountain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C184D89-1AC4-EB4D-EAA2-120D4DB5A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666" y="3656013"/>
              <a:ext cx="5049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Kearney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EDC3FB6-9FF0-A706-95BF-6850ADE43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014" y="3819525"/>
              <a:ext cx="54662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Lindcove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2F01CA92-302E-D5BA-5651-55DBBF6AE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813" y="1790700"/>
              <a:ext cx="36067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Sierra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9F7F825-2C99-E6F3-358A-64293088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387" y="1960563"/>
              <a:ext cx="4488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Foothill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36EFDE75-024B-A137-E442-FEEECBD9D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662" y="5497513"/>
              <a:ext cx="74860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South Coast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BF5CAE39-1003-E3F3-74BA-0E69932C1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623" y="3762375"/>
              <a:ext cx="617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CC5A99"/>
                  </a:solidFill>
                  <a:effectLst/>
                  <a:latin typeface="Tahoma" panose="020B0604030504040204" pitchFamily="34" charset="0"/>
                </a:rPr>
                <a:t>West Side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767517-A1BB-1229-6E85-30B4829723CA}"/>
              </a:ext>
            </a:extLst>
          </p:cNvPr>
          <p:cNvSpPr txBox="1"/>
          <p:nvPr/>
        </p:nvSpPr>
        <p:spPr>
          <a:xfrm>
            <a:off x="316318" y="2137470"/>
            <a:ext cx="1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5A99"/>
                </a:solidFill>
              </a:rPr>
              <a:t>REC labels</a:t>
            </a:r>
          </a:p>
        </p:txBody>
      </p:sp>
    </p:spTree>
    <p:extLst>
      <p:ext uri="{BB962C8B-B14F-4D97-AF65-F5344CB8AC3E}">
        <p14:creationId xmlns:p14="http://schemas.microsoft.com/office/powerpoint/2010/main" val="201303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BB9A007-8B5A-0D24-7306-3CECB2416D4A}"/>
              </a:ext>
            </a:extLst>
          </p:cNvPr>
          <p:cNvGrpSpPr/>
          <p:nvPr/>
        </p:nvGrpSpPr>
        <p:grpSpPr>
          <a:xfrm>
            <a:off x="4522175" y="2513464"/>
            <a:ext cx="2349560" cy="3738155"/>
            <a:chOff x="4522175" y="2513464"/>
            <a:chExt cx="2349560" cy="373815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064BD0-E935-830A-15B8-7D5E1D975B4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22175" y="2893696"/>
              <a:ext cx="101599" cy="101599"/>
            </a:xfrm>
            <a:custGeom>
              <a:avLst/>
              <a:gdLst>
                <a:gd name="connsiteX0" fmla="*/ 360 w 101599"/>
                <a:gd name="connsiteY0" fmla="*/ 101832 h 101599"/>
                <a:gd name="connsiteX1" fmla="*/ 101960 w 101599"/>
                <a:gd name="connsiteY1" fmla="*/ 101832 h 101599"/>
                <a:gd name="connsiteX2" fmla="*/ 101960 w 101599"/>
                <a:gd name="connsiteY2" fmla="*/ 232 h 101599"/>
                <a:gd name="connsiteX3" fmla="*/ 360 w 101599"/>
                <a:gd name="connsiteY3" fmla="*/ 232 h 101599"/>
                <a:gd name="connsiteX4" fmla="*/ 360 w 101599"/>
                <a:gd name="connsiteY4" fmla="*/ 101832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360" y="101832"/>
                  </a:moveTo>
                  <a:lnTo>
                    <a:pt x="101960" y="101832"/>
                  </a:lnTo>
                  <a:lnTo>
                    <a:pt x="101960" y="232"/>
                  </a:lnTo>
                  <a:lnTo>
                    <a:pt x="360" y="232"/>
                  </a:lnTo>
                  <a:lnTo>
                    <a:pt x="360" y="101832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BF9368-6510-29C6-4AE6-F0A7466279C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813594" y="2513464"/>
              <a:ext cx="101599" cy="101599"/>
            </a:xfrm>
            <a:custGeom>
              <a:avLst/>
              <a:gdLst>
                <a:gd name="connsiteX0" fmla="*/ 383 w 101599"/>
                <a:gd name="connsiteY0" fmla="*/ 101802 h 101599"/>
                <a:gd name="connsiteX1" fmla="*/ 101983 w 101599"/>
                <a:gd name="connsiteY1" fmla="*/ 101802 h 101599"/>
                <a:gd name="connsiteX2" fmla="*/ 101983 w 101599"/>
                <a:gd name="connsiteY2" fmla="*/ 202 h 101599"/>
                <a:gd name="connsiteX3" fmla="*/ 383 w 101599"/>
                <a:gd name="connsiteY3" fmla="*/ 202 h 101599"/>
                <a:gd name="connsiteX4" fmla="*/ 383 w 101599"/>
                <a:gd name="connsiteY4" fmla="*/ 101802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383" y="101802"/>
                  </a:moveTo>
                  <a:lnTo>
                    <a:pt x="101983" y="101802"/>
                  </a:lnTo>
                  <a:lnTo>
                    <a:pt x="101983" y="202"/>
                  </a:lnTo>
                  <a:lnTo>
                    <a:pt x="383" y="202"/>
                  </a:lnTo>
                  <a:lnTo>
                    <a:pt x="383" y="101802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BD4DA0-8483-677A-2A06-40C7E800037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495968" y="5659140"/>
              <a:ext cx="101599" cy="101599"/>
            </a:xfrm>
            <a:custGeom>
              <a:avLst/>
              <a:gdLst>
                <a:gd name="connsiteX0" fmla="*/ 515 w 101599"/>
                <a:gd name="connsiteY0" fmla="*/ 102050 h 101599"/>
                <a:gd name="connsiteX1" fmla="*/ 102115 w 101599"/>
                <a:gd name="connsiteY1" fmla="*/ 102050 h 101599"/>
                <a:gd name="connsiteX2" fmla="*/ 102115 w 101599"/>
                <a:gd name="connsiteY2" fmla="*/ 450 h 101599"/>
                <a:gd name="connsiteX3" fmla="*/ 515 w 101599"/>
                <a:gd name="connsiteY3" fmla="*/ 450 h 101599"/>
                <a:gd name="connsiteX4" fmla="*/ 515 w 101599"/>
                <a:gd name="connsiteY4" fmla="*/ 102050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515" y="102050"/>
                  </a:moveTo>
                  <a:lnTo>
                    <a:pt x="102115" y="102050"/>
                  </a:lnTo>
                  <a:lnTo>
                    <a:pt x="102115" y="450"/>
                  </a:lnTo>
                  <a:lnTo>
                    <a:pt x="515" y="450"/>
                  </a:lnTo>
                  <a:lnTo>
                    <a:pt x="515" y="102050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A7C7CB-4D07-98FB-AEB1-B69B2763C5E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198697" y="5384820"/>
              <a:ext cx="101599" cy="101599"/>
            </a:xfrm>
            <a:custGeom>
              <a:avLst/>
              <a:gdLst>
                <a:gd name="connsiteX0" fmla="*/ 492 w 101599"/>
                <a:gd name="connsiteY0" fmla="*/ 102028 h 101599"/>
                <a:gd name="connsiteX1" fmla="*/ 102092 w 101599"/>
                <a:gd name="connsiteY1" fmla="*/ 102028 h 101599"/>
                <a:gd name="connsiteX2" fmla="*/ 102092 w 101599"/>
                <a:gd name="connsiteY2" fmla="*/ 428 h 101599"/>
                <a:gd name="connsiteX3" fmla="*/ 492 w 101599"/>
                <a:gd name="connsiteY3" fmla="*/ 428 h 101599"/>
                <a:gd name="connsiteX4" fmla="*/ 492 w 101599"/>
                <a:gd name="connsiteY4" fmla="*/ 102028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492" y="102028"/>
                  </a:moveTo>
                  <a:lnTo>
                    <a:pt x="102092" y="102028"/>
                  </a:lnTo>
                  <a:lnTo>
                    <a:pt x="102092" y="428"/>
                  </a:lnTo>
                  <a:lnTo>
                    <a:pt x="492" y="428"/>
                  </a:lnTo>
                  <a:lnTo>
                    <a:pt x="492" y="102028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302CD6-84BA-9994-B000-539E92AB0F1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379669" y="3292703"/>
              <a:ext cx="101599" cy="101599"/>
            </a:xfrm>
            <a:custGeom>
              <a:avLst/>
              <a:gdLst>
                <a:gd name="connsiteX0" fmla="*/ 428 w 101599"/>
                <a:gd name="connsiteY0" fmla="*/ 101863 h 101599"/>
                <a:gd name="connsiteX1" fmla="*/ 102027 w 101599"/>
                <a:gd name="connsiteY1" fmla="*/ 101863 h 101599"/>
                <a:gd name="connsiteX2" fmla="*/ 102027 w 101599"/>
                <a:gd name="connsiteY2" fmla="*/ 263 h 101599"/>
                <a:gd name="connsiteX3" fmla="*/ 428 w 101599"/>
                <a:gd name="connsiteY3" fmla="*/ 263 h 101599"/>
                <a:gd name="connsiteX4" fmla="*/ 428 w 101599"/>
                <a:gd name="connsiteY4" fmla="*/ 101863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428" y="101863"/>
                  </a:moveTo>
                  <a:lnTo>
                    <a:pt x="102027" y="101863"/>
                  </a:lnTo>
                  <a:lnTo>
                    <a:pt x="102027" y="263"/>
                  </a:lnTo>
                  <a:lnTo>
                    <a:pt x="428" y="263"/>
                  </a:lnTo>
                  <a:lnTo>
                    <a:pt x="428" y="101863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FB3BA5-383D-4448-B5FE-F916824E807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60992" y="5477327"/>
              <a:ext cx="101599" cy="101599"/>
            </a:xfrm>
            <a:custGeom>
              <a:avLst/>
              <a:gdLst>
                <a:gd name="connsiteX0" fmla="*/ 536 w 101599"/>
                <a:gd name="connsiteY0" fmla="*/ 102035 h 101599"/>
                <a:gd name="connsiteX1" fmla="*/ 102136 w 101599"/>
                <a:gd name="connsiteY1" fmla="*/ 102035 h 101599"/>
                <a:gd name="connsiteX2" fmla="*/ 102136 w 101599"/>
                <a:gd name="connsiteY2" fmla="*/ 435 h 101599"/>
                <a:gd name="connsiteX3" fmla="*/ 536 w 101599"/>
                <a:gd name="connsiteY3" fmla="*/ 435 h 101599"/>
                <a:gd name="connsiteX4" fmla="*/ 536 w 101599"/>
                <a:gd name="connsiteY4" fmla="*/ 102035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536" y="102035"/>
                  </a:moveTo>
                  <a:lnTo>
                    <a:pt x="102136" y="102035"/>
                  </a:lnTo>
                  <a:lnTo>
                    <a:pt x="102136" y="435"/>
                  </a:lnTo>
                  <a:lnTo>
                    <a:pt x="536" y="435"/>
                  </a:lnTo>
                  <a:lnTo>
                    <a:pt x="536" y="102035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998AFA-AB97-3D8D-3E00-F4FF5F3A2DB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770136" y="6150020"/>
              <a:ext cx="101599" cy="101599"/>
            </a:xfrm>
            <a:custGeom>
              <a:avLst/>
              <a:gdLst>
                <a:gd name="connsiteX0" fmla="*/ 537 w 101599"/>
                <a:gd name="connsiteY0" fmla="*/ 102088 h 101599"/>
                <a:gd name="connsiteX1" fmla="*/ 102137 w 101599"/>
                <a:gd name="connsiteY1" fmla="*/ 102088 h 101599"/>
                <a:gd name="connsiteX2" fmla="*/ 102137 w 101599"/>
                <a:gd name="connsiteY2" fmla="*/ 488 h 101599"/>
                <a:gd name="connsiteX3" fmla="*/ 537 w 101599"/>
                <a:gd name="connsiteY3" fmla="*/ 488 h 101599"/>
                <a:gd name="connsiteX4" fmla="*/ 537 w 101599"/>
                <a:gd name="connsiteY4" fmla="*/ 102088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537" y="102088"/>
                  </a:moveTo>
                  <a:lnTo>
                    <a:pt x="102137" y="102088"/>
                  </a:lnTo>
                  <a:lnTo>
                    <a:pt x="102137" y="488"/>
                  </a:lnTo>
                  <a:lnTo>
                    <a:pt x="537" y="488"/>
                  </a:lnTo>
                  <a:lnTo>
                    <a:pt x="537" y="102088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9410A3-7659-51ED-5B7C-C914B0B02F8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02351" y="5115224"/>
              <a:ext cx="101599" cy="101599"/>
            </a:xfrm>
            <a:custGeom>
              <a:avLst/>
              <a:gdLst>
                <a:gd name="connsiteX0" fmla="*/ 437 w 101599"/>
                <a:gd name="connsiteY0" fmla="*/ 102007 h 101599"/>
                <a:gd name="connsiteX1" fmla="*/ 102037 w 101599"/>
                <a:gd name="connsiteY1" fmla="*/ 102007 h 101599"/>
                <a:gd name="connsiteX2" fmla="*/ 102037 w 101599"/>
                <a:gd name="connsiteY2" fmla="*/ 407 h 101599"/>
                <a:gd name="connsiteX3" fmla="*/ 437 w 101599"/>
                <a:gd name="connsiteY3" fmla="*/ 407 h 101599"/>
                <a:gd name="connsiteX4" fmla="*/ 437 w 101599"/>
                <a:gd name="connsiteY4" fmla="*/ 102007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437" y="102007"/>
                  </a:moveTo>
                  <a:lnTo>
                    <a:pt x="102037" y="102007"/>
                  </a:lnTo>
                  <a:lnTo>
                    <a:pt x="102037" y="407"/>
                  </a:lnTo>
                  <a:lnTo>
                    <a:pt x="437" y="407"/>
                  </a:lnTo>
                  <a:lnTo>
                    <a:pt x="437" y="102007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358D6C-7E5B-C083-1026-590E276E50D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5335" y="3449675"/>
              <a:ext cx="101599" cy="101599"/>
            </a:xfrm>
            <a:custGeom>
              <a:avLst/>
              <a:gdLst>
                <a:gd name="connsiteX0" fmla="*/ 363 w 101599"/>
                <a:gd name="connsiteY0" fmla="*/ 101876 h 101599"/>
                <a:gd name="connsiteX1" fmla="*/ 101963 w 101599"/>
                <a:gd name="connsiteY1" fmla="*/ 101876 h 101599"/>
                <a:gd name="connsiteX2" fmla="*/ 101963 w 101599"/>
                <a:gd name="connsiteY2" fmla="*/ 276 h 101599"/>
                <a:gd name="connsiteX3" fmla="*/ 363 w 101599"/>
                <a:gd name="connsiteY3" fmla="*/ 276 h 101599"/>
                <a:gd name="connsiteX4" fmla="*/ 363 w 101599"/>
                <a:gd name="connsiteY4" fmla="*/ 101876 h 10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99" h="101599">
                  <a:moveTo>
                    <a:pt x="363" y="101876"/>
                  </a:moveTo>
                  <a:lnTo>
                    <a:pt x="101963" y="101876"/>
                  </a:lnTo>
                  <a:lnTo>
                    <a:pt x="101963" y="276"/>
                  </a:lnTo>
                  <a:lnTo>
                    <a:pt x="363" y="276"/>
                  </a:lnTo>
                  <a:lnTo>
                    <a:pt x="363" y="101876"/>
                  </a:lnTo>
                  <a:close/>
                </a:path>
              </a:pathLst>
            </a:custGeom>
            <a:solidFill>
              <a:srgbClr val="FFB000"/>
            </a:solidFill>
            <a:ln w="101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B5280E-211C-8878-5894-78AC7ACFF904}"/>
              </a:ext>
            </a:extLst>
          </p:cNvPr>
          <p:cNvSpPr txBox="1"/>
          <p:nvPr/>
        </p:nvSpPr>
        <p:spPr>
          <a:xfrm>
            <a:off x="316318" y="2607198"/>
            <a:ext cx="230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B000"/>
                </a:solidFill>
              </a:rPr>
              <a:t>campuses - squares</a:t>
            </a:r>
          </a:p>
        </p:txBody>
      </p:sp>
    </p:spTree>
    <p:extLst>
      <p:ext uri="{BB962C8B-B14F-4D97-AF65-F5344CB8AC3E}">
        <p14:creationId xmlns:p14="http://schemas.microsoft.com/office/powerpoint/2010/main" val="29096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9F982-C2B5-26D0-9A6A-C8F0929A85C3}"/>
              </a:ext>
            </a:extLst>
          </p:cNvPr>
          <p:cNvGrpSpPr/>
          <p:nvPr/>
        </p:nvGrpSpPr>
        <p:grpSpPr>
          <a:xfrm>
            <a:off x="4645359" y="2379663"/>
            <a:ext cx="3103400" cy="3804652"/>
            <a:chOff x="4645359" y="2379663"/>
            <a:chExt cx="3103400" cy="3804652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E9BE171-D36F-6577-828A-68D8EA99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359" y="2760663"/>
              <a:ext cx="7518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Berkeley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FF13C5F-7801-03AA-B74A-B12482D5F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397" y="2379663"/>
              <a:ext cx="5578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Davis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6BC172A-AFA4-DAAD-0323-5FB5C1506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780" y="5507038"/>
              <a:ext cx="58189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Irvine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AD1E11F-B12E-A523-E478-43AC1A6F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301" y="5081588"/>
              <a:ext cx="43281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Los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6CD7731-3470-ABA5-0065-7A0F324F2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53" y="5249863"/>
              <a:ext cx="48410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Angeles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4F53608C-3BC2-778F-0A9A-4981D104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2981" y="3159125"/>
              <a:ext cx="6748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Merced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C5014576-DE27-AA3F-559C-0CA671B10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571" y="5343525"/>
              <a:ext cx="78547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Riverside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4D11B28C-18BF-3C05-6D52-1AD8B323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755" y="6015038"/>
              <a:ext cx="8560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San Diego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69E0B19C-D012-BE4F-B066-6DAF0BAB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501" y="4811713"/>
              <a:ext cx="57387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Santa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F559C358-AF7D-09F6-7B6B-32AD8BED8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927" y="4981575"/>
              <a:ext cx="48571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Barbara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E3D1880-7634-6AF6-8DA8-6626C191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082" y="3146425"/>
              <a:ext cx="57387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UC Santa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787980F-DF54-AB18-A167-2AB04FE6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516" y="3314700"/>
              <a:ext cx="27731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B000"/>
                  </a:solidFill>
                  <a:effectLst/>
                  <a:latin typeface="Tahoma" panose="020B0604030504040204" pitchFamily="34" charset="0"/>
                </a:rPr>
                <a:t>Cruz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4B59746-249F-676F-BA36-00864D2F1B1C}"/>
              </a:ext>
            </a:extLst>
          </p:cNvPr>
          <p:cNvSpPr txBox="1"/>
          <p:nvPr/>
        </p:nvSpPr>
        <p:spPr>
          <a:xfrm>
            <a:off x="316318" y="3076926"/>
            <a:ext cx="230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B000"/>
                </a:solidFill>
              </a:rPr>
              <a:t>campuses - labels</a:t>
            </a:r>
          </a:p>
        </p:txBody>
      </p:sp>
    </p:spTree>
    <p:extLst>
      <p:ext uri="{BB962C8B-B14F-4D97-AF65-F5344CB8AC3E}">
        <p14:creationId xmlns:p14="http://schemas.microsoft.com/office/powerpoint/2010/main" val="313734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</vt:lpstr>
      <vt:lpstr>Tahoma</vt:lpstr>
      <vt:lpstr>Office Theme</vt:lpstr>
      <vt:lpstr>Build Your Own  UC ANR System Map  in PowerPoint</vt:lpstr>
      <vt:lpstr>Instructions (Brief)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2025-02-07T23:04:30Z</dcterms:created>
  <dcterms:modified xsi:type="dcterms:W3CDTF">2025-03-11T15:27:20Z</dcterms:modified>
</cp:coreProperties>
</file>