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42"/>
  </p:notesMasterIdLst>
  <p:sldIdLst>
    <p:sldId id="270" r:id="rId4"/>
    <p:sldId id="271" r:id="rId5"/>
    <p:sldId id="365" r:id="rId6"/>
    <p:sldId id="317" r:id="rId7"/>
    <p:sldId id="368" r:id="rId8"/>
    <p:sldId id="278" r:id="rId9"/>
    <p:sldId id="277" r:id="rId10"/>
    <p:sldId id="284" r:id="rId11"/>
    <p:sldId id="282" r:id="rId12"/>
    <p:sldId id="281" r:id="rId13"/>
    <p:sldId id="283" r:id="rId14"/>
    <p:sldId id="280" r:id="rId15"/>
    <p:sldId id="286" r:id="rId16"/>
    <p:sldId id="287" r:id="rId17"/>
    <p:sldId id="279" r:id="rId18"/>
    <p:sldId id="296" r:id="rId19"/>
    <p:sldId id="285" r:id="rId20"/>
    <p:sldId id="290" r:id="rId21"/>
    <p:sldId id="318" r:id="rId22"/>
    <p:sldId id="292" r:id="rId23"/>
    <p:sldId id="295" r:id="rId24"/>
    <p:sldId id="288" r:id="rId25"/>
    <p:sldId id="298" r:id="rId26"/>
    <p:sldId id="301" r:id="rId27"/>
    <p:sldId id="299" r:id="rId28"/>
    <p:sldId id="304" r:id="rId29"/>
    <p:sldId id="308" r:id="rId30"/>
    <p:sldId id="313" r:id="rId31"/>
    <p:sldId id="310" r:id="rId32"/>
    <p:sldId id="311" r:id="rId33"/>
    <p:sldId id="339" r:id="rId34"/>
    <p:sldId id="320" r:id="rId35"/>
    <p:sldId id="316" r:id="rId36"/>
    <p:sldId id="385" r:id="rId37"/>
    <p:sldId id="386" r:id="rId38"/>
    <p:sldId id="387" r:id="rId39"/>
    <p:sldId id="388" r:id="rId40"/>
    <p:sldId id="32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F98"/>
    <a:srgbClr val="002060"/>
    <a:srgbClr val="013857"/>
    <a:srgbClr val="00B0F0"/>
    <a:srgbClr val="6F9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6" autoAdjust="0"/>
    <p:restoredTop sz="93447" autoAdjust="0"/>
  </p:normalViewPr>
  <p:slideViewPr>
    <p:cSldViewPr snapToGrid="0" showGuides="1">
      <p:cViewPr varScale="1">
        <p:scale>
          <a:sx n="107" d="100"/>
          <a:sy n="107" d="100"/>
        </p:scale>
        <p:origin x="1008" y="120"/>
      </p:cViewPr>
      <p:guideLst>
        <p:guide orient="horz" pos="23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663-4DA1-A977-4CBE8E94D47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7663-4DA1-A977-4CBE8E94D47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7663-4DA1-A977-4CBE8E94D47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7663-4DA1-A977-4CBE8E94D47A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663-4DA1-A977-4CBE8E94D4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663-4DA1-A977-4CBE8E94D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DD30E-097E-4A41-9F96-DA82CBBE9BD5}" type="datetimeFigureOut">
              <a:rPr lang="es-ES" smtClean="0"/>
              <a:t>14/02/2026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B171F-F3A5-4D2F-AB4F-BB8D7F57C49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8162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667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557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4913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05224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054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78438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13310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9229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99832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499745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7916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8137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476D3-4409-4859-9F3C-9276BE6813F2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89223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89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476D3-4409-4859-9F3C-9276BE6813F2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5966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3145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6067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43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3024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8459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52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B171F-F3A5-4D2F-AB4F-BB8D7F57C49F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0796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58381CE-1184-4072-B7BF-345A01311BD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60"/>
          <a:stretch/>
        </p:blipFill>
        <p:spPr bwMode="auto">
          <a:xfrm flipH="1">
            <a:off x="0" y="0"/>
            <a:ext cx="12222103" cy="687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829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699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744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432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201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B47D6-DAD7-40A6-BD10-CD2FABB132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2094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7960874-3F9B-4D3F-855A-5669B09C929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B1140DE-B7EF-4821-92DB-87F8292871A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2D1BE3B-CE32-4F45-9E7C-3CF4C5DACDC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F1FA09A-98C2-4BC7-A032-43C843531C6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8718837-365D-4859-B99D-1C4C5BB7E50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74010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6CDEC286-E382-459D-B012-1867BDCC4EBA}"/>
              </a:ext>
            </a:extLst>
          </p:cNvPr>
          <p:cNvGrpSpPr/>
          <p:nvPr userDrawn="1"/>
        </p:nvGrpSpPr>
        <p:grpSpPr>
          <a:xfrm>
            <a:off x="-15124" y="6501557"/>
            <a:ext cx="12211171" cy="339509"/>
            <a:chOff x="-15124" y="6501557"/>
            <a:chExt cx="12211171" cy="339509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D52EE4D-52E1-4D63-8E6C-D3124838BB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730" y="6501557"/>
              <a:ext cx="6126317" cy="339509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19CE50D-B93C-400F-A2E8-5E0CD756B76E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-15124" y="6502399"/>
              <a:ext cx="6111123" cy="338667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E24A2BE-80CE-4B79-BF31-91FA62C0442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2160665"/>
            <a:ext cx="12192000" cy="2502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F51014-6E90-4769-BCD9-A06A9FC17AC8}"/>
              </a:ext>
            </a:extLst>
          </p:cNvPr>
          <p:cNvSpPr/>
          <p:nvPr userDrawn="1"/>
        </p:nvSpPr>
        <p:spPr>
          <a:xfrm>
            <a:off x="0" y="2026940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BC926F-7282-4E00-BF8A-8D24B274039B}"/>
              </a:ext>
            </a:extLst>
          </p:cNvPr>
          <p:cNvSpPr/>
          <p:nvPr userDrawn="1"/>
        </p:nvSpPr>
        <p:spPr>
          <a:xfrm>
            <a:off x="0" y="4725144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Rectángulo 8">
            <a:extLst>
              <a:ext uri="{FF2B5EF4-FFF2-40B4-BE49-F238E27FC236}">
                <a16:creationId xmlns:a16="http://schemas.microsoft.com/office/drawing/2014/main" id="{269D4395-F422-48AE-BA84-5A2951E2D8C2}"/>
              </a:ext>
            </a:extLst>
          </p:cNvPr>
          <p:cNvSpPr/>
          <p:nvPr userDrawn="1"/>
        </p:nvSpPr>
        <p:spPr>
          <a:xfrm>
            <a:off x="-4844" y="1063756"/>
            <a:ext cx="9552069" cy="138510"/>
          </a:xfrm>
          <a:custGeom>
            <a:avLst/>
            <a:gdLst>
              <a:gd name="connsiteX0" fmla="*/ 0 w 9115507"/>
              <a:gd name="connsiteY0" fmla="*/ 0 h 45719"/>
              <a:gd name="connsiteX1" fmla="*/ 9115507 w 9115507"/>
              <a:gd name="connsiteY1" fmla="*/ 0 h 45719"/>
              <a:gd name="connsiteX2" fmla="*/ 9115507 w 9115507"/>
              <a:gd name="connsiteY2" fmla="*/ 45719 h 45719"/>
              <a:gd name="connsiteX3" fmla="*/ 0 w 9115507"/>
              <a:gd name="connsiteY3" fmla="*/ 45719 h 45719"/>
              <a:gd name="connsiteX4" fmla="*/ 0 w 9115507"/>
              <a:gd name="connsiteY4" fmla="*/ 0 h 45719"/>
              <a:gd name="connsiteX0" fmla="*/ 0 w 9132969"/>
              <a:gd name="connsiteY0" fmla="*/ 0 h 47307"/>
              <a:gd name="connsiteX1" fmla="*/ 9115507 w 9132969"/>
              <a:gd name="connsiteY1" fmla="*/ 0 h 47307"/>
              <a:gd name="connsiteX2" fmla="*/ 9132969 w 9132969"/>
              <a:gd name="connsiteY2" fmla="*/ 47307 h 47307"/>
              <a:gd name="connsiteX3" fmla="*/ 0 w 9132969"/>
              <a:gd name="connsiteY3" fmla="*/ 45719 h 47307"/>
              <a:gd name="connsiteX4" fmla="*/ 0 w 9132969"/>
              <a:gd name="connsiteY4" fmla="*/ 0 h 47307"/>
              <a:gd name="connsiteX0" fmla="*/ 0 w 9137732"/>
              <a:gd name="connsiteY0" fmla="*/ 0 h 47307"/>
              <a:gd name="connsiteX1" fmla="*/ 9115507 w 9137732"/>
              <a:gd name="connsiteY1" fmla="*/ 0 h 47307"/>
              <a:gd name="connsiteX2" fmla="*/ 9137732 w 9137732"/>
              <a:gd name="connsiteY2" fmla="*/ 47307 h 47307"/>
              <a:gd name="connsiteX3" fmla="*/ 0 w 9137732"/>
              <a:gd name="connsiteY3" fmla="*/ 45719 h 47307"/>
              <a:gd name="connsiteX4" fmla="*/ 0 w 9137732"/>
              <a:gd name="connsiteY4" fmla="*/ 0 h 47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7732" h="47307">
                <a:moveTo>
                  <a:pt x="0" y="0"/>
                </a:moveTo>
                <a:lnTo>
                  <a:pt x="9115507" y="0"/>
                </a:lnTo>
                <a:lnTo>
                  <a:pt x="9137732" y="47307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rgbClr val="013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82BDF38-31A7-473C-9AB5-120D38F9EC2A}"/>
              </a:ext>
            </a:extLst>
          </p:cNvPr>
          <p:cNvSpPr/>
          <p:nvPr userDrawn="1"/>
        </p:nvSpPr>
        <p:spPr>
          <a:xfrm>
            <a:off x="11565467" y="660400"/>
            <a:ext cx="626533" cy="541866"/>
          </a:xfrm>
          <a:prstGeom prst="rect">
            <a:avLst/>
          </a:prstGeom>
          <a:solidFill>
            <a:srgbClr val="013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9C7A29C4-D2E3-488F-9514-A6EB0B52686C}"/>
              </a:ext>
            </a:extLst>
          </p:cNvPr>
          <p:cNvGrpSpPr/>
          <p:nvPr userDrawn="1"/>
        </p:nvGrpSpPr>
        <p:grpSpPr>
          <a:xfrm>
            <a:off x="9875598" y="499207"/>
            <a:ext cx="1467138" cy="703059"/>
            <a:chOff x="12801600" y="1786141"/>
            <a:chExt cx="2138528" cy="1024792"/>
          </a:xfrm>
        </p:grpSpPr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BEDF4611-3D0B-409D-988A-A14E825F911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801600" y="1786141"/>
              <a:ext cx="2138528" cy="1024792"/>
            </a:xfrm>
            <a:custGeom>
              <a:avLst/>
              <a:gdLst>
                <a:gd name="T0" fmla="*/ 69 w 230"/>
                <a:gd name="T1" fmla="*/ 104 h 109"/>
                <a:gd name="T2" fmla="*/ 71 w 230"/>
                <a:gd name="T3" fmla="*/ 88 h 109"/>
                <a:gd name="T4" fmla="*/ 18 w 230"/>
                <a:gd name="T5" fmla="*/ 101 h 109"/>
                <a:gd name="T6" fmla="*/ 7 w 230"/>
                <a:gd name="T7" fmla="*/ 103 h 109"/>
                <a:gd name="T8" fmla="*/ 0 w 230"/>
                <a:gd name="T9" fmla="*/ 98 h 109"/>
                <a:gd name="T10" fmla="*/ 0 w 230"/>
                <a:gd name="T11" fmla="*/ 41 h 109"/>
                <a:gd name="T12" fmla="*/ 7 w 230"/>
                <a:gd name="T13" fmla="*/ 35 h 109"/>
                <a:gd name="T14" fmla="*/ 85 w 230"/>
                <a:gd name="T15" fmla="*/ 17 h 109"/>
                <a:gd name="T16" fmla="*/ 100 w 230"/>
                <a:gd name="T17" fmla="*/ 8 h 109"/>
                <a:gd name="T18" fmla="*/ 104 w 230"/>
                <a:gd name="T19" fmla="*/ 5 h 109"/>
                <a:gd name="T20" fmla="*/ 107 w 230"/>
                <a:gd name="T21" fmla="*/ 14 h 109"/>
                <a:gd name="T22" fmla="*/ 107 w 230"/>
                <a:gd name="T23" fmla="*/ 3 h 109"/>
                <a:gd name="T24" fmla="*/ 116 w 230"/>
                <a:gd name="T25" fmla="*/ 0 h 109"/>
                <a:gd name="T26" fmla="*/ 122 w 230"/>
                <a:gd name="T27" fmla="*/ 12 h 109"/>
                <a:gd name="T28" fmla="*/ 125 w 230"/>
                <a:gd name="T29" fmla="*/ 5 h 109"/>
                <a:gd name="T30" fmla="*/ 129 w 230"/>
                <a:gd name="T31" fmla="*/ 7 h 109"/>
                <a:gd name="T32" fmla="*/ 147 w 230"/>
                <a:gd name="T33" fmla="*/ 17 h 109"/>
                <a:gd name="T34" fmla="*/ 224 w 230"/>
                <a:gd name="T35" fmla="*/ 35 h 109"/>
                <a:gd name="T36" fmla="*/ 230 w 230"/>
                <a:gd name="T37" fmla="*/ 43 h 109"/>
                <a:gd name="T38" fmla="*/ 230 w 230"/>
                <a:gd name="T39" fmla="*/ 96 h 109"/>
                <a:gd name="T40" fmla="*/ 222 w 230"/>
                <a:gd name="T41" fmla="*/ 103 h 109"/>
                <a:gd name="T42" fmla="*/ 164 w 230"/>
                <a:gd name="T43" fmla="*/ 89 h 109"/>
                <a:gd name="T44" fmla="*/ 159 w 230"/>
                <a:gd name="T45" fmla="*/ 89 h 109"/>
                <a:gd name="T46" fmla="*/ 161 w 230"/>
                <a:gd name="T47" fmla="*/ 104 h 109"/>
                <a:gd name="T48" fmla="*/ 69 w 230"/>
                <a:gd name="T49" fmla="*/ 104 h 109"/>
                <a:gd name="T50" fmla="*/ 103 w 230"/>
                <a:gd name="T51" fmla="*/ 70 h 109"/>
                <a:gd name="T52" fmla="*/ 133 w 230"/>
                <a:gd name="T53" fmla="*/ 64 h 109"/>
                <a:gd name="T54" fmla="*/ 134 w 230"/>
                <a:gd name="T55" fmla="*/ 71 h 109"/>
                <a:gd name="T56" fmla="*/ 144 w 230"/>
                <a:gd name="T57" fmla="*/ 74 h 109"/>
                <a:gd name="T58" fmla="*/ 153 w 230"/>
                <a:gd name="T59" fmla="*/ 78 h 109"/>
                <a:gd name="T60" fmla="*/ 167 w 230"/>
                <a:gd name="T61" fmla="*/ 85 h 109"/>
                <a:gd name="T62" fmla="*/ 185 w 230"/>
                <a:gd name="T63" fmla="*/ 90 h 109"/>
                <a:gd name="T64" fmla="*/ 226 w 230"/>
                <a:gd name="T65" fmla="*/ 99 h 109"/>
                <a:gd name="T66" fmla="*/ 225 w 230"/>
                <a:gd name="T67" fmla="*/ 43 h 109"/>
                <a:gd name="T68" fmla="*/ 220 w 230"/>
                <a:gd name="T69" fmla="*/ 39 h 109"/>
                <a:gd name="T70" fmla="*/ 163 w 230"/>
                <a:gd name="T71" fmla="*/ 26 h 109"/>
                <a:gd name="T72" fmla="*/ 136 w 230"/>
                <a:gd name="T73" fmla="*/ 19 h 109"/>
                <a:gd name="T74" fmla="*/ 131 w 230"/>
                <a:gd name="T75" fmla="*/ 32 h 109"/>
                <a:gd name="T76" fmla="*/ 97 w 230"/>
                <a:gd name="T77" fmla="*/ 31 h 109"/>
                <a:gd name="T78" fmla="*/ 93 w 230"/>
                <a:gd name="T79" fmla="*/ 21 h 109"/>
                <a:gd name="T80" fmla="*/ 92 w 230"/>
                <a:gd name="T81" fmla="*/ 20 h 109"/>
                <a:gd name="T82" fmla="*/ 5 w 230"/>
                <a:gd name="T83" fmla="*/ 40 h 109"/>
                <a:gd name="T84" fmla="*/ 5 w 230"/>
                <a:gd name="T85" fmla="*/ 99 h 109"/>
                <a:gd name="T86" fmla="*/ 70 w 230"/>
                <a:gd name="T87" fmla="*/ 84 h 109"/>
                <a:gd name="T88" fmla="*/ 73 w 230"/>
                <a:gd name="T89" fmla="*/ 82 h 109"/>
                <a:gd name="T90" fmla="*/ 88 w 230"/>
                <a:gd name="T91" fmla="*/ 73 h 109"/>
                <a:gd name="T92" fmla="*/ 99 w 230"/>
                <a:gd name="T93" fmla="*/ 62 h 109"/>
                <a:gd name="T94" fmla="*/ 103 w 230"/>
                <a:gd name="T95" fmla="*/ 7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0" h="109">
                  <a:moveTo>
                    <a:pt x="69" y="104"/>
                  </a:moveTo>
                  <a:cubicBezTo>
                    <a:pt x="70" y="98"/>
                    <a:pt x="70" y="94"/>
                    <a:pt x="71" y="88"/>
                  </a:cubicBezTo>
                  <a:cubicBezTo>
                    <a:pt x="53" y="93"/>
                    <a:pt x="35" y="97"/>
                    <a:pt x="18" y="101"/>
                  </a:cubicBezTo>
                  <a:cubicBezTo>
                    <a:pt x="14" y="102"/>
                    <a:pt x="11" y="103"/>
                    <a:pt x="7" y="103"/>
                  </a:cubicBezTo>
                  <a:cubicBezTo>
                    <a:pt x="3" y="104"/>
                    <a:pt x="0" y="102"/>
                    <a:pt x="0" y="98"/>
                  </a:cubicBezTo>
                  <a:cubicBezTo>
                    <a:pt x="0" y="79"/>
                    <a:pt x="0" y="60"/>
                    <a:pt x="0" y="41"/>
                  </a:cubicBezTo>
                  <a:cubicBezTo>
                    <a:pt x="0" y="37"/>
                    <a:pt x="3" y="36"/>
                    <a:pt x="7" y="35"/>
                  </a:cubicBezTo>
                  <a:cubicBezTo>
                    <a:pt x="33" y="29"/>
                    <a:pt x="59" y="23"/>
                    <a:pt x="85" y="17"/>
                  </a:cubicBezTo>
                  <a:cubicBezTo>
                    <a:pt x="91" y="15"/>
                    <a:pt x="97" y="14"/>
                    <a:pt x="100" y="8"/>
                  </a:cubicBezTo>
                  <a:cubicBezTo>
                    <a:pt x="100" y="7"/>
                    <a:pt x="102" y="6"/>
                    <a:pt x="104" y="5"/>
                  </a:cubicBezTo>
                  <a:cubicBezTo>
                    <a:pt x="105" y="8"/>
                    <a:pt x="106" y="10"/>
                    <a:pt x="107" y="14"/>
                  </a:cubicBezTo>
                  <a:cubicBezTo>
                    <a:pt x="107" y="9"/>
                    <a:pt x="106" y="5"/>
                    <a:pt x="107" y="3"/>
                  </a:cubicBezTo>
                  <a:cubicBezTo>
                    <a:pt x="109" y="1"/>
                    <a:pt x="113" y="0"/>
                    <a:pt x="116" y="0"/>
                  </a:cubicBezTo>
                  <a:cubicBezTo>
                    <a:pt x="122" y="0"/>
                    <a:pt x="123" y="1"/>
                    <a:pt x="122" y="12"/>
                  </a:cubicBezTo>
                  <a:cubicBezTo>
                    <a:pt x="124" y="9"/>
                    <a:pt x="125" y="7"/>
                    <a:pt x="125" y="5"/>
                  </a:cubicBezTo>
                  <a:cubicBezTo>
                    <a:pt x="127" y="6"/>
                    <a:pt x="128" y="6"/>
                    <a:pt x="129" y="7"/>
                  </a:cubicBezTo>
                  <a:cubicBezTo>
                    <a:pt x="133" y="14"/>
                    <a:pt x="140" y="15"/>
                    <a:pt x="147" y="17"/>
                  </a:cubicBezTo>
                  <a:cubicBezTo>
                    <a:pt x="173" y="23"/>
                    <a:pt x="198" y="29"/>
                    <a:pt x="224" y="35"/>
                  </a:cubicBezTo>
                  <a:cubicBezTo>
                    <a:pt x="229" y="36"/>
                    <a:pt x="230" y="38"/>
                    <a:pt x="230" y="43"/>
                  </a:cubicBezTo>
                  <a:cubicBezTo>
                    <a:pt x="230" y="61"/>
                    <a:pt x="230" y="79"/>
                    <a:pt x="230" y="96"/>
                  </a:cubicBezTo>
                  <a:cubicBezTo>
                    <a:pt x="230" y="103"/>
                    <a:pt x="228" y="105"/>
                    <a:pt x="222" y="103"/>
                  </a:cubicBezTo>
                  <a:cubicBezTo>
                    <a:pt x="202" y="99"/>
                    <a:pt x="183" y="94"/>
                    <a:pt x="164" y="89"/>
                  </a:cubicBezTo>
                  <a:cubicBezTo>
                    <a:pt x="163" y="89"/>
                    <a:pt x="161" y="89"/>
                    <a:pt x="159" y="89"/>
                  </a:cubicBezTo>
                  <a:cubicBezTo>
                    <a:pt x="159" y="94"/>
                    <a:pt x="160" y="98"/>
                    <a:pt x="161" y="104"/>
                  </a:cubicBezTo>
                  <a:cubicBezTo>
                    <a:pt x="130" y="109"/>
                    <a:pt x="100" y="109"/>
                    <a:pt x="69" y="104"/>
                  </a:cubicBezTo>
                  <a:close/>
                  <a:moveTo>
                    <a:pt x="103" y="70"/>
                  </a:moveTo>
                  <a:cubicBezTo>
                    <a:pt x="113" y="68"/>
                    <a:pt x="125" y="75"/>
                    <a:pt x="133" y="64"/>
                  </a:cubicBezTo>
                  <a:cubicBezTo>
                    <a:pt x="133" y="66"/>
                    <a:pt x="134" y="69"/>
                    <a:pt x="134" y="71"/>
                  </a:cubicBezTo>
                  <a:cubicBezTo>
                    <a:pt x="137" y="72"/>
                    <a:pt x="141" y="73"/>
                    <a:pt x="144" y="74"/>
                  </a:cubicBezTo>
                  <a:cubicBezTo>
                    <a:pt x="147" y="75"/>
                    <a:pt x="152" y="76"/>
                    <a:pt x="153" y="78"/>
                  </a:cubicBezTo>
                  <a:cubicBezTo>
                    <a:pt x="157" y="83"/>
                    <a:pt x="162" y="84"/>
                    <a:pt x="167" y="85"/>
                  </a:cubicBezTo>
                  <a:cubicBezTo>
                    <a:pt x="173" y="87"/>
                    <a:pt x="179" y="88"/>
                    <a:pt x="185" y="90"/>
                  </a:cubicBezTo>
                  <a:cubicBezTo>
                    <a:pt x="198" y="93"/>
                    <a:pt x="211" y="96"/>
                    <a:pt x="226" y="99"/>
                  </a:cubicBezTo>
                  <a:cubicBezTo>
                    <a:pt x="226" y="80"/>
                    <a:pt x="226" y="61"/>
                    <a:pt x="225" y="43"/>
                  </a:cubicBezTo>
                  <a:cubicBezTo>
                    <a:pt x="225" y="42"/>
                    <a:pt x="222" y="39"/>
                    <a:pt x="220" y="39"/>
                  </a:cubicBezTo>
                  <a:cubicBezTo>
                    <a:pt x="201" y="34"/>
                    <a:pt x="182" y="30"/>
                    <a:pt x="163" y="26"/>
                  </a:cubicBezTo>
                  <a:cubicBezTo>
                    <a:pt x="155" y="23"/>
                    <a:pt x="146" y="21"/>
                    <a:pt x="136" y="19"/>
                  </a:cubicBezTo>
                  <a:cubicBezTo>
                    <a:pt x="141" y="29"/>
                    <a:pt x="140" y="29"/>
                    <a:pt x="131" y="32"/>
                  </a:cubicBezTo>
                  <a:cubicBezTo>
                    <a:pt x="119" y="35"/>
                    <a:pt x="108" y="35"/>
                    <a:pt x="97" y="31"/>
                  </a:cubicBezTo>
                  <a:cubicBezTo>
                    <a:pt x="89" y="29"/>
                    <a:pt x="89" y="28"/>
                    <a:pt x="93" y="21"/>
                  </a:cubicBezTo>
                  <a:cubicBezTo>
                    <a:pt x="93" y="21"/>
                    <a:pt x="92" y="20"/>
                    <a:pt x="92" y="20"/>
                  </a:cubicBezTo>
                  <a:cubicBezTo>
                    <a:pt x="63" y="26"/>
                    <a:pt x="34" y="33"/>
                    <a:pt x="5" y="40"/>
                  </a:cubicBezTo>
                  <a:cubicBezTo>
                    <a:pt x="5" y="60"/>
                    <a:pt x="5" y="79"/>
                    <a:pt x="5" y="99"/>
                  </a:cubicBezTo>
                  <a:cubicBezTo>
                    <a:pt x="27" y="94"/>
                    <a:pt x="48" y="89"/>
                    <a:pt x="70" y="84"/>
                  </a:cubicBezTo>
                  <a:cubicBezTo>
                    <a:pt x="71" y="84"/>
                    <a:pt x="72" y="83"/>
                    <a:pt x="73" y="82"/>
                  </a:cubicBezTo>
                  <a:cubicBezTo>
                    <a:pt x="76" y="76"/>
                    <a:pt x="82" y="75"/>
                    <a:pt x="88" y="73"/>
                  </a:cubicBezTo>
                  <a:cubicBezTo>
                    <a:pt x="93" y="72"/>
                    <a:pt x="100" y="71"/>
                    <a:pt x="99" y="62"/>
                  </a:cubicBezTo>
                  <a:cubicBezTo>
                    <a:pt x="100" y="65"/>
                    <a:pt x="101" y="67"/>
                    <a:pt x="103" y="7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800EF197-1710-42A0-B4D2-9A33F6A1A0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4139630" y="2141918"/>
              <a:ext cx="688351" cy="394448"/>
            </a:xfrm>
            <a:custGeom>
              <a:avLst/>
              <a:gdLst>
                <a:gd name="T0" fmla="*/ 3 w 74"/>
                <a:gd name="T1" fmla="*/ 15 h 42"/>
                <a:gd name="T2" fmla="*/ 8 w 74"/>
                <a:gd name="T3" fmla="*/ 14 h 42"/>
                <a:gd name="T4" fmla="*/ 12 w 74"/>
                <a:gd name="T5" fmla="*/ 10 h 42"/>
                <a:gd name="T6" fmla="*/ 17 w 74"/>
                <a:gd name="T7" fmla="*/ 8 h 42"/>
                <a:gd name="T8" fmla="*/ 20 w 74"/>
                <a:gd name="T9" fmla="*/ 3 h 42"/>
                <a:gd name="T10" fmla="*/ 24 w 74"/>
                <a:gd name="T11" fmla="*/ 8 h 42"/>
                <a:gd name="T12" fmla="*/ 27 w 74"/>
                <a:gd name="T13" fmla="*/ 3 h 42"/>
                <a:gd name="T14" fmla="*/ 29 w 74"/>
                <a:gd name="T15" fmla="*/ 10 h 42"/>
                <a:gd name="T16" fmla="*/ 34 w 74"/>
                <a:gd name="T17" fmla="*/ 8 h 42"/>
                <a:gd name="T18" fmla="*/ 33 w 74"/>
                <a:gd name="T19" fmla="*/ 14 h 42"/>
                <a:gd name="T20" fmla="*/ 41 w 74"/>
                <a:gd name="T21" fmla="*/ 17 h 42"/>
                <a:gd name="T22" fmla="*/ 38 w 74"/>
                <a:gd name="T23" fmla="*/ 12 h 42"/>
                <a:gd name="T24" fmla="*/ 42 w 74"/>
                <a:gd name="T25" fmla="*/ 10 h 42"/>
                <a:gd name="T26" fmla="*/ 41 w 74"/>
                <a:gd name="T27" fmla="*/ 5 h 42"/>
                <a:gd name="T28" fmla="*/ 46 w 74"/>
                <a:gd name="T29" fmla="*/ 6 h 42"/>
                <a:gd name="T30" fmla="*/ 46 w 74"/>
                <a:gd name="T31" fmla="*/ 0 h 42"/>
                <a:gd name="T32" fmla="*/ 51 w 74"/>
                <a:gd name="T33" fmla="*/ 3 h 42"/>
                <a:gd name="T34" fmla="*/ 52 w 74"/>
                <a:gd name="T35" fmla="*/ 0 h 42"/>
                <a:gd name="T36" fmla="*/ 61 w 74"/>
                <a:gd name="T37" fmla="*/ 0 h 42"/>
                <a:gd name="T38" fmla="*/ 62 w 74"/>
                <a:gd name="T39" fmla="*/ 3 h 42"/>
                <a:gd name="T40" fmla="*/ 67 w 74"/>
                <a:gd name="T41" fmla="*/ 2 h 42"/>
                <a:gd name="T42" fmla="*/ 67 w 74"/>
                <a:gd name="T43" fmla="*/ 7 h 42"/>
                <a:gd name="T44" fmla="*/ 72 w 74"/>
                <a:gd name="T45" fmla="*/ 7 h 42"/>
                <a:gd name="T46" fmla="*/ 70 w 74"/>
                <a:gd name="T47" fmla="*/ 12 h 42"/>
                <a:gd name="T48" fmla="*/ 74 w 74"/>
                <a:gd name="T49" fmla="*/ 14 h 42"/>
                <a:gd name="T50" fmla="*/ 70 w 74"/>
                <a:gd name="T51" fmla="*/ 18 h 42"/>
                <a:gd name="T52" fmla="*/ 74 w 74"/>
                <a:gd name="T53" fmla="*/ 21 h 42"/>
                <a:gd name="T54" fmla="*/ 69 w 74"/>
                <a:gd name="T55" fmla="*/ 23 h 42"/>
                <a:gd name="T56" fmla="*/ 71 w 74"/>
                <a:gd name="T57" fmla="*/ 28 h 42"/>
                <a:gd name="T58" fmla="*/ 65 w 74"/>
                <a:gd name="T59" fmla="*/ 28 h 42"/>
                <a:gd name="T60" fmla="*/ 65 w 74"/>
                <a:gd name="T61" fmla="*/ 33 h 42"/>
                <a:gd name="T62" fmla="*/ 60 w 74"/>
                <a:gd name="T63" fmla="*/ 31 h 42"/>
                <a:gd name="T64" fmla="*/ 58 w 74"/>
                <a:gd name="T65" fmla="*/ 35 h 42"/>
                <a:gd name="T66" fmla="*/ 54 w 74"/>
                <a:gd name="T67" fmla="*/ 31 h 42"/>
                <a:gd name="T68" fmla="*/ 51 w 74"/>
                <a:gd name="T69" fmla="*/ 36 h 42"/>
                <a:gd name="T70" fmla="*/ 49 w 74"/>
                <a:gd name="T71" fmla="*/ 30 h 42"/>
                <a:gd name="T72" fmla="*/ 44 w 74"/>
                <a:gd name="T73" fmla="*/ 32 h 42"/>
                <a:gd name="T74" fmla="*/ 45 w 74"/>
                <a:gd name="T75" fmla="*/ 27 h 42"/>
                <a:gd name="T76" fmla="*/ 40 w 74"/>
                <a:gd name="T77" fmla="*/ 26 h 42"/>
                <a:gd name="T78" fmla="*/ 36 w 74"/>
                <a:gd name="T79" fmla="*/ 24 h 42"/>
                <a:gd name="T80" fmla="*/ 35 w 74"/>
                <a:gd name="T81" fmla="*/ 25 h 42"/>
                <a:gd name="T82" fmla="*/ 39 w 74"/>
                <a:gd name="T83" fmla="*/ 29 h 42"/>
                <a:gd name="T84" fmla="*/ 34 w 74"/>
                <a:gd name="T85" fmla="*/ 31 h 42"/>
                <a:gd name="T86" fmla="*/ 30 w 74"/>
                <a:gd name="T87" fmla="*/ 35 h 42"/>
                <a:gd name="T88" fmla="*/ 28 w 74"/>
                <a:gd name="T89" fmla="*/ 40 h 42"/>
                <a:gd name="T90" fmla="*/ 24 w 74"/>
                <a:gd name="T91" fmla="*/ 38 h 42"/>
                <a:gd name="T92" fmla="*/ 21 w 74"/>
                <a:gd name="T93" fmla="*/ 42 h 42"/>
                <a:gd name="T94" fmla="*/ 18 w 74"/>
                <a:gd name="T95" fmla="*/ 37 h 42"/>
                <a:gd name="T96" fmla="*/ 14 w 74"/>
                <a:gd name="T97" fmla="*/ 41 h 42"/>
                <a:gd name="T98" fmla="*/ 12 w 74"/>
                <a:gd name="T99" fmla="*/ 35 h 42"/>
                <a:gd name="T100" fmla="*/ 8 w 74"/>
                <a:gd name="T101" fmla="*/ 31 h 42"/>
                <a:gd name="T102" fmla="*/ 6 w 74"/>
                <a:gd name="T103" fmla="*/ 26 h 42"/>
                <a:gd name="T104" fmla="*/ 1 w 74"/>
                <a:gd name="T105" fmla="*/ 23 h 42"/>
                <a:gd name="T106" fmla="*/ 6 w 74"/>
                <a:gd name="T107" fmla="*/ 20 h 42"/>
                <a:gd name="T108" fmla="*/ 3 w 74"/>
                <a:gd name="T109" fmla="*/ 15 h 42"/>
                <a:gd name="T110" fmla="*/ 20 w 74"/>
                <a:gd name="T111" fmla="*/ 12 h 42"/>
                <a:gd name="T112" fmla="*/ 10 w 74"/>
                <a:gd name="T113" fmla="*/ 23 h 42"/>
                <a:gd name="T114" fmla="*/ 21 w 74"/>
                <a:gd name="T115" fmla="*/ 33 h 42"/>
                <a:gd name="T116" fmla="*/ 31 w 74"/>
                <a:gd name="T117" fmla="*/ 22 h 42"/>
                <a:gd name="T118" fmla="*/ 20 w 74"/>
                <a:gd name="T119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4" h="42">
                  <a:moveTo>
                    <a:pt x="3" y="15"/>
                  </a:moveTo>
                  <a:cubicBezTo>
                    <a:pt x="5" y="15"/>
                    <a:pt x="6" y="15"/>
                    <a:pt x="8" y="14"/>
                  </a:cubicBezTo>
                  <a:cubicBezTo>
                    <a:pt x="6" y="10"/>
                    <a:pt x="6" y="7"/>
                    <a:pt x="12" y="10"/>
                  </a:cubicBezTo>
                  <a:cubicBezTo>
                    <a:pt x="13" y="4"/>
                    <a:pt x="13" y="4"/>
                    <a:pt x="17" y="8"/>
                  </a:cubicBezTo>
                  <a:cubicBezTo>
                    <a:pt x="18" y="6"/>
                    <a:pt x="19" y="5"/>
                    <a:pt x="20" y="3"/>
                  </a:cubicBezTo>
                  <a:cubicBezTo>
                    <a:pt x="22" y="5"/>
                    <a:pt x="23" y="6"/>
                    <a:pt x="24" y="8"/>
                  </a:cubicBezTo>
                  <a:cubicBezTo>
                    <a:pt x="25" y="7"/>
                    <a:pt x="25" y="6"/>
                    <a:pt x="27" y="3"/>
                  </a:cubicBezTo>
                  <a:cubicBezTo>
                    <a:pt x="28" y="6"/>
                    <a:pt x="28" y="8"/>
                    <a:pt x="29" y="10"/>
                  </a:cubicBezTo>
                  <a:cubicBezTo>
                    <a:pt x="30" y="9"/>
                    <a:pt x="32" y="9"/>
                    <a:pt x="34" y="8"/>
                  </a:cubicBezTo>
                  <a:cubicBezTo>
                    <a:pt x="34" y="11"/>
                    <a:pt x="33" y="12"/>
                    <a:pt x="33" y="14"/>
                  </a:cubicBezTo>
                  <a:cubicBezTo>
                    <a:pt x="36" y="15"/>
                    <a:pt x="38" y="16"/>
                    <a:pt x="41" y="17"/>
                  </a:cubicBezTo>
                  <a:cubicBezTo>
                    <a:pt x="40" y="15"/>
                    <a:pt x="39" y="14"/>
                    <a:pt x="38" y="12"/>
                  </a:cubicBezTo>
                  <a:cubicBezTo>
                    <a:pt x="40" y="11"/>
                    <a:pt x="41" y="11"/>
                    <a:pt x="42" y="10"/>
                  </a:cubicBezTo>
                  <a:cubicBezTo>
                    <a:pt x="42" y="9"/>
                    <a:pt x="41" y="7"/>
                    <a:pt x="41" y="5"/>
                  </a:cubicBezTo>
                  <a:cubicBezTo>
                    <a:pt x="43" y="5"/>
                    <a:pt x="44" y="5"/>
                    <a:pt x="46" y="6"/>
                  </a:cubicBezTo>
                  <a:cubicBezTo>
                    <a:pt x="46" y="4"/>
                    <a:pt x="46" y="3"/>
                    <a:pt x="46" y="0"/>
                  </a:cubicBezTo>
                  <a:cubicBezTo>
                    <a:pt x="48" y="1"/>
                    <a:pt x="50" y="2"/>
                    <a:pt x="51" y="3"/>
                  </a:cubicBezTo>
                  <a:cubicBezTo>
                    <a:pt x="52" y="1"/>
                    <a:pt x="52" y="0"/>
                    <a:pt x="52" y="0"/>
                  </a:cubicBezTo>
                  <a:cubicBezTo>
                    <a:pt x="56" y="0"/>
                    <a:pt x="58" y="0"/>
                    <a:pt x="61" y="0"/>
                  </a:cubicBezTo>
                  <a:cubicBezTo>
                    <a:pt x="61" y="1"/>
                    <a:pt x="62" y="2"/>
                    <a:pt x="62" y="3"/>
                  </a:cubicBezTo>
                  <a:cubicBezTo>
                    <a:pt x="64" y="3"/>
                    <a:pt x="65" y="2"/>
                    <a:pt x="67" y="2"/>
                  </a:cubicBezTo>
                  <a:cubicBezTo>
                    <a:pt x="67" y="4"/>
                    <a:pt x="67" y="5"/>
                    <a:pt x="67" y="7"/>
                  </a:cubicBezTo>
                  <a:cubicBezTo>
                    <a:pt x="68" y="7"/>
                    <a:pt x="70" y="7"/>
                    <a:pt x="72" y="7"/>
                  </a:cubicBezTo>
                  <a:cubicBezTo>
                    <a:pt x="71" y="9"/>
                    <a:pt x="70" y="10"/>
                    <a:pt x="70" y="12"/>
                  </a:cubicBezTo>
                  <a:cubicBezTo>
                    <a:pt x="71" y="12"/>
                    <a:pt x="72" y="13"/>
                    <a:pt x="74" y="14"/>
                  </a:cubicBezTo>
                  <a:cubicBezTo>
                    <a:pt x="73" y="16"/>
                    <a:pt x="71" y="17"/>
                    <a:pt x="70" y="18"/>
                  </a:cubicBezTo>
                  <a:cubicBezTo>
                    <a:pt x="71" y="19"/>
                    <a:pt x="72" y="20"/>
                    <a:pt x="74" y="21"/>
                  </a:cubicBezTo>
                  <a:cubicBezTo>
                    <a:pt x="72" y="22"/>
                    <a:pt x="70" y="22"/>
                    <a:pt x="69" y="23"/>
                  </a:cubicBezTo>
                  <a:cubicBezTo>
                    <a:pt x="69" y="24"/>
                    <a:pt x="70" y="26"/>
                    <a:pt x="71" y="28"/>
                  </a:cubicBezTo>
                  <a:cubicBezTo>
                    <a:pt x="68" y="28"/>
                    <a:pt x="67" y="28"/>
                    <a:pt x="65" y="28"/>
                  </a:cubicBezTo>
                  <a:cubicBezTo>
                    <a:pt x="65" y="29"/>
                    <a:pt x="65" y="31"/>
                    <a:pt x="65" y="33"/>
                  </a:cubicBezTo>
                  <a:cubicBezTo>
                    <a:pt x="63" y="32"/>
                    <a:pt x="62" y="31"/>
                    <a:pt x="60" y="31"/>
                  </a:cubicBezTo>
                  <a:cubicBezTo>
                    <a:pt x="60" y="32"/>
                    <a:pt x="59" y="33"/>
                    <a:pt x="58" y="35"/>
                  </a:cubicBezTo>
                  <a:cubicBezTo>
                    <a:pt x="57" y="33"/>
                    <a:pt x="56" y="32"/>
                    <a:pt x="54" y="31"/>
                  </a:cubicBezTo>
                  <a:cubicBezTo>
                    <a:pt x="53" y="32"/>
                    <a:pt x="53" y="34"/>
                    <a:pt x="51" y="36"/>
                  </a:cubicBezTo>
                  <a:cubicBezTo>
                    <a:pt x="50" y="33"/>
                    <a:pt x="50" y="31"/>
                    <a:pt x="49" y="30"/>
                  </a:cubicBezTo>
                  <a:cubicBezTo>
                    <a:pt x="48" y="30"/>
                    <a:pt x="46" y="31"/>
                    <a:pt x="44" y="32"/>
                  </a:cubicBezTo>
                  <a:cubicBezTo>
                    <a:pt x="44" y="29"/>
                    <a:pt x="44" y="28"/>
                    <a:pt x="45" y="27"/>
                  </a:cubicBezTo>
                  <a:cubicBezTo>
                    <a:pt x="43" y="26"/>
                    <a:pt x="42" y="26"/>
                    <a:pt x="40" y="26"/>
                  </a:cubicBezTo>
                  <a:cubicBezTo>
                    <a:pt x="39" y="25"/>
                    <a:pt x="38" y="25"/>
                    <a:pt x="36" y="24"/>
                  </a:cubicBezTo>
                  <a:cubicBezTo>
                    <a:pt x="36" y="24"/>
                    <a:pt x="36" y="25"/>
                    <a:pt x="35" y="25"/>
                  </a:cubicBezTo>
                  <a:cubicBezTo>
                    <a:pt x="36" y="26"/>
                    <a:pt x="37" y="28"/>
                    <a:pt x="39" y="29"/>
                  </a:cubicBezTo>
                  <a:cubicBezTo>
                    <a:pt x="37" y="30"/>
                    <a:pt x="35" y="30"/>
                    <a:pt x="34" y="31"/>
                  </a:cubicBezTo>
                  <a:cubicBezTo>
                    <a:pt x="35" y="34"/>
                    <a:pt x="36" y="38"/>
                    <a:pt x="30" y="35"/>
                  </a:cubicBezTo>
                  <a:cubicBezTo>
                    <a:pt x="29" y="37"/>
                    <a:pt x="28" y="38"/>
                    <a:pt x="28" y="40"/>
                  </a:cubicBezTo>
                  <a:cubicBezTo>
                    <a:pt x="27" y="39"/>
                    <a:pt x="25" y="38"/>
                    <a:pt x="24" y="38"/>
                  </a:cubicBezTo>
                  <a:cubicBezTo>
                    <a:pt x="23" y="39"/>
                    <a:pt x="22" y="40"/>
                    <a:pt x="21" y="42"/>
                  </a:cubicBezTo>
                  <a:cubicBezTo>
                    <a:pt x="20" y="40"/>
                    <a:pt x="19" y="39"/>
                    <a:pt x="18" y="37"/>
                  </a:cubicBezTo>
                  <a:cubicBezTo>
                    <a:pt x="17" y="38"/>
                    <a:pt x="15" y="39"/>
                    <a:pt x="14" y="41"/>
                  </a:cubicBezTo>
                  <a:cubicBezTo>
                    <a:pt x="13" y="38"/>
                    <a:pt x="13" y="37"/>
                    <a:pt x="12" y="35"/>
                  </a:cubicBezTo>
                  <a:cubicBezTo>
                    <a:pt x="7" y="38"/>
                    <a:pt x="6" y="36"/>
                    <a:pt x="8" y="31"/>
                  </a:cubicBezTo>
                  <a:cubicBezTo>
                    <a:pt x="4" y="31"/>
                    <a:pt x="0" y="30"/>
                    <a:pt x="6" y="26"/>
                  </a:cubicBezTo>
                  <a:cubicBezTo>
                    <a:pt x="5" y="25"/>
                    <a:pt x="3" y="24"/>
                    <a:pt x="1" y="23"/>
                  </a:cubicBezTo>
                  <a:cubicBezTo>
                    <a:pt x="3" y="22"/>
                    <a:pt x="4" y="21"/>
                    <a:pt x="6" y="20"/>
                  </a:cubicBezTo>
                  <a:cubicBezTo>
                    <a:pt x="5" y="19"/>
                    <a:pt x="4" y="17"/>
                    <a:pt x="3" y="15"/>
                  </a:cubicBezTo>
                  <a:close/>
                  <a:moveTo>
                    <a:pt x="20" y="12"/>
                  </a:moveTo>
                  <a:cubicBezTo>
                    <a:pt x="15" y="12"/>
                    <a:pt x="10" y="17"/>
                    <a:pt x="10" y="23"/>
                  </a:cubicBezTo>
                  <a:cubicBezTo>
                    <a:pt x="10" y="28"/>
                    <a:pt x="15" y="33"/>
                    <a:pt x="21" y="33"/>
                  </a:cubicBezTo>
                  <a:cubicBezTo>
                    <a:pt x="27" y="33"/>
                    <a:pt x="31" y="28"/>
                    <a:pt x="31" y="22"/>
                  </a:cubicBezTo>
                  <a:cubicBezTo>
                    <a:pt x="31" y="17"/>
                    <a:pt x="26" y="12"/>
                    <a:pt x="20" y="1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F6100BED-31C2-4321-920D-ABA53BB05C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663972" y="2114848"/>
              <a:ext cx="429252" cy="320973"/>
            </a:xfrm>
            <a:custGeom>
              <a:avLst/>
              <a:gdLst>
                <a:gd name="T0" fmla="*/ 23 w 46"/>
                <a:gd name="T1" fmla="*/ 34 h 34"/>
                <a:gd name="T2" fmla="*/ 5 w 46"/>
                <a:gd name="T3" fmla="*/ 20 h 34"/>
                <a:gd name="T4" fmla="*/ 0 w 46"/>
                <a:gd name="T5" fmla="*/ 12 h 34"/>
                <a:gd name="T6" fmla="*/ 0 w 46"/>
                <a:gd name="T7" fmla="*/ 1 h 34"/>
                <a:gd name="T8" fmla="*/ 7 w 46"/>
                <a:gd name="T9" fmla="*/ 1 h 34"/>
                <a:gd name="T10" fmla="*/ 36 w 46"/>
                <a:gd name="T11" fmla="*/ 1 h 34"/>
                <a:gd name="T12" fmla="*/ 44 w 46"/>
                <a:gd name="T13" fmla="*/ 1 h 34"/>
                <a:gd name="T14" fmla="*/ 44 w 46"/>
                <a:gd name="T15" fmla="*/ 10 h 34"/>
                <a:gd name="T16" fmla="*/ 32 w 46"/>
                <a:gd name="T17" fmla="*/ 29 h 34"/>
                <a:gd name="T18" fmla="*/ 23 w 46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34">
                  <a:moveTo>
                    <a:pt x="23" y="34"/>
                  </a:moveTo>
                  <a:cubicBezTo>
                    <a:pt x="13" y="34"/>
                    <a:pt x="9" y="26"/>
                    <a:pt x="5" y="20"/>
                  </a:cubicBezTo>
                  <a:cubicBezTo>
                    <a:pt x="4" y="17"/>
                    <a:pt x="1" y="15"/>
                    <a:pt x="0" y="12"/>
                  </a:cubicBezTo>
                  <a:cubicBezTo>
                    <a:pt x="0" y="8"/>
                    <a:pt x="0" y="5"/>
                    <a:pt x="0" y="1"/>
                  </a:cubicBezTo>
                  <a:cubicBezTo>
                    <a:pt x="2" y="1"/>
                    <a:pt x="5" y="1"/>
                    <a:pt x="7" y="1"/>
                  </a:cubicBezTo>
                  <a:cubicBezTo>
                    <a:pt x="17" y="1"/>
                    <a:pt x="27" y="1"/>
                    <a:pt x="36" y="1"/>
                  </a:cubicBezTo>
                  <a:cubicBezTo>
                    <a:pt x="39" y="1"/>
                    <a:pt x="43" y="0"/>
                    <a:pt x="44" y="1"/>
                  </a:cubicBezTo>
                  <a:cubicBezTo>
                    <a:pt x="45" y="4"/>
                    <a:pt x="46" y="8"/>
                    <a:pt x="44" y="10"/>
                  </a:cubicBezTo>
                  <a:cubicBezTo>
                    <a:pt x="41" y="17"/>
                    <a:pt x="37" y="23"/>
                    <a:pt x="32" y="29"/>
                  </a:cubicBezTo>
                  <a:cubicBezTo>
                    <a:pt x="30" y="31"/>
                    <a:pt x="26" y="32"/>
                    <a:pt x="23" y="3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CFE77E99-D760-465C-8ECC-4BB7839670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886677" y="2377813"/>
              <a:ext cx="777295" cy="235896"/>
            </a:xfrm>
            <a:custGeom>
              <a:avLst/>
              <a:gdLst>
                <a:gd name="T0" fmla="*/ 2 w 84"/>
                <a:gd name="T1" fmla="*/ 25 h 25"/>
                <a:gd name="T2" fmla="*/ 5 w 84"/>
                <a:gd name="T3" fmla="*/ 16 h 25"/>
                <a:gd name="T4" fmla="*/ 78 w 84"/>
                <a:gd name="T5" fmla="*/ 0 h 25"/>
                <a:gd name="T6" fmla="*/ 82 w 84"/>
                <a:gd name="T7" fmla="*/ 0 h 25"/>
                <a:gd name="T8" fmla="*/ 78 w 84"/>
                <a:gd name="T9" fmla="*/ 8 h 25"/>
                <a:gd name="T10" fmla="*/ 5 w 84"/>
                <a:gd name="T11" fmla="*/ 25 h 25"/>
                <a:gd name="T12" fmla="*/ 2 w 84"/>
                <a:gd name="T13" fmla="*/ 25 h 25"/>
                <a:gd name="T14" fmla="*/ 50 w 84"/>
                <a:gd name="T15" fmla="*/ 10 h 25"/>
                <a:gd name="T16" fmla="*/ 51 w 84"/>
                <a:gd name="T17" fmla="*/ 12 h 25"/>
                <a:gd name="T18" fmla="*/ 77 w 84"/>
                <a:gd name="T19" fmla="*/ 6 h 25"/>
                <a:gd name="T20" fmla="*/ 81 w 84"/>
                <a:gd name="T21" fmla="*/ 1 h 25"/>
                <a:gd name="T22" fmla="*/ 54 w 84"/>
                <a:gd name="T23" fmla="*/ 8 h 25"/>
                <a:gd name="T24" fmla="*/ 50 w 84"/>
                <a:gd name="T25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25">
                  <a:moveTo>
                    <a:pt x="2" y="25"/>
                  </a:moveTo>
                  <a:cubicBezTo>
                    <a:pt x="1" y="21"/>
                    <a:pt x="0" y="18"/>
                    <a:pt x="5" y="16"/>
                  </a:cubicBezTo>
                  <a:cubicBezTo>
                    <a:pt x="30" y="11"/>
                    <a:pt x="54" y="6"/>
                    <a:pt x="78" y="0"/>
                  </a:cubicBezTo>
                  <a:cubicBezTo>
                    <a:pt x="79" y="0"/>
                    <a:pt x="80" y="0"/>
                    <a:pt x="82" y="0"/>
                  </a:cubicBezTo>
                  <a:cubicBezTo>
                    <a:pt x="82" y="4"/>
                    <a:pt x="84" y="7"/>
                    <a:pt x="78" y="8"/>
                  </a:cubicBezTo>
                  <a:cubicBezTo>
                    <a:pt x="53" y="14"/>
                    <a:pt x="29" y="19"/>
                    <a:pt x="5" y="25"/>
                  </a:cubicBezTo>
                  <a:cubicBezTo>
                    <a:pt x="4" y="25"/>
                    <a:pt x="3" y="25"/>
                    <a:pt x="2" y="25"/>
                  </a:cubicBezTo>
                  <a:close/>
                  <a:moveTo>
                    <a:pt x="50" y="10"/>
                  </a:moveTo>
                  <a:cubicBezTo>
                    <a:pt x="50" y="11"/>
                    <a:pt x="50" y="12"/>
                    <a:pt x="51" y="12"/>
                  </a:cubicBezTo>
                  <a:cubicBezTo>
                    <a:pt x="60" y="10"/>
                    <a:pt x="69" y="9"/>
                    <a:pt x="77" y="6"/>
                  </a:cubicBezTo>
                  <a:cubicBezTo>
                    <a:pt x="79" y="6"/>
                    <a:pt x="79" y="4"/>
                    <a:pt x="81" y="1"/>
                  </a:cubicBezTo>
                  <a:cubicBezTo>
                    <a:pt x="71" y="4"/>
                    <a:pt x="62" y="6"/>
                    <a:pt x="54" y="8"/>
                  </a:cubicBezTo>
                  <a:cubicBezTo>
                    <a:pt x="52" y="8"/>
                    <a:pt x="51" y="9"/>
                    <a:pt x="50" y="1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2121C39E-153E-427F-AA60-DB366466B7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894411" y="2114848"/>
              <a:ext cx="603274" cy="170154"/>
            </a:xfrm>
            <a:custGeom>
              <a:avLst/>
              <a:gdLst>
                <a:gd name="T0" fmla="*/ 0 w 65"/>
                <a:gd name="T1" fmla="*/ 16 h 18"/>
                <a:gd name="T2" fmla="*/ 3 w 65"/>
                <a:gd name="T3" fmla="*/ 13 h 18"/>
                <a:gd name="T4" fmla="*/ 65 w 65"/>
                <a:gd name="T5" fmla="*/ 0 h 18"/>
                <a:gd name="T6" fmla="*/ 62 w 65"/>
                <a:gd name="T7" fmla="*/ 4 h 18"/>
                <a:gd name="T8" fmla="*/ 1 w 65"/>
                <a:gd name="T9" fmla="*/ 18 h 18"/>
                <a:gd name="T10" fmla="*/ 0 w 65"/>
                <a:gd name="T11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18">
                  <a:moveTo>
                    <a:pt x="0" y="16"/>
                  </a:moveTo>
                  <a:cubicBezTo>
                    <a:pt x="1" y="15"/>
                    <a:pt x="2" y="13"/>
                    <a:pt x="3" y="13"/>
                  </a:cubicBezTo>
                  <a:cubicBezTo>
                    <a:pt x="23" y="8"/>
                    <a:pt x="43" y="4"/>
                    <a:pt x="65" y="0"/>
                  </a:cubicBezTo>
                  <a:cubicBezTo>
                    <a:pt x="64" y="2"/>
                    <a:pt x="63" y="4"/>
                    <a:pt x="62" y="4"/>
                  </a:cubicBezTo>
                  <a:cubicBezTo>
                    <a:pt x="42" y="9"/>
                    <a:pt x="21" y="14"/>
                    <a:pt x="1" y="18"/>
                  </a:cubicBezTo>
                  <a:cubicBezTo>
                    <a:pt x="1" y="17"/>
                    <a:pt x="0" y="17"/>
                    <a:pt x="0" y="1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9BF2385-2384-4DF1-8515-DEDEDC2156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894411" y="2199925"/>
              <a:ext cx="603274" cy="177888"/>
            </a:xfrm>
            <a:custGeom>
              <a:avLst/>
              <a:gdLst>
                <a:gd name="T0" fmla="*/ 0 w 65"/>
                <a:gd name="T1" fmla="*/ 17 h 19"/>
                <a:gd name="T2" fmla="*/ 4 w 65"/>
                <a:gd name="T3" fmla="*/ 13 h 19"/>
                <a:gd name="T4" fmla="*/ 64 w 65"/>
                <a:gd name="T5" fmla="*/ 0 h 19"/>
                <a:gd name="T6" fmla="*/ 65 w 65"/>
                <a:gd name="T7" fmla="*/ 1 h 19"/>
                <a:gd name="T8" fmla="*/ 60 w 65"/>
                <a:gd name="T9" fmla="*/ 5 h 19"/>
                <a:gd name="T10" fmla="*/ 1 w 65"/>
                <a:gd name="T11" fmla="*/ 19 h 19"/>
                <a:gd name="T12" fmla="*/ 0 w 65"/>
                <a:gd name="T13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19">
                  <a:moveTo>
                    <a:pt x="0" y="17"/>
                  </a:moveTo>
                  <a:cubicBezTo>
                    <a:pt x="1" y="16"/>
                    <a:pt x="2" y="14"/>
                    <a:pt x="4" y="13"/>
                  </a:cubicBezTo>
                  <a:cubicBezTo>
                    <a:pt x="24" y="9"/>
                    <a:pt x="44" y="4"/>
                    <a:pt x="64" y="0"/>
                  </a:cubicBezTo>
                  <a:cubicBezTo>
                    <a:pt x="64" y="0"/>
                    <a:pt x="64" y="1"/>
                    <a:pt x="65" y="1"/>
                  </a:cubicBezTo>
                  <a:cubicBezTo>
                    <a:pt x="63" y="3"/>
                    <a:pt x="62" y="5"/>
                    <a:pt x="60" y="5"/>
                  </a:cubicBezTo>
                  <a:cubicBezTo>
                    <a:pt x="41" y="10"/>
                    <a:pt x="21" y="14"/>
                    <a:pt x="1" y="19"/>
                  </a:cubicBezTo>
                  <a:cubicBezTo>
                    <a:pt x="1" y="1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6EE66825-2759-4ACF-9388-9066D2F314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894411" y="2331408"/>
              <a:ext cx="475658" cy="131483"/>
            </a:xfrm>
            <a:custGeom>
              <a:avLst/>
              <a:gdLst>
                <a:gd name="T0" fmla="*/ 0 w 51"/>
                <a:gd name="T1" fmla="*/ 13 h 14"/>
                <a:gd name="T2" fmla="*/ 3 w 51"/>
                <a:gd name="T3" fmla="*/ 9 h 14"/>
                <a:gd name="T4" fmla="*/ 51 w 51"/>
                <a:gd name="T5" fmla="*/ 0 h 14"/>
                <a:gd name="T6" fmla="*/ 47 w 51"/>
                <a:gd name="T7" fmla="*/ 4 h 14"/>
                <a:gd name="T8" fmla="*/ 1 w 51"/>
                <a:gd name="T9" fmla="*/ 14 h 14"/>
                <a:gd name="T10" fmla="*/ 0 w 51"/>
                <a:gd name="T11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14">
                  <a:moveTo>
                    <a:pt x="0" y="13"/>
                  </a:moveTo>
                  <a:cubicBezTo>
                    <a:pt x="1" y="11"/>
                    <a:pt x="2" y="9"/>
                    <a:pt x="3" y="9"/>
                  </a:cubicBezTo>
                  <a:cubicBezTo>
                    <a:pt x="18" y="5"/>
                    <a:pt x="34" y="2"/>
                    <a:pt x="51" y="0"/>
                  </a:cubicBezTo>
                  <a:cubicBezTo>
                    <a:pt x="50" y="1"/>
                    <a:pt x="49" y="3"/>
                    <a:pt x="47" y="4"/>
                  </a:cubicBezTo>
                  <a:cubicBezTo>
                    <a:pt x="32" y="7"/>
                    <a:pt x="17" y="11"/>
                    <a:pt x="1" y="14"/>
                  </a:cubicBezTo>
                  <a:cubicBezTo>
                    <a:pt x="1" y="14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150336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092000" y="54582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540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E50798A2-0C69-4E74-9431-B9463F40E98C}"/>
              </a:ext>
            </a:extLst>
          </p:cNvPr>
          <p:cNvGrpSpPr/>
          <p:nvPr userDrawn="1"/>
        </p:nvGrpSpPr>
        <p:grpSpPr>
          <a:xfrm>
            <a:off x="-15124" y="6501557"/>
            <a:ext cx="12211171" cy="339509"/>
            <a:chOff x="-15124" y="6501557"/>
            <a:chExt cx="12211171" cy="339509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C0A17B43-32CF-4179-B8C2-5E314BC623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730" y="6501557"/>
              <a:ext cx="6126317" cy="339509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CAA40EFB-D703-43FB-BD04-BA71A5862D58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-15124" y="6502399"/>
              <a:ext cx="6111123" cy="338667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138116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A7A44CD1-8791-4411-9DCF-BE8F9EB9EB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070" y="1223317"/>
            <a:ext cx="5441094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4584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C24402-8447-448E-89E3-183EBB1DA00D}"/>
              </a:ext>
            </a:extLst>
          </p:cNvPr>
          <p:cNvSpPr/>
          <p:nvPr userDrawn="1"/>
        </p:nvSpPr>
        <p:spPr>
          <a:xfrm>
            <a:off x="0" y="2996952"/>
            <a:ext cx="121920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Rectángulo 8">
            <a:extLst>
              <a:ext uri="{FF2B5EF4-FFF2-40B4-BE49-F238E27FC236}">
                <a16:creationId xmlns:a16="http://schemas.microsoft.com/office/drawing/2014/main" id="{8037FEE5-E475-4EBE-B5D3-B615CDF5095E}"/>
              </a:ext>
            </a:extLst>
          </p:cNvPr>
          <p:cNvSpPr/>
          <p:nvPr userDrawn="1"/>
        </p:nvSpPr>
        <p:spPr>
          <a:xfrm>
            <a:off x="-4843" y="1079054"/>
            <a:ext cx="9137732" cy="157078"/>
          </a:xfrm>
          <a:custGeom>
            <a:avLst/>
            <a:gdLst>
              <a:gd name="connsiteX0" fmla="*/ 0 w 9115507"/>
              <a:gd name="connsiteY0" fmla="*/ 0 h 45719"/>
              <a:gd name="connsiteX1" fmla="*/ 9115507 w 9115507"/>
              <a:gd name="connsiteY1" fmla="*/ 0 h 45719"/>
              <a:gd name="connsiteX2" fmla="*/ 9115507 w 9115507"/>
              <a:gd name="connsiteY2" fmla="*/ 45719 h 45719"/>
              <a:gd name="connsiteX3" fmla="*/ 0 w 9115507"/>
              <a:gd name="connsiteY3" fmla="*/ 45719 h 45719"/>
              <a:gd name="connsiteX4" fmla="*/ 0 w 9115507"/>
              <a:gd name="connsiteY4" fmla="*/ 0 h 45719"/>
              <a:gd name="connsiteX0" fmla="*/ 0 w 9132969"/>
              <a:gd name="connsiteY0" fmla="*/ 0 h 47307"/>
              <a:gd name="connsiteX1" fmla="*/ 9115507 w 9132969"/>
              <a:gd name="connsiteY1" fmla="*/ 0 h 47307"/>
              <a:gd name="connsiteX2" fmla="*/ 9132969 w 9132969"/>
              <a:gd name="connsiteY2" fmla="*/ 47307 h 47307"/>
              <a:gd name="connsiteX3" fmla="*/ 0 w 9132969"/>
              <a:gd name="connsiteY3" fmla="*/ 45719 h 47307"/>
              <a:gd name="connsiteX4" fmla="*/ 0 w 9132969"/>
              <a:gd name="connsiteY4" fmla="*/ 0 h 47307"/>
              <a:gd name="connsiteX0" fmla="*/ 0 w 9137732"/>
              <a:gd name="connsiteY0" fmla="*/ 0 h 47307"/>
              <a:gd name="connsiteX1" fmla="*/ 9115507 w 9137732"/>
              <a:gd name="connsiteY1" fmla="*/ 0 h 47307"/>
              <a:gd name="connsiteX2" fmla="*/ 9137732 w 9137732"/>
              <a:gd name="connsiteY2" fmla="*/ 47307 h 47307"/>
              <a:gd name="connsiteX3" fmla="*/ 0 w 9137732"/>
              <a:gd name="connsiteY3" fmla="*/ 45719 h 47307"/>
              <a:gd name="connsiteX4" fmla="*/ 0 w 9137732"/>
              <a:gd name="connsiteY4" fmla="*/ 0 h 47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7732" h="47307">
                <a:moveTo>
                  <a:pt x="0" y="0"/>
                </a:moveTo>
                <a:lnTo>
                  <a:pt x="9115507" y="0"/>
                </a:lnTo>
                <a:lnTo>
                  <a:pt x="9137732" y="47307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rgbClr val="013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451A00E-1F6F-4DA5-BC91-9C262FB0C5C9}"/>
              </a:ext>
            </a:extLst>
          </p:cNvPr>
          <p:cNvSpPr/>
          <p:nvPr userDrawn="1"/>
        </p:nvSpPr>
        <p:spPr>
          <a:xfrm>
            <a:off x="11565467" y="694266"/>
            <a:ext cx="626533" cy="541866"/>
          </a:xfrm>
          <a:prstGeom prst="rect">
            <a:avLst/>
          </a:prstGeom>
          <a:solidFill>
            <a:srgbClr val="013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8AD63663-C48E-466A-BDF8-E92634840BF5}"/>
              </a:ext>
            </a:extLst>
          </p:cNvPr>
          <p:cNvGrpSpPr/>
          <p:nvPr userDrawn="1"/>
        </p:nvGrpSpPr>
        <p:grpSpPr>
          <a:xfrm>
            <a:off x="9858825" y="175153"/>
            <a:ext cx="1296987" cy="1095376"/>
            <a:chOff x="9858825" y="141287"/>
            <a:chExt cx="1296987" cy="1095376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909A2508-28A0-4D5F-B7F9-454886370A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58825" y="660400"/>
              <a:ext cx="854075" cy="576263"/>
            </a:xfrm>
            <a:custGeom>
              <a:avLst/>
              <a:gdLst>
                <a:gd name="T0" fmla="*/ 0 w 137"/>
                <a:gd name="T1" fmla="*/ 92 h 92"/>
                <a:gd name="T2" fmla="*/ 21 w 137"/>
                <a:gd name="T3" fmla="*/ 60 h 92"/>
                <a:gd name="T4" fmla="*/ 45 w 137"/>
                <a:gd name="T5" fmla="*/ 52 h 92"/>
                <a:gd name="T6" fmla="*/ 54 w 137"/>
                <a:gd name="T7" fmla="*/ 48 h 92"/>
                <a:gd name="T8" fmla="*/ 29 w 137"/>
                <a:gd name="T9" fmla="*/ 0 h 92"/>
                <a:gd name="T10" fmla="*/ 103 w 137"/>
                <a:gd name="T11" fmla="*/ 0 h 92"/>
                <a:gd name="T12" fmla="*/ 81 w 137"/>
                <a:gd name="T13" fmla="*/ 47 h 92"/>
                <a:gd name="T14" fmla="*/ 91 w 137"/>
                <a:gd name="T15" fmla="*/ 51 h 92"/>
                <a:gd name="T16" fmla="*/ 115 w 137"/>
                <a:gd name="T17" fmla="*/ 59 h 92"/>
                <a:gd name="T18" fmla="*/ 137 w 137"/>
                <a:gd name="T19" fmla="*/ 92 h 92"/>
                <a:gd name="T20" fmla="*/ 0 w 137"/>
                <a:gd name="T2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" h="92">
                  <a:moveTo>
                    <a:pt x="0" y="92"/>
                  </a:moveTo>
                  <a:cubicBezTo>
                    <a:pt x="0" y="77"/>
                    <a:pt x="8" y="66"/>
                    <a:pt x="21" y="60"/>
                  </a:cubicBezTo>
                  <a:cubicBezTo>
                    <a:pt x="29" y="56"/>
                    <a:pt x="37" y="54"/>
                    <a:pt x="45" y="52"/>
                  </a:cubicBezTo>
                  <a:cubicBezTo>
                    <a:pt x="48" y="51"/>
                    <a:pt x="50" y="49"/>
                    <a:pt x="54" y="48"/>
                  </a:cubicBezTo>
                  <a:cubicBezTo>
                    <a:pt x="35" y="37"/>
                    <a:pt x="28" y="21"/>
                    <a:pt x="29" y="0"/>
                  </a:cubicBezTo>
                  <a:cubicBezTo>
                    <a:pt x="54" y="0"/>
                    <a:pt x="79" y="0"/>
                    <a:pt x="103" y="0"/>
                  </a:cubicBezTo>
                  <a:cubicBezTo>
                    <a:pt x="107" y="17"/>
                    <a:pt x="100" y="33"/>
                    <a:pt x="81" y="47"/>
                  </a:cubicBezTo>
                  <a:cubicBezTo>
                    <a:pt x="85" y="49"/>
                    <a:pt x="88" y="50"/>
                    <a:pt x="91" y="51"/>
                  </a:cubicBezTo>
                  <a:cubicBezTo>
                    <a:pt x="99" y="54"/>
                    <a:pt x="108" y="56"/>
                    <a:pt x="115" y="59"/>
                  </a:cubicBezTo>
                  <a:cubicBezTo>
                    <a:pt x="129" y="65"/>
                    <a:pt x="136" y="76"/>
                    <a:pt x="137" y="92"/>
                  </a:cubicBezTo>
                  <a:cubicBezTo>
                    <a:pt x="92" y="92"/>
                    <a:pt x="46" y="92"/>
                    <a:pt x="0" y="92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BC8A2B-7299-4C2B-A115-5121A4E86C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27137" y="141287"/>
              <a:ext cx="828675" cy="844550"/>
            </a:xfrm>
            <a:custGeom>
              <a:avLst/>
              <a:gdLst>
                <a:gd name="T0" fmla="*/ 85 w 133"/>
                <a:gd name="T1" fmla="*/ 107 h 135"/>
                <a:gd name="T2" fmla="*/ 89 w 133"/>
                <a:gd name="T3" fmla="*/ 123 h 135"/>
                <a:gd name="T4" fmla="*/ 101 w 133"/>
                <a:gd name="T5" fmla="*/ 135 h 135"/>
                <a:gd name="T6" fmla="*/ 33 w 133"/>
                <a:gd name="T7" fmla="*/ 128 h 135"/>
                <a:gd name="T8" fmla="*/ 48 w 133"/>
                <a:gd name="T9" fmla="*/ 100 h 135"/>
                <a:gd name="T10" fmla="*/ 34 w 133"/>
                <a:gd name="T11" fmla="*/ 100 h 135"/>
                <a:gd name="T12" fmla="*/ 40 w 133"/>
                <a:gd name="T13" fmla="*/ 94 h 135"/>
                <a:gd name="T14" fmla="*/ 117 w 133"/>
                <a:gd name="T15" fmla="*/ 96 h 135"/>
                <a:gd name="T16" fmla="*/ 131 w 133"/>
                <a:gd name="T17" fmla="*/ 83 h 135"/>
                <a:gd name="T18" fmla="*/ 131 w 133"/>
                <a:gd name="T19" fmla="*/ 15 h 135"/>
                <a:gd name="T20" fmla="*/ 119 w 133"/>
                <a:gd name="T21" fmla="*/ 4 h 135"/>
                <a:gd name="T22" fmla="*/ 13 w 133"/>
                <a:gd name="T23" fmla="*/ 18 h 135"/>
                <a:gd name="T24" fmla="*/ 6 w 133"/>
                <a:gd name="T25" fmla="*/ 25 h 135"/>
                <a:gd name="T26" fmla="*/ 5 w 133"/>
                <a:gd name="T27" fmla="*/ 33 h 135"/>
                <a:gd name="T28" fmla="*/ 13 w 133"/>
                <a:gd name="T29" fmla="*/ 14 h 135"/>
                <a:gd name="T30" fmla="*/ 124 w 133"/>
                <a:gd name="T31" fmla="*/ 1 h 135"/>
                <a:gd name="T32" fmla="*/ 133 w 133"/>
                <a:gd name="T33" fmla="*/ 11 h 135"/>
                <a:gd name="T34" fmla="*/ 133 w 133"/>
                <a:gd name="T35" fmla="*/ 73 h 135"/>
                <a:gd name="T36" fmla="*/ 133 w 133"/>
                <a:gd name="T37" fmla="*/ 97 h 135"/>
                <a:gd name="T38" fmla="*/ 124 w 133"/>
                <a:gd name="T39" fmla="*/ 107 h 135"/>
                <a:gd name="T40" fmla="*/ 85 w 133"/>
                <a:gd name="T41" fmla="*/ 10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5">
                  <a:moveTo>
                    <a:pt x="85" y="107"/>
                  </a:moveTo>
                  <a:cubicBezTo>
                    <a:pt x="87" y="114"/>
                    <a:pt x="87" y="119"/>
                    <a:pt x="89" y="123"/>
                  </a:cubicBezTo>
                  <a:cubicBezTo>
                    <a:pt x="92" y="127"/>
                    <a:pt x="97" y="130"/>
                    <a:pt x="101" y="135"/>
                  </a:cubicBezTo>
                  <a:cubicBezTo>
                    <a:pt x="79" y="132"/>
                    <a:pt x="57" y="130"/>
                    <a:pt x="33" y="128"/>
                  </a:cubicBezTo>
                  <a:cubicBezTo>
                    <a:pt x="40" y="119"/>
                    <a:pt x="55" y="116"/>
                    <a:pt x="48" y="100"/>
                  </a:cubicBezTo>
                  <a:cubicBezTo>
                    <a:pt x="44" y="100"/>
                    <a:pt x="39" y="100"/>
                    <a:pt x="34" y="100"/>
                  </a:cubicBezTo>
                  <a:cubicBezTo>
                    <a:pt x="32" y="94"/>
                    <a:pt x="36" y="94"/>
                    <a:pt x="40" y="94"/>
                  </a:cubicBezTo>
                  <a:cubicBezTo>
                    <a:pt x="65" y="95"/>
                    <a:pt x="91" y="95"/>
                    <a:pt x="117" y="96"/>
                  </a:cubicBezTo>
                  <a:cubicBezTo>
                    <a:pt x="130" y="97"/>
                    <a:pt x="131" y="96"/>
                    <a:pt x="131" y="83"/>
                  </a:cubicBezTo>
                  <a:cubicBezTo>
                    <a:pt x="131" y="60"/>
                    <a:pt x="131" y="38"/>
                    <a:pt x="131" y="15"/>
                  </a:cubicBezTo>
                  <a:cubicBezTo>
                    <a:pt x="131" y="5"/>
                    <a:pt x="129" y="3"/>
                    <a:pt x="119" y="4"/>
                  </a:cubicBezTo>
                  <a:cubicBezTo>
                    <a:pt x="83" y="9"/>
                    <a:pt x="48" y="13"/>
                    <a:pt x="13" y="18"/>
                  </a:cubicBezTo>
                  <a:cubicBezTo>
                    <a:pt x="10" y="18"/>
                    <a:pt x="8" y="22"/>
                    <a:pt x="6" y="25"/>
                  </a:cubicBezTo>
                  <a:cubicBezTo>
                    <a:pt x="5" y="26"/>
                    <a:pt x="5" y="29"/>
                    <a:pt x="5" y="33"/>
                  </a:cubicBezTo>
                  <a:cubicBezTo>
                    <a:pt x="0" y="21"/>
                    <a:pt x="3" y="15"/>
                    <a:pt x="13" y="14"/>
                  </a:cubicBezTo>
                  <a:cubicBezTo>
                    <a:pt x="50" y="9"/>
                    <a:pt x="87" y="5"/>
                    <a:pt x="124" y="1"/>
                  </a:cubicBezTo>
                  <a:cubicBezTo>
                    <a:pt x="131" y="0"/>
                    <a:pt x="133" y="3"/>
                    <a:pt x="133" y="11"/>
                  </a:cubicBezTo>
                  <a:cubicBezTo>
                    <a:pt x="133" y="31"/>
                    <a:pt x="133" y="52"/>
                    <a:pt x="133" y="73"/>
                  </a:cubicBezTo>
                  <a:cubicBezTo>
                    <a:pt x="133" y="81"/>
                    <a:pt x="133" y="89"/>
                    <a:pt x="133" y="97"/>
                  </a:cubicBezTo>
                  <a:cubicBezTo>
                    <a:pt x="133" y="105"/>
                    <a:pt x="131" y="107"/>
                    <a:pt x="124" y="107"/>
                  </a:cubicBezTo>
                  <a:cubicBezTo>
                    <a:pt x="112" y="107"/>
                    <a:pt x="99" y="107"/>
                    <a:pt x="85" y="107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291411B-6086-4725-86D3-6849A763785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08050" y="322262"/>
              <a:ext cx="536575" cy="325438"/>
            </a:xfrm>
            <a:custGeom>
              <a:avLst/>
              <a:gdLst>
                <a:gd name="T0" fmla="*/ 50 w 86"/>
                <a:gd name="T1" fmla="*/ 44 h 52"/>
                <a:gd name="T2" fmla="*/ 53 w 86"/>
                <a:gd name="T3" fmla="*/ 7 h 52"/>
                <a:gd name="T4" fmla="*/ 78 w 86"/>
                <a:gd name="T5" fmla="*/ 34 h 52"/>
                <a:gd name="T6" fmla="*/ 83 w 86"/>
                <a:gd name="T7" fmla="*/ 42 h 52"/>
                <a:gd name="T8" fmla="*/ 81 w 86"/>
                <a:gd name="T9" fmla="*/ 52 h 52"/>
                <a:gd name="T10" fmla="*/ 76 w 86"/>
                <a:gd name="T11" fmla="*/ 52 h 52"/>
                <a:gd name="T12" fmla="*/ 9 w 86"/>
                <a:gd name="T13" fmla="*/ 52 h 52"/>
                <a:gd name="T14" fmla="*/ 0 w 86"/>
                <a:gd name="T15" fmla="*/ 49 h 52"/>
                <a:gd name="T16" fmla="*/ 4 w 86"/>
                <a:gd name="T17" fmla="*/ 41 h 52"/>
                <a:gd name="T18" fmla="*/ 6 w 86"/>
                <a:gd name="T19" fmla="*/ 32 h 52"/>
                <a:gd name="T20" fmla="*/ 29 w 86"/>
                <a:gd name="T21" fmla="*/ 7 h 52"/>
                <a:gd name="T22" fmla="*/ 32 w 86"/>
                <a:gd name="T23" fmla="*/ 44 h 52"/>
                <a:gd name="T24" fmla="*/ 34 w 86"/>
                <a:gd name="T25" fmla="*/ 44 h 52"/>
                <a:gd name="T26" fmla="*/ 34 w 86"/>
                <a:gd name="T27" fmla="*/ 16 h 52"/>
                <a:gd name="T28" fmla="*/ 34 w 86"/>
                <a:gd name="T29" fmla="*/ 9 h 52"/>
                <a:gd name="T30" fmla="*/ 41 w 86"/>
                <a:gd name="T31" fmla="*/ 0 h 52"/>
                <a:gd name="T32" fmla="*/ 48 w 86"/>
                <a:gd name="T33" fmla="*/ 9 h 52"/>
                <a:gd name="T34" fmla="*/ 48 w 86"/>
                <a:gd name="T35" fmla="*/ 37 h 52"/>
                <a:gd name="T36" fmla="*/ 48 w 86"/>
                <a:gd name="T37" fmla="*/ 44 h 52"/>
                <a:gd name="T38" fmla="*/ 50 w 86"/>
                <a:gd name="T39" fmla="*/ 4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52">
                  <a:moveTo>
                    <a:pt x="50" y="44"/>
                  </a:moveTo>
                  <a:cubicBezTo>
                    <a:pt x="51" y="32"/>
                    <a:pt x="52" y="20"/>
                    <a:pt x="53" y="7"/>
                  </a:cubicBezTo>
                  <a:cubicBezTo>
                    <a:pt x="67" y="11"/>
                    <a:pt x="73" y="22"/>
                    <a:pt x="78" y="34"/>
                  </a:cubicBezTo>
                  <a:cubicBezTo>
                    <a:pt x="79" y="37"/>
                    <a:pt x="81" y="40"/>
                    <a:pt x="83" y="42"/>
                  </a:cubicBezTo>
                  <a:cubicBezTo>
                    <a:pt x="86" y="46"/>
                    <a:pt x="85" y="50"/>
                    <a:pt x="81" y="52"/>
                  </a:cubicBezTo>
                  <a:cubicBezTo>
                    <a:pt x="79" y="52"/>
                    <a:pt x="77" y="52"/>
                    <a:pt x="76" y="52"/>
                  </a:cubicBezTo>
                  <a:cubicBezTo>
                    <a:pt x="53" y="52"/>
                    <a:pt x="31" y="52"/>
                    <a:pt x="9" y="52"/>
                  </a:cubicBezTo>
                  <a:cubicBezTo>
                    <a:pt x="6" y="52"/>
                    <a:pt x="3" y="50"/>
                    <a:pt x="0" y="49"/>
                  </a:cubicBezTo>
                  <a:cubicBezTo>
                    <a:pt x="1" y="46"/>
                    <a:pt x="2" y="44"/>
                    <a:pt x="4" y="41"/>
                  </a:cubicBezTo>
                  <a:cubicBezTo>
                    <a:pt x="5" y="38"/>
                    <a:pt x="5" y="35"/>
                    <a:pt x="6" y="32"/>
                  </a:cubicBezTo>
                  <a:cubicBezTo>
                    <a:pt x="10" y="20"/>
                    <a:pt x="16" y="11"/>
                    <a:pt x="29" y="7"/>
                  </a:cubicBezTo>
                  <a:cubicBezTo>
                    <a:pt x="30" y="19"/>
                    <a:pt x="31" y="32"/>
                    <a:pt x="32" y="44"/>
                  </a:cubicBezTo>
                  <a:cubicBezTo>
                    <a:pt x="32" y="44"/>
                    <a:pt x="33" y="44"/>
                    <a:pt x="34" y="44"/>
                  </a:cubicBezTo>
                  <a:cubicBezTo>
                    <a:pt x="34" y="35"/>
                    <a:pt x="34" y="25"/>
                    <a:pt x="34" y="16"/>
                  </a:cubicBezTo>
                  <a:cubicBezTo>
                    <a:pt x="34" y="14"/>
                    <a:pt x="34" y="11"/>
                    <a:pt x="34" y="9"/>
                  </a:cubicBezTo>
                  <a:cubicBezTo>
                    <a:pt x="33" y="4"/>
                    <a:pt x="36" y="0"/>
                    <a:pt x="41" y="0"/>
                  </a:cubicBezTo>
                  <a:cubicBezTo>
                    <a:pt x="46" y="0"/>
                    <a:pt x="48" y="4"/>
                    <a:pt x="48" y="9"/>
                  </a:cubicBezTo>
                  <a:cubicBezTo>
                    <a:pt x="48" y="18"/>
                    <a:pt x="48" y="28"/>
                    <a:pt x="48" y="37"/>
                  </a:cubicBezTo>
                  <a:cubicBezTo>
                    <a:pt x="48" y="39"/>
                    <a:pt x="48" y="42"/>
                    <a:pt x="48" y="44"/>
                  </a:cubicBezTo>
                  <a:cubicBezTo>
                    <a:pt x="49" y="44"/>
                    <a:pt x="49" y="44"/>
                    <a:pt x="50" y="44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83D16E07-D556-48E8-9194-015604A050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544625" y="273050"/>
              <a:ext cx="536575" cy="357188"/>
            </a:xfrm>
            <a:custGeom>
              <a:avLst/>
              <a:gdLst>
                <a:gd name="T0" fmla="*/ 16 w 86"/>
                <a:gd name="T1" fmla="*/ 45 h 57"/>
                <a:gd name="T2" fmla="*/ 9 w 86"/>
                <a:gd name="T3" fmla="*/ 57 h 57"/>
                <a:gd name="T4" fmla="*/ 0 w 86"/>
                <a:gd name="T5" fmla="*/ 49 h 57"/>
                <a:gd name="T6" fmla="*/ 10 w 86"/>
                <a:gd name="T7" fmla="*/ 41 h 57"/>
                <a:gd name="T8" fmla="*/ 22 w 86"/>
                <a:gd name="T9" fmla="*/ 30 h 57"/>
                <a:gd name="T10" fmla="*/ 29 w 86"/>
                <a:gd name="T11" fmla="*/ 20 h 57"/>
                <a:gd name="T12" fmla="*/ 37 w 86"/>
                <a:gd name="T13" fmla="*/ 29 h 57"/>
                <a:gd name="T14" fmla="*/ 43 w 86"/>
                <a:gd name="T15" fmla="*/ 34 h 57"/>
                <a:gd name="T16" fmla="*/ 69 w 86"/>
                <a:gd name="T17" fmla="*/ 15 h 57"/>
                <a:gd name="T18" fmla="*/ 69 w 86"/>
                <a:gd name="T19" fmla="*/ 9 h 57"/>
                <a:gd name="T20" fmla="*/ 77 w 86"/>
                <a:gd name="T21" fmla="*/ 0 h 57"/>
                <a:gd name="T22" fmla="*/ 85 w 86"/>
                <a:gd name="T23" fmla="*/ 7 h 57"/>
                <a:gd name="T24" fmla="*/ 78 w 86"/>
                <a:gd name="T25" fmla="*/ 16 h 57"/>
                <a:gd name="T26" fmla="*/ 67 w 86"/>
                <a:gd name="T27" fmla="*/ 21 h 57"/>
                <a:gd name="T28" fmla="*/ 58 w 86"/>
                <a:gd name="T29" fmla="*/ 31 h 57"/>
                <a:gd name="T30" fmla="*/ 55 w 86"/>
                <a:gd name="T31" fmla="*/ 40 h 57"/>
                <a:gd name="T32" fmla="*/ 47 w 86"/>
                <a:gd name="T33" fmla="*/ 49 h 57"/>
                <a:gd name="T34" fmla="*/ 39 w 86"/>
                <a:gd name="T35" fmla="*/ 42 h 57"/>
                <a:gd name="T36" fmla="*/ 30 w 86"/>
                <a:gd name="T37" fmla="*/ 35 h 57"/>
                <a:gd name="T38" fmla="*/ 18 w 86"/>
                <a:gd name="T39" fmla="*/ 41 h 57"/>
                <a:gd name="T40" fmla="*/ 16 w 86"/>
                <a:gd name="T41" fmla="*/ 45 h 57"/>
                <a:gd name="T42" fmla="*/ 85 w 86"/>
                <a:gd name="T43" fmla="*/ 8 h 57"/>
                <a:gd name="T44" fmla="*/ 78 w 86"/>
                <a:gd name="T45" fmla="*/ 3 h 57"/>
                <a:gd name="T46" fmla="*/ 72 w 86"/>
                <a:gd name="T47" fmla="*/ 8 h 57"/>
                <a:gd name="T48" fmla="*/ 78 w 86"/>
                <a:gd name="T49" fmla="*/ 13 h 57"/>
                <a:gd name="T50" fmla="*/ 85 w 86"/>
                <a:gd name="T51" fmla="*/ 8 h 57"/>
                <a:gd name="T52" fmla="*/ 8 w 86"/>
                <a:gd name="T53" fmla="*/ 41 h 57"/>
                <a:gd name="T54" fmla="*/ 3 w 86"/>
                <a:gd name="T55" fmla="*/ 49 h 57"/>
                <a:gd name="T56" fmla="*/ 9 w 86"/>
                <a:gd name="T57" fmla="*/ 55 h 57"/>
                <a:gd name="T58" fmla="*/ 14 w 86"/>
                <a:gd name="T59" fmla="*/ 48 h 57"/>
                <a:gd name="T60" fmla="*/ 8 w 86"/>
                <a:gd name="T61" fmla="*/ 41 h 57"/>
                <a:gd name="T62" fmla="*/ 37 w 86"/>
                <a:gd name="T63" fmla="*/ 28 h 57"/>
                <a:gd name="T64" fmla="*/ 30 w 86"/>
                <a:gd name="T65" fmla="*/ 22 h 57"/>
                <a:gd name="T66" fmla="*/ 24 w 86"/>
                <a:gd name="T67" fmla="*/ 28 h 57"/>
                <a:gd name="T68" fmla="*/ 30 w 86"/>
                <a:gd name="T69" fmla="*/ 33 h 57"/>
                <a:gd name="T70" fmla="*/ 37 w 86"/>
                <a:gd name="T71" fmla="*/ 28 h 57"/>
                <a:gd name="T72" fmla="*/ 55 w 86"/>
                <a:gd name="T73" fmla="*/ 41 h 57"/>
                <a:gd name="T74" fmla="*/ 47 w 86"/>
                <a:gd name="T75" fmla="*/ 35 h 57"/>
                <a:gd name="T76" fmla="*/ 41 w 86"/>
                <a:gd name="T77" fmla="*/ 41 h 57"/>
                <a:gd name="T78" fmla="*/ 47 w 86"/>
                <a:gd name="T79" fmla="*/ 46 h 57"/>
                <a:gd name="T80" fmla="*/ 55 w 86"/>
                <a:gd name="T81" fmla="*/ 4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57">
                  <a:moveTo>
                    <a:pt x="16" y="45"/>
                  </a:moveTo>
                  <a:cubicBezTo>
                    <a:pt x="17" y="53"/>
                    <a:pt x="14" y="57"/>
                    <a:pt x="9" y="57"/>
                  </a:cubicBezTo>
                  <a:cubicBezTo>
                    <a:pt x="4" y="57"/>
                    <a:pt x="1" y="54"/>
                    <a:pt x="0" y="49"/>
                  </a:cubicBezTo>
                  <a:cubicBezTo>
                    <a:pt x="0" y="44"/>
                    <a:pt x="5" y="40"/>
                    <a:pt x="10" y="41"/>
                  </a:cubicBezTo>
                  <a:cubicBezTo>
                    <a:pt x="15" y="41"/>
                    <a:pt x="22" y="35"/>
                    <a:pt x="22" y="30"/>
                  </a:cubicBezTo>
                  <a:cubicBezTo>
                    <a:pt x="21" y="24"/>
                    <a:pt x="23" y="20"/>
                    <a:pt x="29" y="20"/>
                  </a:cubicBezTo>
                  <a:cubicBezTo>
                    <a:pt x="35" y="19"/>
                    <a:pt x="38" y="23"/>
                    <a:pt x="37" y="29"/>
                  </a:cubicBezTo>
                  <a:cubicBezTo>
                    <a:pt x="37" y="34"/>
                    <a:pt x="39" y="34"/>
                    <a:pt x="43" y="34"/>
                  </a:cubicBezTo>
                  <a:cubicBezTo>
                    <a:pt x="57" y="34"/>
                    <a:pt x="61" y="22"/>
                    <a:pt x="69" y="15"/>
                  </a:cubicBezTo>
                  <a:cubicBezTo>
                    <a:pt x="70" y="14"/>
                    <a:pt x="69" y="11"/>
                    <a:pt x="69" y="9"/>
                  </a:cubicBezTo>
                  <a:cubicBezTo>
                    <a:pt x="69" y="4"/>
                    <a:pt x="72" y="0"/>
                    <a:pt x="77" y="0"/>
                  </a:cubicBezTo>
                  <a:cubicBezTo>
                    <a:pt x="82" y="0"/>
                    <a:pt x="85" y="2"/>
                    <a:pt x="85" y="7"/>
                  </a:cubicBezTo>
                  <a:cubicBezTo>
                    <a:pt x="86" y="12"/>
                    <a:pt x="83" y="16"/>
                    <a:pt x="78" y="16"/>
                  </a:cubicBezTo>
                  <a:cubicBezTo>
                    <a:pt x="72" y="15"/>
                    <a:pt x="70" y="18"/>
                    <a:pt x="67" y="21"/>
                  </a:cubicBezTo>
                  <a:cubicBezTo>
                    <a:pt x="64" y="24"/>
                    <a:pt x="61" y="28"/>
                    <a:pt x="58" y="31"/>
                  </a:cubicBezTo>
                  <a:cubicBezTo>
                    <a:pt x="57" y="34"/>
                    <a:pt x="55" y="37"/>
                    <a:pt x="55" y="40"/>
                  </a:cubicBezTo>
                  <a:cubicBezTo>
                    <a:pt x="54" y="45"/>
                    <a:pt x="52" y="49"/>
                    <a:pt x="47" y="49"/>
                  </a:cubicBezTo>
                  <a:cubicBezTo>
                    <a:pt x="44" y="48"/>
                    <a:pt x="39" y="44"/>
                    <a:pt x="39" y="42"/>
                  </a:cubicBezTo>
                  <a:cubicBezTo>
                    <a:pt x="38" y="35"/>
                    <a:pt x="36" y="35"/>
                    <a:pt x="30" y="35"/>
                  </a:cubicBezTo>
                  <a:cubicBezTo>
                    <a:pt x="25" y="35"/>
                    <a:pt x="21" y="37"/>
                    <a:pt x="18" y="41"/>
                  </a:cubicBezTo>
                  <a:cubicBezTo>
                    <a:pt x="17" y="43"/>
                    <a:pt x="16" y="45"/>
                    <a:pt x="16" y="45"/>
                  </a:cubicBezTo>
                  <a:close/>
                  <a:moveTo>
                    <a:pt x="85" y="8"/>
                  </a:moveTo>
                  <a:cubicBezTo>
                    <a:pt x="82" y="5"/>
                    <a:pt x="79" y="2"/>
                    <a:pt x="78" y="3"/>
                  </a:cubicBezTo>
                  <a:cubicBezTo>
                    <a:pt x="75" y="3"/>
                    <a:pt x="74" y="6"/>
                    <a:pt x="72" y="8"/>
                  </a:cubicBezTo>
                  <a:cubicBezTo>
                    <a:pt x="74" y="10"/>
                    <a:pt x="76" y="13"/>
                    <a:pt x="78" y="13"/>
                  </a:cubicBezTo>
                  <a:cubicBezTo>
                    <a:pt x="80" y="13"/>
                    <a:pt x="82" y="10"/>
                    <a:pt x="85" y="8"/>
                  </a:cubicBezTo>
                  <a:close/>
                  <a:moveTo>
                    <a:pt x="8" y="41"/>
                  </a:moveTo>
                  <a:cubicBezTo>
                    <a:pt x="6" y="45"/>
                    <a:pt x="3" y="47"/>
                    <a:pt x="3" y="49"/>
                  </a:cubicBezTo>
                  <a:cubicBezTo>
                    <a:pt x="4" y="51"/>
                    <a:pt x="7" y="53"/>
                    <a:pt x="9" y="55"/>
                  </a:cubicBezTo>
                  <a:cubicBezTo>
                    <a:pt x="11" y="52"/>
                    <a:pt x="13" y="51"/>
                    <a:pt x="14" y="48"/>
                  </a:cubicBezTo>
                  <a:cubicBezTo>
                    <a:pt x="14" y="47"/>
                    <a:pt x="11" y="44"/>
                    <a:pt x="8" y="41"/>
                  </a:cubicBezTo>
                  <a:close/>
                  <a:moveTo>
                    <a:pt x="37" y="28"/>
                  </a:moveTo>
                  <a:cubicBezTo>
                    <a:pt x="34" y="25"/>
                    <a:pt x="32" y="22"/>
                    <a:pt x="30" y="22"/>
                  </a:cubicBezTo>
                  <a:cubicBezTo>
                    <a:pt x="28" y="23"/>
                    <a:pt x="26" y="26"/>
                    <a:pt x="24" y="28"/>
                  </a:cubicBezTo>
                  <a:cubicBezTo>
                    <a:pt x="26" y="29"/>
                    <a:pt x="28" y="33"/>
                    <a:pt x="30" y="33"/>
                  </a:cubicBezTo>
                  <a:cubicBezTo>
                    <a:pt x="32" y="33"/>
                    <a:pt x="34" y="30"/>
                    <a:pt x="37" y="28"/>
                  </a:cubicBezTo>
                  <a:close/>
                  <a:moveTo>
                    <a:pt x="55" y="41"/>
                  </a:moveTo>
                  <a:cubicBezTo>
                    <a:pt x="51" y="38"/>
                    <a:pt x="48" y="35"/>
                    <a:pt x="47" y="35"/>
                  </a:cubicBezTo>
                  <a:cubicBezTo>
                    <a:pt x="45" y="36"/>
                    <a:pt x="43" y="39"/>
                    <a:pt x="41" y="41"/>
                  </a:cubicBezTo>
                  <a:cubicBezTo>
                    <a:pt x="43" y="43"/>
                    <a:pt x="45" y="46"/>
                    <a:pt x="47" y="46"/>
                  </a:cubicBezTo>
                  <a:cubicBezTo>
                    <a:pt x="49" y="46"/>
                    <a:pt x="51" y="43"/>
                    <a:pt x="55" y="41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765389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8696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0339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F3FAAE7-5485-4E56-9CD3-1715F8729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09"/>
            <a:ext cx="534362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E7E0EC99-6B59-4848-AE17-5324A42612E7}"/>
              </a:ext>
            </a:extLst>
          </p:cNvPr>
          <p:cNvSpPr>
            <a:spLocks/>
          </p:cNvSpPr>
          <p:nvPr userDrawn="1"/>
        </p:nvSpPr>
        <p:spPr bwMode="auto">
          <a:xfrm>
            <a:off x="-30317" y="6273417"/>
            <a:ext cx="12252634" cy="584583"/>
          </a:xfrm>
          <a:custGeom>
            <a:avLst/>
            <a:gdLst>
              <a:gd name="T0" fmla="*/ 0 w 3840"/>
              <a:gd name="T1" fmla="*/ 133 h 272"/>
              <a:gd name="T2" fmla="*/ 0 w 3840"/>
              <a:gd name="T3" fmla="*/ 272 h 272"/>
              <a:gd name="T4" fmla="*/ 3840 w 3840"/>
              <a:gd name="T5" fmla="*/ 272 h 272"/>
              <a:gd name="T6" fmla="*/ 3840 w 3840"/>
              <a:gd name="T7" fmla="*/ 0 h 272"/>
              <a:gd name="T8" fmla="*/ 2189 w 3840"/>
              <a:gd name="T9" fmla="*/ 0 h 272"/>
              <a:gd name="T10" fmla="*/ 2078 w 3840"/>
              <a:gd name="T11" fmla="*/ 125 h 272"/>
              <a:gd name="T12" fmla="*/ 0 w 3840"/>
              <a:gd name="T13" fmla="*/ 133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272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19448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183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1317424" y="131809"/>
            <a:ext cx="9559077" cy="86572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A718830D-4232-44A7-956D-DB37E0F96137}"/>
              </a:ext>
            </a:extLst>
          </p:cNvPr>
          <p:cNvGrpSpPr/>
          <p:nvPr userDrawn="1"/>
        </p:nvGrpSpPr>
        <p:grpSpPr>
          <a:xfrm>
            <a:off x="202426" y="87348"/>
            <a:ext cx="11780024" cy="1174789"/>
            <a:chOff x="202426" y="87348"/>
            <a:chExt cx="11780024" cy="1174789"/>
          </a:xfrm>
        </p:grpSpPr>
        <p:sp>
          <p:nvSpPr>
            <p:cNvPr id="16" name="Rectángulo 8">
              <a:extLst>
                <a:ext uri="{FF2B5EF4-FFF2-40B4-BE49-F238E27FC236}">
                  <a16:creationId xmlns:a16="http://schemas.microsoft.com/office/drawing/2014/main" id="{1E7669DF-2E35-4B6C-AF14-CCC64F976060}"/>
                </a:ext>
              </a:extLst>
            </p:cNvPr>
            <p:cNvSpPr/>
            <p:nvPr userDrawn="1"/>
          </p:nvSpPr>
          <p:spPr>
            <a:xfrm flipV="1">
              <a:off x="202426" y="1039067"/>
              <a:ext cx="10067280" cy="178609"/>
            </a:xfrm>
            <a:custGeom>
              <a:avLst/>
              <a:gdLst>
                <a:gd name="connsiteX0" fmla="*/ 0 w 9115507"/>
                <a:gd name="connsiteY0" fmla="*/ 0 h 45719"/>
                <a:gd name="connsiteX1" fmla="*/ 9115507 w 9115507"/>
                <a:gd name="connsiteY1" fmla="*/ 0 h 45719"/>
                <a:gd name="connsiteX2" fmla="*/ 9115507 w 9115507"/>
                <a:gd name="connsiteY2" fmla="*/ 45719 h 45719"/>
                <a:gd name="connsiteX3" fmla="*/ 0 w 9115507"/>
                <a:gd name="connsiteY3" fmla="*/ 45719 h 45719"/>
                <a:gd name="connsiteX4" fmla="*/ 0 w 9115507"/>
                <a:gd name="connsiteY4" fmla="*/ 0 h 45719"/>
                <a:gd name="connsiteX0" fmla="*/ 0 w 9132969"/>
                <a:gd name="connsiteY0" fmla="*/ 0 h 47307"/>
                <a:gd name="connsiteX1" fmla="*/ 9115507 w 9132969"/>
                <a:gd name="connsiteY1" fmla="*/ 0 h 47307"/>
                <a:gd name="connsiteX2" fmla="*/ 9132969 w 9132969"/>
                <a:gd name="connsiteY2" fmla="*/ 47307 h 47307"/>
                <a:gd name="connsiteX3" fmla="*/ 0 w 9132969"/>
                <a:gd name="connsiteY3" fmla="*/ 45719 h 47307"/>
                <a:gd name="connsiteX4" fmla="*/ 0 w 9132969"/>
                <a:gd name="connsiteY4" fmla="*/ 0 h 47307"/>
                <a:gd name="connsiteX0" fmla="*/ 0 w 9137732"/>
                <a:gd name="connsiteY0" fmla="*/ 0 h 47307"/>
                <a:gd name="connsiteX1" fmla="*/ 9115507 w 9137732"/>
                <a:gd name="connsiteY1" fmla="*/ 0 h 47307"/>
                <a:gd name="connsiteX2" fmla="*/ 9137732 w 9137732"/>
                <a:gd name="connsiteY2" fmla="*/ 47307 h 47307"/>
                <a:gd name="connsiteX3" fmla="*/ 0 w 9137732"/>
                <a:gd name="connsiteY3" fmla="*/ 45719 h 47307"/>
                <a:gd name="connsiteX4" fmla="*/ 0 w 9137732"/>
                <a:gd name="connsiteY4" fmla="*/ 0 h 47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7732" h="47307">
                  <a:moveTo>
                    <a:pt x="0" y="0"/>
                  </a:moveTo>
                  <a:lnTo>
                    <a:pt x="9115507" y="0"/>
                  </a:lnTo>
                  <a:lnTo>
                    <a:pt x="9137732" y="47307"/>
                  </a:lnTo>
                  <a:lnTo>
                    <a:pt x="0" y="457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38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7" name="Rectángulo 9">
              <a:extLst>
                <a:ext uri="{FF2B5EF4-FFF2-40B4-BE49-F238E27FC236}">
                  <a16:creationId xmlns:a16="http://schemas.microsoft.com/office/drawing/2014/main" id="{87E721B1-8E81-4D77-A1F7-BDBFA8188A07}"/>
                </a:ext>
              </a:extLst>
            </p:cNvPr>
            <p:cNvSpPr/>
            <p:nvPr userDrawn="1"/>
          </p:nvSpPr>
          <p:spPr>
            <a:xfrm rot="17691983" flipV="1">
              <a:off x="9950881" y="650972"/>
              <a:ext cx="1174789" cy="47542"/>
            </a:xfrm>
            <a:custGeom>
              <a:avLst/>
              <a:gdLst>
                <a:gd name="connsiteX0" fmla="*/ 0 w 1137198"/>
                <a:gd name="connsiteY0" fmla="*/ 0 h 45719"/>
                <a:gd name="connsiteX1" fmla="*/ 1137198 w 1137198"/>
                <a:gd name="connsiteY1" fmla="*/ 0 h 45719"/>
                <a:gd name="connsiteX2" fmla="*/ 1137198 w 1137198"/>
                <a:gd name="connsiteY2" fmla="*/ 45719 h 45719"/>
                <a:gd name="connsiteX3" fmla="*/ 0 w 1137198"/>
                <a:gd name="connsiteY3" fmla="*/ 45719 h 45719"/>
                <a:gd name="connsiteX4" fmla="*/ 0 w 1137198"/>
                <a:gd name="connsiteY4" fmla="*/ 0 h 45719"/>
                <a:gd name="connsiteX0" fmla="*/ 10645 w 1137198"/>
                <a:gd name="connsiteY0" fmla="*/ 0 h 46034"/>
                <a:gd name="connsiteX1" fmla="*/ 1137198 w 1137198"/>
                <a:gd name="connsiteY1" fmla="*/ 315 h 46034"/>
                <a:gd name="connsiteX2" fmla="*/ 1137198 w 1137198"/>
                <a:gd name="connsiteY2" fmla="*/ 46034 h 46034"/>
                <a:gd name="connsiteX3" fmla="*/ 0 w 1137198"/>
                <a:gd name="connsiteY3" fmla="*/ 46034 h 46034"/>
                <a:gd name="connsiteX4" fmla="*/ 10645 w 1137198"/>
                <a:gd name="connsiteY4" fmla="*/ 0 h 46034"/>
                <a:gd name="connsiteX0" fmla="*/ 19850 w 1146403"/>
                <a:gd name="connsiteY0" fmla="*/ 0 h 47017"/>
                <a:gd name="connsiteX1" fmla="*/ 1146403 w 1146403"/>
                <a:gd name="connsiteY1" fmla="*/ 315 h 47017"/>
                <a:gd name="connsiteX2" fmla="*/ 1146403 w 1146403"/>
                <a:gd name="connsiteY2" fmla="*/ 46034 h 47017"/>
                <a:gd name="connsiteX3" fmla="*/ 0 w 1146403"/>
                <a:gd name="connsiteY3" fmla="*/ 47017 h 47017"/>
                <a:gd name="connsiteX4" fmla="*/ 19850 w 1146403"/>
                <a:gd name="connsiteY4" fmla="*/ 0 h 47017"/>
                <a:gd name="connsiteX0" fmla="*/ 19850 w 1174789"/>
                <a:gd name="connsiteY0" fmla="*/ 525 h 47542"/>
                <a:gd name="connsiteX1" fmla="*/ 1174789 w 1174789"/>
                <a:gd name="connsiteY1" fmla="*/ 0 h 47542"/>
                <a:gd name="connsiteX2" fmla="*/ 1146403 w 1174789"/>
                <a:gd name="connsiteY2" fmla="*/ 46559 h 47542"/>
                <a:gd name="connsiteX3" fmla="*/ 0 w 1174789"/>
                <a:gd name="connsiteY3" fmla="*/ 47542 h 47542"/>
                <a:gd name="connsiteX4" fmla="*/ 19850 w 1174789"/>
                <a:gd name="connsiteY4" fmla="*/ 525 h 47542"/>
                <a:gd name="connsiteX0" fmla="*/ 19850 w 1174789"/>
                <a:gd name="connsiteY0" fmla="*/ 525 h 47542"/>
                <a:gd name="connsiteX1" fmla="*/ 1174789 w 1174789"/>
                <a:gd name="connsiteY1" fmla="*/ 0 h 47542"/>
                <a:gd name="connsiteX2" fmla="*/ 1150620 w 1174789"/>
                <a:gd name="connsiteY2" fmla="*/ 45014 h 47542"/>
                <a:gd name="connsiteX3" fmla="*/ 0 w 1174789"/>
                <a:gd name="connsiteY3" fmla="*/ 47542 h 47542"/>
                <a:gd name="connsiteX4" fmla="*/ 19850 w 1174789"/>
                <a:gd name="connsiteY4" fmla="*/ 525 h 4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789" h="47542">
                  <a:moveTo>
                    <a:pt x="19850" y="525"/>
                  </a:moveTo>
                  <a:lnTo>
                    <a:pt x="1174789" y="0"/>
                  </a:lnTo>
                  <a:lnTo>
                    <a:pt x="1150620" y="45014"/>
                  </a:lnTo>
                  <a:lnTo>
                    <a:pt x="0" y="47542"/>
                  </a:lnTo>
                  <a:lnTo>
                    <a:pt x="19850" y="525"/>
                  </a:lnTo>
                  <a:close/>
                </a:path>
              </a:pathLst>
            </a:custGeom>
            <a:solidFill>
              <a:srgbClr val="33AA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560222D-2788-4364-87C1-8B0F384037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85463" y="663576"/>
              <a:ext cx="854075" cy="576263"/>
            </a:xfrm>
            <a:custGeom>
              <a:avLst/>
              <a:gdLst>
                <a:gd name="T0" fmla="*/ 0 w 137"/>
                <a:gd name="T1" fmla="*/ 92 h 92"/>
                <a:gd name="T2" fmla="*/ 21 w 137"/>
                <a:gd name="T3" fmla="*/ 60 h 92"/>
                <a:gd name="T4" fmla="*/ 45 w 137"/>
                <a:gd name="T5" fmla="*/ 52 h 92"/>
                <a:gd name="T6" fmla="*/ 54 w 137"/>
                <a:gd name="T7" fmla="*/ 48 h 92"/>
                <a:gd name="T8" fmla="*/ 29 w 137"/>
                <a:gd name="T9" fmla="*/ 0 h 92"/>
                <a:gd name="T10" fmla="*/ 103 w 137"/>
                <a:gd name="T11" fmla="*/ 0 h 92"/>
                <a:gd name="T12" fmla="*/ 81 w 137"/>
                <a:gd name="T13" fmla="*/ 47 h 92"/>
                <a:gd name="T14" fmla="*/ 91 w 137"/>
                <a:gd name="T15" fmla="*/ 51 h 92"/>
                <a:gd name="T16" fmla="*/ 115 w 137"/>
                <a:gd name="T17" fmla="*/ 59 h 92"/>
                <a:gd name="T18" fmla="*/ 137 w 137"/>
                <a:gd name="T19" fmla="*/ 92 h 92"/>
                <a:gd name="T20" fmla="*/ 0 w 137"/>
                <a:gd name="T2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" h="92">
                  <a:moveTo>
                    <a:pt x="0" y="92"/>
                  </a:moveTo>
                  <a:cubicBezTo>
                    <a:pt x="0" y="77"/>
                    <a:pt x="8" y="66"/>
                    <a:pt x="21" y="60"/>
                  </a:cubicBezTo>
                  <a:cubicBezTo>
                    <a:pt x="29" y="56"/>
                    <a:pt x="37" y="54"/>
                    <a:pt x="45" y="52"/>
                  </a:cubicBezTo>
                  <a:cubicBezTo>
                    <a:pt x="48" y="51"/>
                    <a:pt x="50" y="49"/>
                    <a:pt x="54" y="48"/>
                  </a:cubicBezTo>
                  <a:cubicBezTo>
                    <a:pt x="35" y="37"/>
                    <a:pt x="28" y="21"/>
                    <a:pt x="29" y="0"/>
                  </a:cubicBezTo>
                  <a:cubicBezTo>
                    <a:pt x="54" y="0"/>
                    <a:pt x="79" y="0"/>
                    <a:pt x="103" y="0"/>
                  </a:cubicBezTo>
                  <a:cubicBezTo>
                    <a:pt x="107" y="17"/>
                    <a:pt x="100" y="33"/>
                    <a:pt x="81" y="47"/>
                  </a:cubicBezTo>
                  <a:cubicBezTo>
                    <a:pt x="85" y="49"/>
                    <a:pt x="88" y="50"/>
                    <a:pt x="91" y="51"/>
                  </a:cubicBezTo>
                  <a:cubicBezTo>
                    <a:pt x="99" y="54"/>
                    <a:pt x="108" y="56"/>
                    <a:pt x="115" y="59"/>
                  </a:cubicBezTo>
                  <a:cubicBezTo>
                    <a:pt x="129" y="65"/>
                    <a:pt x="136" y="76"/>
                    <a:pt x="137" y="92"/>
                  </a:cubicBezTo>
                  <a:cubicBezTo>
                    <a:pt x="92" y="92"/>
                    <a:pt x="46" y="92"/>
                    <a:pt x="0" y="92"/>
                  </a:cubicBezTo>
                  <a:close/>
                </a:path>
              </a:pathLst>
            </a:custGeom>
            <a:solidFill>
              <a:srgbClr val="01385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FF09969-540C-464D-9F48-4895C6A5066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53775" y="144463"/>
              <a:ext cx="828675" cy="844550"/>
            </a:xfrm>
            <a:custGeom>
              <a:avLst/>
              <a:gdLst>
                <a:gd name="T0" fmla="*/ 85 w 133"/>
                <a:gd name="T1" fmla="*/ 107 h 135"/>
                <a:gd name="T2" fmla="*/ 89 w 133"/>
                <a:gd name="T3" fmla="*/ 123 h 135"/>
                <a:gd name="T4" fmla="*/ 101 w 133"/>
                <a:gd name="T5" fmla="*/ 135 h 135"/>
                <a:gd name="T6" fmla="*/ 33 w 133"/>
                <a:gd name="T7" fmla="*/ 128 h 135"/>
                <a:gd name="T8" fmla="*/ 48 w 133"/>
                <a:gd name="T9" fmla="*/ 100 h 135"/>
                <a:gd name="T10" fmla="*/ 34 w 133"/>
                <a:gd name="T11" fmla="*/ 100 h 135"/>
                <a:gd name="T12" fmla="*/ 40 w 133"/>
                <a:gd name="T13" fmla="*/ 94 h 135"/>
                <a:gd name="T14" fmla="*/ 117 w 133"/>
                <a:gd name="T15" fmla="*/ 96 h 135"/>
                <a:gd name="T16" fmla="*/ 131 w 133"/>
                <a:gd name="T17" fmla="*/ 83 h 135"/>
                <a:gd name="T18" fmla="*/ 131 w 133"/>
                <a:gd name="T19" fmla="*/ 15 h 135"/>
                <a:gd name="T20" fmla="*/ 119 w 133"/>
                <a:gd name="T21" fmla="*/ 4 h 135"/>
                <a:gd name="T22" fmla="*/ 13 w 133"/>
                <a:gd name="T23" fmla="*/ 18 h 135"/>
                <a:gd name="T24" fmla="*/ 6 w 133"/>
                <a:gd name="T25" fmla="*/ 25 h 135"/>
                <a:gd name="T26" fmla="*/ 5 w 133"/>
                <a:gd name="T27" fmla="*/ 33 h 135"/>
                <a:gd name="T28" fmla="*/ 13 w 133"/>
                <a:gd name="T29" fmla="*/ 14 h 135"/>
                <a:gd name="T30" fmla="*/ 124 w 133"/>
                <a:gd name="T31" fmla="*/ 1 h 135"/>
                <a:gd name="T32" fmla="*/ 133 w 133"/>
                <a:gd name="T33" fmla="*/ 11 h 135"/>
                <a:gd name="T34" fmla="*/ 133 w 133"/>
                <a:gd name="T35" fmla="*/ 73 h 135"/>
                <a:gd name="T36" fmla="*/ 133 w 133"/>
                <a:gd name="T37" fmla="*/ 97 h 135"/>
                <a:gd name="T38" fmla="*/ 124 w 133"/>
                <a:gd name="T39" fmla="*/ 107 h 135"/>
                <a:gd name="T40" fmla="*/ 85 w 133"/>
                <a:gd name="T41" fmla="*/ 10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5">
                  <a:moveTo>
                    <a:pt x="85" y="107"/>
                  </a:moveTo>
                  <a:cubicBezTo>
                    <a:pt x="87" y="114"/>
                    <a:pt x="87" y="119"/>
                    <a:pt x="89" y="123"/>
                  </a:cubicBezTo>
                  <a:cubicBezTo>
                    <a:pt x="92" y="127"/>
                    <a:pt x="97" y="130"/>
                    <a:pt x="101" y="135"/>
                  </a:cubicBezTo>
                  <a:cubicBezTo>
                    <a:pt x="79" y="132"/>
                    <a:pt x="57" y="130"/>
                    <a:pt x="33" y="128"/>
                  </a:cubicBezTo>
                  <a:cubicBezTo>
                    <a:pt x="40" y="119"/>
                    <a:pt x="55" y="116"/>
                    <a:pt x="48" y="100"/>
                  </a:cubicBezTo>
                  <a:cubicBezTo>
                    <a:pt x="44" y="100"/>
                    <a:pt x="39" y="100"/>
                    <a:pt x="34" y="100"/>
                  </a:cubicBezTo>
                  <a:cubicBezTo>
                    <a:pt x="32" y="94"/>
                    <a:pt x="36" y="94"/>
                    <a:pt x="40" y="94"/>
                  </a:cubicBezTo>
                  <a:cubicBezTo>
                    <a:pt x="65" y="95"/>
                    <a:pt x="91" y="95"/>
                    <a:pt x="117" y="96"/>
                  </a:cubicBezTo>
                  <a:cubicBezTo>
                    <a:pt x="130" y="97"/>
                    <a:pt x="131" y="96"/>
                    <a:pt x="131" y="83"/>
                  </a:cubicBezTo>
                  <a:cubicBezTo>
                    <a:pt x="131" y="60"/>
                    <a:pt x="131" y="38"/>
                    <a:pt x="131" y="15"/>
                  </a:cubicBezTo>
                  <a:cubicBezTo>
                    <a:pt x="131" y="5"/>
                    <a:pt x="129" y="3"/>
                    <a:pt x="119" y="4"/>
                  </a:cubicBezTo>
                  <a:cubicBezTo>
                    <a:pt x="83" y="9"/>
                    <a:pt x="48" y="13"/>
                    <a:pt x="13" y="18"/>
                  </a:cubicBezTo>
                  <a:cubicBezTo>
                    <a:pt x="10" y="18"/>
                    <a:pt x="8" y="22"/>
                    <a:pt x="6" y="25"/>
                  </a:cubicBezTo>
                  <a:cubicBezTo>
                    <a:pt x="5" y="26"/>
                    <a:pt x="5" y="29"/>
                    <a:pt x="5" y="33"/>
                  </a:cubicBezTo>
                  <a:cubicBezTo>
                    <a:pt x="0" y="21"/>
                    <a:pt x="3" y="15"/>
                    <a:pt x="13" y="14"/>
                  </a:cubicBezTo>
                  <a:cubicBezTo>
                    <a:pt x="50" y="9"/>
                    <a:pt x="87" y="5"/>
                    <a:pt x="124" y="1"/>
                  </a:cubicBezTo>
                  <a:cubicBezTo>
                    <a:pt x="131" y="0"/>
                    <a:pt x="133" y="3"/>
                    <a:pt x="133" y="11"/>
                  </a:cubicBezTo>
                  <a:cubicBezTo>
                    <a:pt x="133" y="31"/>
                    <a:pt x="133" y="52"/>
                    <a:pt x="133" y="73"/>
                  </a:cubicBezTo>
                  <a:cubicBezTo>
                    <a:pt x="133" y="81"/>
                    <a:pt x="133" y="89"/>
                    <a:pt x="133" y="97"/>
                  </a:cubicBezTo>
                  <a:cubicBezTo>
                    <a:pt x="133" y="105"/>
                    <a:pt x="131" y="107"/>
                    <a:pt x="124" y="107"/>
                  </a:cubicBezTo>
                  <a:cubicBezTo>
                    <a:pt x="112" y="107"/>
                    <a:pt x="99" y="107"/>
                    <a:pt x="85" y="107"/>
                  </a:cubicBezTo>
                  <a:close/>
                </a:path>
              </a:pathLst>
            </a:custGeom>
            <a:solidFill>
              <a:srgbClr val="01385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95DD685-25E7-42E9-B35D-459D391379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34688" y="325438"/>
              <a:ext cx="536575" cy="325438"/>
            </a:xfrm>
            <a:custGeom>
              <a:avLst/>
              <a:gdLst>
                <a:gd name="T0" fmla="*/ 50 w 86"/>
                <a:gd name="T1" fmla="*/ 44 h 52"/>
                <a:gd name="T2" fmla="*/ 53 w 86"/>
                <a:gd name="T3" fmla="*/ 7 h 52"/>
                <a:gd name="T4" fmla="*/ 78 w 86"/>
                <a:gd name="T5" fmla="*/ 34 h 52"/>
                <a:gd name="T6" fmla="*/ 83 w 86"/>
                <a:gd name="T7" fmla="*/ 42 h 52"/>
                <a:gd name="T8" fmla="*/ 81 w 86"/>
                <a:gd name="T9" fmla="*/ 52 h 52"/>
                <a:gd name="T10" fmla="*/ 76 w 86"/>
                <a:gd name="T11" fmla="*/ 52 h 52"/>
                <a:gd name="T12" fmla="*/ 9 w 86"/>
                <a:gd name="T13" fmla="*/ 52 h 52"/>
                <a:gd name="T14" fmla="*/ 0 w 86"/>
                <a:gd name="T15" fmla="*/ 49 h 52"/>
                <a:gd name="T16" fmla="*/ 4 w 86"/>
                <a:gd name="T17" fmla="*/ 41 h 52"/>
                <a:gd name="T18" fmla="*/ 6 w 86"/>
                <a:gd name="T19" fmla="*/ 32 h 52"/>
                <a:gd name="T20" fmla="*/ 29 w 86"/>
                <a:gd name="T21" fmla="*/ 7 h 52"/>
                <a:gd name="T22" fmla="*/ 32 w 86"/>
                <a:gd name="T23" fmla="*/ 44 h 52"/>
                <a:gd name="T24" fmla="*/ 34 w 86"/>
                <a:gd name="T25" fmla="*/ 44 h 52"/>
                <a:gd name="T26" fmla="*/ 34 w 86"/>
                <a:gd name="T27" fmla="*/ 16 h 52"/>
                <a:gd name="T28" fmla="*/ 34 w 86"/>
                <a:gd name="T29" fmla="*/ 9 h 52"/>
                <a:gd name="T30" fmla="*/ 41 w 86"/>
                <a:gd name="T31" fmla="*/ 0 h 52"/>
                <a:gd name="T32" fmla="*/ 48 w 86"/>
                <a:gd name="T33" fmla="*/ 9 h 52"/>
                <a:gd name="T34" fmla="*/ 48 w 86"/>
                <a:gd name="T35" fmla="*/ 37 h 52"/>
                <a:gd name="T36" fmla="*/ 48 w 86"/>
                <a:gd name="T37" fmla="*/ 44 h 52"/>
                <a:gd name="T38" fmla="*/ 50 w 86"/>
                <a:gd name="T39" fmla="*/ 4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52">
                  <a:moveTo>
                    <a:pt x="50" y="44"/>
                  </a:moveTo>
                  <a:cubicBezTo>
                    <a:pt x="51" y="32"/>
                    <a:pt x="52" y="20"/>
                    <a:pt x="53" y="7"/>
                  </a:cubicBezTo>
                  <a:cubicBezTo>
                    <a:pt x="67" y="11"/>
                    <a:pt x="73" y="22"/>
                    <a:pt x="78" y="34"/>
                  </a:cubicBezTo>
                  <a:cubicBezTo>
                    <a:pt x="79" y="37"/>
                    <a:pt x="81" y="40"/>
                    <a:pt x="83" y="42"/>
                  </a:cubicBezTo>
                  <a:cubicBezTo>
                    <a:pt x="86" y="46"/>
                    <a:pt x="85" y="50"/>
                    <a:pt x="81" y="52"/>
                  </a:cubicBezTo>
                  <a:cubicBezTo>
                    <a:pt x="79" y="52"/>
                    <a:pt x="77" y="52"/>
                    <a:pt x="76" y="52"/>
                  </a:cubicBezTo>
                  <a:cubicBezTo>
                    <a:pt x="53" y="52"/>
                    <a:pt x="31" y="52"/>
                    <a:pt x="9" y="52"/>
                  </a:cubicBezTo>
                  <a:cubicBezTo>
                    <a:pt x="6" y="52"/>
                    <a:pt x="3" y="50"/>
                    <a:pt x="0" y="49"/>
                  </a:cubicBezTo>
                  <a:cubicBezTo>
                    <a:pt x="1" y="46"/>
                    <a:pt x="2" y="44"/>
                    <a:pt x="4" y="41"/>
                  </a:cubicBezTo>
                  <a:cubicBezTo>
                    <a:pt x="5" y="38"/>
                    <a:pt x="5" y="35"/>
                    <a:pt x="6" y="32"/>
                  </a:cubicBezTo>
                  <a:cubicBezTo>
                    <a:pt x="10" y="20"/>
                    <a:pt x="16" y="11"/>
                    <a:pt x="29" y="7"/>
                  </a:cubicBezTo>
                  <a:cubicBezTo>
                    <a:pt x="30" y="19"/>
                    <a:pt x="31" y="32"/>
                    <a:pt x="32" y="44"/>
                  </a:cubicBezTo>
                  <a:cubicBezTo>
                    <a:pt x="32" y="44"/>
                    <a:pt x="33" y="44"/>
                    <a:pt x="34" y="44"/>
                  </a:cubicBezTo>
                  <a:cubicBezTo>
                    <a:pt x="34" y="35"/>
                    <a:pt x="34" y="25"/>
                    <a:pt x="34" y="16"/>
                  </a:cubicBezTo>
                  <a:cubicBezTo>
                    <a:pt x="34" y="14"/>
                    <a:pt x="34" y="11"/>
                    <a:pt x="34" y="9"/>
                  </a:cubicBezTo>
                  <a:cubicBezTo>
                    <a:pt x="33" y="4"/>
                    <a:pt x="36" y="0"/>
                    <a:pt x="41" y="0"/>
                  </a:cubicBezTo>
                  <a:cubicBezTo>
                    <a:pt x="46" y="0"/>
                    <a:pt x="48" y="4"/>
                    <a:pt x="48" y="9"/>
                  </a:cubicBezTo>
                  <a:cubicBezTo>
                    <a:pt x="48" y="18"/>
                    <a:pt x="48" y="28"/>
                    <a:pt x="48" y="37"/>
                  </a:cubicBezTo>
                  <a:cubicBezTo>
                    <a:pt x="48" y="39"/>
                    <a:pt x="48" y="42"/>
                    <a:pt x="48" y="44"/>
                  </a:cubicBezTo>
                  <a:cubicBezTo>
                    <a:pt x="49" y="44"/>
                    <a:pt x="49" y="44"/>
                    <a:pt x="50" y="44"/>
                  </a:cubicBezTo>
                  <a:close/>
                </a:path>
              </a:pathLst>
            </a:custGeom>
            <a:solidFill>
              <a:srgbClr val="01385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6EAD810-91BB-474E-929B-177C1D175E3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71263" y="276226"/>
              <a:ext cx="536575" cy="357188"/>
            </a:xfrm>
            <a:custGeom>
              <a:avLst/>
              <a:gdLst>
                <a:gd name="T0" fmla="*/ 16 w 86"/>
                <a:gd name="T1" fmla="*/ 45 h 57"/>
                <a:gd name="T2" fmla="*/ 9 w 86"/>
                <a:gd name="T3" fmla="*/ 57 h 57"/>
                <a:gd name="T4" fmla="*/ 0 w 86"/>
                <a:gd name="T5" fmla="*/ 49 h 57"/>
                <a:gd name="T6" fmla="*/ 10 w 86"/>
                <a:gd name="T7" fmla="*/ 41 h 57"/>
                <a:gd name="T8" fmla="*/ 22 w 86"/>
                <a:gd name="T9" fmla="*/ 30 h 57"/>
                <a:gd name="T10" fmla="*/ 29 w 86"/>
                <a:gd name="T11" fmla="*/ 20 h 57"/>
                <a:gd name="T12" fmla="*/ 37 w 86"/>
                <a:gd name="T13" fmla="*/ 29 h 57"/>
                <a:gd name="T14" fmla="*/ 43 w 86"/>
                <a:gd name="T15" fmla="*/ 34 h 57"/>
                <a:gd name="T16" fmla="*/ 69 w 86"/>
                <a:gd name="T17" fmla="*/ 15 h 57"/>
                <a:gd name="T18" fmla="*/ 69 w 86"/>
                <a:gd name="T19" fmla="*/ 9 h 57"/>
                <a:gd name="T20" fmla="*/ 77 w 86"/>
                <a:gd name="T21" fmla="*/ 0 h 57"/>
                <a:gd name="T22" fmla="*/ 85 w 86"/>
                <a:gd name="T23" fmla="*/ 7 h 57"/>
                <a:gd name="T24" fmla="*/ 78 w 86"/>
                <a:gd name="T25" fmla="*/ 16 h 57"/>
                <a:gd name="T26" fmla="*/ 67 w 86"/>
                <a:gd name="T27" fmla="*/ 21 h 57"/>
                <a:gd name="T28" fmla="*/ 58 w 86"/>
                <a:gd name="T29" fmla="*/ 31 h 57"/>
                <a:gd name="T30" fmla="*/ 55 w 86"/>
                <a:gd name="T31" fmla="*/ 40 h 57"/>
                <a:gd name="T32" fmla="*/ 47 w 86"/>
                <a:gd name="T33" fmla="*/ 49 h 57"/>
                <a:gd name="T34" fmla="*/ 39 w 86"/>
                <a:gd name="T35" fmla="*/ 42 h 57"/>
                <a:gd name="T36" fmla="*/ 30 w 86"/>
                <a:gd name="T37" fmla="*/ 35 h 57"/>
                <a:gd name="T38" fmla="*/ 18 w 86"/>
                <a:gd name="T39" fmla="*/ 41 h 57"/>
                <a:gd name="T40" fmla="*/ 16 w 86"/>
                <a:gd name="T41" fmla="*/ 45 h 57"/>
                <a:gd name="T42" fmla="*/ 85 w 86"/>
                <a:gd name="T43" fmla="*/ 8 h 57"/>
                <a:gd name="T44" fmla="*/ 78 w 86"/>
                <a:gd name="T45" fmla="*/ 3 h 57"/>
                <a:gd name="T46" fmla="*/ 72 w 86"/>
                <a:gd name="T47" fmla="*/ 8 h 57"/>
                <a:gd name="T48" fmla="*/ 78 w 86"/>
                <a:gd name="T49" fmla="*/ 13 h 57"/>
                <a:gd name="T50" fmla="*/ 85 w 86"/>
                <a:gd name="T51" fmla="*/ 8 h 57"/>
                <a:gd name="T52" fmla="*/ 8 w 86"/>
                <a:gd name="T53" fmla="*/ 41 h 57"/>
                <a:gd name="T54" fmla="*/ 3 w 86"/>
                <a:gd name="T55" fmla="*/ 49 h 57"/>
                <a:gd name="T56" fmla="*/ 9 w 86"/>
                <a:gd name="T57" fmla="*/ 55 h 57"/>
                <a:gd name="T58" fmla="*/ 14 w 86"/>
                <a:gd name="T59" fmla="*/ 48 h 57"/>
                <a:gd name="T60" fmla="*/ 8 w 86"/>
                <a:gd name="T61" fmla="*/ 41 h 57"/>
                <a:gd name="T62" fmla="*/ 37 w 86"/>
                <a:gd name="T63" fmla="*/ 28 h 57"/>
                <a:gd name="T64" fmla="*/ 30 w 86"/>
                <a:gd name="T65" fmla="*/ 22 h 57"/>
                <a:gd name="T66" fmla="*/ 24 w 86"/>
                <a:gd name="T67" fmla="*/ 28 h 57"/>
                <a:gd name="T68" fmla="*/ 30 w 86"/>
                <a:gd name="T69" fmla="*/ 33 h 57"/>
                <a:gd name="T70" fmla="*/ 37 w 86"/>
                <a:gd name="T71" fmla="*/ 28 h 57"/>
                <a:gd name="T72" fmla="*/ 55 w 86"/>
                <a:gd name="T73" fmla="*/ 41 h 57"/>
                <a:gd name="T74" fmla="*/ 47 w 86"/>
                <a:gd name="T75" fmla="*/ 35 h 57"/>
                <a:gd name="T76" fmla="*/ 41 w 86"/>
                <a:gd name="T77" fmla="*/ 41 h 57"/>
                <a:gd name="T78" fmla="*/ 47 w 86"/>
                <a:gd name="T79" fmla="*/ 46 h 57"/>
                <a:gd name="T80" fmla="*/ 55 w 86"/>
                <a:gd name="T81" fmla="*/ 4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57">
                  <a:moveTo>
                    <a:pt x="16" y="45"/>
                  </a:moveTo>
                  <a:cubicBezTo>
                    <a:pt x="17" y="53"/>
                    <a:pt x="14" y="57"/>
                    <a:pt x="9" y="57"/>
                  </a:cubicBezTo>
                  <a:cubicBezTo>
                    <a:pt x="4" y="57"/>
                    <a:pt x="1" y="54"/>
                    <a:pt x="0" y="49"/>
                  </a:cubicBezTo>
                  <a:cubicBezTo>
                    <a:pt x="0" y="44"/>
                    <a:pt x="5" y="40"/>
                    <a:pt x="10" y="41"/>
                  </a:cubicBezTo>
                  <a:cubicBezTo>
                    <a:pt x="15" y="41"/>
                    <a:pt x="22" y="35"/>
                    <a:pt x="22" y="30"/>
                  </a:cubicBezTo>
                  <a:cubicBezTo>
                    <a:pt x="21" y="24"/>
                    <a:pt x="23" y="20"/>
                    <a:pt x="29" y="20"/>
                  </a:cubicBezTo>
                  <a:cubicBezTo>
                    <a:pt x="35" y="19"/>
                    <a:pt x="38" y="23"/>
                    <a:pt x="37" y="29"/>
                  </a:cubicBezTo>
                  <a:cubicBezTo>
                    <a:pt x="37" y="34"/>
                    <a:pt x="39" y="34"/>
                    <a:pt x="43" y="34"/>
                  </a:cubicBezTo>
                  <a:cubicBezTo>
                    <a:pt x="57" y="34"/>
                    <a:pt x="61" y="22"/>
                    <a:pt x="69" y="15"/>
                  </a:cubicBezTo>
                  <a:cubicBezTo>
                    <a:pt x="70" y="14"/>
                    <a:pt x="69" y="11"/>
                    <a:pt x="69" y="9"/>
                  </a:cubicBezTo>
                  <a:cubicBezTo>
                    <a:pt x="69" y="4"/>
                    <a:pt x="72" y="0"/>
                    <a:pt x="77" y="0"/>
                  </a:cubicBezTo>
                  <a:cubicBezTo>
                    <a:pt x="82" y="0"/>
                    <a:pt x="85" y="2"/>
                    <a:pt x="85" y="7"/>
                  </a:cubicBezTo>
                  <a:cubicBezTo>
                    <a:pt x="86" y="12"/>
                    <a:pt x="83" y="16"/>
                    <a:pt x="78" y="16"/>
                  </a:cubicBezTo>
                  <a:cubicBezTo>
                    <a:pt x="72" y="15"/>
                    <a:pt x="70" y="18"/>
                    <a:pt x="67" y="21"/>
                  </a:cubicBezTo>
                  <a:cubicBezTo>
                    <a:pt x="64" y="24"/>
                    <a:pt x="61" y="28"/>
                    <a:pt x="58" y="31"/>
                  </a:cubicBezTo>
                  <a:cubicBezTo>
                    <a:pt x="57" y="34"/>
                    <a:pt x="55" y="37"/>
                    <a:pt x="55" y="40"/>
                  </a:cubicBezTo>
                  <a:cubicBezTo>
                    <a:pt x="54" y="45"/>
                    <a:pt x="52" y="49"/>
                    <a:pt x="47" y="49"/>
                  </a:cubicBezTo>
                  <a:cubicBezTo>
                    <a:pt x="44" y="48"/>
                    <a:pt x="39" y="44"/>
                    <a:pt x="39" y="42"/>
                  </a:cubicBezTo>
                  <a:cubicBezTo>
                    <a:pt x="38" y="35"/>
                    <a:pt x="36" y="35"/>
                    <a:pt x="30" y="35"/>
                  </a:cubicBezTo>
                  <a:cubicBezTo>
                    <a:pt x="25" y="35"/>
                    <a:pt x="21" y="37"/>
                    <a:pt x="18" y="41"/>
                  </a:cubicBezTo>
                  <a:cubicBezTo>
                    <a:pt x="17" y="43"/>
                    <a:pt x="16" y="45"/>
                    <a:pt x="16" y="45"/>
                  </a:cubicBezTo>
                  <a:close/>
                  <a:moveTo>
                    <a:pt x="85" y="8"/>
                  </a:moveTo>
                  <a:cubicBezTo>
                    <a:pt x="82" y="5"/>
                    <a:pt x="79" y="2"/>
                    <a:pt x="78" y="3"/>
                  </a:cubicBezTo>
                  <a:cubicBezTo>
                    <a:pt x="75" y="3"/>
                    <a:pt x="74" y="6"/>
                    <a:pt x="72" y="8"/>
                  </a:cubicBezTo>
                  <a:cubicBezTo>
                    <a:pt x="74" y="10"/>
                    <a:pt x="76" y="13"/>
                    <a:pt x="78" y="13"/>
                  </a:cubicBezTo>
                  <a:cubicBezTo>
                    <a:pt x="80" y="13"/>
                    <a:pt x="82" y="10"/>
                    <a:pt x="85" y="8"/>
                  </a:cubicBezTo>
                  <a:close/>
                  <a:moveTo>
                    <a:pt x="8" y="41"/>
                  </a:moveTo>
                  <a:cubicBezTo>
                    <a:pt x="6" y="45"/>
                    <a:pt x="3" y="47"/>
                    <a:pt x="3" y="49"/>
                  </a:cubicBezTo>
                  <a:cubicBezTo>
                    <a:pt x="4" y="51"/>
                    <a:pt x="7" y="53"/>
                    <a:pt x="9" y="55"/>
                  </a:cubicBezTo>
                  <a:cubicBezTo>
                    <a:pt x="11" y="52"/>
                    <a:pt x="13" y="51"/>
                    <a:pt x="14" y="48"/>
                  </a:cubicBezTo>
                  <a:cubicBezTo>
                    <a:pt x="14" y="47"/>
                    <a:pt x="11" y="44"/>
                    <a:pt x="8" y="41"/>
                  </a:cubicBezTo>
                  <a:close/>
                  <a:moveTo>
                    <a:pt x="37" y="28"/>
                  </a:moveTo>
                  <a:cubicBezTo>
                    <a:pt x="34" y="25"/>
                    <a:pt x="32" y="22"/>
                    <a:pt x="30" y="22"/>
                  </a:cubicBezTo>
                  <a:cubicBezTo>
                    <a:pt x="28" y="23"/>
                    <a:pt x="26" y="26"/>
                    <a:pt x="24" y="28"/>
                  </a:cubicBezTo>
                  <a:cubicBezTo>
                    <a:pt x="26" y="29"/>
                    <a:pt x="28" y="33"/>
                    <a:pt x="30" y="33"/>
                  </a:cubicBezTo>
                  <a:cubicBezTo>
                    <a:pt x="32" y="33"/>
                    <a:pt x="34" y="30"/>
                    <a:pt x="37" y="28"/>
                  </a:cubicBezTo>
                  <a:close/>
                  <a:moveTo>
                    <a:pt x="55" y="41"/>
                  </a:moveTo>
                  <a:cubicBezTo>
                    <a:pt x="51" y="38"/>
                    <a:pt x="48" y="35"/>
                    <a:pt x="47" y="35"/>
                  </a:cubicBezTo>
                  <a:cubicBezTo>
                    <a:pt x="45" y="36"/>
                    <a:pt x="43" y="39"/>
                    <a:pt x="41" y="41"/>
                  </a:cubicBezTo>
                  <a:cubicBezTo>
                    <a:pt x="43" y="43"/>
                    <a:pt x="45" y="46"/>
                    <a:pt x="47" y="46"/>
                  </a:cubicBezTo>
                  <a:cubicBezTo>
                    <a:pt x="49" y="46"/>
                    <a:pt x="51" y="43"/>
                    <a:pt x="55" y="41"/>
                  </a:cubicBezTo>
                  <a:close/>
                </a:path>
              </a:pathLst>
            </a:custGeom>
            <a:solidFill>
              <a:srgbClr val="01385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321512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 txBox="1">
            <a:spLocks noGrp="1"/>
          </p:cNvSpPr>
          <p:nvPr>
            <p:ph type="title"/>
          </p:nvPr>
        </p:nvSpPr>
        <p:spPr>
          <a:xfrm>
            <a:off x="950967" y="516133"/>
            <a:ext cx="77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1795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8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3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013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456477" y="1296674"/>
            <a:ext cx="130875" cy="4265764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396049" y="1837559"/>
            <a:ext cx="2232248" cy="1861364"/>
            <a:chOff x="1476865" y="1876875"/>
            <a:chExt cx="2232248" cy="13161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24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2598574" y="5216745"/>
            <a:ext cx="101647" cy="2224625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855934" y="1296674"/>
            <a:ext cx="905777" cy="910369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721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8">
            <a:extLst>
              <a:ext uri="{FF2B5EF4-FFF2-40B4-BE49-F238E27FC236}">
                <a16:creationId xmlns:a16="http://schemas.microsoft.com/office/drawing/2014/main" id="{6CAF1DDB-0129-43D3-8119-99C3247BE927}"/>
              </a:ext>
            </a:extLst>
          </p:cNvPr>
          <p:cNvSpPr/>
          <p:nvPr userDrawn="1"/>
        </p:nvSpPr>
        <p:spPr>
          <a:xfrm>
            <a:off x="-4843" y="1045188"/>
            <a:ext cx="9137732" cy="157078"/>
          </a:xfrm>
          <a:custGeom>
            <a:avLst/>
            <a:gdLst>
              <a:gd name="connsiteX0" fmla="*/ 0 w 9115507"/>
              <a:gd name="connsiteY0" fmla="*/ 0 h 45719"/>
              <a:gd name="connsiteX1" fmla="*/ 9115507 w 9115507"/>
              <a:gd name="connsiteY1" fmla="*/ 0 h 45719"/>
              <a:gd name="connsiteX2" fmla="*/ 9115507 w 9115507"/>
              <a:gd name="connsiteY2" fmla="*/ 45719 h 45719"/>
              <a:gd name="connsiteX3" fmla="*/ 0 w 9115507"/>
              <a:gd name="connsiteY3" fmla="*/ 45719 h 45719"/>
              <a:gd name="connsiteX4" fmla="*/ 0 w 9115507"/>
              <a:gd name="connsiteY4" fmla="*/ 0 h 45719"/>
              <a:gd name="connsiteX0" fmla="*/ 0 w 9132969"/>
              <a:gd name="connsiteY0" fmla="*/ 0 h 47307"/>
              <a:gd name="connsiteX1" fmla="*/ 9115507 w 9132969"/>
              <a:gd name="connsiteY1" fmla="*/ 0 h 47307"/>
              <a:gd name="connsiteX2" fmla="*/ 9132969 w 9132969"/>
              <a:gd name="connsiteY2" fmla="*/ 47307 h 47307"/>
              <a:gd name="connsiteX3" fmla="*/ 0 w 9132969"/>
              <a:gd name="connsiteY3" fmla="*/ 45719 h 47307"/>
              <a:gd name="connsiteX4" fmla="*/ 0 w 9132969"/>
              <a:gd name="connsiteY4" fmla="*/ 0 h 47307"/>
              <a:gd name="connsiteX0" fmla="*/ 0 w 9137732"/>
              <a:gd name="connsiteY0" fmla="*/ 0 h 47307"/>
              <a:gd name="connsiteX1" fmla="*/ 9115507 w 9137732"/>
              <a:gd name="connsiteY1" fmla="*/ 0 h 47307"/>
              <a:gd name="connsiteX2" fmla="*/ 9137732 w 9137732"/>
              <a:gd name="connsiteY2" fmla="*/ 47307 h 47307"/>
              <a:gd name="connsiteX3" fmla="*/ 0 w 9137732"/>
              <a:gd name="connsiteY3" fmla="*/ 45719 h 47307"/>
              <a:gd name="connsiteX4" fmla="*/ 0 w 9137732"/>
              <a:gd name="connsiteY4" fmla="*/ 0 h 47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7732" h="47307">
                <a:moveTo>
                  <a:pt x="0" y="0"/>
                </a:moveTo>
                <a:lnTo>
                  <a:pt x="9115507" y="0"/>
                </a:lnTo>
                <a:lnTo>
                  <a:pt x="9137732" y="47307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rgbClr val="013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D957A79-2F0B-4497-8AA5-132D1BEFE588}"/>
              </a:ext>
            </a:extLst>
          </p:cNvPr>
          <p:cNvSpPr/>
          <p:nvPr userDrawn="1"/>
        </p:nvSpPr>
        <p:spPr>
          <a:xfrm>
            <a:off x="11565467" y="660400"/>
            <a:ext cx="626533" cy="541866"/>
          </a:xfrm>
          <a:prstGeom prst="rect">
            <a:avLst/>
          </a:prstGeom>
          <a:solidFill>
            <a:srgbClr val="0138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7269867-407C-4FEC-A8C3-743CE6C06B89}"/>
              </a:ext>
            </a:extLst>
          </p:cNvPr>
          <p:cNvGrpSpPr/>
          <p:nvPr userDrawn="1"/>
        </p:nvGrpSpPr>
        <p:grpSpPr>
          <a:xfrm>
            <a:off x="-15124" y="6501557"/>
            <a:ext cx="12211171" cy="339509"/>
            <a:chOff x="-15124" y="6501557"/>
            <a:chExt cx="12211171" cy="339509"/>
          </a:xfrm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406110C3-7C2E-4D92-B6B4-53D3485CEE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730" y="6501557"/>
              <a:ext cx="6126317" cy="339509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56D42F58-2C37-47BA-9950-79D10270BDC1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-15124" y="6502399"/>
              <a:ext cx="6111123" cy="338667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A536738C-0D22-48F5-9C89-3D6771F0844C}"/>
              </a:ext>
            </a:extLst>
          </p:cNvPr>
          <p:cNvGrpSpPr/>
          <p:nvPr userDrawn="1"/>
        </p:nvGrpSpPr>
        <p:grpSpPr>
          <a:xfrm>
            <a:off x="9858825" y="141287"/>
            <a:ext cx="1296987" cy="1095376"/>
            <a:chOff x="9858825" y="141287"/>
            <a:chExt cx="1296987" cy="1095376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3C7DABA9-C262-458E-A8C7-84A642C1CE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58825" y="660400"/>
              <a:ext cx="854075" cy="576263"/>
            </a:xfrm>
            <a:custGeom>
              <a:avLst/>
              <a:gdLst>
                <a:gd name="T0" fmla="*/ 0 w 137"/>
                <a:gd name="T1" fmla="*/ 92 h 92"/>
                <a:gd name="T2" fmla="*/ 21 w 137"/>
                <a:gd name="T3" fmla="*/ 60 h 92"/>
                <a:gd name="T4" fmla="*/ 45 w 137"/>
                <a:gd name="T5" fmla="*/ 52 h 92"/>
                <a:gd name="T6" fmla="*/ 54 w 137"/>
                <a:gd name="T7" fmla="*/ 48 h 92"/>
                <a:gd name="T8" fmla="*/ 29 w 137"/>
                <a:gd name="T9" fmla="*/ 0 h 92"/>
                <a:gd name="T10" fmla="*/ 103 w 137"/>
                <a:gd name="T11" fmla="*/ 0 h 92"/>
                <a:gd name="T12" fmla="*/ 81 w 137"/>
                <a:gd name="T13" fmla="*/ 47 h 92"/>
                <a:gd name="T14" fmla="*/ 91 w 137"/>
                <a:gd name="T15" fmla="*/ 51 h 92"/>
                <a:gd name="T16" fmla="*/ 115 w 137"/>
                <a:gd name="T17" fmla="*/ 59 h 92"/>
                <a:gd name="T18" fmla="*/ 137 w 137"/>
                <a:gd name="T19" fmla="*/ 92 h 92"/>
                <a:gd name="T20" fmla="*/ 0 w 137"/>
                <a:gd name="T2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" h="92">
                  <a:moveTo>
                    <a:pt x="0" y="92"/>
                  </a:moveTo>
                  <a:cubicBezTo>
                    <a:pt x="0" y="77"/>
                    <a:pt x="8" y="66"/>
                    <a:pt x="21" y="60"/>
                  </a:cubicBezTo>
                  <a:cubicBezTo>
                    <a:pt x="29" y="56"/>
                    <a:pt x="37" y="54"/>
                    <a:pt x="45" y="52"/>
                  </a:cubicBezTo>
                  <a:cubicBezTo>
                    <a:pt x="48" y="51"/>
                    <a:pt x="50" y="49"/>
                    <a:pt x="54" y="48"/>
                  </a:cubicBezTo>
                  <a:cubicBezTo>
                    <a:pt x="35" y="37"/>
                    <a:pt x="28" y="21"/>
                    <a:pt x="29" y="0"/>
                  </a:cubicBezTo>
                  <a:cubicBezTo>
                    <a:pt x="54" y="0"/>
                    <a:pt x="79" y="0"/>
                    <a:pt x="103" y="0"/>
                  </a:cubicBezTo>
                  <a:cubicBezTo>
                    <a:pt x="107" y="17"/>
                    <a:pt x="100" y="33"/>
                    <a:pt x="81" y="47"/>
                  </a:cubicBezTo>
                  <a:cubicBezTo>
                    <a:pt x="85" y="49"/>
                    <a:pt x="88" y="50"/>
                    <a:pt x="91" y="51"/>
                  </a:cubicBezTo>
                  <a:cubicBezTo>
                    <a:pt x="99" y="54"/>
                    <a:pt x="108" y="56"/>
                    <a:pt x="115" y="59"/>
                  </a:cubicBezTo>
                  <a:cubicBezTo>
                    <a:pt x="129" y="65"/>
                    <a:pt x="136" y="76"/>
                    <a:pt x="137" y="92"/>
                  </a:cubicBezTo>
                  <a:cubicBezTo>
                    <a:pt x="92" y="92"/>
                    <a:pt x="46" y="92"/>
                    <a:pt x="0" y="92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FB78C804-7F77-4E1B-B8C2-B9564A30CE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27137" y="141287"/>
              <a:ext cx="828675" cy="844550"/>
            </a:xfrm>
            <a:custGeom>
              <a:avLst/>
              <a:gdLst>
                <a:gd name="T0" fmla="*/ 85 w 133"/>
                <a:gd name="T1" fmla="*/ 107 h 135"/>
                <a:gd name="T2" fmla="*/ 89 w 133"/>
                <a:gd name="T3" fmla="*/ 123 h 135"/>
                <a:gd name="T4" fmla="*/ 101 w 133"/>
                <a:gd name="T5" fmla="*/ 135 h 135"/>
                <a:gd name="T6" fmla="*/ 33 w 133"/>
                <a:gd name="T7" fmla="*/ 128 h 135"/>
                <a:gd name="T8" fmla="*/ 48 w 133"/>
                <a:gd name="T9" fmla="*/ 100 h 135"/>
                <a:gd name="T10" fmla="*/ 34 w 133"/>
                <a:gd name="T11" fmla="*/ 100 h 135"/>
                <a:gd name="T12" fmla="*/ 40 w 133"/>
                <a:gd name="T13" fmla="*/ 94 h 135"/>
                <a:gd name="T14" fmla="*/ 117 w 133"/>
                <a:gd name="T15" fmla="*/ 96 h 135"/>
                <a:gd name="T16" fmla="*/ 131 w 133"/>
                <a:gd name="T17" fmla="*/ 83 h 135"/>
                <a:gd name="T18" fmla="*/ 131 w 133"/>
                <a:gd name="T19" fmla="*/ 15 h 135"/>
                <a:gd name="T20" fmla="*/ 119 w 133"/>
                <a:gd name="T21" fmla="*/ 4 h 135"/>
                <a:gd name="T22" fmla="*/ 13 w 133"/>
                <a:gd name="T23" fmla="*/ 18 h 135"/>
                <a:gd name="T24" fmla="*/ 6 w 133"/>
                <a:gd name="T25" fmla="*/ 25 h 135"/>
                <a:gd name="T26" fmla="*/ 5 w 133"/>
                <a:gd name="T27" fmla="*/ 33 h 135"/>
                <a:gd name="T28" fmla="*/ 13 w 133"/>
                <a:gd name="T29" fmla="*/ 14 h 135"/>
                <a:gd name="T30" fmla="*/ 124 w 133"/>
                <a:gd name="T31" fmla="*/ 1 h 135"/>
                <a:gd name="T32" fmla="*/ 133 w 133"/>
                <a:gd name="T33" fmla="*/ 11 h 135"/>
                <a:gd name="T34" fmla="*/ 133 w 133"/>
                <a:gd name="T35" fmla="*/ 73 h 135"/>
                <a:gd name="T36" fmla="*/ 133 w 133"/>
                <a:gd name="T37" fmla="*/ 97 h 135"/>
                <a:gd name="T38" fmla="*/ 124 w 133"/>
                <a:gd name="T39" fmla="*/ 107 h 135"/>
                <a:gd name="T40" fmla="*/ 85 w 133"/>
                <a:gd name="T41" fmla="*/ 10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5">
                  <a:moveTo>
                    <a:pt x="85" y="107"/>
                  </a:moveTo>
                  <a:cubicBezTo>
                    <a:pt x="87" y="114"/>
                    <a:pt x="87" y="119"/>
                    <a:pt x="89" y="123"/>
                  </a:cubicBezTo>
                  <a:cubicBezTo>
                    <a:pt x="92" y="127"/>
                    <a:pt x="97" y="130"/>
                    <a:pt x="101" y="135"/>
                  </a:cubicBezTo>
                  <a:cubicBezTo>
                    <a:pt x="79" y="132"/>
                    <a:pt x="57" y="130"/>
                    <a:pt x="33" y="128"/>
                  </a:cubicBezTo>
                  <a:cubicBezTo>
                    <a:pt x="40" y="119"/>
                    <a:pt x="55" y="116"/>
                    <a:pt x="48" y="100"/>
                  </a:cubicBezTo>
                  <a:cubicBezTo>
                    <a:pt x="44" y="100"/>
                    <a:pt x="39" y="100"/>
                    <a:pt x="34" y="100"/>
                  </a:cubicBezTo>
                  <a:cubicBezTo>
                    <a:pt x="32" y="94"/>
                    <a:pt x="36" y="94"/>
                    <a:pt x="40" y="94"/>
                  </a:cubicBezTo>
                  <a:cubicBezTo>
                    <a:pt x="65" y="95"/>
                    <a:pt x="91" y="95"/>
                    <a:pt x="117" y="96"/>
                  </a:cubicBezTo>
                  <a:cubicBezTo>
                    <a:pt x="130" y="97"/>
                    <a:pt x="131" y="96"/>
                    <a:pt x="131" y="83"/>
                  </a:cubicBezTo>
                  <a:cubicBezTo>
                    <a:pt x="131" y="60"/>
                    <a:pt x="131" y="38"/>
                    <a:pt x="131" y="15"/>
                  </a:cubicBezTo>
                  <a:cubicBezTo>
                    <a:pt x="131" y="5"/>
                    <a:pt x="129" y="3"/>
                    <a:pt x="119" y="4"/>
                  </a:cubicBezTo>
                  <a:cubicBezTo>
                    <a:pt x="83" y="9"/>
                    <a:pt x="48" y="13"/>
                    <a:pt x="13" y="18"/>
                  </a:cubicBezTo>
                  <a:cubicBezTo>
                    <a:pt x="10" y="18"/>
                    <a:pt x="8" y="22"/>
                    <a:pt x="6" y="25"/>
                  </a:cubicBezTo>
                  <a:cubicBezTo>
                    <a:pt x="5" y="26"/>
                    <a:pt x="5" y="29"/>
                    <a:pt x="5" y="33"/>
                  </a:cubicBezTo>
                  <a:cubicBezTo>
                    <a:pt x="0" y="21"/>
                    <a:pt x="3" y="15"/>
                    <a:pt x="13" y="14"/>
                  </a:cubicBezTo>
                  <a:cubicBezTo>
                    <a:pt x="50" y="9"/>
                    <a:pt x="87" y="5"/>
                    <a:pt x="124" y="1"/>
                  </a:cubicBezTo>
                  <a:cubicBezTo>
                    <a:pt x="131" y="0"/>
                    <a:pt x="133" y="3"/>
                    <a:pt x="133" y="11"/>
                  </a:cubicBezTo>
                  <a:cubicBezTo>
                    <a:pt x="133" y="31"/>
                    <a:pt x="133" y="52"/>
                    <a:pt x="133" y="73"/>
                  </a:cubicBezTo>
                  <a:cubicBezTo>
                    <a:pt x="133" y="81"/>
                    <a:pt x="133" y="89"/>
                    <a:pt x="133" y="97"/>
                  </a:cubicBezTo>
                  <a:cubicBezTo>
                    <a:pt x="133" y="105"/>
                    <a:pt x="131" y="107"/>
                    <a:pt x="124" y="107"/>
                  </a:cubicBezTo>
                  <a:cubicBezTo>
                    <a:pt x="112" y="107"/>
                    <a:pt x="99" y="107"/>
                    <a:pt x="85" y="107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C53414D4-012F-4445-A971-7CC1A00ECD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08050" y="322262"/>
              <a:ext cx="536575" cy="325438"/>
            </a:xfrm>
            <a:custGeom>
              <a:avLst/>
              <a:gdLst>
                <a:gd name="T0" fmla="*/ 50 w 86"/>
                <a:gd name="T1" fmla="*/ 44 h 52"/>
                <a:gd name="T2" fmla="*/ 53 w 86"/>
                <a:gd name="T3" fmla="*/ 7 h 52"/>
                <a:gd name="T4" fmla="*/ 78 w 86"/>
                <a:gd name="T5" fmla="*/ 34 h 52"/>
                <a:gd name="T6" fmla="*/ 83 w 86"/>
                <a:gd name="T7" fmla="*/ 42 h 52"/>
                <a:gd name="T8" fmla="*/ 81 w 86"/>
                <a:gd name="T9" fmla="*/ 52 h 52"/>
                <a:gd name="T10" fmla="*/ 76 w 86"/>
                <a:gd name="T11" fmla="*/ 52 h 52"/>
                <a:gd name="T12" fmla="*/ 9 w 86"/>
                <a:gd name="T13" fmla="*/ 52 h 52"/>
                <a:gd name="T14" fmla="*/ 0 w 86"/>
                <a:gd name="T15" fmla="*/ 49 h 52"/>
                <a:gd name="T16" fmla="*/ 4 w 86"/>
                <a:gd name="T17" fmla="*/ 41 h 52"/>
                <a:gd name="T18" fmla="*/ 6 w 86"/>
                <a:gd name="T19" fmla="*/ 32 h 52"/>
                <a:gd name="T20" fmla="*/ 29 w 86"/>
                <a:gd name="T21" fmla="*/ 7 h 52"/>
                <a:gd name="T22" fmla="*/ 32 w 86"/>
                <a:gd name="T23" fmla="*/ 44 h 52"/>
                <a:gd name="T24" fmla="*/ 34 w 86"/>
                <a:gd name="T25" fmla="*/ 44 h 52"/>
                <a:gd name="T26" fmla="*/ 34 w 86"/>
                <a:gd name="T27" fmla="*/ 16 h 52"/>
                <a:gd name="T28" fmla="*/ 34 w 86"/>
                <a:gd name="T29" fmla="*/ 9 h 52"/>
                <a:gd name="T30" fmla="*/ 41 w 86"/>
                <a:gd name="T31" fmla="*/ 0 h 52"/>
                <a:gd name="T32" fmla="*/ 48 w 86"/>
                <a:gd name="T33" fmla="*/ 9 h 52"/>
                <a:gd name="T34" fmla="*/ 48 w 86"/>
                <a:gd name="T35" fmla="*/ 37 h 52"/>
                <a:gd name="T36" fmla="*/ 48 w 86"/>
                <a:gd name="T37" fmla="*/ 44 h 52"/>
                <a:gd name="T38" fmla="*/ 50 w 86"/>
                <a:gd name="T39" fmla="*/ 4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52">
                  <a:moveTo>
                    <a:pt x="50" y="44"/>
                  </a:moveTo>
                  <a:cubicBezTo>
                    <a:pt x="51" y="32"/>
                    <a:pt x="52" y="20"/>
                    <a:pt x="53" y="7"/>
                  </a:cubicBezTo>
                  <a:cubicBezTo>
                    <a:pt x="67" y="11"/>
                    <a:pt x="73" y="22"/>
                    <a:pt x="78" y="34"/>
                  </a:cubicBezTo>
                  <a:cubicBezTo>
                    <a:pt x="79" y="37"/>
                    <a:pt x="81" y="40"/>
                    <a:pt x="83" y="42"/>
                  </a:cubicBezTo>
                  <a:cubicBezTo>
                    <a:pt x="86" y="46"/>
                    <a:pt x="85" y="50"/>
                    <a:pt x="81" y="52"/>
                  </a:cubicBezTo>
                  <a:cubicBezTo>
                    <a:pt x="79" y="52"/>
                    <a:pt x="77" y="52"/>
                    <a:pt x="76" y="52"/>
                  </a:cubicBezTo>
                  <a:cubicBezTo>
                    <a:pt x="53" y="52"/>
                    <a:pt x="31" y="52"/>
                    <a:pt x="9" y="52"/>
                  </a:cubicBezTo>
                  <a:cubicBezTo>
                    <a:pt x="6" y="52"/>
                    <a:pt x="3" y="50"/>
                    <a:pt x="0" y="49"/>
                  </a:cubicBezTo>
                  <a:cubicBezTo>
                    <a:pt x="1" y="46"/>
                    <a:pt x="2" y="44"/>
                    <a:pt x="4" y="41"/>
                  </a:cubicBezTo>
                  <a:cubicBezTo>
                    <a:pt x="5" y="38"/>
                    <a:pt x="5" y="35"/>
                    <a:pt x="6" y="32"/>
                  </a:cubicBezTo>
                  <a:cubicBezTo>
                    <a:pt x="10" y="20"/>
                    <a:pt x="16" y="11"/>
                    <a:pt x="29" y="7"/>
                  </a:cubicBezTo>
                  <a:cubicBezTo>
                    <a:pt x="30" y="19"/>
                    <a:pt x="31" y="32"/>
                    <a:pt x="32" y="44"/>
                  </a:cubicBezTo>
                  <a:cubicBezTo>
                    <a:pt x="32" y="44"/>
                    <a:pt x="33" y="44"/>
                    <a:pt x="34" y="44"/>
                  </a:cubicBezTo>
                  <a:cubicBezTo>
                    <a:pt x="34" y="35"/>
                    <a:pt x="34" y="25"/>
                    <a:pt x="34" y="16"/>
                  </a:cubicBezTo>
                  <a:cubicBezTo>
                    <a:pt x="34" y="14"/>
                    <a:pt x="34" y="11"/>
                    <a:pt x="34" y="9"/>
                  </a:cubicBezTo>
                  <a:cubicBezTo>
                    <a:pt x="33" y="4"/>
                    <a:pt x="36" y="0"/>
                    <a:pt x="41" y="0"/>
                  </a:cubicBezTo>
                  <a:cubicBezTo>
                    <a:pt x="46" y="0"/>
                    <a:pt x="48" y="4"/>
                    <a:pt x="48" y="9"/>
                  </a:cubicBezTo>
                  <a:cubicBezTo>
                    <a:pt x="48" y="18"/>
                    <a:pt x="48" y="28"/>
                    <a:pt x="48" y="37"/>
                  </a:cubicBezTo>
                  <a:cubicBezTo>
                    <a:pt x="48" y="39"/>
                    <a:pt x="48" y="42"/>
                    <a:pt x="48" y="44"/>
                  </a:cubicBezTo>
                  <a:cubicBezTo>
                    <a:pt x="49" y="44"/>
                    <a:pt x="49" y="44"/>
                    <a:pt x="50" y="44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62BA5D8D-B91E-4000-9A3A-BC70F8A4C94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544625" y="273050"/>
              <a:ext cx="536575" cy="357188"/>
            </a:xfrm>
            <a:custGeom>
              <a:avLst/>
              <a:gdLst>
                <a:gd name="T0" fmla="*/ 16 w 86"/>
                <a:gd name="T1" fmla="*/ 45 h 57"/>
                <a:gd name="T2" fmla="*/ 9 w 86"/>
                <a:gd name="T3" fmla="*/ 57 h 57"/>
                <a:gd name="T4" fmla="*/ 0 w 86"/>
                <a:gd name="T5" fmla="*/ 49 h 57"/>
                <a:gd name="T6" fmla="*/ 10 w 86"/>
                <a:gd name="T7" fmla="*/ 41 h 57"/>
                <a:gd name="T8" fmla="*/ 22 w 86"/>
                <a:gd name="T9" fmla="*/ 30 h 57"/>
                <a:gd name="T10" fmla="*/ 29 w 86"/>
                <a:gd name="T11" fmla="*/ 20 h 57"/>
                <a:gd name="T12" fmla="*/ 37 w 86"/>
                <a:gd name="T13" fmla="*/ 29 h 57"/>
                <a:gd name="T14" fmla="*/ 43 w 86"/>
                <a:gd name="T15" fmla="*/ 34 h 57"/>
                <a:gd name="T16" fmla="*/ 69 w 86"/>
                <a:gd name="T17" fmla="*/ 15 h 57"/>
                <a:gd name="T18" fmla="*/ 69 w 86"/>
                <a:gd name="T19" fmla="*/ 9 h 57"/>
                <a:gd name="T20" fmla="*/ 77 w 86"/>
                <a:gd name="T21" fmla="*/ 0 h 57"/>
                <a:gd name="T22" fmla="*/ 85 w 86"/>
                <a:gd name="T23" fmla="*/ 7 h 57"/>
                <a:gd name="T24" fmla="*/ 78 w 86"/>
                <a:gd name="T25" fmla="*/ 16 h 57"/>
                <a:gd name="T26" fmla="*/ 67 w 86"/>
                <a:gd name="T27" fmla="*/ 21 h 57"/>
                <a:gd name="T28" fmla="*/ 58 w 86"/>
                <a:gd name="T29" fmla="*/ 31 h 57"/>
                <a:gd name="T30" fmla="*/ 55 w 86"/>
                <a:gd name="T31" fmla="*/ 40 h 57"/>
                <a:gd name="T32" fmla="*/ 47 w 86"/>
                <a:gd name="T33" fmla="*/ 49 h 57"/>
                <a:gd name="T34" fmla="*/ 39 w 86"/>
                <a:gd name="T35" fmla="*/ 42 h 57"/>
                <a:gd name="T36" fmla="*/ 30 w 86"/>
                <a:gd name="T37" fmla="*/ 35 h 57"/>
                <a:gd name="T38" fmla="*/ 18 w 86"/>
                <a:gd name="T39" fmla="*/ 41 h 57"/>
                <a:gd name="T40" fmla="*/ 16 w 86"/>
                <a:gd name="T41" fmla="*/ 45 h 57"/>
                <a:gd name="T42" fmla="*/ 85 w 86"/>
                <a:gd name="T43" fmla="*/ 8 h 57"/>
                <a:gd name="T44" fmla="*/ 78 w 86"/>
                <a:gd name="T45" fmla="*/ 3 h 57"/>
                <a:gd name="T46" fmla="*/ 72 w 86"/>
                <a:gd name="T47" fmla="*/ 8 h 57"/>
                <a:gd name="T48" fmla="*/ 78 w 86"/>
                <a:gd name="T49" fmla="*/ 13 h 57"/>
                <a:gd name="T50" fmla="*/ 85 w 86"/>
                <a:gd name="T51" fmla="*/ 8 h 57"/>
                <a:gd name="T52" fmla="*/ 8 w 86"/>
                <a:gd name="T53" fmla="*/ 41 h 57"/>
                <a:gd name="T54" fmla="*/ 3 w 86"/>
                <a:gd name="T55" fmla="*/ 49 h 57"/>
                <a:gd name="T56" fmla="*/ 9 w 86"/>
                <a:gd name="T57" fmla="*/ 55 h 57"/>
                <a:gd name="T58" fmla="*/ 14 w 86"/>
                <a:gd name="T59" fmla="*/ 48 h 57"/>
                <a:gd name="T60" fmla="*/ 8 w 86"/>
                <a:gd name="T61" fmla="*/ 41 h 57"/>
                <a:gd name="T62" fmla="*/ 37 w 86"/>
                <a:gd name="T63" fmla="*/ 28 h 57"/>
                <a:gd name="T64" fmla="*/ 30 w 86"/>
                <a:gd name="T65" fmla="*/ 22 h 57"/>
                <a:gd name="T66" fmla="*/ 24 w 86"/>
                <a:gd name="T67" fmla="*/ 28 h 57"/>
                <a:gd name="T68" fmla="*/ 30 w 86"/>
                <a:gd name="T69" fmla="*/ 33 h 57"/>
                <a:gd name="T70" fmla="*/ 37 w 86"/>
                <a:gd name="T71" fmla="*/ 28 h 57"/>
                <a:gd name="T72" fmla="*/ 55 w 86"/>
                <a:gd name="T73" fmla="*/ 41 h 57"/>
                <a:gd name="T74" fmla="*/ 47 w 86"/>
                <a:gd name="T75" fmla="*/ 35 h 57"/>
                <a:gd name="T76" fmla="*/ 41 w 86"/>
                <a:gd name="T77" fmla="*/ 41 h 57"/>
                <a:gd name="T78" fmla="*/ 47 w 86"/>
                <a:gd name="T79" fmla="*/ 46 h 57"/>
                <a:gd name="T80" fmla="*/ 55 w 86"/>
                <a:gd name="T81" fmla="*/ 4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57">
                  <a:moveTo>
                    <a:pt x="16" y="45"/>
                  </a:moveTo>
                  <a:cubicBezTo>
                    <a:pt x="17" y="53"/>
                    <a:pt x="14" y="57"/>
                    <a:pt x="9" y="57"/>
                  </a:cubicBezTo>
                  <a:cubicBezTo>
                    <a:pt x="4" y="57"/>
                    <a:pt x="1" y="54"/>
                    <a:pt x="0" y="49"/>
                  </a:cubicBezTo>
                  <a:cubicBezTo>
                    <a:pt x="0" y="44"/>
                    <a:pt x="5" y="40"/>
                    <a:pt x="10" y="41"/>
                  </a:cubicBezTo>
                  <a:cubicBezTo>
                    <a:pt x="15" y="41"/>
                    <a:pt x="22" y="35"/>
                    <a:pt x="22" y="30"/>
                  </a:cubicBezTo>
                  <a:cubicBezTo>
                    <a:pt x="21" y="24"/>
                    <a:pt x="23" y="20"/>
                    <a:pt x="29" y="20"/>
                  </a:cubicBezTo>
                  <a:cubicBezTo>
                    <a:pt x="35" y="19"/>
                    <a:pt x="38" y="23"/>
                    <a:pt x="37" y="29"/>
                  </a:cubicBezTo>
                  <a:cubicBezTo>
                    <a:pt x="37" y="34"/>
                    <a:pt x="39" y="34"/>
                    <a:pt x="43" y="34"/>
                  </a:cubicBezTo>
                  <a:cubicBezTo>
                    <a:pt x="57" y="34"/>
                    <a:pt x="61" y="22"/>
                    <a:pt x="69" y="15"/>
                  </a:cubicBezTo>
                  <a:cubicBezTo>
                    <a:pt x="70" y="14"/>
                    <a:pt x="69" y="11"/>
                    <a:pt x="69" y="9"/>
                  </a:cubicBezTo>
                  <a:cubicBezTo>
                    <a:pt x="69" y="4"/>
                    <a:pt x="72" y="0"/>
                    <a:pt x="77" y="0"/>
                  </a:cubicBezTo>
                  <a:cubicBezTo>
                    <a:pt x="82" y="0"/>
                    <a:pt x="85" y="2"/>
                    <a:pt x="85" y="7"/>
                  </a:cubicBezTo>
                  <a:cubicBezTo>
                    <a:pt x="86" y="12"/>
                    <a:pt x="83" y="16"/>
                    <a:pt x="78" y="16"/>
                  </a:cubicBezTo>
                  <a:cubicBezTo>
                    <a:pt x="72" y="15"/>
                    <a:pt x="70" y="18"/>
                    <a:pt x="67" y="21"/>
                  </a:cubicBezTo>
                  <a:cubicBezTo>
                    <a:pt x="64" y="24"/>
                    <a:pt x="61" y="28"/>
                    <a:pt x="58" y="31"/>
                  </a:cubicBezTo>
                  <a:cubicBezTo>
                    <a:pt x="57" y="34"/>
                    <a:pt x="55" y="37"/>
                    <a:pt x="55" y="40"/>
                  </a:cubicBezTo>
                  <a:cubicBezTo>
                    <a:pt x="54" y="45"/>
                    <a:pt x="52" y="49"/>
                    <a:pt x="47" y="49"/>
                  </a:cubicBezTo>
                  <a:cubicBezTo>
                    <a:pt x="44" y="48"/>
                    <a:pt x="39" y="44"/>
                    <a:pt x="39" y="42"/>
                  </a:cubicBezTo>
                  <a:cubicBezTo>
                    <a:pt x="38" y="35"/>
                    <a:pt x="36" y="35"/>
                    <a:pt x="30" y="35"/>
                  </a:cubicBezTo>
                  <a:cubicBezTo>
                    <a:pt x="25" y="35"/>
                    <a:pt x="21" y="37"/>
                    <a:pt x="18" y="41"/>
                  </a:cubicBezTo>
                  <a:cubicBezTo>
                    <a:pt x="17" y="43"/>
                    <a:pt x="16" y="45"/>
                    <a:pt x="16" y="45"/>
                  </a:cubicBezTo>
                  <a:close/>
                  <a:moveTo>
                    <a:pt x="85" y="8"/>
                  </a:moveTo>
                  <a:cubicBezTo>
                    <a:pt x="82" y="5"/>
                    <a:pt x="79" y="2"/>
                    <a:pt x="78" y="3"/>
                  </a:cubicBezTo>
                  <a:cubicBezTo>
                    <a:pt x="75" y="3"/>
                    <a:pt x="74" y="6"/>
                    <a:pt x="72" y="8"/>
                  </a:cubicBezTo>
                  <a:cubicBezTo>
                    <a:pt x="74" y="10"/>
                    <a:pt x="76" y="13"/>
                    <a:pt x="78" y="13"/>
                  </a:cubicBezTo>
                  <a:cubicBezTo>
                    <a:pt x="80" y="13"/>
                    <a:pt x="82" y="10"/>
                    <a:pt x="85" y="8"/>
                  </a:cubicBezTo>
                  <a:close/>
                  <a:moveTo>
                    <a:pt x="8" y="41"/>
                  </a:moveTo>
                  <a:cubicBezTo>
                    <a:pt x="6" y="45"/>
                    <a:pt x="3" y="47"/>
                    <a:pt x="3" y="49"/>
                  </a:cubicBezTo>
                  <a:cubicBezTo>
                    <a:pt x="4" y="51"/>
                    <a:pt x="7" y="53"/>
                    <a:pt x="9" y="55"/>
                  </a:cubicBezTo>
                  <a:cubicBezTo>
                    <a:pt x="11" y="52"/>
                    <a:pt x="13" y="51"/>
                    <a:pt x="14" y="48"/>
                  </a:cubicBezTo>
                  <a:cubicBezTo>
                    <a:pt x="14" y="47"/>
                    <a:pt x="11" y="44"/>
                    <a:pt x="8" y="41"/>
                  </a:cubicBezTo>
                  <a:close/>
                  <a:moveTo>
                    <a:pt x="37" y="28"/>
                  </a:moveTo>
                  <a:cubicBezTo>
                    <a:pt x="34" y="25"/>
                    <a:pt x="32" y="22"/>
                    <a:pt x="30" y="22"/>
                  </a:cubicBezTo>
                  <a:cubicBezTo>
                    <a:pt x="28" y="23"/>
                    <a:pt x="26" y="26"/>
                    <a:pt x="24" y="28"/>
                  </a:cubicBezTo>
                  <a:cubicBezTo>
                    <a:pt x="26" y="29"/>
                    <a:pt x="28" y="33"/>
                    <a:pt x="30" y="33"/>
                  </a:cubicBezTo>
                  <a:cubicBezTo>
                    <a:pt x="32" y="33"/>
                    <a:pt x="34" y="30"/>
                    <a:pt x="37" y="28"/>
                  </a:cubicBezTo>
                  <a:close/>
                  <a:moveTo>
                    <a:pt x="55" y="41"/>
                  </a:moveTo>
                  <a:cubicBezTo>
                    <a:pt x="51" y="38"/>
                    <a:pt x="48" y="35"/>
                    <a:pt x="47" y="35"/>
                  </a:cubicBezTo>
                  <a:cubicBezTo>
                    <a:pt x="45" y="36"/>
                    <a:pt x="43" y="39"/>
                    <a:pt x="41" y="41"/>
                  </a:cubicBezTo>
                  <a:cubicBezTo>
                    <a:pt x="43" y="43"/>
                    <a:pt x="45" y="46"/>
                    <a:pt x="47" y="46"/>
                  </a:cubicBezTo>
                  <a:cubicBezTo>
                    <a:pt x="49" y="46"/>
                    <a:pt x="51" y="43"/>
                    <a:pt x="55" y="41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Qué hace un Ingeniero de Sistemas? - AAU | Universidad a Distancia">
            <a:extLst>
              <a:ext uri="{FF2B5EF4-FFF2-40B4-BE49-F238E27FC236}">
                <a16:creationId xmlns:a16="http://schemas.microsoft.com/office/drawing/2014/main" id="{CB2D71FE-5948-42D7-B27F-7D94F490C70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028"/>
          <a:stretch/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77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85" r:id="rId3"/>
    <p:sldLayoutId id="2147483686" r:id="rId4"/>
    <p:sldLayoutId id="214748368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5" r:id="rId5"/>
    <p:sldLayoutId id="2147483671" r:id="rId6"/>
    <p:sldLayoutId id="2147483672" r:id="rId7"/>
    <p:sldLayoutId id="2147483673" r:id="rId8"/>
    <p:sldLayoutId id="2147483674" r:id="rId9"/>
    <p:sldLayoutId id="2147483676" r:id="rId10"/>
    <p:sldLayoutId id="2147483665" r:id="rId11"/>
    <p:sldLayoutId id="2147483677" r:id="rId12"/>
    <p:sldLayoutId id="2147483679" r:id="rId13"/>
    <p:sldLayoutId id="2147483681" r:id="rId14"/>
    <p:sldLayoutId id="2147483678" r:id="rId15"/>
    <p:sldLayoutId id="2147483682" r:id="rId16"/>
    <p:sldLayoutId id="2147483683" r:id="rId17"/>
    <p:sldLayoutId id="214748368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8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>
            <a:extLst>
              <a:ext uri="{FF2B5EF4-FFF2-40B4-BE49-F238E27FC236}">
                <a16:creationId xmlns:a16="http://schemas.microsoft.com/office/drawing/2014/main" id="{E355A9FD-513D-49CF-B099-587CD3A2F1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42"/>
          <a:stretch/>
        </p:blipFill>
        <p:spPr bwMode="auto">
          <a:xfrm flipH="1">
            <a:off x="-1" y="0"/>
            <a:ext cx="12192000" cy="684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C63B074-AE23-4F38-89AE-A4659B200BB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6903174" y="2869206"/>
            <a:ext cx="5008441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b="1" dirty="0">
                <a:solidFill>
                  <a:srgbClr val="002060"/>
                </a:solidFill>
                <a:latin typeface="+mj-lt"/>
              </a:rPr>
              <a:t>SYSTEMS ENGINEERING </a:t>
            </a:r>
            <a:r>
              <a:rPr lang="en-US" sz="5400" b="1" dirty="0">
                <a:solidFill>
                  <a:schemeClr val="bg1"/>
                </a:solidFill>
                <a:latin typeface="+mj-lt"/>
              </a:rPr>
              <a:t>THESIS</a:t>
            </a:r>
            <a:endParaRPr lang="ko-KR" altLang="en-US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6903174" y="5871674"/>
            <a:ext cx="500838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89971001-60AF-440F-9835-FF56D221A180}"/>
              </a:ext>
            </a:extLst>
          </p:cNvPr>
          <p:cNvSpPr txBox="1"/>
          <p:nvPr/>
        </p:nvSpPr>
        <p:spPr>
          <a:xfrm>
            <a:off x="8602657" y="5286899"/>
            <a:ext cx="330889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b="1" dirty="0">
                <a:solidFill>
                  <a:srgbClr val="002060"/>
                </a:solidFill>
                <a:latin typeface="+mj-lt"/>
              </a:rPr>
              <a:t>Free Template</a:t>
            </a:r>
            <a:endParaRPr lang="ko-KR" altLang="en-US" sz="3200" b="1" dirty="0">
              <a:solidFill>
                <a:srgbClr val="00206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098AE842-C16E-4D83-A483-F96696FB2B13}"/>
              </a:ext>
            </a:extLst>
          </p:cNvPr>
          <p:cNvGrpSpPr/>
          <p:nvPr/>
        </p:nvGrpSpPr>
        <p:grpSpPr>
          <a:xfrm>
            <a:off x="-15123" y="6339748"/>
            <a:ext cx="12207124" cy="518252"/>
            <a:chOff x="-15124" y="6501557"/>
            <a:chExt cx="12211171" cy="339509"/>
          </a:xfrm>
          <a:solidFill>
            <a:srgbClr val="002060"/>
          </a:solidFill>
        </p:grpSpPr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ED37D6F3-88BB-4462-A62E-8794989AB6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730" y="6501557"/>
              <a:ext cx="6126317" cy="339509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B429E9D6-0F1C-44E0-8C9D-67E2D5B6990D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-15124" y="6502399"/>
              <a:ext cx="6111123" cy="338667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B19B2F4F-5800-4885-9535-17DC0AFA0219}"/>
              </a:ext>
            </a:extLst>
          </p:cNvPr>
          <p:cNvGrpSpPr/>
          <p:nvPr/>
        </p:nvGrpSpPr>
        <p:grpSpPr>
          <a:xfrm>
            <a:off x="9080468" y="518253"/>
            <a:ext cx="2084389" cy="2260599"/>
            <a:chOff x="9080468" y="518253"/>
            <a:chExt cx="2084389" cy="2260599"/>
          </a:xfrm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6543D187-8ECF-4F09-9E3F-A42E34B400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43969" y="1161190"/>
              <a:ext cx="2020888" cy="1617662"/>
            </a:xfrm>
            <a:custGeom>
              <a:avLst/>
              <a:gdLst>
                <a:gd name="T0" fmla="*/ 671 w 1309"/>
                <a:gd name="T1" fmla="*/ 772 h 1048"/>
                <a:gd name="T2" fmla="*/ 731 w 1309"/>
                <a:gd name="T3" fmla="*/ 489 h 1048"/>
                <a:gd name="T4" fmla="*/ 802 w 1309"/>
                <a:gd name="T5" fmla="*/ 453 h 1048"/>
                <a:gd name="T6" fmla="*/ 770 w 1309"/>
                <a:gd name="T7" fmla="*/ 346 h 1048"/>
                <a:gd name="T8" fmla="*/ 768 w 1309"/>
                <a:gd name="T9" fmla="*/ 243 h 1048"/>
                <a:gd name="T10" fmla="*/ 955 w 1309"/>
                <a:gd name="T11" fmla="*/ 265 h 1048"/>
                <a:gd name="T12" fmla="*/ 785 w 1309"/>
                <a:gd name="T13" fmla="*/ 288 h 1048"/>
                <a:gd name="T14" fmla="*/ 785 w 1309"/>
                <a:gd name="T15" fmla="*/ 301 h 1048"/>
                <a:gd name="T16" fmla="*/ 1171 w 1309"/>
                <a:gd name="T17" fmla="*/ 295 h 1048"/>
                <a:gd name="T18" fmla="*/ 1119 w 1309"/>
                <a:gd name="T19" fmla="*/ 288 h 1048"/>
                <a:gd name="T20" fmla="*/ 1118 w 1309"/>
                <a:gd name="T21" fmla="*/ 242 h 1048"/>
                <a:gd name="T22" fmla="*/ 1028 w 1309"/>
                <a:gd name="T23" fmla="*/ 114 h 1048"/>
                <a:gd name="T24" fmla="*/ 1005 w 1309"/>
                <a:gd name="T25" fmla="*/ 185 h 1048"/>
                <a:gd name="T26" fmla="*/ 983 w 1309"/>
                <a:gd name="T27" fmla="*/ 105 h 1048"/>
                <a:gd name="T28" fmla="*/ 1081 w 1309"/>
                <a:gd name="T29" fmla="*/ 72 h 1048"/>
                <a:gd name="T30" fmla="*/ 986 w 1309"/>
                <a:gd name="T31" fmla="*/ 47 h 1048"/>
                <a:gd name="T32" fmla="*/ 955 w 1309"/>
                <a:gd name="T33" fmla="*/ 188 h 1048"/>
                <a:gd name="T34" fmla="*/ 932 w 1309"/>
                <a:gd name="T35" fmla="*/ 225 h 1048"/>
                <a:gd name="T36" fmla="*/ 909 w 1309"/>
                <a:gd name="T37" fmla="*/ 138 h 1048"/>
                <a:gd name="T38" fmla="*/ 818 w 1309"/>
                <a:gd name="T39" fmla="*/ 182 h 1048"/>
                <a:gd name="T40" fmla="*/ 787 w 1309"/>
                <a:gd name="T41" fmla="*/ 223 h 1048"/>
                <a:gd name="T42" fmla="*/ 904 w 1309"/>
                <a:gd name="T43" fmla="*/ 56 h 1048"/>
                <a:gd name="T44" fmla="*/ 993 w 1309"/>
                <a:gd name="T45" fmla="*/ 2 h 1048"/>
                <a:gd name="T46" fmla="*/ 1135 w 1309"/>
                <a:gd name="T47" fmla="*/ 99 h 1048"/>
                <a:gd name="T48" fmla="*/ 1171 w 1309"/>
                <a:gd name="T49" fmla="*/ 199 h 1048"/>
                <a:gd name="T50" fmla="*/ 1218 w 1309"/>
                <a:gd name="T51" fmla="*/ 300 h 1048"/>
                <a:gd name="T52" fmla="*/ 1133 w 1309"/>
                <a:gd name="T53" fmla="*/ 447 h 1048"/>
                <a:gd name="T54" fmla="*/ 1255 w 1309"/>
                <a:gd name="T55" fmla="*/ 518 h 1048"/>
                <a:gd name="T56" fmla="*/ 1309 w 1309"/>
                <a:gd name="T57" fmla="*/ 933 h 1048"/>
                <a:gd name="T58" fmla="*/ 185 w 1309"/>
                <a:gd name="T59" fmla="*/ 1048 h 1048"/>
                <a:gd name="T60" fmla="*/ 10 w 1309"/>
                <a:gd name="T61" fmla="*/ 618 h 1048"/>
                <a:gd name="T62" fmla="*/ 469 w 1309"/>
                <a:gd name="T63" fmla="*/ 579 h 1048"/>
                <a:gd name="T64" fmla="*/ 560 w 1309"/>
                <a:gd name="T65" fmla="*/ 785 h 1048"/>
                <a:gd name="T66" fmla="*/ 1092 w 1309"/>
                <a:gd name="T67" fmla="*/ 854 h 1048"/>
                <a:gd name="T68" fmla="*/ 1094 w 1309"/>
                <a:gd name="T69" fmla="*/ 710 h 1048"/>
                <a:gd name="T70" fmla="*/ 1135 w 1309"/>
                <a:gd name="T71" fmla="*/ 709 h 1048"/>
                <a:gd name="T72" fmla="*/ 1138 w 1309"/>
                <a:gd name="T73" fmla="*/ 868 h 1048"/>
                <a:gd name="T74" fmla="*/ 781 w 1309"/>
                <a:gd name="T75" fmla="*/ 901 h 1048"/>
                <a:gd name="T76" fmla="*/ 727 w 1309"/>
                <a:gd name="T77" fmla="*/ 957 h 1048"/>
                <a:gd name="T78" fmla="*/ 1191 w 1309"/>
                <a:gd name="T79" fmla="*/ 1002 h 1048"/>
                <a:gd name="T80" fmla="*/ 1263 w 1309"/>
                <a:gd name="T81" fmla="*/ 618 h 1048"/>
                <a:gd name="T82" fmla="*/ 1124 w 1309"/>
                <a:gd name="T83" fmla="*/ 495 h 1048"/>
                <a:gd name="T84" fmla="*/ 969 w 1309"/>
                <a:gd name="T85" fmla="*/ 574 h 1048"/>
                <a:gd name="T86" fmla="*/ 760 w 1309"/>
                <a:gd name="T87" fmla="*/ 525 h 1048"/>
                <a:gd name="T88" fmla="*/ 717 w 1309"/>
                <a:gd name="T89" fmla="*/ 779 h 1048"/>
                <a:gd name="T90" fmla="*/ 579 w 1309"/>
                <a:gd name="T91" fmla="*/ 845 h 1048"/>
                <a:gd name="T92" fmla="*/ 635 w 1309"/>
                <a:gd name="T93" fmla="*/ 1002 h 1048"/>
                <a:gd name="T94" fmla="*/ 791 w 1309"/>
                <a:gd name="T95" fmla="*/ 853 h 1048"/>
                <a:gd name="T96" fmla="*/ 791 w 1309"/>
                <a:gd name="T97" fmla="*/ 690 h 1048"/>
                <a:gd name="T98" fmla="*/ 836 w 1309"/>
                <a:gd name="T99" fmla="*/ 689 h 1048"/>
                <a:gd name="T100" fmla="*/ 1092 w 1309"/>
                <a:gd name="T101" fmla="*/ 854 h 1048"/>
                <a:gd name="T102" fmla="*/ 65 w 1309"/>
                <a:gd name="T103" fmla="*/ 638 h 1048"/>
                <a:gd name="T104" fmla="*/ 207 w 1309"/>
                <a:gd name="T105" fmla="*/ 1002 h 1048"/>
                <a:gd name="T106" fmla="*/ 582 w 1309"/>
                <a:gd name="T107" fmla="*/ 1002 h 1048"/>
                <a:gd name="T108" fmla="*/ 62 w 1309"/>
                <a:gd name="T109" fmla="*/ 626 h 1048"/>
                <a:gd name="T110" fmla="*/ 845 w 1309"/>
                <a:gd name="T111" fmla="*/ 410 h 1048"/>
                <a:gd name="T112" fmla="*/ 1060 w 1309"/>
                <a:gd name="T113" fmla="*/ 485 h 1048"/>
                <a:gd name="T114" fmla="*/ 845 w 1309"/>
                <a:gd name="T115" fmla="*/ 347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09" h="1048">
                  <a:moveTo>
                    <a:pt x="565" y="801"/>
                  </a:moveTo>
                  <a:cubicBezTo>
                    <a:pt x="601" y="791"/>
                    <a:pt x="636" y="781"/>
                    <a:pt x="671" y="772"/>
                  </a:cubicBezTo>
                  <a:cubicBezTo>
                    <a:pt x="671" y="710"/>
                    <a:pt x="671" y="648"/>
                    <a:pt x="671" y="587"/>
                  </a:cubicBezTo>
                  <a:cubicBezTo>
                    <a:pt x="672" y="543"/>
                    <a:pt x="692" y="510"/>
                    <a:pt x="731" y="489"/>
                  </a:cubicBezTo>
                  <a:cubicBezTo>
                    <a:pt x="751" y="478"/>
                    <a:pt x="772" y="468"/>
                    <a:pt x="792" y="458"/>
                  </a:cubicBezTo>
                  <a:cubicBezTo>
                    <a:pt x="796" y="456"/>
                    <a:pt x="800" y="454"/>
                    <a:pt x="802" y="453"/>
                  </a:cubicBezTo>
                  <a:cubicBezTo>
                    <a:pt x="802" y="417"/>
                    <a:pt x="802" y="382"/>
                    <a:pt x="802" y="346"/>
                  </a:cubicBezTo>
                  <a:cubicBezTo>
                    <a:pt x="789" y="346"/>
                    <a:pt x="780" y="347"/>
                    <a:pt x="770" y="346"/>
                  </a:cubicBezTo>
                  <a:cubicBezTo>
                    <a:pt x="743" y="346"/>
                    <a:pt x="723" y="325"/>
                    <a:pt x="722" y="296"/>
                  </a:cubicBezTo>
                  <a:cubicBezTo>
                    <a:pt x="721" y="266"/>
                    <a:pt x="740" y="243"/>
                    <a:pt x="768" y="243"/>
                  </a:cubicBezTo>
                  <a:cubicBezTo>
                    <a:pt x="822" y="242"/>
                    <a:pt x="876" y="242"/>
                    <a:pt x="930" y="242"/>
                  </a:cubicBezTo>
                  <a:cubicBezTo>
                    <a:pt x="944" y="242"/>
                    <a:pt x="955" y="253"/>
                    <a:pt x="955" y="265"/>
                  </a:cubicBezTo>
                  <a:cubicBezTo>
                    <a:pt x="955" y="278"/>
                    <a:pt x="945" y="288"/>
                    <a:pt x="929" y="288"/>
                  </a:cubicBezTo>
                  <a:cubicBezTo>
                    <a:pt x="881" y="289"/>
                    <a:pt x="833" y="288"/>
                    <a:pt x="785" y="288"/>
                  </a:cubicBezTo>
                  <a:cubicBezTo>
                    <a:pt x="779" y="289"/>
                    <a:pt x="768" y="292"/>
                    <a:pt x="768" y="293"/>
                  </a:cubicBezTo>
                  <a:cubicBezTo>
                    <a:pt x="769" y="306"/>
                    <a:pt x="779" y="300"/>
                    <a:pt x="785" y="301"/>
                  </a:cubicBezTo>
                  <a:cubicBezTo>
                    <a:pt x="908" y="301"/>
                    <a:pt x="1031" y="301"/>
                    <a:pt x="1153" y="301"/>
                  </a:cubicBezTo>
                  <a:cubicBezTo>
                    <a:pt x="1159" y="301"/>
                    <a:pt x="1165" y="297"/>
                    <a:pt x="1171" y="295"/>
                  </a:cubicBezTo>
                  <a:cubicBezTo>
                    <a:pt x="1165" y="293"/>
                    <a:pt x="1159" y="289"/>
                    <a:pt x="1153" y="289"/>
                  </a:cubicBezTo>
                  <a:cubicBezTo>
                    <a:pt x="1142" y="287"/>
                    <a:pt x="1130" y="288"/>
                    <a:pt x="1119" y="288"/>
                  </a:cubicBezTo>
                  <a:cubicBezTo>
                    <a:pt x="1101" y="288"/>
                    <a:pt x="1091" y="279"/>
                    <a:pt x="1091" y="266"/>
                  </a:cubicBezTo>
                  <a:cubicBezTo>
                    <a:pt x="1091" y="252"/>
                    <a:pt x="1101" y="243"/>
                    <a:pt x="1118" y="242"/>
                  </a:cubicBezTo>
                  <a:cubicBezTo>
                    <a:pt x="1120" y="242"/>
                    <a:pt x="1123" y="242"/>
                    <a:pt x="1125" y="242"/>
                  </a:cubicBezTo>
                  <a:cubicBezTo>
                    <a:pt x="1136" y="164"/>
                    <a:pt x="1094" y="108"/>
                    <a:pt x="1028" y="114"/>
                  </a:cubicBezTo>
                  <a:cubicBezTo>
                    <a:pt x="1028" y="129"/>
                    <a:pt x="1028" y="144"/>
                    <a:pt x="1028" y="158"/>
                  </a:cubicBezTo>
                  <a:cubicBezTo>
                    <a:pt x="1027" y="174"/>
                    <a:pt x="1018" y="185"/>
                    <a:pt x="1005" y="185"/>
                  </a:cubicBezTo>
                  <a:cubicBezTo>
                    <a:pt x="992" y="185"/>
                    <a:pt x="983" y="174"/>
                    <a:pt x="983" y="158"/>
                  </a:cubicBezTo>
                  <a:cubicBezTo>
                    <a:pt x="982" y="141"/>
                    <a:pt x="982" y="123"/>
                    <a:pt x="983" y="105"/>
                  </a:cubicBezTo>
                  <a:cubicBezTo>
                    <a:pt x="983" y="83"/>
                    <a:pt x="998" y="68"/>
                    <a:pt x="1020" y="68"/>
                  </a:cubicBezTo>
                  <a:cubicBezTo>
                    <a:pt x="1040" y="69"/>
                    <a:pt x="1060" y="70"/>
                    <a:pt x="1081" y="72"/>
                  </a:cubicBezTo>
                  <a:cubicBezTo>
                    <a:pt x="1074" y="56"/>
                    <a:pt x="1060" y="48"/>
                    <a:pt x="1043" y="47"/>
                  </a:cubicBezTo>
                  <a:cubicBezTo>
                    <a:pt x="1024" y="46"/>
                    <a:pt x="1005" y="47"/>
                    <a:pt x="986" y="47"/>
                  </a:cubicBezTo>
                  <a:cubicBezTo>
                    <a:pt x="968" y="48"/>
                    <a:pt x="955" y="61"/>
                    <a:pt x="955" y="81"/>
                  </a:cubicBezTo>
                  <a:cubicBezTo>
                    <a:pt x="955" y="117"/>
                    <a:pt x="955" y="152"/>
                    <a:pt x="955" y="188"/>
                  </a:cubicBezTo>
                  <a:cubicBezTo>
                    <a:pt x="955" y="193"/>
                    <a:pt x="955" y="197"/>
                    <a:pt x="955" y="202"/>
                  </a:cubicBezTo>
                  <a:cubicBezTo>
                    <a:pt x="953" y="216"/>
                    <a:pt x="945" y="225"/>
                    <a:pt x="932" y="225"/>
                  </a:cubicBezTo>
                  <a:cubicBezTo>
                    <a:pt x="919" y="225"/>
                    <a:pt x="909" y="216"/>
                    <a:pt x="909" y="201"/>
                  </a:cubicBezTo>
                  <a:cubicBezTo>
                    <a:pt x="908" y="180"/>
                    <a:pt x="909" y="159"/>
                    <a:pt x="909" y="138"/>
                  </a:cubicBezTo>
                  <a:cubicBezTo>
                    <a:pt x="909" y="127"/>
                    <a:pt x="909" y="115"/>
                    <a:pt x="909" y="104"/>
                  </a:cubicBezTo>
                  <a:cubicBezTo>
                    <a:pt x="871" y="106"/>
                    <a:pt x="831" y="141"/>
                    <a:pt x="818" y="182"/>
                  </a:cubicBezTo>
                  <a:cubicBezTo>
                    <a:pt x="816" y="190"/>
                    <a:pt x="815" y="198"/>
                    <a:pt x="813" y="205"/>
                  </a:cubicBezTo>
                  <a:cubicBezTo>
                    <a:pt x="809" y="218"/>
                    <a:pt x="798" y="225"/>
                    <a:pt x="787" y="223"/>
                  </a:cubicBezTo>
                  <a:cubicBezTo>
                    <a:pt x="775" y="221"/>
                    <a:pt x="766" y="208"/>
                    <a:pt x="768" y="195"/>
                  </a:cubicBezTo>
                  <a:cubicBezTo>
                    <a:pt x="779" y="124"/>
                    <a:pt x="833" y="68"/>
                    <a:pt x="904" y="56"/>
                  </a:cubicBezTo>
                  <a:cubicBezTo>
                    <a:pt x="908" y="55"/>
                    <a:pt x="914" y="51"/>
                    <a:pt x="916" y="47"/>
                  </a:cubicBezTo>
                  <a:cubicBezTo>
                    <a:pt x="932" y="16"/>
                    <a:pt x="958" y="0"/>
                    <a:pt x="993" y="2"/>
                  </a:cubicBezTo>
                  <a:cubicBezTo>
                    <a:pt x="1015" y="2"/>
                    <a:pt x="1036" y="0"/>
                    <a:pt x="1057" y="4"/>
                  </a:cubicBezTo>
                  <a:cubicBezTo>
                    <a:pt x="1103" y="11"/>
                    <a:pt x="1129" y="45"/>
                    <a:pt x="1135" y="99"/>
                  </a:cubicBezTo>
                  <a:cubicBezTo>
                    <a:pt x="1136" y="106"/>
                    <a:pt x="1140" y="114"/>
                    <a:pt x="1144" y="120"/>
                  </a:cubicBezTo>
                  <a:cubicBezTo>
                    <a:pt x="1161" y="144"/>
                    <a:pt x="1171" y="169"/>
                    <a:pt x="1171" y="199"/>
                  </a:cubicBezTo>
                  <a:cubicBezTo>
                    <a:pt x="1171" y="213"/>
                    <a:pt x="1171" y="227"/>
                    <a:pt x="1171" y="240"/>
                  </a:cubicBezTo>
                  <a:cubicBezTo>
                    <a:pt x="1207" y="256"/>
                    <a:pt x="1222" y="275"/>
                    <a:pt x="1218" y="300"/>
                  </a:cubicBezTo>
                  <a:cubicBezTo>
                    <a:pt x="1210" y="348"/>
                    <a:pt x="1173" y="348"/>
                    <a:pt x="1133" y="346"/>
                  </a:cubicBezTo>
                  <a:cubicBezTo>
                    <a:pt x="1133" y="380"/>
                    <a:pt x="1133" y="412"/>
                    <a:pt x="1133" y="447"/>
                  </a:cubicBezTo>
                  <a:cubicBezTo>
                    <a:pt x="1162" y="464"/>
                    <a:pt x="1195" y="483"/>
                    <a:pt x="1228" y="502"/>
                  </a:cubicBezTo>
                  <a:cubicBezTo>
                    <a:pt x="1237" y="507"/>
                    <a:pt x="1246" y="512"/>
                    <a:pt x="1255" y="518"/>
                  </a:cubicBezTo>
                  <a:cubicBezTo>
                    <a:pt x="1290" y="540"/>
                    <a:pt x="1309" y="572"/>
                    <a:pt x="1309" y="614"/>
                  </a:cubicBezTo>
                  <a:cubicBezTo>
                    <a:pt x="1309" y="720"/>
                    <a:pt x="1309" y="826"/>
                    <a:pt x="1309" y="933"/>
                  </a:cubicBezTo>
                  <a:cubicBezTo>
                    <a:pt x="1309" y="998"/>
                    <a:pt x="1259" y="1047"/>
                    <a:pt x="1194" y="1047"/>
                  </a:cubicBezTo>
                  <a:cubicBezTo>
                    <a:pt x="858" y="1048"/>
                    <a:pt x="521" y="1048"/>
                    <a:pt x="185" y="1048"/>
                  </a:cubicBezTo>
                  <a:cubicBezTo>
                    <a:pt x="168" y="1048"/>
                    <a:pt x="159" y="1041"/>
                    <a:pt x="154" y="1026"/>
                  </a:cubicBezTo>
                  <a:cubicBezTo>
                    <a:pt x="106" y="890"/>
                    <a:pt x="58" y="754"/>
                    <a:pt x="10" y="618"/>
                  </a:cubicBezTo>
                  <a:cubicBezTo>
                    <a:pt x="0" y="591"/>
                    <a:pt x="9" y="579"/>
                    <a:pt x="37" y="579"/>
                  </a:cubicBezTo>
                  <a:cubicBezTo>
                    <a:pt x="181" y="578"/>
                    <a:pt x="325" y="578"/>
                    <a:pt x="469" y="579"/>
                  </a:cubicBezTo>
                  <a:cubicBezTo>
                    <a:pt x="490" y="579"/>
                    <a:pt x="495" y="582"/>
                    <a:pt x="502" y="603"/>
                  </a:cubicBezTo>
                  <a:cubicBezTo>
                    <a:pt x="521" y="664"/>
                    <a:pt x="541" y="724"/>
                    <a:pt x="560" y="785"/>
                  </a:cubicBezTo>
                  <a:cubicBezTo>
                    <a:pt x="562" y="790"/>
                    <a:pt x="563" y="794"/>
                    <a:pt x="565" y="801"/>
                  </a:cubicBezTo>
                  <a:close/>
                  <a:moveTo>
                    <a:pt x="1092" y="854"/>
                  </a:moveTo>
                  <a:cubicBezTo>
                    <a:pt x="1092" y="811"/>
                    <a:pt x="1091" y="770"/>
                    <a:pt x="1092" y="729"/>
                  </a:cubicBezTo>
                  <a:cubicBezTo>
                    <a:pt x="1092" y="723"/>
                    <a:pt x="1091" y="715"/>
                    <a:pt x="1094" y="710"/>
                  </a:cubicBezTo>
                  <a:cubicBezTo>
                    <a:pt x="1098" y="704"/>
                    <a:pt x="1106" y="695"/>
                    <a:pt x="1113" y="695"/>
                  </a:cubicBezTo>
                  <a:cubicBezTo>
                    <a:pt x="1120" y="695"/>
                    <a:pt x="1129" y="703"/>
                    <a:pt x="1135" y="709"/>
                  </a:cubicBezTo>
                  <a:cubicBezTo>
                    <a:pt x="1138" y="712"/>
                    <a:pt x="1138" y="720"/>
                    <a:pt x="1138" y="726"/>
                  </a:cubicBezTo>
                  <a:cubicBezTo>
                    <a:pt x="1138" y="773"/>
                    <a:pt x="1138" y="821"/>
                    <a:pt x="1138" y="868"/>
                  </a:cubicBezTo>
                  <a:cubicBezTo>
                    <a:pt x="1138" y="893"/>
                    <a:pt x="1130" y="901"/>
                    <a:pt x="1105" y="901"/>
                  </a:cubicBezTo>
                  <a:cubicBezTo>
                    <a:pt x="997" y="901"/>
                    <a:pt x="889" y="901"/>
                    <a:pt x="781" y="901"/>
                  </a:cubicBezTo>
                  <a:cubicBezTo>
                    <a:pt x="775" y="901"/>
                    <a:pt x="768" y="901"/>
                    <a:pt x="762" y="903"/>
                  </a:cubicBezTo>
                  <a:cubicBezTo>
                    <a:pt x="738" y="910"/>
                    <a:pt x="723" y="933"/>
                    <a:pt x="727" y="957"/>
                  </a:cubicBezTo>
                  <a:cubicBezTo>
                    <a:pt x="731" y="985"/>
                    <a:pt x="751" y="1002"/>
                    <a:pt x="782" y="1002"/>
                  </a:cubicBezTo>
                  <a:cubicBezTo>
                    <a:pt x="919" y="1002"/>
                    <a:pt x="1055" y="1002"/>
                    <a:pt x="1191" y="1002"/>
                  </a:cubicBezTo>
                  <a:cubicBezTo>
                    <a:pt x="1234" y="1002"/>
                    <a:pt x="1263" y="974"/>
                    <a:pt x="1263" y="931"/>
                  </a:cubicBezTo>
                  <a:cubicBezTo>
                    <a:pt x="1264" y="827"/>
                    <a:pt x="1264" y="722"/>
                    <a:pt x="1263" y="618"/>
                  </a:cubicBezTo>
                  <a:cubicBezTo>
                    <a:pt x="1263" y="589"/>
                    <a:pt x="1250" y="567"/>
                    <a:pt x="1224" y="553"/>
                  </a:cubicBezTo>
                  <a:cubicBezTo>
                    <a:pt x="1191" y="534"/>
                    <a:pt x="1158" y="514"/>
                    <a:pt x="1124" y="495"/>
                  </a:cubicBezTo>
                  <a:cubicBezTo>
                    <a:pt x="1121" y="493"/>
                    <a:pt x="1117" y="491"/>
                    <a:pt x="1112" y="489"/>
                  </a:cubicBezTo>
                  <a:cubicBezTo>
                    <a:pt x="1079" y="543"/>
                    <a:pt x="1031" y="573"/>
                    <a:pt x="969" y="574"/>
                  </a:cubicBezTo>
                  <a:cubicBezTo>
                    <a:pt x="906" y="575"/>
                    <a:pt x="858" y="545"/>
                    <a:pt x="823" y="493"/>
                  </a:cubicBezTo>
                  <a:cubicBezTo>
                    <a:pt x="802" y="504"/>
                    <a:pt x="781" y="515"/>
                    <a:pt x="760" y="525"/>
                  </a:cubicBezTo>
                  <a:cubicBezTo>
                    <a:pt x="729" y="539"/>
                    <a:pt x="716" y="563"/>
                    <a:pt x="716" y="596"/>
                  </a:cubicBezTo>
                  <a:cubicBezTo>
                    <a:pt x="717" y="657"/>
                    <a:pt x="717" y="718"/>
                    <a:pt x="717" y="779"/>
                  </a:cubicBezTo>
                  <a:cubicBezTo>
                    <a:pt x="717" y="803"/>
                    <a:pt x="713" y="808"/>
                    <a:pt x="689" y="814"/>
                  </a:cubicBezTo>
                  <a:cubicBezTo>
                    <a:pt x="653" y="824"/>
                    <a:pt x="617" y="834"/>
                    <a:pt x="579" y="845"/>
                  </a:cubicBezTo>
                  <a:cubicBezTo>
                    <a:pt x="596" y="895"/>
                    <a:pt x="611" y="945"/>
                    <a:pt x="627" y="995"/>
                  </a:cubicBezTo>
                  <a:cubicBezTo>
                    <a:pt x="628" y="998"/>
                    <a:pt x="632" y="1002"/>
                    <a:pt x="635" y="1002"/>
                  </a:cubicBezTo>
                  <a:cubicBezTo>
                    <a:pt x="654" y="1002"/>
                    <a:pt x="673" y="1002"/>
                    <a:pt x="694" y="1002"/>
                  </a:cubicBezTo>
                  <a:cubicBezTo>
                    <a:pt x="657" y="931"/>
                    <a:pt x="705" y="849"/>
                    <a:pt x="791" y="853"/>
                  </a:cubicBezTo>
                  <a:cubicBezTo>
                    <a:pt x="791" y="848"/>
                    <a:pt x="791" y="842"/>
                    <a:pt x="791" y="837"/>
                  </a:cubicBezTo>
                  <a:cubicBezTo>
                    <a:pt x="791" y="788"/>
                    <a:pt x="791" y="739"/>
                    <a:pt x="791" y="690"/>
                  </a:cubicBezTo>
                  <a:cubicBezTo>
                    <a:pt x="791" y="674"/>
                    <a:pt x="799" y="664"/>
                    <a:pt x="813" y="664"/>
                  </a:cubicBezTo>
                  <a:cubicBezTo>
                    <a:pt x="828" y="664"/>
                    <a:pt x="836" y="673"/>
                    <a:pt x="836" y="689"/>
                  </a:cubicBezTo>
                  <a:cubicBezTo>
                    <a:pt x="836" y="744"/>
                    <a:pt x="836" y="798"/>
                    <a:pt x="836" y="854"/>
                  </a:cubicBezTo>
                  <a:cubicBezTo>
                    <a:pt x="921" y="854"/>
                    <a:pt x="1005" y="854"/>
                    <a:pt x="1092" y="854"/>
                  </a:cubicBezTo>
                  <a:close/>
                  <a:moveTo>
                    <a:pt x="62" y="626"/>
                  </a:moveTo>
                  <a:cubicBezTo>
                    <a:pt x="63" y="630"/>
                    <a:pt x="64" y="634"/>
                    <a:pt x="65" y="638"/>
                  </a:cubicBezTo>
                  <a:cubicBezTo>
                    <a:pt x="107" y="755"/>
                    <a:pt x="149" y="873"/>
                    <a:pt x="190" y="991"/>
                  </a:cubicBezTo>
                  <a:cubicBezTo>
                    <a:pt x="193" y="1000"/>
                    <a:pt x="198" y="1002"/>
                    <a:pt x="207" y="1002"/>
                  </a:cubicBezTo>
                  <a:cubicBezTo>
                    <a:pt x="291" y="1002"/>
                    <a:pt x="374" y="1002"/>
                    <a:pt x="457" y="1002"/>
                  </a:cubicBezTo>
                  <a:cubicBezTo>
                    <a:pt x="498" y="1002"/>
                    <a:pt x="539" y="1002"/>
                    <a:pt x="582" y="1002"/>
                  </a:cubicBezTo>
                  <a:cubicBezTo>
                    <a:pt x="541" y="875"/>
                    <a:pt x="501" y="750"/>
                    <a:pt x="461" y="626"/>
                  </a:cubicBezTo>
                  <a:cubicBezTo>
                    <a:pt x="327" y="626"/>
                    <a:pt x="195" y="626"/>
                    <a:pt x="62" y="626"/>
                  </a:cubicBezTo>
                  <a:close/>
                  <a:moveTo>
                    <a:pt x="845" y="347"/>
                  </a:moveTo>
                  <a:cubicBezTo>
                    <a:pt x="845" y="370"/>
                    <a:pt x="845" y="390"/>
                    <a:pt x="845" y="410"/>
                  </a:cubicBezTo>
                  <a:cubicBezTo>
                    <a:pt x="847" y="461"/>
                    <a:pt x="879" y="505"/>
                    <a:pt x="927" y="521"/>
                  </a:cubicBezTo>
                  <a:cubicBezTo>
                    <a:pt x="975" y="538"/>
                    <a:pt x="1026" y="523"/>
                    <a:pt x="1060" y="485"/>
                  </a:cubicBezTo>
                  <a:cubicBezTo>
                    <a:pt x="1095" y="444"/>
                    <a:pt x="1087" y="395"/>
                    <a:pt x="1087" y="347"/>
                  </a:cubicBezTo>
                  <a:cubicBezTo>
                    <a:pt x="1006" y="347"/>
                    <a:pt x="926" y="347"/>
                    <a:pt x="845" y="3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61D6319C-4CDD-4388-BB58-268D175A6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0468" y="518253"/>
              <a:ext cx="1381125" cy="1279525"/>
            </a:xfrm>
            <a:custGeom>
              <a:avLst/>
              <a:gdLst>
                <a:gd name="T0" fmla="*/ 60 w 894"/>
                <a:gd name="T1" fmla="*/ 690 h 829"/>
                <a:gd name="T2" fmla="*/ 356 w 894"/>
                <a:gd name="T3" fmla="*/ 782 h 829"/>
                <a:gd name="T4" fmla="*/ 463 w 894"/>
                <a:gd name="T5" fmla="*/ 673 h 829"/>
                <a:gd name="T6" fmla="*/ 443 w 894"/>
                <a:gd name="T7" fmla="*/ 782 h 829"/>
                <a:gd name="T8" fmla="*/ 545 w 894"/>
                <a:gd name="T9" fmla="*/ 509 h 829"/>
                <a:gd name="T10" fmla="*/ 589 w 894"/>
                <a:gd name="T11" fmla="*/ 510 h 829"/>
                <a:gd name="T12" fmla="*/ 697 w 894"/>
                <a:gd name="T13" fmla="*/ 782 h 829"/>
                <a:gd name="T14" fmla="*/ 602 w 894"/>
                <a:gd name="T15" fmla="*/ 828 h 829"/>
                <a:gd name="T16" fmla="*/ 284 w 894"/>
                <a:gd name="T17" fmla="*/ 828 h 829"/>
                <a:gd name="T18" fmla="*/ 125 w 894"/>
                <a:gd name="T19" fmla="*/ 535 h 829"/>
                <a:gd name="T20" fmla="*/ 309 w 894"/>
                <a:gd name="T21" fmla="*/ 394 h 829"/>
                <a:gd name="T22" fmla="*/ 315 w 894"/>
                <a:gd name="T23" fmla="*/ 254 h 829"/>
                <a:gd name="T24" fmla="*/ 359 w 894"/>
                <a:gd name="T25" fmla="*/ 213 h 829"/>
                <a:gd name="T26" fmla="*/ 441 w 894"/>
                <a:gd name="T27" fmla="*/ 96 h 829"/>
                <a:gd name="T28" fmla="*/ 499 w 894"/>
                <a:gd name="T29" fmla="*/ 93 h 829"/>
                <a:gd name="T30" fmla="*/ 638 w 894"/>
                <a:gd name="T31" fmla="*/ 61 h 829"/>
                <a:gd name="T32" fmla="*/ 681 w 894"/>
                <a:gd name="T33" fmla="*/ 112 h 829"/>
                <a:gd name="T34" fmla="*/ 799 w 894"/>
                <a:gd name="T35" fmla="*/ 192 h 829"/>
                <a:gd name="T36" fmla="*/ 797 w 894"/>
                <a:gd name="T37" fmla="*/ 253 h 829"/>
                <a:gd name="T38" fmla="*/ 822 w 894"/>
                <a:gd name="T39" fmla="*/ 394 h 829"/>
                <a:gd name="T40" fmla="*/ 780 w 894"/>
                <a:gd name="T41" fmla="*/ 426 h 829"/>
                <a:gd name="T42" fmla="*/ 749 w 894"/>
                <a:gd name="T43" fmla="*/ 462 h 829"/>
                <a:gd name="T44" fmla="*/ 640 w 894"/>
                <a:gd name="T45" fmla="*/ 477 h 829"/>
                <a:gd name="T46" fmla="*/ 734 w 894"/>
                <a:gd name="T47" fmla="*/ 386 h 829"/>
                <a:gd name="T48" fmla="*/ 844 w 894"/>
                <a:gd name="T49" fmla="*/ 325 h 829"/>
                <a:gd name="T50" fmla="*/ 733 w 894"/>
                <a:gd name="T51" fmla="*/ 258 h 829"/>
                <a:gd name="T52" fmla="*/ 764 w 894"/>
                <a:gd name="T53" fmla="*/ 129 h 829"/>
                <a:gd name="T54" fmla="*/ 636 w 894"/>
                <a:gd name="T55" fmla="*/ 160 h 829"/>
                <a:gd name="T56" fmla="*/ 569 w 894"/>
                <a:gd name="T57" fmla="*/ 48 h 829"/>
                <a:gd name="T58" fmla="*/ 503 w 894"/>
                <a:gd name="T59" fmla="*/ 160 h 829"/>
                <a:gd name="T60" fmla="*/ 374 w 894"/>
                <a:gd name="T61" fmla="*/ 129 h 829"/>
                <a:gd name="T62" fmla="*/ 348 w 894"/>
                <a:gd name="T63" fmla="*/ 298 h 829"/>
                <a:gd name="T64" fmla="*/ 319 w 894"/>
                <a:gd name="T65" fmla="*/ 347 h 829"/>
                <a:gd name="T66" fmla="*/ 464 w 894"/>
                <a:gd name="T67" fmla="*/ 294 h 829"/>
                <a:gd name="T68" fmla="*/ 662 w 894"/>
                <a:gd name="T69" fmla="*/ 371 h 829"/>
                <a:gd name="T70" fmla="*/ 512 w 894"/>
                <a:gd name="T71" fmla="*/ 294 h 829"/>
                <a:gd name="T72" fmla="*/ 539 w 894"/>
                <a:gd name="T73" fmla="*/ 387 h 829"/>
                <a:gd name="T74" fmla="*/ 351 w 894"/>
                <a:gd name="T75" fmla="*/ 417 h 829"/>
                <a:gd name="T76" fmla="*/ 494 w 894"/>
                <a:gd name="T77" fmla="*/ 494 h 829"/>
                <a:gd name="T78" fmla="*/ 381 w 894"/>
                <a:gd name="T79" fmla="*/ 534 h 829"/>
                <a:gd name="T80" fmla="*/ 346 w 894"/>
                <a:gd name="T81" fmla="*/ 501 h 829"/>
                <a:gd name="T82" fmla="*/ 190 w 894"/>
                <a:gd name="T83" fmla="*/ 523 h 829"/>
                <a:gd name="T84" fmla="*/ 264 w 894"/>
                <a:gd name="T85" fmla="*/ 586 h 829"/>
                <a:gd name="T86" fmla="*/ 302 w 894"/>
                <a:gd name="T87" fmla="*/ 634 h 829"/>
                <a:gd name="T88" fmla="*/ 197 w 894"/>
                <a:gd name="T89" fmla="*/ 694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94" h="829">
                  <a:moveTo>
                    <a:pt x="215" y="614"/>
                  </a:moveTo>
                  <a:cubicBezTo>
                    <a:pt x="198" y="581"/>
                    <a:pt x="165" y="569"/>
                    <a:pt x="129" y="582"/>
                  </a:cubicBezTo>
                  <a:cubicBezTo>
                    <a:pt x="83" y="597"/>
                    <a:pt x="54" y="643"/>
                    <a:pt x="60" y="690"/>
                  </a:cubicBezTo>
                  <a:cubicBezTo>
                    <a:pt x="65" y="739"/>
                    <a:pt x="106" y="779"/>
                    <a:pt x="155" y="781"/>
                  </a:cubicBezTo>
                  <a:cubicBezTo>
                    <a:pt x="221" y="783"/>
                    <a:pt x="288" y="782"/>
                    <a:pt x="355" y="782"/>
                  </a:cubicBezTo>
                  <a:cubicBezTo>
                    <a:pt x="356" y="782"/>
                    <a:pt x="358" y="781"/>
                    <a:pt x="356" y="782"/>
                  </a:cubicBezTo>
                  <a:cubicBezTo>
                    <a:pt x="355" y="761"/>
                    <a:pt x="351" y="741"/>
                    <a:pt x="354" y="722"/>
                  </a:cubicBezTo>
                  <a:cubicBezTo>
                    <a:pt x="359" y="682"/>
                    <a:pt x="397" y="651"/>
                    <a:pt x="437" y="651"/>
                  </a:cubicBezTo>
                  <a:cubicBezTo>
                    <a:pt x="452" y="651"/>
                    <a:pt x="462" y="660"/>
                    <a:pt x="463" y="673"/>
                  </a:cubicBezTo>
                  <a:cubicBezTo>
                    <a:pt x="463" y="685"/>
                    <a:pt x="454" y="695"/>
                    <a:pt x="439" y="697"/>
                  </a:cubicBezTo>
                  <a:cubicBezTo>
                    <a:pt x="412" y="700"/>
                    <a:pt x="397" y="717"/>
                    <a:pt x="398" y="742"/>
                  </a:cubicBezTo>
                  <a:cubicBezTo>
                    <a:pt x="399" y="766"/>
                    <a:pt x="416" y="782"/>
                    <a:pt x="443" y="782"/>
                  </a:cubicBezTo>
                  <a:cubicBezTo>
                    <a:pt x="469" y="783"/>
                    <a:pt x="495" y="782"/>
                    <a:pt x="522" y="782"/>
                  </a:cubicBezTo>
                  <a:cubicBezTo>
                    <a:pt x="541" y="782"/>
                    <a:pt x="545" y="778"/>
                    <a:pt x="545" y="759"/>
                  </a:cubicBezTo>
                  <a:cubicBezTo>
                    <a:pt x="545" y="676"/>
                    <a:pt x="544" y="592"/>
                    <a:pt x="545" y="509"/>
                  </a:cubicBezTo>
                  <a:cubicBezTo>
                    <a:pt x="545" y="501"/>
                    <a:pt x="551" y="490"/>
                    <a:pt x="557" y="486"/>
                  </a:cubicBezTo>
                  <a:cubicBezTo>
                    <a:pt x="562" y="482"/>
                    <a:pt x="575" y="483"/>
                    <a:pt x="580" y="487"/>
                  </a:cubicBezTo>
                  <a:cubicBezTo>
                    <a:pt x="585" y="492"/>
                    <a:pt x="589" y="502"/>
                    <a:pt x="589" y="510"/>
                  </a:cubicBezTo>
                  <a:cubicBezTo>
                    <a:pt x="590" y="592"/>
                    <a:pt x="590" y="674"/>
                    <a:pt x="590" y="756"/>
                  </a:cubicBezTo>
                  <a:cubicBezTo>
                    <a:pt x="590" y="779"/>
                    <a:pt x="592" y="782"/>
                    <a:pt x="615" y="782"/>
                  </a:cubicBezTo>
                  <a:cubicBezTo>
                    <a:pt x="643" y="782"/>
                    <a:pt x="670" y="782"/>
                    <a:pt x="697" y="782"/>
                  </a:cubicBezTo>
                  <a:cubicBezTo>
                    <a:pt x="710" y="782"/>
                    <a:pt x="720" y="787"/>
                    <a:pt x="724" y="800"/>
                  </a:cubicBezTo>
                  <a:cubicBezTo>
                    <a:pt x="728" y="814"/>
                    <a:pt x="717" y="828"/>
                    <a:pt x="701" y="828"/>
                  </a:cubicBezTo>
                  <a:cubicBezTo>
                    <a:pt x="668" y="829"/>
                    <a:pt x="635" y="829"/>
                    <a:pt x="602" y="828"/>
                  </a:cubicBezTo>
                  <a:cubicBezTo>
                    <a:pt x="589" y="827"/>
                    <a:pt x="577" y="818"/>
                    <a:pt x="564" y="818"/>
                  </a:cubicBezTo>
                  <a:cubicBezTo>
                    <a:pt x="552" y="818"/>
                    <a:pt x="539" y="828"/>
                    <a:pt x="526" y="828"/>
                  </a:cubicBezTo>
                  <a:cubicBezTo>
                    <a:pt x="445" y="829"/>
                    <a:pt x="364" y="828"/>
                    <a:pt x="284" y="828"/>
                  </a:cubicBezTo>
                  <a:cubicBezTo>
                    <a:pt x="244" y="828"/>
                    <a:pt x="204" y="829"/>
                    <a:pt x="164" y="828"/>
                  </a:cubicBezTo>
                  <a:cubicBezTo>
                    <a:pt x="92" y="827"/>
                    <a:pt x="32" y="779"/>
                    <a:pt x="17" y="710"/>
                  </a:cubicBezTo>
                  <a:cubicBezTo>
                    <a:pt x="0" y="633"/>
                    <a:pt x="48" y="554"/>
                    <a:pt x="125" y="535"/>
                  </a:cubicBezTo>
                  <a:cubicBezTo>
                    <a:pt x="137" y="532"/>
                    <a:pt x="142" y="528"/>
                    <a:pt x="145" y="516"/>
                  </a:cubicBezTo>
                  <a:cubicBezTo>
                    <a:pt x="161" y="448"/>
                    <a:pt x="225" y="401"/>
                    <a:pt x="296" y="404"/>
                  </a:cubicBezTo>
                  <a:cubicBezTo>
                    <a:pt x="303" y="404"/>
                    <a:pt x="310" y="405"/>
                    <a:pt x="309" y="394"/>
                  </a:cubicBezTo>
                  <a:cubicBezTo>
                    <a:pt x="305" y="393"/>
                    <a:pt x="302" y="392"/>
                    <a:pt x="299" y="391"/>
                  </a:cubicBezTo>
                  <a:cubicBezTo>
                    <a:pt x="264" y="381"/>
                    <a:pt x="244" y="351"/>
                    <a:pt x="248" y="313"/>
                  </a:cubicBezTo>
                  <a:cubicBezTo>
                    <a:pt x="252" y="281"/>
                    <a:pt x="281" y="255"/>
                    <a:pt x="315" y="254"/>
                  </a:cubicBezTo>
                  <a:cubicBezTo>
                    <a:pt x="324" y="253"/>
                    <a:pt x="333" y="255"/>
                    <a:pt x="342" y="253"/>
                  </a:cubicBezTo>
                  <a:cubicBezTo>
                    <a:pt x="350" y="251"/>
                    <a:pt x="360" y="245"/>
                    <a:pt x="362" y="239"/>
                  </a:cubicBezTo>
                  <a:cubicBezTo>
                    <a:pt x="365" y="232"/>
                    <a:pt x="362" y="221"/>
                    <a:pt x="359" y="213"/>
                  </a:cubicBezTo>
                  <a:cubicBezTo>
                    <a:pt x="355" y="206"/>
                    <a:pt x="347" y="201"/>
                    <a:pt x="341" y="195"/>
                  </a:cubicBezTo>
                  <a:cubicBezTo>
                    <a:pt x="314" y="165"/>
                    <a:pt x="314" y="123"/>
                    <a:pt x="342" y="95"/>
                  </a:cubicBezTo>
                  <a:cubicBezTo>
                    <a:pt x="370" y="69"/>
                    <a:pt x="412" y="69"/>
                    <a:pt x="441" y="96"/>
                  </a:cubicBezTo>
                  <a:cubicBezTo>
                    <a:pt x="446" y="101"/>
                    <a:pt x="451" y="106"/>
                    <a:pt x="455" y="111"/>
                  </a:cubicBezTo>
                  <a:cubicBezTo>
                    <a:pt x="464" y="119"/>
                    <a:pt x="473" y="122"/>
                    <a:pt x="484" y="118"/>
                  </a:cubicBezTo>
                  <a:cubicBezTo>
                    <a:pt x="495" y="114"/>
                    <a:pt x="499" y="104"/>
                    <a:pt x="499" y="93"/>
                  </a:cubicBezTo>
                  <a:cubicBezTo>
                    <a:pt x="500" y="85"/>
                    <a:pt x="499" y="77"/>
                    <a:pt x="500" y="69"/>
                  </a:cubicBezTo>
                  <a:cubicBezTo>
                    <a:pt x="501" y="33"/>
                    <a:pt x="529" y="4"/>
                    <a:pt x="564" y="2"/>
                  </a:cubicBezTo>
                  <a:cubicBezTo>
                    <a:pt x="602" y="0"/>
                    <a:pt x="633" y="25"/>
                    <a:pt x="638" y="61"/>
                  </a:cubicBezTo>
                  <a:cubicBezTo>
                    <a:pt x="639" y="73"/>
                    <a:pt x="637" y="85"/>
                    <a:pt x="640" y="96"/>
                  </a:cubicBezTo>
                  <a:cubicBezTo>
                    <a:pt x="642" y="104"/>
                    <a:pt x="647" y="115"/>
                    <a:pt x="654" y="117"/>
                  </a:cubicBezTo>
                  <a:cubicBezTo>
                    <a:pt x="662" y="120"/>
                    <a:pt x="673" y="116"/>
                    <a:pt x="681" y="112"/>
                  </a:cubicBezTo>
                  <a:cubicBezTo>
                    <a:pt x="689" y="108"/>
                    <a:pt x="694" y="100"/>
                    <a:pt x="700" y="94"/>
                  </a:cubicBezTo>
                  <a:cubicBezTo>
                    <a:pt x="728" y="69"/>
                    <a:pt x="771" y="70"/>
                    <a:pt x="797" y="96"/>
                  </a:cubicBezTo>
                  <a:cubicBezTo>
                    <a:pt x="823" y="123"/>
                    <a:pt x="824" y="164"/>
                    <a:pt x="799" y="192"/>
                  </a:cubicBezTo>
                  <a:cubicBezTo>
                    <a:pt x="792" y="199"/>
                    <a:pt x="784" y="205"/>
                    <a:pt x="779" y="213"/>
                  </a:cubicBezTo>
                  <a:cubicBezTo>
                    <a:pt x="775" y="220"/>
                    <a:pt x="772" y="232"/>
                    <a:pt x="775" y="239"/>
                  </a:cubicBezTo>
                  <a:cubicBezTo>
                    <a:pt x="778" y="245"/>
                    <a:pt x="789" y="251"/>
                    <a:pt x="797" y="253"/>
                  </a:cubicBezTo>
                  <a:cubicBezTo>
                    <a:pt x="810" y="256"/>
                    <a:pt x="824" y="253"/>
                    <a:pt x="837" y="256"/>
                  </a:cubicBezTo>
                  <a:cubicBezTo>
                    <a:pt x="871" y="264"/>
                    <a:pt x="894" y="296"/>
                    <a:pt x="890" y="329"/>
                  </a:cubicBezTo>
                  <a:cubicBezTo>
                    <a:pt x="886" y="366"/>
                    <a:pt x="859" y="392"/>
                    <a:pt x="822" y="394"/>
                  </a:cubicBezTo>
                  <a:cubicBezTo>
                    <a:pt x="813" y="394"/>
                    <a:pt x="804" y="392"/>
                    <a:pt x="796" y="395"/>
                  </a:cubicBezTo>
                  <a:cubicBezTo>
                    <a:pt x="787" y="397"/>
                    <a:pt x="780" y="403"/>
                    <a:pt x="774" y="410"/>
                  </a:cubicBezTo>
                  <a:cubicBezTo>
                    <a:pt x="772" y="412"/>
                    <a:pt x="777" y="420"/>
                    <a:pt x="780" y="426"/>
                  </a:cubicBezTo>
                  <a:cubicBezTo>
                    <a:pt x="782" y="430"/>
                    <a:pt x="786" y="434"/>
                    <a:pt x="788" y="438"/>
                  </a:cubicBezTo>
                  <a:cubicBezTo>
                    <a:pt x="796" y="452"/>
                    <a:pt x="793" y="465"/>
                    <a:pt x="781" y="472"/>
                  </a:cubicBezTo>
                  <a:cubicBezTo>
                    <a:pt x="770" y="478"/>
                    <a:pt x="758" y="475"/>
                    <a:pt x="749" y="462"/>
                  </a:cubicBezTo>
                  <a:cubicBezTo>
                    <a:pt x="742" y="449"/>
                    <a:pt x="732" y="440"/>
                    <a:pt x="716" y="439"/>
                  </a:cubicBezTo>
                  <a:cubicBezTo>
                    <a:pt x="696" y="437"/>
                    <a:pt x="682" y="445"/>
                    <a:pt x="672" y="462"/>
                  </a:cubicBezTo>
                  <a:cubicBezTo>
                    <a:pt x="664" y="478"/>
                    <a:pt x="652" y="483"/>
                    <a:pt x="640" y="477"/>
                  </a:cubicBezTo>
                  <a:cubicBezTo>
                    <a:pt x="627" y="471"/>
                    <a:pt x="624" y="457"/>
                    <a:pt x="632" y="441"/>
                  </a:cubicBezTo>
                  <a:cubicBezTo>
                    <a:pt x="649" y="406"/>
                    <a:pt x="683" y="389"/>
                    <a:pt x="730" y="393"/>
                  </a:cubicBezTo>
                  <a:cubicBezTo>
                    <a:pt x="731" y="391"/>
                    <a:pt x="732" y="389"/>
                    <a:pt x="734" y="386"/>
                  </a:cubicBezTo>
                  <a:cubicBezTo>
                    <a:pt x="749" y="361"/>
                    <a:pt x="771" y="347"/>
                    <a:pt x="800" y="348"/>
                  </a:cubicBezTo>
                  <a:cubicBezTo>
                    <a:pt x="808" y="348"/>
                    <a:pt x="816" y="348"/>
                    <a:pt x="824" y="347"/>
                  </a:cubicBezTo>
                  <a:cubicBezTo>
                    <a:pt x="837" y="345"/>
                    <a:pt x="844" y="338"/>
                    <a:pt x="844" y="325"/>
                  </a:cubicBezTo>
                  <a:cubicBezTo>
                    <a:pt x="845" y="312"/>
                    <a:pt x="839" y="303"/>
                    <a:pt x="826" y="301"/>
                  </a:cubicBezTo>
                  <a:cubicBezTo>
                    <a:pt x="814" y="299"/>
                    <a:pt x="802" y="300"/>
                    <a:pt x="789" y="299"/>
                  </a:cubicBezTo>
                  <a:cubicBezTo>
                    <a:pt x="762" y="296"/>
                    <a:pt x="744" y="282"/>
                    <a:pt x="733" y="258"/>
                  </a:cubicBezTo>
                  <a:cubicBezTo>
                    <a:pt x="722" y="233"/>
                    <a:pt x="724" y="209"/>
                    <a:pt x="741" y="187"/>
                  </a:cubicBezTo>
                  <a:cubicBezTo>
                    <a:pt x="748" y="179"/>
                    <a:pt x="756" y="171"/>
                    <a:pt x="764" y="163"/>
                  </a:cubicBezTo>
                  <a:cubicBezTo>
                    <a:pt x="774" y="152"/>
                    <a:pt x="774" y="138"/>
                    <a:pt x="764" y="129"/>
                  </a:cubicBezTo>
                  <a:cubicBezTo>
                    <a:pt x="754" y="119"/>
                    <a:pt x="741" y="119"/>
                    <a:pt x="729" y="130"/>
                  </a:cubicBezTo>
                  <a:cubicBezTo>
                    <a:pt x="723" y="135"/>
                    <a:pt x="717" y="142"/>
                    <a:pt x="711" y="147"/>
                  </a:cubicBezTo>
                  <a:cubicBezTo>
                    <a:pt x="689" y="167"/>
                    <a:pt x="663" y="172"/>
                    <a:pt x="636" y="160"/>
                  </a:cubicBezTo>
                  <a:cubicBezTo>
                    <a:pt x="608" y="148"/>
                    <a:pt x="595" y="126"/>
                    <a:pt x="593" y="97"/>
                  </a:cubicBezTo>
                  <a:cubicBezTo>
                    <a:pt x="593" y="89"/>
                    <a:pt x="593" y="80"/>
                    <a:pt x="593" y="72"/>
                  </a:cubicBezTo>
                  <a:cubicBezTo>
                    <a:pt x="592" y="57"/>
                    <a:pt x="582" y="48"/>
                    <a:pt x="569" y="48"/>
                  </a:cubicBezTo>
                  <a:cubicBezTo>
                    <a:pt x="557" y="47"/>
                    <a:pt x="546" y="57"/>
                    <a:pt x="545" y="70"/>
                  </a:cubicBezTo>
                  <a:cubicBezTo>
                    <a:pt x="544" y="79"/>
                    <a:pt x="545" y="89"/>
                    <a:pt x="545" y="98"/>
                  </a:cubicBezTo>
                  <a:cubicBezTo>
                    <a:pt x="543" y="127"/>
                    <a:pt x="529" y="148"/>
                    <a:pt x="503" y="160"/>
                  </a:cubicBezTo>
                  <a:cubicBezTo>
                    <a:pt x="475" y="172"/>
                    <a:pt x="450" y="167"/>
                    <a:pt x="428" y="147"/>
                  </a:cubicBezTo>
                  <a:cubicBezTo>
                    <a:pt x="422" y="142"/>
                    <a:pt x="416" y="136"/>
                    <a:pt x="411" y="131"/>
                  </a:cubicBezTo>
                  <a:cubicBezTo>
                    <a:pt x="398" y="119"/>
                    <a:pt x="384" y="118"/>
                    <a:pt x="374" y="129"/>
                  </a:cubicBezTo>
                  <a:cubicBezTo>
                    <a:pt x="364" y="139"/>
                    <a:pt x="365" y="153"/>
                    <a:pt x="376" y="165"/>
                  </a:cubicBezTo>
                  <a:cubicBezTo>
                    <a:pt x="393" y="181"/>
                    <a:pt x="409" y="197"/>
                    <a:pt x="411" y="222"/>
                  </a:cubicBezTo>
                  <a:cubicBezTo>
                    <a:pt x="415" y="260"/>
                    <a:pt x="386" y="296"/>
                    <a:pt x="348" y="298"/>
                  </a:cubicBezTo>
                  <a:cubicBezTo>
                    <a:pt x="338" y="299"/>
                    <a:pt x="328" y="298"/>
                    <a:pt x="318" y="299"/>
                  </a:cubicBezTo>
                  <a:cubicBezTo>
                    <a:pt x="303" y="301"/>
                    <a:pt x="293" y="311"/>
                    <a:pt x="293" y="324"/>
                  </a:cubicBezTo>
                  <a:cubicBezTo>
                    <a:pt x="293" y="338"/>
                    <a:pt x="303" y="346"/>
                    <a:pt x="319" y="347"/>
                  </a:cubicBezTo>
                  <a:cubicBezTo>
                    <a:pt x="332" y="349"/>
                    <a:pt x="343" y="345"/>
                    <a:pt x="354" y="336"/>
                  </a:cubicBezTo>
                  <a:cubicBezTo>
                    <a:pt x="384" y="312"/>
                    <a:pt x="421" y="304"/>
                    <a:pt x="460" y="309"/>
                  </a:cubicBezTo>
                  <a:cubicBezTo>
                    <a:pt x="461" y="304"/>
                    <a:pt x="463" y="299"/>
                    <a:pt x="464" y="294"/>
                  </a:cubicBezTo>
                  <a:cubicBezTo>
                    <a:pt x="478" y="231"/>
                    <a:pt x="542" y="191"/>
                    <a:pt x="605" y="206"/>
                  </a:cubicBezTo>
                  <a:cubicBezTo>
                    <a:pt x="668" y="222"/>
                    <a:pt x="707" y="287"/>
                    <a:pt x="691" y="350"/>
                  </a:cubicBezTo>
                  <a:cubicBezTo>
                    <a:pt x="686" y="366"/>
                    <a:pt x="676" y="374"/>
                    <a:pt x="662" y="371"/>
                  </a:cubicBezTo>
                  <a:cubicBezTo>
                    <a:pt x="648" y="367"/>
                    <a:pt x="643" y="356"/>
                    <a:pt x="646" y="339"/>
                  </a:cubicBezTo>
                  <a:cubicBezTo>
                    <a:pt x="655" y="298"/>
                    <a:pt x="635" y="263"/>
                    <a:pt x="597" y="252"/>
                  </a:cubicBezTo>
                  <a:cubicBezTo>
                    <a:pt x="563" y="241"/>
                    <a:pt x="525" y="259"/>
                    <a:pt x="512" y="294"/>
                  </a:cubicBezTo>
                  <a:cubicBezTo>
                    <a:pt x="502" y="317"/>
                    <a:pt x="504" y="322"/>
                    <a:pt x="523" y="337"/>
                  </a:cubicBezTo>
                  <a:cubicBezTo>
                    <a:pt x="529" y="343"/>
                    <a:pt x="536" y="349"/>
                    <a:pt x="541" y="355"/>
                  </a:cubicBezTo>
                  <a:cubicBezTo>
                    <a:pt x="550" y="366"/>
                    <a:pt x="549" y="378"/>
                    <a:pt x="539" y="387"/>
                  </a:cubicBezTo>
                  <a:cubicBezTo>
                    <a:pt x="530" y="396"/>
                    <a:pt x="517" y="396"/>
                    <a:pt x="507" y="385"/>
                  </a:cubicBezTo>
                  <a:cubicBezTo>
                    <a:pt x="493" y="371"/>
                    <a:pt x="477" y="359"/>
                    <a:pt x="457" y="355"/>
                  </a:cubicBezTo>
                  <a:cubicBezTo>
                    <a:pt x="408" y="346"/>
                    <a:pt x="366" y="371"/>
                    <a:pt x="351" y="417"/>
                  </a:cubicBezTo>
                  <a:cubicBezTo>
                    <a:pt x="365" y="430"/>
                    <a:pt x="378" y="444"/>
                    <a:pt x="392" y="456"/>
                  </a:cubicBezTo>
                  <a:cubicBezTo>
                    <a:pt x="395" y="459"/>
                    <a:pt x="401" y="460"/>
                    <a:pt x="406" y="459"/>
                  </a:cubicBezTo>
                  <a:cubicBezTo>
                    <a:pt x="442" y="453"/>
                    <a:pt x="471" y="466"/>
                    <a:pt x="494" y="494"/>
                  </a:cubicBezTo>
                  <a:cubicBezTo>
                    <a:pt x="503" y="507"/>
                    <a:pt x="502" y="521"/>
                    <a:pt x="491" y="529"/>
                  </a:cubicBezTo>
                  <a:cubicBezTo>
                    <a:pt x="481" y="537"/>
                    <a:pt x="468" y="535"/>
                    <a:pt x="458" y="522"/>
                  </a:cubicBezTo>
                  <a:cubicBezTo>
                    <a:pt x="433" y="492"/>
                    <a:pt x="396" y="498"/>
                    <a:pt x="381" y="534"/>
                  </a:cubicBezTo>
                  <a:cubicBezTo>
                    <a:pt x="374" y="550"/>
                    <a:pt x="364" y="555"/>
                    <a:pt x="350" y="550"/>
                  </a:cubicBezTo>
                  <a:cubicBezTo>
                    <a:pt x="338" y="545"/>
                    <a:pt x="333" y="533"/>
                    <a:pt x="338" y="518"/>
                  </a:cubicBezTo>
                  <a:cubicBezTo>
                    <a:pt x="340" y="512"/>
                    <a:pt x="343" y="506"/>
                    <a:pt x="346" y="501"/>
                  </a:cubicBezTo>
                  <a:cubicBezTo>
                    <a:pt x="349" y="496"/>
                    <a:pt x="353" y="491"/>
                    <a:pt x="356" y="486"/>
                  </a:cubicBezTo>
                  <a:cubicBezTo>
                    <a:pt x="335" y="455"/>
                    <a:pt x="300" y="443"/>
                    <a:pt x="261" y="454"/>
                  </a:cubicBezTo>
                  <a:cubicBezTo>
                    <a:pt x="225" y="464"/>
                    <a:pt x="202" y="487"/>
                    <a:pt x="190" y="523"/>
                  </a:cubicBezTo>
                  <a:cubicBezTo>
                    <a:pt x="187" y="532"/>
                    <a:pt x="188" y="536"/>
                    <a:pt x="198" y="539"/>
                  </a:cubicBezTo>
                  <a:cubicBezTo>
                    <a:pt x="219" y="548"/>
                    <a:pt x="236" y="562"/>
                    <a:pt x="250" y="581"/>
                  </a:cubicBezTo>
                  <a:cubicBezTo>
                    <a:pt x="252" y="584"/>
                    <a:pt x="259" y="586"/>
                    <a:pt x="264" y="586"/>
                  </a:cubicBezTo>
                  <a:cubicBezTo>
                    <a:pt x="283" y="582"/>
                    <a:pt x="301" y="584"/>
                    <a:pt x="319" y="592"/>
                  </a:cubicBezTo>
                  <a:cubicBezTo>
                    <a:pt x="334" y="599"/>
                    <a:pt x="340" y="610"/>
                    <a:pt x="335" y="623"/>
                  </a:cubicBezTo>
                  <a:cubicBezTo>
                    <a:pt x="330" y="635"/>
                    <a:pt x="317" y="640"/>
                    <a:pt x="302" y="634"/>
                  </a:cubicBezTo>
                  <a:cubicBezTo>
                    <a:pt x="265" y="620"/>
                    <a:pt x="236" y="644"/>
                    <a:pt x="242" y="684"/>
                  </a:cubicBezTo>
                  <a:cubicBezTo>
                    <a:pt x="243" y="697"/>
                    <a:pt x="236" y="709"/>
                    <a:pt x="224" y="711"/>
                  </a:cubicBezTo>
                  <a:cubicBezTo>
                    <a:pt x="212" y="714"/>
                    <a:pt x="201" y="707"/>
                    <a:pt x="197" y="694"/>
                  </a:cubicBezTo>
                  <a:cubicBezTo>
                    <a:pt x="189" y="664"/>
                    <a:pt x="197" y="638"/>
                    <a:pt x="215" y="6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ABF7E602-09E2-43DD-8F65-5EF3C3DDA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2019" y="1329465"/>
              <a:ext cx="128588" cy="177800"/>
            </a:xfrm>
            <a:custGeom>
              <a:avLst/>
              <a:gdLst>
                <a:gd name="T0" fmla="*/ 0 w 83"/>
                <a:gd name="T1" fmla="*/ 78 h 115"/>
                <a:gd name="T2" fmla="*/ 40 w 83"/>
                <a:gd name="T3" fmla="*/ 9 h 115"/>
                <a:gd name="T4" fmla="*/ 76 w 83"/>
                <a:gd name="T5" fmla="*/ 13 h 115"/>
                <a:gd name="T6" fmla="*/ 67 w 83"/>
                <a:gd name="T7" fmla="*/ 46 h 115"/>
                <a:gd name="T8" fmla="*/ 46 w 83"/>
                <a:gd name="T9" fmla="*/ 83 h 115"/>
                <a:gd name="T10" fmla="*/ 22 w 83"/>
                <a:gd name="T11" fmla="*/ 115 h 115"/>
                <a:gd name="T12" fmla="*/ 0 w 83"/>
                <a:gd name="T13" fmla="*/ 78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15">
                  <a:moveTo>
                    <a:pt x="0" y="78"/>
                  </a:moveTo>
                  <a:cubicBezTo>
                    <a:pt x="1" y="52"/>
                    <a:pt x="14" y="27"/>
                    <a:pt x="40" y="9"/>
                  </a:cubicBezTo>
                  <a:cubicBezTo>
                    <a:pt x="54" y="0"/>
                    <a:pt x="68" y="2"/>
                    <a:pt x="76" y="13"/>
                  </a:cubicBezTo>
                  <a:cubicBezTo>
                    <a:pt x="83" y="25"/>
                    <a:pt x="81" y="36"/>
                    <a:pt x="67" y="46"/>
                  </a:cubicBezTo>
                  <a:cubicBezTo>
                    <a:pt x="53" y="55"/>
                    <a:pt x="46" y="67"/>
                    <a:pt x="46" y="83"/>
                  </a:cubicBezTo>
                  <a:cubicBezTo>
                    <a:pt x="45" y="104"/>
                    <a:pt x="37" y="115"/>
                    <a:pt x="22" y="115"/>
                  </a:cubicBezTo>
                  <a:cubicBezTo>
                    <a:pt x="8" y="114"/>
                    <a:pt x="0" y="102"/>
                    <a:pt x="0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EB11E678-8B75-4B25-828F-78FAF5762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1306" y="1534252"/>
              <a:ext cx="103188" cy="73025"/>
            </a:xfrm>
            <a:custGeom>
              <a:avLst/>
              <a:gdLst>
                <a:gd name="T0" fmla="*/ 32 w 66"/>
                <a:gd name="T1" fmla="*/ 0 h 47"/>
                <a:gd name="T2" fmla="*/ 64 w 66"/>
                <a:gd name="T3" fmla="*/ 26 h 47"/>
                <a:gd name="T4" fmla="*/ 30 w 66"/>
                <a:gd name="T5" fmla="*/ 46 h 47"/>
                <a:gd name="T6" fmla="*/ 1 w 66"/>
                <a:gd name="T7" fmla="*/ 24 h 47"/>
                <a:gd name="T8" fmla="*/ 32 w 66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47">
                  <a:moveTo>
                    <a:pt x="32" y="0"/>
                  </a:moveTo>
                  <a:cubicBezTo>
                    <a:pt x="54" y="0"/>
                    <a:pt x="66" y="9"/>
                    <a:pt x="64" y="26"/>
                  </a:cubicBezTo>
                  <a:cubicBezTo>
                    <a:pt x="62" y="41"/>
                    <a:pt x="52" y="47"/>
                    <a:pt x="30" y="46"/>
                  </a:cubicBezTo>
                  <a:cubicBezTo>
                    <a:pt x="12" y="46"/>
                    <a:pt x="2" y="38"/>
                    <a:pt x="1" y="24"/>
                  </a:cubicBezTo>
                  <a:cubicBezTo>
                    <a:pt x="0" y="9"/>
                    <a:pt x="12" y="0"/>
                    <a:pt x="3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8EDDB56-32AA-4648-A724-A64CBC264959}"/>
              </a:ext>
            </a:extLst>
          </p:cNvPr>
          <p:cNvSpPr/>
          <p:nvPr/>
        </p:nvSpPr>
        <p:spPr>
          <a:xfrm>
            <a:off x="203200" y="203200"/>
            <a:ext cx="11819467" cy="6519333"/>
          </a:xfrm>
          <a:prstGeom prst="rect">
            <a:avLst/>
          </a:prstGeom>
          <a:solidFill>
            <a:schemeClr val="accent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85998A-6041-49BE-90FA-586136FDB22E}"/>
              </a:ext>
            </a:extLst>
          </p:cNvPr>
          <p:cNvGrpSpPr/>
          <p:nvPr/>
        </p:nvGrpSpPr>
        <p:grpSpPr>
          <a:xfrm>
            <a:off x="6421075" y="2450892"/>
            <a:ext cx="5316416" cy="1736505"/>
            <a:chOff x="3581399" y="426402"/>
            <a:chExt cx="5316416" cy="173650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9F86E72-D65A-4618-931B-E420DE1A40F4}"/>
                </a:ext>
              </a:extLst>
            </p:cNvPr>
            <p:cNvGrpSpPr/>
            <p:nvPr/>
          </p:nvGrpSpPr>
          <p:grpSpPr>
            <a:xfrm>
              <a:off x="6383214" y="426402"/>
              <a:ext cx="2514601" cy="1736505"/>
              <a:chOff x="6031523" y="778095"/>
              <a:chExt cx="2514601" cy="1736505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63C60C7-31E3-451F-BBAC-B4FFEC011450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C7689921-2E17-4F00-BCB9-4EDB826B4B20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6529840-06F4-4205-9C67-82E92D557453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F7B91C6-F41D-4522-99E7-68D24954BA22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084E826-761C-4980-9B99-1CF80CB73AD0}"/>
                </a:ext>
              </a:extLst>
            </p:cNvPr>
            <p:cNvGrpSpPr/>
            <p:nvPr/>
          </p:nvGrpSpPr>
          <p:grpSpPr>
            <a:xfrm>
              <a:off x="3581399" y="426402"/>
              <a:ext cx="2514601" cy="1736505"/>
              <a:chOff x="6031523" y="778095"/>
              <a:chExt cx="2514601" cy="1736505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5B29D82-6A98-463D-A002-35875D32DB85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2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3D05618F-4A57-444D-B8D3-B562EB3A9094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B999AF-AD38-492F-ADD7-B8ACCC68292B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6FE65E0-C83B-49FE-A097-74C60F79CC69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352E615-AF19-4E1B-B7D5-05E689EC3B54}"/>
              </a:ext>
            </a:extLst>
          </p:cNvPr>
          <p:cNvGrpSpPr/>
          <p:nvPr/>
        </p:nvGrpSpPr>
        <p:grpSpPr>
          <a:xfrm>
            <a:off x="4114560" y="391306"/>
            <a:ext cx="5316416" cy="1736505"/>
            <a:chOff x="6383214" y="2450892"/>
            <a:chExt cx="5316416" cy="173650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9A5B5C5-70DB-40D6-8159-0733660FD818}"/>
                </a:ext>
              </a:extLst>
            </p:cNvPr>
            <p:cNvGrpSpPr/>
            <p:nvPr/>
          </p:nvGrpSpPr>
          <p:grpSpPr>
            <a:xfrm>
              <a:off x="9185029" y="2450892"/>
              <a:ext cx="2514601" cy="1736505"/>
              <a:chOff x="6031523" y="778095"/>
              <a:chExt cx="2514601" cy="1736505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C04C95E-CE4D-4872-AD43-842FE593C991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1E925DAC-9DC7-4015-85D7-8EA0F3FD4AC5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17EC30-FAF4-4BEF-8D30-052BAAE76070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424E76-DB0B-44E0-951A-219996937979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6AAE7A2-6345-41B3-81CB-7B027A0DD739}"/>
                </a:ext>
              </a:extLst>
            </p:cNvPr>
            <p:cNvGrpSpPr/>
            <p:nvPr/>
          </p:nvGrpSpPr>
          <p:grpSpPr>
            <a:xfrm>
              <a:off x="6383214" y="2450892"/>
              <a:ext cx="2514601" cy="1736505"/>
              <a:chOff x="6031523" y="778095"/>
              <a:chExt cx="2514601" cy="1736505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04823C5-AAD3-4FB3-A25D-C238181A022C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5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79426DEA-E145-4CB5-A124-03449CFBB3D2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5DFB5B5-FA64-4BEE-B753-0656AB389907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6C24BE7-F4B7-4B22-90D0-D58085FC6A1F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AA3D444-F46D-4F17-BF36-04EA53966BBC}"/>
              </a:ext>
            </a:extLst>
          </p:cNvPr>
          <p:cNvGrpSpPr/>
          <p:nvPr/>
        </p:nvGrpSpPr>
        <p:grpSpPr>
          <a:xfrm>
            <a:off x="9243881" y="4475382"/>
            <a:ext cx="2514601" cy="1736505"/>
            <a:chOff x="6031523" y="778095"/>
            <a:chExt cx="2514601" cy="173650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39C1B5F-C69F-4D54-848C-986E7863A7C5}"/>
                </a:ext>
              </a:extLst>
            </p:cNvPr>
            <p:cNvSpPr/>
            <p:nvPr/>
          </p:nvSpPr>
          <p:spPr>
            <a:xfrm>
              <a:off x="6383216" y="931985"/>
              <a:ext cx="2162908" cy="1582615"/>
            </a:xfrm>
            <a:prstGeom prst="rect">
              <a:avLst/>
            </a:prstGeom>
            <a:solidFill>
              <a:schemeClr val="accent5">
                <a:alpha val="7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6238E599-161B-4F61-9D1D-C35A0B315FFE}"/>
                </a:ext>
              </a:extLst>
            </p:cNvPr>
            <p:cNvSpPr/>
            <p:nvPr/>
          </p:nvSpPr>
          <p:spPr>
            <a:xfrm>
              <a:off x="6031523" y="778095"/>
              <a:ext cx="1582615" cy="391282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0429A5-1862-442C-8D18-0BA19DD329D4}"/>
                </a:ext>
              </a:extLst>
            </p:cNvPr>
            <p:cNvSpPr txBox="1"/>
            <p:nvPr/>
          </p:nvSpPr>
          <p:spPr>
            <a:xfrm>
              <a:off x="6090375" y="819848"/>
              <a:ext cx="14649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922E9A4-E343-4B40-B83F-48C3AC84D9C8}"/>
                </a:ext>
              </a:extLst>
            </p:cNvPr>
            <p:cNvSpPr txBox="1"/>
            <p:nvPr/>
          </p:nvSpPr>
          <p:spPr>
            <a:xfrm>
              <a:off x="6525936" y="1219970"/>
              <a:ext cx="1877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CA153A9F-2C4A-45AC-A502-A09FD356C802}"/>
              </a:ext>
            </a:extLst>
          </p:cNvPr>
          <p:cNvSpPr txBox="1"/>
          <p:nvPr/>
        </p:nvSpPr>
        <p:spPr>
          <a:xfrm>
            <a:off x="576238" y="4281479"/>
            <a:ext cx="5334882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사각형: 둥근 위쪽 모서리 6">
            <a:extLst>
              <a:ext uri="{FF2B5EF4-FFF2-40B4-BE49-F238E27FC236}">
                <a16:creationId xmlns:a16="http://schemas.microsoft.com/office/drawing/2014/main" id="{3026C100-ED2A-40B3-BC3C-64457022A353}"/>
              </a:ext>
            </a:extLst>
          </p:cNvPr>
          <p:cNvSpPr/>
          <p:nvPr/>
        </p:nvSpPr>
        <p:spPr>
          <a:xfrm rot="16200000">
            <a:off x="2671330" y="68088"/>
            <a:ext cx="1062000" cy="4550562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사각형: 둥근 위쪽 모서리 38">
            <a:extLst>
              <a:ext uri="{FF2B5EF4-FFF2-40B4-BE49-F238E27FC236}">
                <a16:creationId xmlns:a16="http://schemas.microsoft.com/office/drawing/2014/main" id="{51A5E2EF-2D4C-49B0-9A03-ABCBC3A7A7BF}"/>
              </a:ext>
            </a:extLst>
          </p:cNvPr>
          <p:cNvSpPr/>
          <p:nvPr/>
        </p:nvSpPr>
        <p:spPr>
          <a:xfrm rot="16200000">
            <a:off x="2315238" y="1484089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사각형: 둥근 위쪽 모서리 39">
            <a:extLst>
              <a:ext uri="{FF2B5EF4-FFF2-40B4-BE49-F238E27FC236}">
                <a16:creationId xmlns:a16="http://schemas.microsoft.com/office/drawing/2014/main" id="{DB470CCE-EA37-4123-8409-E0A59D87898A}"/>
              </a:ext>
            </a:extLst>
          </p:cNvPr>
          <p:cNvSpPr/>
          <p:nvPr/>
        </p:nvSpPr>
        <p:spPr>
          <a:xfrm rot="16200000">
            <a:off x="2315238" y="2544003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사각형: 둥근 위쪽 모서리 40">
            <a:extLst>
              <a:ext uri="{FF2B5EF4-FFF2-40B4-BE49-F238E27FC236}">
                <a16:creationId xmlns:a16="http://schemas.microsoft.com/office/drawing/2014/main" id="{0F7F6B50-3FE2-49A2-8584-CBEC5019D9C8}"/>
              </a:ext>
            </a:extLst>
          </p:cNvPr>
          <p:cNvSpPr/>
          <p:nvPr/>
        </p:nvSpPr>
        <p:spPr>
          <a:xfrm rot="16200000">
            <a:off x="2315238" y="3603917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46E05ED-7DA0-43EB-8EAE-56B1B6228928}"/>
              </a:ext>
            </a:extLst>
          </p:cNvPr>
          <p:cNvSpPr/>
          <p:nvPr/>
        </p:nvSpPr>
        <p:spPr>
          <a:xfrm>
            <a:off x="1045622" y="1911367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FBD13E9-A172-4DAC-9631-430D98F55DB7}"/>
              </a:ext>
            </a:extLst>
          </p:cNvPr>
          <p:cNvSpPr/>
          <p:nvPr/>
        </p:nvSpPr>
        <p:spPr>
          <a:xfrm>
            <a:off x="1045622" y="2971282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75AC148-D905-4EA7-900B-6BED5651B17B}"/>
              </a:ext>
            </a:extLst>
          </p:cNvPr>
          <p:cNvSpPr/>
          <p:nvPr/>
        </p:nvSpPr>
        <p:spPr>
          <a:xfrm>
            <a:off x="1045622" y="4031195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052613B-A7E9-4633-997A-755AB0C4A0FA}"/>
              </a:ext>
            </a:extLst>
          </p:cNvPr>
          <p:cNvSpPr/>
          <p:nvPr/>
        </p:nvSpPr>
        <p:spPr>
          <a:xfrm>
            <a:off x="1045622" y="5091109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C18EE43C-47E2-425E-97DA-7BDD760A8953}"/>
              </a:ext>
            </a:extLst>
          </p:cNvPr>
          <p:cNvSpPr>
            <a:spLocks noChangeAspect="1"/>
          </p:cNvSpPr>
          <p:nvPr/>
        </p:nvSpPr>
        <p:spPr>
          <a:xfrm>
            <a:off x="1297075" y="3250789"/>
            <a:ext cx="369682" cy="3240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Donut 15">
            <a:extLst>
              <a:ext uri="{FF2B5EF4-FFF2-40B4-BE49-F238E27FC236}">
                <a16:creationId xmlns:a16="http://schemas.microsoft.com/office/drawing/2014/main" id="{7D8272BD-A7D4-43DF-8FD6-A214B6E90E9D}"/>
              </a:ext>
            </a:extLst>
          </p:cNvPr>
          <p:cNvSpPr/>
          <p:nvPr/>
        </p:nvSpPr>
        <p:spPr>
          <a:xfrm>
            <a:off x="1296161" y="4276645"/>
            <a:ext cx="363163" cy="36063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23D6B7AB-D027-4975-8608-9FFB56A878C2}"/>
              </a:ext>
            </a:extLst>
          </p:cNvPr>
          <p:cNvSpPr/>
          <p:nvPr/>
        </p:nvSpPr>
        <p:spPr>
          <a:xfrm>
            <a:off x="1306098" y="2162165"/>
            <a:ext cx="343090" cy="35739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5" name="Isosceles Triangle 41">
            <a:extLst>
              <a:ext uri="{FF2B5EF4-FFF2-40B4-BE49-F238E27FC236}">
                <a16:creationId xmlns:a16="http://schemas.microsoft.com/office/drawing/2014/main" id="{CDBBEB24-1186-42FE-B688-5DEAFDFE277E}"/>
              </a:ext>
            </a:extLst>
          </p:cNvPr>
          <p:cNvSpPr>
            <a:spLocks noChangeAspect="1"/>
          </p:cNvSpPr>
          <p:nvPr/>
        </p:nvSpPr>
        <p:spPr>
          <a:xfrm>
            <a:off x="1352312" y="5343109"/>
            <a:ext cx="250621" cy="360000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5B7492B-F371-4491-A6FF-642C09358ADE}"/>
              </a:ext>
            </a:extLst>
          </p:cNvPr>
          <p:cNvSpPr/>
          <p:nvPr/>
        </p:nvSpPr>
        <p:spPr>
          <a:xfrm>
            <a:off x="4453904" y="4994574"/>
            <a:ext cx="838200" cy="1104900"/>
          </a:xfrm>
          <a:custGeom>
            <a:avLst/>
            <a:gdLst>
              <a:gd name="connsiteX0" fmla="*/ 117521 w 838200"/>
              <a:gd name="connsiteY0" fmla="*/ 577215 h 1104900"/>
              <a:gd name="connsiteX1" fmla="*/ 29891 w 838200"/>
              <a:gd name="connsiteY1" fmla="*/ 904875 h 1104900"/>
              <a:gd name="connsiteX2" fmla="*/ 7984 w 838200"/>
              <a:gd name="connsiteY2" fmla="*/ 949643 h 1104900"/>
              <a:gd name="connsiteX3" fmla="*/ 90851 w 838200"/>
              <a:gd name="connsiteY3" fmla="*/ 1094423 h 1104900"/>
              <a:gd name="connsiteX4" fmla="*/ 192769 w 838200"/>
              <a:gd name="connsiteY4" fmla="*/ 1097280 h 1104900"/>
              <a:gd name="connsiteX5" fmla="*/ 492806 w 838200"/>
              <a:gd name="connsiteY5" fmla="*/ 1102995 h 1104900"/>
              <a:gd name="connsiteX6" fmla="*/ 526144 w 838200"/>
              <a:gd name="connsiteY6" fmla="*/ 1105853 h 1104900"/>
              <a:gd name="connsiteX7" fmla="*/ 570912 w 838200"/>
              <a:gd name="connsiteY7" fmla="*/ 1061085 h 1104900"/>
              <a:gd name="connsiteX8" fmla="*/ 605202 w 838200"/>
              <a:gd name="connsiteY8" fmla="*/ 1031557 h 1104900"/>
              <a:gd name="connsiteX9" fmla="*/ 773794 w 838200"/>
              <a:gd name="connsiteY9" fmla="*/ 1045845 h 1104900"/>
              <a:gd name="connsiteX10" fmla="*/ 841421 w 838200"/>
              <a:gd name="connsiteY10" fmla="*/ 1002983 h 1104900"/>
              <a:gd name="connsiteX11" fmla="*/ 789987 w 838200"/>
              <a:gd name="connsiteY11" fmla="*/ 919163 h 1104900"/>
              <a:gd name="connsiteX12" fmla="*/ 720454 w 838200"/>
              <a:gd name="connsiteY12" fmla="*/ 871538 h 1104900"/>
              <a:gd name="connsiteX13" fmla="*/ 623299 w 838200"/>
              <a:gd name="connsiteY13" fmla="*/ 565785 h 1104900"/>
              <a:gd name="connsiteX14" fmla="*/ 674734 w 838200"/>
              <a:gd name="connsiteY14" fmla="*/ 110490 h 1104900"/>
              <a:gd name="connsiteX15" fmla="*/ 704262 w 838200"/>
              <a:gd name="connsiteY15" fmla="*/ 0 h 1104900"/>
              <a:gd name="connsiteX16" fmla="*/ 20366 w 838200"/>
              <a:gd name="connsiteY16" fmla="*/ 0 h 1104900"/>
              <a:gd name="connsiteX17" fmla="*/ 117521 w 838200"/>
              <a:gd name="connsiteY17" fmla="*/ 577215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38200" h="1104900">
                <a:moveTo>
                  <a:pt x="117521" y="577215"/>
                </a:moveTo>
                <a:cubicBezTo>
                  <a:pt x="120379" y="695325"/>
                  <a:pt x="101329" y="806768"/>
                  <a:pt x="29891" y="904875"/>
                </a:cubicBezTo>
                <a:cubicBezTo>
                  <a:pt x="20366" y="918210"/>
                  <a:pt x="13699" y="934403"/>
                  <a:pt x="7984" y="949643"/>
                </a:cubicBezTo>
                <a:cubicBezTo>
                  <a:pt x="-16781" y="1019175"/>
                  <a:pt x="17509" y="1079182"/>
                  <a:pt x="90851" y="1094423"/>
                </a:cubicBezTo>
                <a:cubicBezTo>
                  <a:pt x="125141" y="1101090"/>
                  <a:pt x="159431" y="1102995"/>
                  <a:pt x="192769" y="1097280"/>
                </a:cubicBezTo>
                <a:cubicBezTo>
                  <a:pt x="292781" y="1082993"/>
                  <a:pt x="393746" y="1082993"/>
                  <a:pt x="492806" y="1102995"/>
                </a:cubicBezTo>
                <a:cubicBezTo>
                  <a:pt x="503284" y="1104900"/>
                  <a:pt x="514714" y="1105853"/>
                  <a:pt x="526144" y="1105853"/>
                </a:cubicBezTo>
                <a:cubicBezTo>
                  <a:pt x="567102" y="1106805"/>
                  <a:pt x="573769" y="1100138"/>
                  <a:pt x="570912" y="1061085"/>
                </a:cubicBezTo>
                <a:cubicBezTo>
                  <a:pt x="569006" y="1032510"/>
                  <a:pt x="578531" y="1027748"/>
                  <a:pt x="605202" y="1031557"/>
                </a:cubicBezTo>
                <a:cubicBezTo>
                  <a:pt x="661399" y="1040130"/>
                  <a:pt x="717596" y="1045845"/>
                  <a:pt x="773794" y="1045845"/>
                </a:cubicBezTo>
                <a:cubicBezTo>
                  <a:pt x="819514" y="1044893"/>
                  <a:pt x="838564" y="1033463"/>
                  <a:pt x="841421" y="1002983"/>
                </a:cubicBezTo>
                <a:cubicBezTo>
                  <a:pt x="846184" y="959168"/>
                  <a:pt x="829039" y="930593"/>
                  <a:pt x="789987" y="919163"/>
                </a:cubicBezTo>
                <a:cubicBezTo>
                  <a:pt x="760459" y="911543"/>
                  <a:pt x="737599" y="895350"/>
                  <a:pt x="720454" y="871538"/>
                </a:cubicBezTo>
                <a:cubicBezTo>
                  <a:pt x="654732" y="780098"/>
                  <a:pt x="607106" y="682943"/>
                  <a:pt x="623299" y="565785"/>
                </a:cubicBezTo>
                <a:cubicBezTo>
                  <a:pt x="643301" y="414338"/>
                  <a:pt x="651874" y="260985"/>
                  <a:pt x="674734" y="110490"/>
                </a:cubicBezTo>
                <a:cubicBezTo>
                  <a:pt x="680449" y="71438"/>
                  <a:pt x="690926" y="35243"/>
                  <a:pt x="704262" y="0"/>
                </a:cubicBezTo>
                <a:lnTo>
                  <a:pt x="20366" y="0"/>
                </a:lnTo>
                <a:cubicBezTo>
                  <a:pt x="82279" y="186690"/>
                  <a:pt x="111806" y="381000"/>
                  <a:pt x="117521" y="57721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0558379-9C5F-4D33-B21D-0165E00359C6}"/>
              </a:ext>
            </a:extLst>
          </p:cNvPr>
          <p:cNvSpPr/>
          <p:nvPr/>
        </p:nvSpPr>
        <p:spPr>
          <a:xfrm>
            <a:off x="7487980" y="4987688"/>
            <a:ext cx="876300" cy="1190625"/>
          </a:xfrm>
          <a:custGeom>
            <a:avLst/>
            <a:gdLst>
              <a:gd name="connsiteX0" fmla="*/ 199072 w 876300"/>
              <a:gd name="connsiteY0" fmla="*/ 361950 h 1190625"/>
              <a:gd name="connsiteX1" fmla="*/ 263843 w 876300"/>
              <a:gd name="connsiteY1" fmla="*/ 594360 h 1190625"/>
              <a:gd name="connsiteX2" fmla="*/ 296228 w 876300"/>
              <a:gd name="connsiteY2" fmla="*/ 702945 h 1190625"/>
              <a:gd name="connsiteX3" fmla="*/ 323850 w 876300"/>
              <a:gd name="connsiteY3" fmla="*/ 898207 h 1190625"/>
              <a:gd name="connsiteX4" fmla="*/ 290513 w 876300"/>
              <a:gd name="connsiteY4" fmla="*/ 965835 h 1190625"/>
              <a:gd name="connsiteX5" fmla="*/ 231458 w 876300"/>
              <a:gd name="connsiteY5" fmla="*/ 1045845 h 1190625"/>
              <a:gd name="connsiteX6" fmla="*/ 279083 w 876300"/>
              <a:gd name="connsiteY6" fmla="*/ 1165860 h 1190625"/>
              <a:gd name="connsiteX7" fmla="*/ 435293 w 876300"/>
              <a:gd name="connsiteY7" fmla="*/ 1192530 h 1190625"/>
              <a:gd name="connsiteX8" fmla="*/ 753428 w 876300"/>
              <a:gd name="connsiteY8" fmla="*/ 1170623 h 1190625"/>
              <a:gd name="connsiteX9" fmla="*/ 839153 w 876300"/>
              <a:gd name="connsiteY9" fmla="*/ 1162050 h 1190625"/>
              <a:gd name="connsiteX10" fmla="*/ 878205 w 876300"/>
              <a:gd name="connsiteY10" fmla="*/ 1102995 h 1190625"/>
              <a:gd name="connsiteX11" fmla="*/ 826770 w 876300"/>
              <a:gd name="connsiteY11" fmla="*/ 1023938 h 1190625"/>
              <a:gd name="connsiteX12" fmla="*/ 678180 w 876300"/>
              <a:gd name="connsiteY12" fmla="*/ 703897 h 1190625"/>
              <a:gd name="connsiteX13" fmla="*/ 674370 w 876300"/>
              <a:gd name="connsiteY13" fmla="*/ 627697 h 1190625"/>
              <a:gd name="connsiteX14" fmla="*/ 577215 w 876300"/>
              <a:gd name="connsiteY14" fmla="*/ 139065 h 1190625"/>
              <a:gd name="connsiteX15" fmla="*/ 543878 w 876300"/>
              <a:gd name="connsiteY15" fmla="*/ 0 h 1190625"/>
              <a:gd name="connsiteX16" fmla="*/ 0 w 876300"/>
              <a:gd name="connsiteY16" fmla="*/ 0 h 1190625"/>
              <a:gd name="connsiteX17" fmla="*/ 199072 w 876300"/>
              <a:gd name="connsiteY17" fmla="*/ 36195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76300" h="1190625">
                <a:moveTo>
                  <a:pt x="199072" y="361950"/>
                </a:moveTo>
                <a:cubicBezTo>
                  <a:pt x="233363" y="436245"/>
                  <a:pt x="250508" y="515303"/>
                  <a:pt x="263843" y="594360"/>
                </a:cubicBezTo>
                <a:cubicBezTo>
                  <a:pt x="270510" y="631507"/>
                  <a:pt x="280035" y="668655"/>
                  <a:pt x="296228" y="702945"/>
                </a:cubicBezTo>
                <a:cubicBezTo>
                  <a:pt x="324803" y="765810"/>
                  <a:pt x="328613" y="831532"/>
                  <a:pt x="323850" y="898207"/>
                </a:cubicBezTo>
                <a:cubicBezTo>
                  <a:pt x="322897" y="924878"/>
                  <a:pt x="307658" y="945832"/>
                  <a:pt x="290513" y="965835"/>
                </a:cubicBezTo>
                <a:cubicBezTo>
                  <a:pt x="268605" y="991553"/>
                  <a:pt x="244793" y="1014413"/>
                  <a:pt x="231458" y="1045845"/>
                </a:cubicBezTo>
                <a:cubicBezTo>
                  <a:pt x="205740" y="1102995"/>
                  <a:pt x="220980" y="1142048"/>
                  <a:pt x="279083" y="1165860"/>
                </a:cubicBezTo>
                <a:cubicBezTo>
                  <a:pt x="328613" y="1186815"/>
                  <a:pt x="381953" y="1190625"/>
                  <a:pt x="435293" y="1192530"/>
                </a:cubicBezTo>
                <a:cubicBezTo>
                  <a:pt x="541972" y="1195388"/>
                  <a:pt x="647700" y="1183005"/>
                  <a:pt x="753428" y="1170623"/>
                </a:cubicBezTo>
                <a:cubicBezTo>
                  <a:pt x="782003" y="1167765"/>
                  <a:pt x="811530" y="1167765"/>
                  <a:pt x="839153" y="1162050"/>
                </a:cubicBezTo>
                <a:cubicBezTo>
                  <a:pt x="875347" y="1155382"/>
                  <a:pt x="883920" y="1139190"/>
                  <a:pt x="878205" y="1102995"/>
                </a:cubicBezTo>
                <a:cubicBezTo>
                  <a:pt x="872490" y="1068705"/>
                  <a:pt x="852488" y="1044893"/>
                  <a:pt x="826770" y="1023938"/>
                </a:cubicBezTo>
                <a:cubicBezTo>
                  <a:pt x="726758" y="941070"/>
                  <a:pt x="676275" y="834390"/>
                  <a:pt x="678180" y="703897"/>
                </a:cubicBezTo>
                <a:cubicBezTo>
                  <a:pt x="678180" y="678180"/>
                  <a:pt x="676275" y="652463"/>
                  <a:pt x="674370" y="627697"/>
                </a:cubicBezTo>
                <a:cubicBezTo>
                  <a:pt x="660083" y="461010"/>
                  <a:pt x="618172" y="300038"/>
                  <a:pt x="577215" y="139065"/>
                </a:cubicBezTo>
                <a:cubicBezTo>
                  <a:pt x="565785" y="92393"/>
                  <a:pt x="554355" y="46672"/>
                  <a:pt x="543878" y="0"/>
                </a:cubicBezTo>
                <a:lnTo>
                  <a:pt x="0" y="0"/>
                </a:lnTo>
                <a:cubicBezTo>
                  <a:pt x="74295" y="115253"/>
                  <a:pt x="140970" y="236220"/>
                  <a:pt x="199072" y="36195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23E567D-795B-44B8-BD27-31BCB299A9B9}"/>
              </a:ext>
            </a:extLst>
          </p:cNvPr>
          <p:cNvSpPr/>
          <p:nvPr/>
        </p:nvSpPr>
        <p:spPr>
          <a:xfrm>
            <a:off x="3874195" y="3903785"/>
            <a:ext cx="4152900" cy="1093647"/>
          </a:xfrm>
          <a:custGeom>
            <a:avLst/>
            <a:gdLst>
              <a:gd name="connsiteX0" fmla="*/ 6668 w 4152900"/>
              <a:gd name="connsiteY0" fmla="*/ 648653 h 1057275"/>
              <a:gd name="connsiteX1" fmla="*/ 58103 w 4152900"/>
              <a:gd name="connsiteY1" fmla="*/ 617220 h 1057275"/>
              <a:gd name="connsiteX2" fmla="*/ 206693 w 4152900"/>
              <a:gd name="connsiteY2" fmla="*/ 402907 h 1057275"/>
              <a:gd name="connsiteX3" fmla="*/ 280035 w 4152900"/>
              <a:gd name="connsiteY3" fmla="*/ 181928 h 1057275"/>
              <a:gd name="connsiteX4" fmla="*/ 315278 w 4152900"/>
              <a:gd name="connsiteY4" fmla="*/ 85725 h 1057275"/>
              <a:gd name="connsiteX5" fmla="*/ 331470 w 4152900"/>
              <a:gd name="connsiteY5" fmla="*/ 71438 h 1057275"/>
              <a:gd name="connsiteX6" fmla="*/ 347663 w 4152900"/>
              <a:gd name="connsiteY6" fmla="*/ 90488 h 1057275"/>
              <a:gd name="connsiteX7" fmla="*/ 361950 w 4152900"/>
              <a:gd name="connsiteY7" fmla="*/ 159067 h 1057275"/>
              <a:gd name="connsiteX8" fmla="*/ 574358 w 4152900"/>
              <a:gd name="connsiteY8" fmla="*/ 987742 h 1057275"/>
              <a:gd name="connsiteX9" fmla="*/ 599123 w 4152900"/>
              <a:gd name="connsiteY9" fmla="*/ 1056323 h 1057275"/>
              <a:gd name="connsiteX10" fmla="*/ 1283970 w 4152900"/>
              <a:gd name="connsiteY10" fmla="*/ 1056323 h 1057275"/>
              <a:gd name="connsiteX11" fmla="*/ 1400175 w 4152900"/>
              <a:gd name="connsiteY11" fmla="*/ 882015 h 1057275"/>
              <a:gd name="connsiteX12" fmla="*/ 1508760 w 4152900"/>
              <a:gd name="connsiteY12" fmla="*/ 768667 h 1057275"/>
              <a:gd name="connsiteX13" fmla="*/ 1689735 w 4152900"/>
              <a:gd name="connsiteY13" fmla="*/ 706755 h 1057275"/>
              <a:gd name="connsiteX14" fmla="*/ 1968818 w 4152900"/>
              <a:gd name="connsiteY14" fmla="*/ 701040 h 1057275"/>
              <a:gd name="connsiteX15" fmla="*/ 2546985 w 4152900"/>
              <a:gd name="connsiteY15" fmla="*/ 502920 h 1057275"/>
              <a:gd name="connsiteX16" fmla="*/ 2591753 w 4152900"/>
              <a:gd name="connsiteY16" fmla="*/ 518160 h 1057275"/>
              <a:gd name="connsiteX17" fmla="*/ 2619375 w 4152900"/>
              <a:gd name="connsiteY17" fmla="*/ 582930 h 1057275"/>
              <a:gd name="connsiteX18" fmla="*/ 2704148 w 4152900"/>
              <a:gd name="connsiteY18" fmla="*/ 965835 h 1057275"/>
              <a:gd name="connsiteX19" fmla="*/ 2703195 w 4152900"/>
              <a:gd name="connsiteY19" fmla="*/ 1057275 h 1057275"/>
              <a:gd name="connsiteX20" fmla="*/ 3198495 w 4152900"/>
              <a:gd name="connsiteY20" fmla="*/ 1057275 h 1057275"/>
              <a:gd name="connsiteX21" fmla="*/ 3264218 w 4152900"/>
              <a:gd name="connsiteY21" fmla="*/ 647700 h 1057275"/>
              <a:gd name="connsiteX22" fmla="*/ 3283268 w 4152900"/>
              <a:gd name="connsiteY22" fmla="*/ 620078 h 1057275"/>
              <a:gd name="connsiteX23" fmla="*/ 3325178 w 4152900"/>
              <a:gd name="connsiteY23" fmla="*/ 632460 h 1057275"/>
              <a:gd name="connsiteX24" fmla="*/ 3356610 w 4152900"/>
              <a:gd name="connsiteY24" fmla="*/ 686753 h 1057275"/>
              <a:gd name="connsiteX25" fmla="*/ 3460433 w 4152900"/>
              <a:gd name="connsiteY25" fmla="*/ 852488 h 1057275"/>
              <a:gd name="connsiteX26" fmla="*/ 3610928 w 4152900"/>
              <a:gd name="connsiteY26" fmla="*/ 1057275 h 1057275"/>
              <a:gd name="connsiteX27" fmla="*/ 4154805 w 4152900"/>
              <a:gd name="connsiteY27" fmla="*/ 1057275 h 1057275"/>
              <a:gd name="connsiteX28" fmla="*/ 4009073 w 4152900"/>
              <a:gd name="connsiteY28" fmla="*/ 368617 h 1057275"/>
              <a:gd name="connsiteX29" fmla="*/ 3931920 w 4152900"/>
              <a:gd name="connsiteY29" fmla="*/ 0 h 1057275"/>
              <a:gd name="connsiteX30" fmla="*/ 244793 w 4152900"/>
              <a:gd name="connsiteY30" fmla="*/ 0 h 1057275"/>
              <a:gd name="connsiteX31" fmla="*/ 23813 w 4152900"/>
              <a:gd name="connsiteY31" fmla="*/ 591503 h 1057275"/>
              <a:gd name="connsiteX32" fmla="*/ 0 w 4152900"/>
              <a:gd name="connsiteY32" fmla="*/ 632460 h 1057275"/>
              <a:gd name="connsiteX33" fmla="*/ 0 w 4152900"/>
              <a:gd name="connsiteY33" fmla="*/ 638175 h 1057275"/>
              <a:gd name="connsiteX34" fmla="*/ 6668 w 4152900"/>
              <a:gd name="connsiteY34" fmla="*/ 648653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152900" h="1057275">
                <a:moveTo>
                  <a:pt x="6668" y="648653"/>
                </a:moveTo>
                <a:cubicBezTo>
                  <a:pt x="20955" y="660082"/>
                  <a:pt x="42863" y="630555"/>
                  <a:pt x="58103" y="617220"/>
                </a:cubicBezTo>
                <a:cubicBezTo>
                  <a:pt x="124778" y="559117"/>
                  <a:pt x="171450" y="483870"/>
                  <a:pt x="206693" y="402907"/>
                </a:cubicBezTo>
                <a:cubicBezTo>
                  <a:pt x="239078" y="331470"/>
                  <a:pt x="263843" y="258128"/>
                  <a:pt x="280035" y="181928"/>
                </a:cubicBezTo>
                <a:cubicBezTo>
                  <a:pt x="287655" y="147638"/>
                  <a:pt x="297180" y="115253"/>
                  <a:pt x="315278" y="85725"/>
                </a:cubicBezTo>
                <a:cubicBezTo>
                  <a:pt x="319088" y="79057"/>
                  <a:pt x="322898" y="71438"/>
                  <a:pt x="331470" y="71438"/>
                </a:cubicBezTo>
                <a:cubicBezTo>
                  <a:pt x="342900" y="71438"/>
                  <a:pt x="345758" y="80963"/>
                  <a:pt x="347663" y="90488"/>
                </a:cubicBezTo>
                <a:cubicBezTo>
                  <a:pt x="353378" y="113347"/>
                  <a:pt x="358140" y="135255"/>
                  <a:pt x="361950" y="159067"/>
                </a:cubicBezTo>
                <a:cubicBezTo>
                  <a:pt x="401003" y="443865"/>
                  <a:pt x="470535" y="719138"/>
                  <a:pt x="574358" y="987742"/>
                </a:cubicBezTo>
                <a:cubicBezTo>
                  <a:pt x="582930" y="1010603"/>
                  <a:pt x="591503" y="1033463"/>
                  <a:pt x="599123" y="1056323"/>
                </a:cubicBezTo>
                <a:lnTo>
                  <a:pt x="1283970" y="1056323"/>
                </a:lnTo>
                <a:cubicBezTo>
                  <a:pt x="1309688" y="991553"/>
                  <a:pt x="1347788" y="932497"/>
                  <a:pt x="1400175" y="882015"/>
                </a:cubicBezTo>
                <a:cubicBezTo>
                  <a:pt x="1437323" y="845820"/>
                  <a:pt x="1471613" y="806767"/>
                  <a:pt x="1508760" y="768667"/>
                </a:cubicBezTo>
                <a:cubicBezTo>
                  <a:pt x="1558290" y="717232"/>
                  <a:pt x="1624013" y="710565"/>
                  <a:pt x="1689735" y="706755"/>
                </a:cubicBezTo>
                <a:cubicBezTo>
                  <a:pt x="1783080" y="701992"/>
                  <a:pt x="1875473" y="708660"/>
                  <a:pt x="1968818" y="701040"/>
                </a:cubicBezTo>
                <a:cubicBezTo>
                  <a:pt x="2179320" y="683895"/>
                  <a:pt x="2371725" y="620078"/>
                  <a:pt x="2546985" y="502920"/>
                </a:cubicBezTo>
                <a:cubicBezTo>
                  <a:pt x="2574608" y="484822"/>
                  <a:pt x="2583180" y="489585"/>
                  <a:pt x="2591753" y="518160"/>
                </a:cubicBezTo>
                <a:cubicBezTo>
                  <a:pt x="2598420" y="540067"/>
                  <a:pt x="2607945" y="561975"/>
                  <a:pt x="2619375" y="582930"/>
                </a:cubicBezTo>
                <a:cubicBezTo>
                  <a:pt x="2684145" y="702945"/>
                  <a:pt x="2704148" y="831532"/>
                  <a:pt x="2704148" y="965835"/>
                </a:cubicBezTo>
                <a:cubicBezTo>
                  <a:pt x="2704148" y="996315"/>
                  <a:pt x="2704148" y="1026795"/>
                  <a:pt x="2703195" y="1057275"/>
                </a:cubicBezTo>
                <a:lnTo>
                  <a:pt x="3198495" y="1057275"/>
                </a:lnTo>
                <a:cubicBezTo>
                  <a:pt x="3228023" y="922020"/>
                  <a:pt x="3252788" y="785813"/>
                  <a:pt x="3264218" y="647700"/>
                </a:cubicBezTo>
                <a:cubicBezTo>
                  <a:pt x="3265170" y="634365"/>
                  <a:pt x="3268980" y="622935"/>
                  <a:pt x="3283268" y="620078"/>
                </a:cubicBezTo>
                <a:cubicBezTo>
                  <a:pt x="3299460" y="617220"/>
                  <a:pt x="3315653" y="616267"/>
                  <a:pt x="3325178" y="632460"/>
                </a:cubicBezTo>
                <a:cubicBezTo>
                  <a:pt x="3336608" y="650557"/>
                  <a:pt x="3348038" y="667703"/>
                  <a:pt x="3356610" y="686753"/>
                </a:cubicBezTo>
                <a:cubicBezTo>
                  <a:pt x="3382328" y="747713"/>
                  <a:pt x="3418523" y="802005"/>
                  <a:pt x="3460433" y="852488"/>
                </a:cubicBezTo>
                <a:cubicBezTo>
                  <a:pt x="3513773" y="918210"/>
                  <a:pt x="3564255" y="986790"/>
                  <a:pt x="3610928" y="1057275"/>
                </a:cubicBezTo>
                <a:lnTo>
                  <a:pt x="4154805" y="1057275"/>
                </a:lnTo>
                <a:cubicBezTo>
                  <a:pt x="4102418" y="828675"/>
                  <a:pt x="4059555" y="597217"/>
                  <a:pt x="4009073" y="368617"/>
                </a:cubicBezTo>
                <a:cubicBezTo>
                  <a:pt x="3982403" y="245745"/>
                  <a:pt x="3948113" y="124778"/>
                  <a:pt x="3931920" y="0"/>
                </a:cubicBezTo>
                <a:lnTo>
                  <a:pt x="244793" y="0"/>
                </a:lnTo>
                <a:cubicBezTo>
                  <a:pt x="207645" y="205740"/>
                  <a:pt x="131445" y="402907"/>
                  <a:pt x="23813" y="591503"/>
                </a:cubicBezTo>
                <a:cubicBezTo>
                  <a:pt x="16193" y="603885"/>
                  <a:pt x="1905" y="619125"/>
                  <a:pt x="0" y="632460"/>
                </a:cubicBezTo>
                <a:lnTo>
                  <a:pt x="0" y="638175"/>
                </a:lnTo>
                <a:cubicBezTo>
                  <a:pt x="953" y="641985"/>
                  <a:pt x="2858" y="645795"/>
                  <a:pt x="6668" y="64865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3CA7F024-454B-4430-9702-6AADE56B84BE}"/>
              </a:ext>
            </a:extLst>
          </p:cNvPr>
          <p:cNvSpPr/>
          <p:nvPr/>
        </p:nvSpPr>
        <p:spPr>
          <a:xfrm>
            <a:off x="4234240" y="1134080"/>
            <a:ext cx="5762625" cy="1743075"/>
          </a:xfrm>
          <a:custGeom>
            <a:avLst/>
            <a:gdLst>
              <a:gd name="connsiteX0" fmla="*/ 5513070 w 5762625"/>
              <a:gd name="connsiteY0" fmla="*/ 1731657 h 1743075"/>
              <a:gd name="connsiteX1" fmla="*/ 5724525 w 5762625"/>
              <a:gd name="connsiteY1" fmla="*/ 1415427 h 1743075"/>
              <a:gd name="connsiteX2" fmla="*/ 5714048 w 5762625"/>
              <a:gd name="connsiteY2" fmla="*/ 978230 h 1743075"/>
              <a:gd name="connsiteX3" fmla="*/ 5607368 w 5762625"/>
              <a:gd name="connsiteY3" fmla="*/ 775347 h 1743075"/>
              <a:gd name="connsiteX4" fmla="*/ 5571173 w 5762625"/>
              <a:gd name="connsiteY4" fmla="*/ 656285 h 1743075"/>
              <a:gd name="connsiteX5" fmla="*/ 5570220 w 5762625"/>
              <a:gd name="connsiteY5" fmla="*/ 640092 h 1743075"/>
              <a:gd name="connsiteX6" fmla="*/ 5384483 w 5762625"/>
              <a:gd name="connsiteY6" fmla="*/ 107645 h 1743075"/>
              <a:gd name="connsiteX7" fmla="*/ 5161598 w 5762625"/>
              <a:gd name="connsiteY7" fmla="*/ 965 h 1743075"/>
              <a:gd name="connsiteX8" fmla="*/ 5103495 w 5762625"/>
              <a:gd name="connsiteY8" fmla="*/ 99072 h 1743075"/>
              <a:gd name="connsiteX9" fmla="*/ 5159693 w 5762625"/>
              <a:gd name="connsiteY9" fmla="*/ 179082 h 1743075"/>
              <a:gd name="connsiteX10" fmla="*/ 5288280 w 5762625"/>
              <a:gd name="connsiteY10" fmla="*/ 487692 h 1743075"/>
              <a:gd name="connsiteX11" fmla="*/ 5365433 w 5762625"/>
              <a:gd name="connsiteY11" fmla="*/ 1005852 h 1743075"/>
              <a:gd name="connsiteX12" fmla="*/ 5373053 w 5762625"/>
              <a:gd name="connsiteY12" fmla="*/ 1027760 h 1743075"/>
              <a:gd name="connsiteX13" fmla="*/ 5343525 w 5762625"/>
              <a:gd name="connsiteY13" fmla="*/ 1240167 h 1743075"/>
              <a:gd name="connsiteX14" fmla="*/ 5093970 w 5762625"/>
              <a:gd name="connsiteY14" fmla="*/ 1311605 h 1743075"/>
              <a:gd name="connsiteX15" fmla="*/ 4958715 w 5762625"/>
              <a:gd name="connsiteY15" fmla="*/ 1229690 h 1743075"/>
              <a:gd name="connsiteX16" fmla="*/ 4588193 w 5762625"/>
              <a:gd name="connsiteY16" fmla="*/ 867740 h 1743075"/>
              <a:gd name="connsiteX17" fmla="*/ 4558665 w 5762625"/>
              <a:gd name="connsiteY17" fmla="*/ 823925 h 1743075"/>
              <a:gd name="connsiteX18" fmla="*/ 4413885 w 5762625"/>
              <a:gd name="connsiteY18" fmla="*/ 633425 h 1743075"/>
              <a:gd name="connsiteX19" fmla="*/ 4019550 w 5762625"/>
              <a:gd name="connsiteY19" fmla="*/ 540080 h 1743075"/>
              <a:gd name="connsiteX20" fmla="*/ 3741420 w 5762625"/>
              <a:gd name="connsiteY20" fmla="*/ 601040 h 1743075"/>
              <a:gd name="connsiteX21" fmla="*/ 3560445 w 5762625"/>
              <a:gd name="connsiteY21" fmla="*/ 615327 h 1743075"/>
              <a:gd name="connsiteX22" fmla="*/ 2866073 w 5762625"/>
              <a:gd name="connsiteY22" fmla="*/ 592467 h 1743075"/>
              <a:gd name="connsiteX23" fmla="*/ 2697480 w 5762625"/>
              <a:gd name="connsiteY23" fmla="*/ 609612 h 1743075"/>
              <a:gd name="connsiteX24" fmla="*/ 2586038 w 5762625"/>
              <a:gd name="connsiteY24" fmla="*/ 699147 h 1743075"/>
              <a:gd name="connsiteX25" fmla="*/ 2509838 w 5762625"/>
              <a:gd name="connsiteY25" fmla="*/ 750582 h 1743075"/>
              <a:gd name="connsiteX26" fmla="*/ 2319338 w 5762625"/>
              <a:gd name="connsiteY26" fmla="*/ 782015 h 1743075"/>
              <a:gd name="connsiteX27" fmla="*/ 1937385 w 5762625"/>
              <a:gd name="connsiteY27" fmla="*/ 827735 h 1743075"/>
              <a:gd name="connsiteX28" fmla="*/ 1654493 w 5762625"/>
              <a:gd name="connsiteY28" fmla="*/ 780110 h 1743075"/>
              <a:gd name="connsiteX29" fmla="*/ 1360170 w 5762625"/>
              <a:gd name="connsiteY29" fmla="*/ 703910 h 1743075"/>
              <a:gd name="connsiteX30" fmla="*/ 894398 w 5762625"/>
              <a:gd name="connsiteY30" fmla="*/ 783920 h 1743075"/>
              <a:gd name="connsiteX31" fmla="*/ 288608 w 5762625"/>
              <a:gd name="connsiteY31" fmla="*/ 1232547 h 1743075"/>
              <a:gd name="connsiteX32" fmla="*/ 0 w 5762625"/>
              <a:gd name="connsiteY32" fmla="*/ 1747850 h 1743075"/>
              <a:gd name="connsiteX33" fmla="*/ 5497830 w 5762625"/>
              <a:gd name="connsiteY33" fmla="*/ 1747850 h 1743075"/>
              <a:gd name="connsiteX34" fmla="*/ 5513070 w 5762625"/>
              <a:gd name="connsiteY34" fmla="*/ 1731657 h 174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762625" h="1743075">
                <a:moveTo>
                  <a:pt x="5513070" y="1731657"/>
                </a:moveTo>
                <a:cubicBezTo>
                  <a:pt x="5597843" y="1635455"/>
                  <a:pt x="5674995" y="1534490"/>
                  <a:pt x="5724525" y="1415427"/>
                </a:cubicBezTo>
                <a:cubicBezTo>
                  <a:pt x="5785485" y="1267790"/>
                  <a:pt x="5785485" y="1122057"/>
                  <a:pt x="5714048" y="978230"/>
                </a:cubicBezTo>
                <a:cubicBezTo>
                  <a:pt x="5679758" y="909650"/>
                  <a:pt x="5645468" y="841070"/>
                  <a:pt x="5607368" y="775347"/>
                </a:cubicBezTo>
                <a:cubicBezTo>
                  <a:pt x="5586413" y="738200"/>
                  <a:pt x="5569268" y="700100"/>
                  <a:pt x="5571173" y="656285"/>
                </a:cubicBezTo>
                <a:cubicBezTo>
                  <a:pt x="5571173" y="650570"/>
                  <a:pt x="5571173" y="644855"/>
                  <a:pt x="5570220" y="640092"/>
                </a:cubicBezTo>
                <a:cubicBezTo>
                  <a:pt x="5524500" y="457212"/>
                  <a:pt x="5491163" y="269570"/>
                  <a:pt x="5384483" y="107645"/>
                </a:cubicBezTo>
                <a:cubicBezTo>
                  <a:pt x="5350193" y="54305"/>
                  <a:pt x="5223510" y="-8560"/>
                  <a:pt x="5161598" y="965"/>
                </a:cubicBezTo>
                <a:cubicBezTo>
                  <a:pt x="5117783" y="7632"/>
                  <a:pt x="5092065" y="51447"/>
                  <a:pt x="5103495" y="99072"/>
                </a:cubicBezTo>
                <a:cubicBezTo>
                  <a:pt x="5111115" y="133362"/>
                  <a:pt x="5133023" y="159080"/>
                  <a:pt x="5159693" y="179082"/>
                </a:cubicBezTo>
                <a:cubicBezTo>
                  <a:pt x="5261610" y="257187"/>
                  <a:pt x="5292090" y="365772"/>
                  <a:pt x="5288280" y="487692"/>
                </a:cubicBezTo>
                <a:cubicBezTo>
                  <a:pt x="5283518" y="664857"/>
                  <a:pt x="5290185" y="840117"/>
                  <a:pt x="5365433" y="1005852"/>
                </a:cubicBezTo>
                <a:cubicBezTo>
                  <a:pt x="5368290" y="1013472"/>
                  <a:pt x="5371148" y="1020140"/>
                  <a:pt x="5373053" y="1027760"/>
                </a:cubicBezTo>
                <a:cubicBezTo>
                  <a:pt x="5398770" y="1103960"/>
                  <a:pt x="5409248" y="1174445"/>
                  <a:pt x="5343525" y="1240167"/>
                </a:cubicBezTo>
                <a:cubicBezTo>
                  <a:pt x="5272088" y="1312557"/>
                  <a:pt x="5193030" y="1341132"/>
                  <a:pt x="5093970" y="1311605"/>
                </a:cubicBezTo>
                <a:cubicBezTo>
                  <a:pt x="5042535" y="1295412"/>
                  <a:pt x="4996815" y="1266837"/>
                  <a:pt x="4958715" y="1229690"/>
                </a:cubicBezTo>
                <a:cubicBezTo>
                  <a:pt x="4833938" y="1109675"/>
                  <a:pt x="4711065" y="988707"/>
                  <a:pt x="4588193" y="867740"/>
                </a:cubicBezTo>
                <a:cubicBezTo>
                  <a:pt x="4575810" y="855357"/>
                  <a:pt x="4564380" y="841070"/>
                  <a:pt x="4558665" y="823925"/>
                </a:cubicBezTo>
                <a:cubicBezTo>
                  <a:pt x="4531995" y="743915"/>
                  <a:pt x="4471988" y="689622"/>
                  <a:pt x="4413885" y="633425"/>
                </a:cubicBezTo>
                <a:cubicBezTo>
                  <a:pt x="4300538" y="522935"/>
                  <a:pt x="4164330" y="517220"/>
                  <a:pt x="4019550" y="540080"/>
                </a:cubicBezTo>
                <a:cubicBezTo>
                  <a:pt x="3925253" y="554367"/>
                  <a:pt x="3830955" y="569607"/>
                  <a:pt x="3741420" y="601040"/>
                </a:cubicBezTo>
                <a:cubicBezTo>
                  <a:pt x="3682365" y="621042"/>
                  <a:pt x="3621405" y="617232"/>
                  <a:pt x="3560445" y="615327"/>
                </a:cubicBezTo>
                <a:cubicBezTo>
                  <a:pt x="3328988" y="603897"/>
                  <a:pt x="3098483" y="581990"/>
                  <a:pt x="2866073" y="592467"/>
                </a:cubicBezTo>
                <a:cubicBezTo>
                  <a:pt x="2809875" y="595325"/>
                  <a:pt x="2752725" y="598182"/>
                  <a:pt x="2697480" y="609612"/>
                </a:cubicBezTo>
                <a:cubicBezTo>
                  <a:pt x="2646045" y="621042"/>
                  <a:pt x="2605088" y="645807"/>
                  <a:pt x="2586038" y="699147"/>
                </a:cubicBezTo>
                <a:cubicBezTo>
                  <a:pt x="2573655" y="735342"/>
                  <a:pt x="2542223" y="744867"/>
                  <a:pt x="2509838" y="750582"/>
                </a:cubicBezTo>
                <a:cubicBezTo>
                  <a:pt x="2446973" y="762965"/>
                  <a:pt x="2383155" y="771537"/>
                  <a:pt x="2319338" y="782015"/>
                </a:cubicBezTo>
                <a:cubicBezTo>
                  <a:pt x="2192655" y="803922"/>
                  <a:pt x="2065973" y="824877"/>
                  <a:pt x="1937385" y="827735"/>
                </a:cubicBezTo>
                <a:cubicBezTo>
                  <a:pt x="1839278" y="829640"/>
                  <a:pt x="1744980" y="818210"/>
                  <a:pt x="1654493" y="780110"/>
                </a:cubicBezTo>
                <a:cubicBezTo>
                  <a:pt x="1560195" y="741057"/>
                  <a:pt x="1462088" y="713435"/>
                  <a:pt x="1360170" y="703910"/>
                </a:cubicBezTo>
                <a:cubicBezTo>
                  <a:pt x="1197293" y="689622"/>
                  <a:pt x="1042035" y="717245"/>
                  <a:pt x="894398" y="783920"/>
                </a:cubicBezTo>
                <a:cubicBezTo>
                  <a:pt x="661035" y="890600"/>
                  <a:pt x="446722" y="1024902"/>
                  <a:pt x="288608" y="1232547"/>
                </a:cubicBezTo>
                <a:cubicBezTo>
                  <a:pt x="167640" y="1389710"/>
                  <a:pt x="78105" y="1565922"/>
                  <a:pt x="0" y="1747850"/>
                </a:cubicBezTo>
                <a:lnTo>
                  <a:pt x="5497830" y="1747850"/>
                </a:lnTo>
                <a:cubicBezTo>
                  <a:pt x="5502593" y="1743087"/>
                  <a:pt x="5508308" y="1737372"/>
                  <a:pt x="5513070" y="173165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EB73A7E-4A05-4C93-9A13-195FA3FB1103}"/>
              </a:ext>
            </a:extLst>
          </p:cNvPr>
          <p:cNvSpPr/>
          <p:nvPr/>
        </p:nvSpPr>
        <p:spPr>
          <a:xfrm>
            <a:off x="6394000" y="4988640"/>
            <a:ext cx="676275" cy="1209675"/>
          </a:xfrm>
          <a:custGeom>
            <a:avLst/>
            <a:gdLst>
              <a:gd name="connsiteX0" fmla="*/ 647257 w 676275"/>
              <a:gd name="connsiteY0" fmla="*/ 1192530 h 1209675"/>
              <a:gd name="connsiteX1" fmla="*/ 679642 w 676275"/>
              <a:gd name="connsiteY1" fmla="*/ 1157287 h 1209675"/>
              <a:gd name="connsiteX2" fmla="*/ 643447 w 676275"/>
              <a:gd name="connsiteY2" fmla="*/ 1059180 h 1209675"/>
              <a:gd name="connsiteX3" fmla="*/ 567247 w 676275"/>
              <a:gd name="connsiteY3" fmla="*/ 989647 h 1209675"/>
              <a:gd name="connsiteX4" fmla="*/ 529147 w 676275"/>
              <a:gd name="connsiteY4" fmla="*/ 772478 h 1209675"/>
              <a:gd name="connsiteX5" fmla="*/ 567247 w 676275"/>
              <a:gd name="connsiteY5" fmla="*/ 637222 h 1209675"/>
              <a:gd name="connsiteX6" fmla="*/ 569152 w 676275"/>
              <a:gd name="connsiteY6" fmla="*/ 621030 h 1209675"/>
              <a:gd name="connsiteX7" fmla="*/ 665355 w 676275"/>
              <a:gd name="connsiteY7" fmla="*/ 68580 h 1209675"/>
              <a:gd name="connsiteX8" fmla="*/ 680595 w 676275"/>
              <a:gd name="connsiteY8" fmla="*/ 0 h 1209675"/>
              <a:gd name="connsiteX9" fmla="*/ 185295 w 676275"/>
              <a:gd name="connsiteY9" fmla="*/ 0 h 1209675"/>
              <a:gd name="connsiteX10" fmla="*/ 165292 w 676275"/>
              <a:gd name="connsiteY10" fmla="*/ 453390 h 1209675"/>
              <a:gd name="connsiteX11" fmla="*/ 155767 w 676275"/>
              <a:gd name="connsiteY11" fmla="*/ 719138 h 1209675"/>
              <a:gd name="connsiteX12" fmla="*/ 129097 w 676275"/>
              <a:gd name="connsiteY12" fmla="*/ 886778 h 1209675"/>
              <a:gd name="connsiteX13" fmla="*/ 105285 w 676275"/>
              <a:gd name="connsiteY13" fmla="*/ 916305 h 1209675"/>
              <a:gd name="connsiteX14" fmla="*/ 510 w 676275"/>
              <a:gd name="connsiteY14" fmla="*/ 1100137 h 1209675"/>
              <a:gd name="connsiteX15" fmla="*/ 21465 w 676275"/>
              <a:gd name="connsiteY15" fmla="*/ 1143953 h 1209675"/>
              <a:gd name="connsiteX16" fmla="*/ 176722 w 676275"/>
              <a:gd name="connsiteY16" fmla="*/ 1219200 h 1209675"/>
              <a:gd name="connsiteX17" fmla="*/ 532005 w 676275"/>
              <a:gd name="connsiteY17" fmla="*/ 1219200 h 1209675"/>
              <a:gd name="connsiteX18" fmla="*/ 598680 w 676275"/>
              <a:gd name="connsiteY18" fmla="*/ 1201103 h 1209675"/>
              <a:gd name="connsiteX19" fmla="*/ 647257 w 676275"/>
              <a:gd name="connsiteY19" fmla="*/ 119253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76275" h="1209675">
                <a:moveTo>
                  <a:pt x="647257" y="1192530"/>
                </a:moveTo>
                <a:cubicBezTo>
                  <a:pt x="671070" y="1193483"/>
                  <a:pt x="681547" y="1180148"/>
                  <a:pt x="679642" y="1157287"/>
                </a:cubicBezTo>
                <a:cubicBezTo>
                  <a:pt x="677737" y="1121092"/>
                  <a:pt x="668212" y="1087755"/>
                  <a:pt x="643447" y="1059180"/>
                </a:cubicBezTo>
                <a:cubicBezTo>
                  <a:pt x="620587" y="1033462"/>
                  <a:pt x="593917" y="1011555"/>
                  <a:pt x="567247" y="989647"/>
                </a:cubicBezTo>
                <a:cubicBezTo>
                  <a:pt x="495810" y="927735"/>
                  <a:pt x="482475" y="854392"/>
                  <a:pt x="529147" y="772478"/>
                </a:cubicBezTo>
                <a:cubicBezTo>
                  <a:pt x="552960" y="729615"/>
                  <a:pt x="570105" y="686753"/>
                  <a:pt x="567247" y="637222"/>
                </a:cubicBezTo>
                <a:cubicBezTo>
                  <a:pt x="567247" y="631507"/>
                  <a:pt x="567247" y="625792"/>
                  <a:pt x="569152" y="621030"/>
                </a:cubicBezTo>
                <a:cubicBezTo>
                  <a:pt x="625350" y="441007"/>
                  <a:pt x="624397" y="251460"/>
                  <a:pt x="665355" y="68580"/>
                </a:cubicBezTo>
                <a:cubicBezTo>
                  <a:pt x="670117" y="45720"/>
                  <a:pt x="675832" y="22860"/>
                  <a:pt x="680595" y="0"/>
                </a:cubicBezTo>
                <a:lnTo>
                  <a:pt x="185295" y="0"/>
                </a:lnTo>
                <a:cubicBezTo>
                  <a:pt x="182437" y="151447"/>
                  <a:pt x="171960" y="301942"/>
                  <a:pt x="165292" y="453390"/>
                </a:cubicBezTo>
                <a:cubicBezTo>
                  <a:pt x="161482" y="541972"/>
                  <a:pt x="159577" y="630555"/>
                  <a:pt x="155767" y="719138"/>
                </a:cubicBezTo>
                <a:cubicBezTo>
                  <a:pt x="152910" y="775335"/>
                  <a:pt x="138622" y="830580"/>
                  <a:pt x="129097" y="886778"/>
                </a:cubicBezTo>
                <a:cubicBezTo>
                  <a:pt x="126240" y="901065"/>
                  <a:pt x="119572" y="909638"/>
                  <a:pt x="105285" y="916305"/>
                </a:cubicBezTo>
                <a:cubicBezTo>
                  <a:pt x="53850" y="939165"/>
                  <a:pt x="-6158" y="1044892"/>
                  <a:pt x="510" y="1100137"/>
                </a:cubicBezTo>
                <a:cubicBezTo>
                  <a:pt x="2415" y="1117283"/>
                  <a:pt x="10035" y="1132523"/>
                  <a:pt x="21465" y="1143953"/>
                </a:cubicBezTo>
                <a:cubicBezTo>
                  <a:pt x="64327" y="1188720"/>
                  <a:pt x="114810" y="1216342"/>
                  <a:pt x="176722" y="1219200"/>
                </a:cubicBezTo>
                <a:lnTo>
                  <a:pt x="532005" y="1219200"/>
                </a:lnTo>
                <a:cubicBezTo>
                  <a:pt x="554865" y="1217295"/>
                  <a:pt x="577725" y="1211580"/>
                  <a:pt x="598680" y="1201103"/>
                </a:cubicBezTo>
                <a:cubicBezTo>
                  <a:pt x="613920" y="1192530"/>
                  <a:pt x="631065" y="1192530"/>
                  <a:pt x="647257" y="119253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F2C1D44-75A7-4AAB-A73D-332C85C95780}"/>
              </a:ext>
            </a:extLst>
          </p:cNvPr>
          <p:cNvSpPr/>
          <p:nvPr/>
        </p:nvSpPr>
        <p:spPr>
          <a:xfrm>
            <a:off x="4118035" y="2873138"/>
            <a:ext cx="5610225" cy="1057275"/>
          </a:xfrm>
          <a:custGeom>
            <a:avLst/>
            <a:gdLst>
              <a:gd name="connsiteX0" fmla="*/ 3676650 w 5610225"/>
              <a:gd name="connsiteY0" fmla="*/ 693420 h 1057275"/>
              <a:gd name="connsiteX1" fmla="*/ 3679508 w 5610225"/>
              <a:gd name="connsiteY1" fmla="*/ 537210 h 1057275"/>
              <a:gd name="connsiteX2" fmla="*/ 3707130 w 5610225"/>
              <a:gd name="connsiteY2" fmla="*/ 521017 h 1057275"/>
              <a:gd name="connsiteX3" fmla="*/ 3951923 w 5610225"/>
              <a:gd name="connsiteY3" fmla="*/ 623888 h 1057275"/>
              <a:gd name="connsiteX4" fmla="*/ 4186238 w 5610225"/>
              <a:gd name="connsiteY4" fmla="*/ 641033 h 1057275"/>
              <a:gd name="connsiteX5" fmla="*/ 4285298 w 5610225"/>
              <a:gd name="connsiteY5" fmla="*/ 541020 h 1057275"/>
              <a:gd name="connsiteX6" fmla="*/ 4287203 w 5610225"/>
              <a:gd name="connsiteY6" fmla="*/ 361950 h 1057275"/>
              <a:gd name="connsiteX7" fmla="*/ 4330065 w 5610225"/>
              <a:gd name="connsiteY7" fmla="*/ 312420 h 1057275"/>
              <a:gd name="connsiteX8" fmla="*/ 4591050 w 5610225"/>
              <a:gd name="connsiteY8" fmla="*/ 200978 h 1057275"/>
              <a:gd name="connsiteX9" fmla="*/ 4659630 w 5610225"/>
              <a:gd name="connsiteY9" fmla="*/ 208597 h 1057275"/>
              <a:gd name="connsiteX10" fmla="*/ 4672013 w 5610225"/>
              <a:gd name="connsiteY10" fmla="*/ 228600 h 1057275"/>
              <a:gd name="connsiteX11" fmla="*/ 4927283 w 5610225"/>
              <a:gd name="connsiteY11" fmla="*/ 368617 h 1057275"/>
              <a:gd name="connsiteX12" fmla="*/ 5003483 w 5610225"/>
              <a:gd name="connsiteY12" fmla="*/ 398145 h 1057275"/>
              <a:gd name="connsiteX13" fmla="*/ 5200650 w 5610225"/>
              <a:gd name="connsiteY13" fmla="*/ 657225 h 1057275"/>
              <a:gd name="connsiteX14" fmla="*/ 5283518 w 5610225"/>
              <a:gd name="connsiteY14" fmla="*/ 761047 h 1057275"/>
              <a:gd name="connsiteX15" fmla="*/ 5305425 w 5610225"/>
              <a:gd name="connsiteY15" fmla="*/ 781050 h 1057275"/>
              <a:gd name="connsiteX16" fmla="*/ 5348288 w 5610225"/>
              <a:gd name="connsiteY16" fmla="*/ 771525 h 1057275"/>
              <a:gd name="connsiteX17" fmla="*/ 5342573 w 5610225"/>
              <a:gd name="connsiteY17" fmla="*/ 743903 h 1057275"/>
              <a:gd name="connsiteX18" fmla="*/ 5166360 w 5610225"/>
              <a:gd name="connsiteY18" fmla="*/ 465772 h 1057275"/>
              <a:gd name="connsiteX19" fmla="*/ 5102543 w 5610225"/>
              <a:gd name="connsiteY19" fmla="*/ 376238 h 1057275"/>
              <a:gd name="connsiteX20" fmla="*/ 5074920 w 5610225"/>
              <a:gd name="connsiteY20" fmla="*/ 327660 h 1057275"/>
              <a:gd name="connsiteX21" fmla="*/ 5091113 w 5610225"/>
              <a:gd name="connsiteY21" fmla="*/ 312420 h 1057275"/>
              <a:gd name="connsiteX22" fmla="*/ 5143500 w 5610225"/>
              <a:gd name="connsiteY22" fmla="*/ 333375 h 1057275"/>
              <a:gd name="connsiteX23" fmla="*/ 5334953 w 5610225"/>
              <a:gd name="connsiteY23" fmla="*/ 385763 h 1057275"/>
              <a:gd name="connsiteX24" fmla="*/ 5455920 w 5610225"/>
              <a:gd name="connsiteY24" fmla="*/ 344805 h 1057275"/>
              <a:gd name="connsiteX25" fmla="*/ 5335905 w 5610225"/>
              <a:gd name="connsiteY25" fmla="*/ 318135 h 1057275"/>
              <a:gd name="connsiteX26" fmla="*/ 5175885 w 5610225"/>
              <a:gd name="connsiteY26" fmla="*/ 242888 h 1057275"/>
              <a:gd name="connsiteX27" fmla="*/ 5159693 w 5610225"/>
              <a:gd name="connsiteY27" fmla="*/ 213360 h 1057275"/>
              <a:gd name="connsiteX28" fmla="*/ 5188268 w 5610225"/>
              <a:gd name="connsiteY28" fmla="*/ 200978 h 1057275"/>
              <a:gd name="connsiteX29" fmla="*/ 5400675 w 5610225"/>
              <a:gd name="connsiteY29" fmla="*/ 122872 h 1057275"/>
              <a:gd name="connsiteX30" fmla="*/ 5496878 w 5610225"/>
              <a:gd name="connsiteY30" fmla="*/ 78105 h 1057275"/>
              <a:gd name="connsiteX31" fmla="*/ 5615940 w 5610225"/>
              <a:gd name="connsiteY31" fmla="*/ 0 h 1057275"/>
              <a:gd name="connsiteX32" fmla="*/ 115253 w 5610225"/>
              <a:gd name="connsiteY32" fmla="*/ 0 h 1057275"/>
              <a:gd name="connsiteX33" fmla="*/ 108585 w 5610225"/>
              <a:gd name="connsiteY33" fmla="*/ 15240 h 1057275"/>
              <a:gd name="connsiteX34" fmla="*/ 19050 w 5610225"/>
              <a:gd name="connsiteY34" fmla="*/ 626745 h 1057275"/>
              <a:gd name="connsiteX35" fmla="*/ 0 w 5610225"/>
              <a:gd name="connsiteY35" fmla="*/ 1057275 h 1057275"/>
              <a:gd name="connsiteX36" fmla="*/ 3689985 w 5610225"/>
              <a:gd name="connsiteY36" fmla="*/ 1057275 h 1057275"/>
              <a:gd name="connsiteX37" fmla="*/ 3685223 w 5610225"/>
              <a:gd name="connsiteY37" fmla="*/ 1015365 h 1057275"/>
              <a:gd name="connsiteX38" fmla="*/ 3676650 w 5610225"/>
              <a:gd name="connsiteY38" fmla="*/ 693420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10225" h="1057275">
                <a:moveTo>
                  <a:pt x="3676650" y="693420"/>
                </a:moveTo>
                <a:cubicBezTo>
                  <a:pt x="3677603" y="641985"/>
                  <a:pt x="3679508" y="588645"/>
                  <a:pt x="3679508" y="537210"/>
                </a:cubicBezTo>
                <a:cubicBezTo>
                  <a:pt x="3679508" y="513397"/>
                  <a:pt x="3687128" y="511492"/>
                  <a:pt x="3707130" y="521017"/>
                </a:cubicBezTo>
                <a:cubicBezTo>
                  <a:pt x="3786188" y="561022"/>
                  <a:pt x="3865245" y="601028"/>
                  <a:pt x="3951923" y="623888"/>
                </a:cubicBezTo>
                <a:cubicBezTo>
                  <a:pt x="4028123" y="643890"/>
                  <a:pt x="4107180" y="650558"/>
                  <a:pt x="4186238" y="641033"/>
                </a:cubicBezTo>
                <a:cubicBezTo>
                  <a:pt x="4257675" y="632460"/>
                  <a:pt x="4278630" y="611505"/>
                  <a:pt x="4285298" y="541020"/>
                </a:cubicBezTo>
                <a:cubicBezTo>
                  <a:pt x="4291013" y="481013"/>
                  <a:pt x="4294823" y="421958"/>
                  <a:pt x="4287203" y="361950"/>
                </a:cubicBezTo>
                <a:cubicBezTo>
                  <a:pt x="4282440" y="323850"/>
                  <a:pt x="4292918" y="312420"/>
                  <a:pt x="4330065" y="312420"/>
                </a:cubicBezTo>
                <a:cubicBezTo>
                  <a:pt x="4432935" y="311467"/>
                  <a:pt x="4520565" y="278130"/>
                  <a:pt x="4591050" y="200978"/>
                </a:cubicBezTo>
                <a:cubicBezTo>
                  <a:pt x="4616768" y="173355"/>
                  <a:pt x="4637723" y="178117"/>
                  <a:pt x="4659630" y="208597"/>
                </a:cubicBezTo>
                <a:cubicBezTo>
                  <a:pt x="4664393" y="214313"/>
                  <a:pt x="4668203" y="220980"/>
                  <a:pt x="4672013" y="228600"/>
                </a:cubicBezTo>
                <a:cubicBezTo>
                  <a:pt x="4719638" y="341947"/>
                  <a:pt x="4818698" y="366713"/>
                  <a:pt x="4927283" y="368617"/>
                </a:cubicBezTo>
                <a:cubicBezTo>
                  <a:pt x="4958715" y="369570"/>
                  <a:pt x="4981575" y="375285"/>
                  <a:pt x="5003483" y="398145"/>
                </a:cubicBezTo>
                <a:cubicBezTo>
                  <a:pt x="5079683" y="477203"/>
                  <a:pt x="5134928" y="571500"/>
                  <a:pt x="5200650" y="657225"/>
                </a:cubicBezTo>
                <a:cubicBezTo>
                  <a:pt x="5227320" y="692468"/>
                  <a:pt x="5254943" y="726757"/>
                  <a:pt x="5283518" y="761047"/>
                </a:cubicBezTo>
                <a:cubicBezTo>
                  <a:pt x="5289233" y="768668"/>
                  <a:pt x="5297805" y="775335"/>
                  <a:pt x="5305425" y="781050"/>
                </a:cubicBezTo>
                <a:cubicBezTo>
                  <a:pt x="5321618" y="790575"/>
                  <a:pt x="5335905" y="782003"/>
                  <a:pt x="5348288" y="771525"/>
                </a:cubicBezTo>
                <a:cubicBezTo>
                  <a:pt x="5361623" y="760095"/>
                  <a:pt x="5347335" y="750570"/>
                  <a:pt x="5342573" y="743903"/>
                </a:cubicBezTo>
                <a:cubicBezTo>
                  <a:pt x="5277803" y="654368"/>
                  <a:pt x="5220653" y="561975"/>
                  <a:pt x="5166360" y="465772"/>
                </a:cubicBezTo>
                <a:cubicBezTo>
                  <a:pt x="5148263" y="433388"/>
                  <a:pt x="5125403" y="404813"/>
                  <a:pt x="5102543" y="376238"/>
                </a:cubicBezTo>
                <a:cubicBezTo>
                  <a:pt x="5090160" y="361950"/>
                  <a:pt x="5079683" y="346710"/>
                  <a:pt x="5074920" y="327660"/>
                </a:cubicBezTo>
                <a:cubicBezTo>
                  <a:pt x="5071110" y="313372"/>
                  <a:pt x="5073968" y="304800"/>
                  <a:pt x="5091113" y="312420"/>
                </a:cubicBezTo>
                <a:cubicBezTo>
                  <a:pt x="5108258" y="320040"/>
                  <a:pt x="5125403" y="326708"/>
                  <a:pt x="5143500" y="333375"/>
                </a:cubicBezTo>
                <a:cubicBezTo>
                  <a:pt x="5205413" y="359092"/>
                  <a:pt x="5268278" y="381000"/>
                  <a:pt x="5334953" y="385763"/>
                </a:cubicBezTo>
                <a:cubicBezTo>
                  <a:pt x="5376863" y="386715"/>
                  <a:pt x="5419725" y="380047"/>
                  <a:pt x="5455920" y="344805"/>
                </a:cubicBezTo>
                <a:cubicBezTo>
                  <a:pt x="5415915" y="336233"/>
                  <a:pt x="5375910" y="327660"/>
                  <a:pt x="5335905" y="318135"/>
                </a:cubicBezTo>
                <a:cubicBezTo>
                  <a:pt x="5277803" y="303847"/>
                  <a:pt x="5220653" y="287655"/>
                  <a:pt x="5175885" y="242888"/>
                </a:cubicBezTo>
                <a:cubicBezTo>
                  <a:pt x="5167313" y="235267"/>
                  <a:pt x="5154930" y="226695"/>
                  <a:pt x="5159693" y="213360"/>
                </a:cubicBezTo>
                <a:cubicBezTo>
                  <a:pt x="5163503" y="200978"/>
                  <a:pt x="5177790" y="200978"/>
                  <a:pt x="5188268" y="200978"/>
                </a:cubicBezTo>
                <a:cubicBezTo>
                  <a:pt x="5266373" y="193358"/>
                  <a:pt x="5336858" y="169545"/>
                  <a:pt x="5400675" y="122872"/>
                </a:cubicBezTo>
                <a:cubicBezTo>
                  <a:pt x="5428298" y="101917"/>
                  <a:pt x="5463540" y="90488"/>
                  <a:pt x="5496878" y="78105"/>
                </a:cubicBezTo>
                <a:cubicBezTo>
                  <a:pt x="5542598" y="60008"/>
                  <a:pt x="5581650" y="34290"/>
                  <a:pt x="5615940" y="0"/>
                </a:cubicBezTo>
                <a:lnTo>
                  <a:pt x="115253" y="0"/>
                </a:lnTo>
                <a:cubicBezTo>
                  <a:pt x="113348" y="4763"/>
                  <a:pt x="111442" y="9525"/>
                  <a:pt x="108585" y="15240"/>
                </a:cubicBezTo>
                <a:cubicBezTo>
                  <a:pt x="25717" y="212408"/>
                  <a:pt x="953" y="415290"/>
                  <a:pt x="19050" y="626745"/>
                </a:cubicBezTo>
                <a:cubicBezTo>
                  <a:pt x="32385" y="774382"/>
                  <a:pt x="24765" y="918210"/>
                  <a:pt x="0" y="1057275"/>
                </a:cubicBezTo>
                <a:lnTo>
                  <a:pt x="3689985" y="1057275"/>
                </a:lnTo>
                <a:cubicBezTo>
                  <a:pt x="3688080" y="1042988"/>
                  <a:pt x="3686175" y="1029653"/>
                  <a:pt x="3685223" y="1015365"/>
                </a:cubicBezTo>
                <a:cubicBezTo>
                  <a:pt x="3673793" y="908685"/>
                  <a:pt x="3674745" y="801053"/>
                  <a:pt x="3676650" y="69342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AC8048D-674F-442A-8949-6F22EB37A62C}"/>
              </a:ext>
            </a:extLst>
          </p:cNvPr>
          <p:cNvSpPr/>
          <p:nvPr/>
        </p:nvSpPr>
        <p:spPr>
          <a:xfrm>
            <a:off x="4234240" y="1134081"/>
            <a:ext cx="5769013" cy="1747850"/>
          </a:xfrm>
          <a:custGeom>
            <a:avLst/>
            <a:gdLst>
              <a:gd name="connsiteX0" fmla="*/ 5513070 w 5762625"/>
              <a:gd name="connsiteY0" fmla="*/ 1731657 h 1743075"/>
              <a:gd name="connsiteX1" fmla="*/ 5724525 w 5762625"/>
              <a:gd name="connsiteY1" fmla="*/ 1415427 h 1743075"/>
              <a:gd name="connsiteX2" fmla="*/ 5714048 w 5762625"/>
              <a:gd name="connsiteY2" fmla="*/ 978230 h 1743075"/>
              <a:gd name="connsiteX3" fmla="*/ 5607368 w 5762625"/>
              <a:gd name="connsiteY3" fmla="*/ 775347 h 1743075"/>
              <a:gd name="connsiteX4" fmla="*/ 5571173 w 5762625"/>
              <a:gd name="connsiteY4" fmla="*/ 656285 h 1743075"/>
              <a:gd name="connsiteX5" fmla="*/ 5570220 w 5762625"/>
              <a:gd name="connsiteY5" fmla="*/ 640092 h 1743075"/>
              <a:gd name="connsiteX6" fmla="*/ 5384483 w 5762625"/>
              <a:gd name="connsiteY6" fmla="*/ 107645 h 1743075"/>
              <a:gd name="connsiteX7" fmla="*/ 5161598 w 5762625"/>
              <a:gd name="connsiteY7" fmla="*/ 965 h 1743075"/>
              <a:gd name="connsiteX8" fmla="*/ 5103495 w 5762625"/>
              <a:gd name="connsiteY8" fmla="*/ 99072 h 1743075"/>
              <a:gd name="connsiteX9" fmla="*/ 5159693 w 5762625"/>
              <a:gd name="connsiteY9" fmla="*/ 179082 h 1743075"/>
              <a:gd name="connsiteX10" fmla="*/ 5288280 w 5762625"/>
              <a:gd name="connsiteY10" fmla="*/ 487692 h 1743075"/>
              <a:gd name="connsiteX11" fmla="*/ 5365433 w 5762625"/>
              <a:gd name="connsiteY11" fmla="*/ 1005852 h 1743075"/>
              <a:gd name="connsiteX12" fmla="*/ 5373053 w 5762625"/>
              <a:gd name="connsiteY12" fmla="*/ 1027760 h 1743075"/>
              <a:gd name="connsiteX13" fmla="*/ 5343525 w 5762625"/>
              <a:gd name="connsiteY13" fmla="*/ 1240167 h 1743075"/>
              <a:gd name="connsiteX14" fmla="*/ 5093970 w 5762625"/>
              <a:gd name="connsiteY14" fmla="*/ 1311605 h 1743075"/>
              <a:gd name="connsiteX15" fmla="*/ 4958715 w 5762625"/>
              <a:gd name="connsiteY15" fmla="*/ 1229690 h 1743075"/>
              <a:gd name="connsiteX16" fmla="*/ 4588193 w 5762625"/>
              <a:gd name="connsiteY16" fmla="*/ 867740 h 1743075"/>
              <a:gd name="connsiteX17" fmla="*/ 4558665 w 5762625"/>
              <a:gd name="connsiteY17" fmla="*/ 823925 h 1743075"/>
              <a:gd name="connsiteX18" fmla="*/ 4413885 w 5762625"/>
              <a:gd name="connsiteY18" fmla="*/ 633425 h 1743075"/>
              <a:gd name="connsiteX19" fmla="*/ 4019550 w 5762625"/>
              <a:gd name="connsiteY19" fmla="*/ 540080 h 1743075"/>
              <a:gd name="connsiteX20" fmla="*/ 3741420 w 5762625"/>
              <a:gd name="connsiteY20" fmla="*/ 601040 h 1743075"/>
              <a:gd name="connsiteX21" fmla="*/ 3560445 w 5762625"/>
              <a:gd name="connsiteY21" fmla="*/ 615327 h 1743075"/>
              <a:gd name="connsiteX22" fmla="*/ 2866073 w 5762625"/>
              <a:gd name="connsiteY22" fmla="*/ 592467 h 1743075"/>
              <a:gd name="connsiteX23" fmla="*/ 2697480 w 5762625"/>
              <a:gd name="connsiteY23" fmla="*/ 609612 h 1743075"/>
              <a:gd name="connsiteX24" fmla="*/ 2586038 w 5762625"/>
              <a:gd name="connsiteY24" fmla="*/ 699147 h 1743075"/>
              <a:gd name="connsiteX25" fmla="*/ 2509838 w 5762625"/>
              <a:gd name="connsiteY25" fmla="*/ 750582 h 1743075"/>
              <a:gd name="connsiteX26" fmla="*/ 2319338 w 5762625"/>
              <a:gd name="connsiteY26" fmla="*/ 782015 h 1743075"/>
              <a:gd name="connsiteX27" fmla="*/ 1937385 w 5762625"/>
              <a:gd name="connsiteY27" fmla="*/ 827735 h 1743075"/>
              <a:gd name="connsiteX28" fmla="*/ 1654493 w 5762625"/>
              <a:gd name="connsiteY28" fmla="*/ 780110 h 1743075"/>
              <a:gd name="connsiteX29" fmla="*/ 1360170 w 5762625"/>
              <a:gd name="connsiteY29" fmla="*/ 703910 h 1743075"/>
              <a:gd name="connsiteX30" fmla="*/ 894398 w 5762625"/>
              <a:gd name="connsiteY30" fmla="*/ 783920 h 1743075"/>
              <a:gd name="connsiteX31" fmla="*/ 288608 w 5762625"/>
              <a:gd name="connsiteY31" fmla="*/ 1232547 h 1743075"/>
              <a:gd name="connsiteX32" fmla="*/ 0 w 5762625"/>
              <a:gd name="connsiteY32" fmla="*/ 1747850 h 1743075"/>
              <a:gd name="connsiteX33" fmla="*/ 5497830 w 5762625"/>
              <a:gd name="connsiteY33" fmla="*/ 1747850 h 1743075"/>
              <a:gd name="connsiteX34" fmla="*/ 5513070 w 5762625"/>
              <a:gd name="connsiteY34" fmla="*/ 1731657 h 1743075"/>
              <a:gd name="connsiteX0" fmla="*/ 5513070 w 5769013"/>
              <a:gd name="connsiteY0" fmla="*/ 1731657 h 1747850"/>
              <a:gd name="connsiteX1" fmla="*/ 5724525 w 5769013"/>
              <a:gd name="connsiteY1" fmla="*/ 1415427 h 1747850"/>
              <a:gd name="connsiteX2" fmla="*/ 5714048 w 5769013"/>
              <a:gd name="connsiteY2" fmla="*/ 978230 h 1747850"/>
              <a:gd name="connsiteX3" fmla="*/ 5607368 w 5769013"/>
              <a:gd name="connsiteY3" fmla="*/ 775347 h 1747850"/>
              <a:gd name="connsiteX4" fmla="*/ 5571173 w 5769013"/>
              <a:gd name="connsiteY4" fmla="*/ 656285 h 1747850"/>
              <a:gd name="connsiteX5" fmla="*/ 5570220 w 5769013"/>
              <a:gd name="connsiteY5" fmla="*/ 640092 h 1747850"/>
              <a:gd name="connsiteX6" fmla="*/ 5384483 w 5769013"/>
              <a:gd name="connsiteY6" fmla="*/ 107645 h 1747850"/>
              <a:gd name="connsiteX7" fmla="*/ 5161598 w 5769013"/>
              <a:gd name="connsiteY7" fmla="*/ 965 h 1747850"/>
              <a:gd name="connsiteX8" fmla="*/ 5103495 w 5769013"/>
              <a:gd name="connsiteY8" fmla="*/ 99072 h 1747850"/>
              <a:gd name="connsiteX9" fmla="*/ 5159693 w 5769013"/>
              <a:gd name="connsiteY9" fmla="*/ 179082 h 1747850"/>
              <a:gd name="connsiteX10" fmla="*/ 5288280 w 5769013"/>
              <a:gd name="connsiteY10" fmla="*/ 487692 h 1747850"/>
              <a:gd name="connsiteX11" fmla="*/ 5365433 w 5769013"/>
              <a:gd name="connsiteY11" fmla="*/ 1005852 h 1747850"/>
              <a:gd name="connsiteX12" fmla="*/ 5373053 w 5769013"/>
              <a:gd name="connsiteY12" fmla="*/ 1027760 h 1747850"/>
              <a:gd name="connsiteX13" fmla="*/ 5343525 w 5769013"/>
              <a:gd name="connsiteY13" fmla="*/ 1240167 h 1747850"/>
              <a:gd name="connsiteX14" fmla="*/ 5093970 w 5769013"/>
              <a:gd name="connsiteY14" fmla="*/ 1311605 h 1747850"/>
              <a:gd name="connsiteX15" fmla="*/ 4958715 w 5769013"/>
              <a:gd name="connsiteY15" fmla="*/ 1229690 h 1747850"/>
              <a:gd name="connsiteX16" fmla="*/ 4588193 w 5769013"/>
              <a:gd name="connsiteY16" fmla="*/ 867740 h 1747850"/>
              <a:gd name="connsiteX17" fmla="*/ 4558665 w 5769013"/>
              <a:gd name="connsiteY17" fmla="*/ 823925 h 1747850"/>
              <a:gd name="connsiteX18" fmla="*/ 4413885 w 5769013"/>
              <a:gd name="connsiteY18" fmla="*/ 633425 h 1747850"/>
              <a:gd name="connsiteX19" fmla="*/ 4019550 w 5769013"/>
              <a:gd name="connsiteY19" fmla="*/ 540080 h 1747850"/>
              <a:gd name="connsiteX20" fmla="*/ 3741420 w 5769013"/>
              <a:gd name="connsiteY20" fmla="*/ 601040 h 1747850"/>
              <a:gd name="connsiteX21" fmla="*/ 3560445 w 5769013"/>
              <a:gd name="connsiteY21" fmla="*/ 615327 h 1747850"/>
              <a:gd name="connsiteX22" fmla="*/ 2866073 w 5769013"/>
              <a:gd name="connsiteY22" fmla="*/ 592467 h 1747850"/>
              <a:gd name="connsiteX23" fmla="*/ 2697480 w 5769013"/>
              <a:gd name="connsiteY23" fmla="*/ 609612 h 1747850"/>
              <a:gd name="connsiteX24" fmla="*/ 2586038 w 5769013"/>
              <a:gd name="connsiteY24" fmla="*/ 699147 h 1747850"/>
              <a:gd name="connsiteX25" fmla="*/ 2509838 w 5769013"/>
              <a:gd name="connsiteY25" fmla="*/ 750582 h 1747850"/>
              <a:gd name="connsiteX26" fmla="*/ 2319338 w 5769013"/>
              <a:gd name="connsiteY26" fmla="*/ 782015 h 1747850"/>
              <a:gd name="connsiteX27" fmla="*/ 1937385 w 5769013"/>
              <a:gd name="connsiteY27" fmla="*/ 827735 h 1747850"/>
              <a:gd name="connsiteX28" fmla="*/ 1654493 w 5769013"/>
              <a:gd name="connsiteY28" fmla="*/ 780110 h 1747850"/>
              <a:gd name="connsiteX29" fmla="*/ 1333793 w 5769013"/>
              <a:gd name="connsiteY29" fmla="*/ 677533 h 1747850"/>
              <a:gd name="connsiteX30" fmla="*/ 894398 w 5769013"/>
              <a:gd name="connsiteY30" fmla="*/ 783920 h 1747850"/>
              <a:gd name="connsiteX31" fmla="*/ 288608 w 5769013"/>
              <a:gd name="connsiteY31" fmla="*/ 1232547 h 1747850"/>
              <a:gd name="connsiteX32" fmla="*/ 0 w 5769013"/>
              <a:gd name="connsiteY32" fmla="*/ 1747850 h 1747850"/>
              <a:gd name="connsiteX33" fmla="*/ 5497830 w 5769013"/>
              <a:gd name="connsiteY33" fmla="*/ 1747850 h 1747850"/>
              <a:gd name="connsiteX34" fmla="*/ 5513070 w 5769013"/>
              <a:gd name="connsiteY34" fmla="*/ 1731657 h 174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769013" h="1747850">
                <a:moveTo>
                  <a:pt x="5513070" y="1731657"/>
                </a:moveTo>
                <a:cubicBezTo>
                  <a:pt x="5597843" y="1635455"/>
                  <a:pt x="5674995" y="1534490"/>
                  <a:pt x="5724525" y="1415427"/>
                </a:cubicBezTo>
                <a:cubicBezTo>
                  <a:pt x="5785485" y="1267790"/>
                  <a:pt x="5785485" y="1122057"/>
                  <a:pt x="5714048" y="978230"/>
                </a:cubicBezTo>
                <a:cubicBezTo>
                  <a:pt x="5679758" y="909650"/>
                  <a:pt x="5645468" y="841070"/>
                  <a:pt x="5607368" y="775347"/>
                </a:cubicBezTo>
                <a:cubicBezTo>
                  <a:pt x="5586413" y="738200"/>
                  <a:pt x="5569268" y="700100"/>
                  <a:pt x="5571173" y="656285"/>
                </a:cubicBezTo>
                <a:cubicBezTo>
                  <a:pt x="5571173" y="650570"/>
                  <a:pt x="5571173" y="644855"/>
                  <a:pt x="5570220" y="640092"/>
                </a:cubicBezTo>
                <a:cubicBezTo>
                  <a:pt x="5524500" y="457212"/>
                  <a:pt x="5491163" y="269570"/>
                  <a:pt x="5384483" y="107645"/>
                </a:cubicBezTo>
                <a:cubicBezTo>
                  <a:pt x="5350193" y="54305"/>
                  <a:pt x="5223510" y="-8560"/>
                  <a:pt x="5161598" y="965"/>
                </a:cubicBezTo>
                <a:cubicBezTo>
                  <a:pt x="5117783" y="7632"/>
                  <a:pt x="5092065" y="51447"/>
                  <a:pt x="5103495" y="99072"/>
                </a:cubicBezTo>
                <a:cubicBezTo>
                  <a:pt x="5111115" y="133362"/>
                  <a:pt x="5133023" y="159080"/>
                  <a:pt x="5159693" y="179082"/>
                </a:cubicBezTo>
                <a:cubicBezTo>
                  <a:pt x="5261610" y="257187"/>
                  <a:pt x="5292090" y="365772"/>
                  <a:pt x="5288280" y="487692"/>
                </a:cubicBezTo>
                <a:cubicBezTo>
                  <a:pt x="5283518" y="664857"/>
                  <a:pt x="5290185" y="840117"/>
                  <a:pt x="5365433" y="1005852"/>
                </a:cubicBezTo>
                <a:cubicBezTo>
                  <a:pt x="5368290" y="1013472"/>
                  <a:pt x="5371148" y="1020140"/>
                  <a:pt x="5373053" y="1027760"/>
                </a:cubicBezTo>
                <a:cubicBezTo>
                  <a:pt x="5398770" y="1103960"/>
                  <a:pt x="5409248" y="1174445"/>
                  <a:pt x="5343525" y="1240167"/>
                </a:cubicBezTo>
                <a:cubicBezTo>
                  <a:pt x="5272088" y="1312557"/>
                  <a:pt x="5193030" y="1341132"/>
                  <a:pt x="5093970" y="1311605"/>
                </a:cubicBezTo>
                <a:cubicBezTo>
                  <a:pt x="5042535" y="1295412"/>
                  <a:pt x="4996815" y="1266837"/>
                  <a:pt x="4958715" y="1229690"/>
                </a:cubicBezTo>
                <a:cubicBezTo>
                  <a:pt x="4833938" y="1109675"/>
                  <a:pt x="4711065" y="988707"/>
                  <a:pt x="4588193" y="867740"/>
                </a:cubicBezTo>
                <a:cubicBezTo>
                  <a:pt x="4575810" y="855357"/>
                  <a:pt x="4564380" y="841070"/>
                  <a:pt x="4558665" y="823925"/>
                </a:cubicBezTo>
                <a:cubicBezTo>
                  <a:pt x="4531995" y="743915"/>
                  <a:pt x="4471988" y="689622"/>
                  <a:pt x="4413885" y="633425"/>
                </a:cubicBezTo>
                <a:cubicBezTo>
                  <a:pt x="4300538" y="522935"/>
                  <a:pt x="4164330" y="517220"/>
                  <a:pt x="4019550" y="540080"/>
                </a:cubicBezTo>
                <a:cubicBezTo>
                  <a:pt x="3925253" y="554367"/>
                  <a:pt x="3830955" y="569607"/>
                  <a:pt x="3741420" y="601040"/>
                </a:cubicBezTo>
                <a:cubicBezTo>
                  <a:pt x="3682365" y="621042"/>
                  <a:pt x="3621405" y="617232"/>
                  <a:pt x="3560445" y="615327"/>
                </a:cubicBezTo>
                <a:cubicBezTo>
                  <a:pt x="3328988" y="603897"/>
                  <a:pt x="3098483" y="581990"/>
                  <a:pt x="2866073" y="592467"/>
                </a:cubicBezTo>
                <a:cubicBezTo>
                  <a:pt x="2809875" y="595325"/>
                  <a:pt x="2752725" y="598182"/>
                  <a:pt x="2697480" y="609612"/>
                </a:cubicBezTo>
                <a:cubicBezTo>
                  <a:pt x="2646045" y="621042"/>
                  <a:pt x="2605088" y="645807"/>
                  <a:pt x="2586038" y="699147"/>
                </a:cubicBezTo>
                <a:cubicBezTo>
                  <a:pt x="2573655" y="735342"/>
                  <a:pt x="2542223" y="744867"/>
                  <a:pt x="2509838" y="750582"/>
                </a:cubicBezTo>
                <a:cubicBezTo>
                  <a:pt x="2446973" y="762965"/>
                  <a:pt x="2383155" y="771537"/>
                  <a:pt x="2319338" y="782015"/>
                </a:cubicBezTo>
                <a:cubicBezTo>
                  <a:pt x="2192655" y="803922"/>
                  <a:pt x="2065973" y="824877"/>
                  <a:pt x="1937385" y="827735"/>
                </a:cubicBezTo>
                <a:cubicBezTo>
                  <a:pt x="1839278" y="829640"/>
                  <a:pt x="1755092" y="805144"/>
                  <a:pt x="1654493" y="780110"/>
                </a:cubicBezTo>
                <a:cubicBezTo>
                  <a:pt x="1553894" y="755076"/>
                  <a:pt x="1435711" y="687058"/>
                  <a:pt x="1333793" y="677533"/>
                </a:cubicBezTo>
                <a:cubicBezTo>
                  <a:pt x="1170916" y="663245"/>
                  <a:pt x="1068595" y="691418"/>
                  <a:pt x="894398" y="783920"/>
                </a:cubicBezTo>
                <a:cubicBezTo>
                  <a:pt x="720201" y="876422"/>
                  <a:pt x="446722" y="1024902"/>
                  <a:pt x="288608" y="1232547"/>
                </a:cubicBezTo>
                <a:cubicBezTo>
                  <a:pt x="167640" y="1389710"/>
                  <a:pt x="78105" y="1565922"/>
                  <a:pt x="0" y="1747850"/>
                </a:cubicBezTo>
                <a:lnTo>
                  <a:pt x="5497830" y="1747850"/>
                </a:lnTo>
                <a:cubicBezTo>
                  <a:pt x="5502593" y="1743087"/>
                  <a:pt x="5508308" y="1737372"/>
                  <a:pt x="5513070" y="173165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6B4DA4-402E-40C2-92E9-5362D3DA8E4E}"/>
              </a:ext>
            </a:extLst>
          </p:cNvPr>
          <p:cNvGrpSpPr/>
          <p:nvPr/>
        </p:nvGrpSpPr>
        <p:grpSpPr>
          <a:xfrm>
            <a:off x="2048260" y="2016749"/>
            <a:ext cx="3581511" cy="668638"/>
            <a:chOff x="1280970" y="2069669"/>
            <a:chExt cx="3198831" cy="66863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A712D13-37DD-4556-920A-54980FE1A5C6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EA1B638-5591-4B2E-9F22-6BE35BF4F5BF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884FC4D-974A-4C53-B175-ADA7D738C8C4}"/>
              </a:ext>
            </a:extLst>
          </p:cNvPr>
          <p:cNvGrpSpPr/>
          <p:nvPr/>
        </p:nvGrpSpPr>
        <p:grpSpPr>
          <a:xfrm>
            <a:off x="2048263" y="3076662"/>
            <a:ext cx="3590043" cy="668638"/>
            <a:chOff x="1273350" y="2938497"/>
            <a:chExt cx="3206451" cy="66863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1C722C9-5673-4D24-8A34-3529EA329E1A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0DADEA8-50CF-4236-BD4D-8747A7593EF6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184F21-E74D-4C3C-B0E4-415839FC5E5F}"/>
              </a:ext>
            </a:extLst>
          </p:cNvPr>
          <p:cNvGrpSpPr/>
          <p:nvPr/>
        </p:nvGrpSpPr>
        <p:grpSpPr>
          <a:xfrm>
            <a:off x="2048260" y="4136570"/>
            <a:ext cx="3581511" cy="668639"/>
            <a:chOff x="1265730" y="3788973"/>
            <a:chExt cx="3198831" cy="66863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7FF512E-565E-45A3-8704-588E802B50AC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78E6C7E-8E41-48CF-AA7A-4B8C70AF75AE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BE21E8C-8A25-427D-8236-4D1A70AB0252}"/>
              </a:ext>
            </a:extLst>
          </p:cNvPr>
          <p:cNvGrpSpPr/>
          <p:nvPr/>
        </p:nvGrpSpPr>
        <p:grpSpPr>
          <a:xfrm>
            <a:off x="2048260" y="5196494"/>
            <a:ext cx="2888106" cy="668638"/>
            <a:chOff x="1258110" y="4650181"/>
            <a:chExt cx="3221691" cy="66863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6798AF8-6463-4147-B73E-30F370060357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2796604-EDF1-4B38-903E-A11AA240F861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56" name="Chart 55">
            <a:extLst>
              <a:ext uri="{FF2B5EF4-FFF2-40B4-BE49-F238E27FC236}">
                <a16:creationId xmlns:a16="http://schemas.microsoft.com/office/drawing/2014/main" id="{57556158-AF45-4546-B432-1D9A5FC904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2635334"/>
              </p:ext>
            </p:extLst>
          </p:nvPr>
        </p:nvGraphicFramePr>
        <p:xfrm>
          <a:off x="8606804" y="3835282"/>
          <a:ext cx="3019906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1CF2E0EF-678D-4DB7-94EC-E888F9DAE5AA}"/>
              </a:ext>
            </a:extLst>
          </p:cNvPr>
          <p:cNvSpPr/>
          <p:nvPr/>
        </p:nvSpPr>
        <p:spPr>
          <a:xfrm>
            <a:off x="4836596" y="3122298"/>
            <a:ext cx="2518808" cy="1631644"/>
          </a:xfrm>
          <a:custGeom>
            <a:avLst/>
            <a:gdLst/>
            <a:ahLst/>
            <a:cxnLst/>
            <a:rect l="l" t="t" r="r" b="b"/>
            <a:pathLst>
              <a:path w="3816424" h="2472220">
                <a:moveTo>
                  <a:pt x="1972064" y="0"/>
                </a:moveTo>
                <a:cubicBezTo>
                  <a:pt x="2225646" y="0"/>
                  <a:pt x="2443064" y="140235"/>
                  <a:pt x="2531016" y="340937"/>
                </a:cubicBezTo>
                <a:cubicBezTo>
                  <a:pt x="2600132" y="306460"/>
                  <a:pt x="2678169" y="288032"/>
                  <a:pt x="2760510" y="288032"/>
                </a:cubicBezTo>
                <a:cubicBezTo>
                  <a:pt x="3009887" y="288032"/>
                  <a:pt x="3219786" y="457055"/>
                  <a:pt x="3279705" y="687381"/>
                </a:cubicBezTo>
                <a:cubicBezTo>
                  <a:pt x="3582169" y="717391"/>
                  <a:pt x="3816424" y="950318"/>
                  <a:pt x="3816424" y="1232795"/>
                </a:cubicBezTo>
                <a:lnTo>
                  <a:pt x="3816055" y="1236110"/>
                </a:lnTo>
                <a:cubicBezTo>
                  <a:pt x="3816421" y="1237213"/>
                  <a:pt x="3816424" y="1238319"/>
                  <a:pt x="3816424" y="1239425"/>
                </a:cubicBezTo>
                <a:cubicBezTo>
                  <a:pt x="3816424" y="1544322"/>
                  <a:pt x="3543509" y="1791490"/>
                  <a:pt x="3206852" y="1791490"/>
                </a:cubicBezTo>
                <a:lnTo>
                  <a:pt x="3136943" y="1786289"/>
                </a:lnTo>
                <a:cubicBezTo>
                  <a:pt x="3133151" y="1787239"/>
                  <a:pt x="3129282" y="1787343"/>
                  <a:pt x="3125386" y="1787343"/>
                </a:cubicBezTo>
                <a:lnTo>
                  <a:pt x="3087511" y="1787343"/>
                </a:lnTo>
                <a:cubicBezTo>
                  <a:pt x="3038440" y="1991344"/>
                  <a:pt x="2837482" y="2143516"/>
                  <a:pt x="2597280" y="2143516"/>
                </a:cubicBezTo>
                <a:cubicBezTo>
                  <a:pt x="2532520" y="2143516"/>
                  <a:pt x="2470613" y="2132455"/>
                  <a:pt x="2414162" y="2111319"/>
                </a:cubicBezTo>
                <a:cubicBezTo>
                  <a:pt x="2330064" y="2322315"/>
                  <a:pt x="2106542" y="2472220"/>
                  <a:pt x="1844361" y="2472220"/>
                </a:cubicBezTo>
                <a:cubicBezTo>
                  <a:pt x="1529851" y="2472220"/>
                  <a:pt x="1270971" y="2256501"/>
                  <a:pt x="1241364" y="1979223"/>
                </a:cubicBezTo>
                <a:cubicBezTo>
                  <a:pt x="1233180" y="1981311"/>
                  <a:pt x="1224850" y="1981496"/>
                  <a:pt x="1216474" y="1981496"/>
                </a:cubicBezTo>
                <a:cubicBezTo>
                  <a:pt x="1047138" y="1981496"/>
                  <a:pt x="897304" y="1905869"/>
                  <a:pt x="810084" y="1787343"/>
                </a:cubicBezTo>
                <a:lnTo>
                  <a:pt x="683468" y="1787343"/>
                </a:lnTo>
                <a:lnTo>
                  <a:pt x="669303" y="1786050"/>
                </a:lnTo>
                <a:cubicBezTo>
                  <a:pt x="649856" y="1790596"/>
                  <a:pt x="629830" y="1791490"/>
                  <a:pt x="609572" y="1791490"/>
                </a:cubicBezTo>
                <a:cubicBezTo>
                  <a:pt x="272915" y="1791490"/>
                  <a:pt x="0" y="1544322"/>
                  <a:pt x="0" y="1239425"/>
                </a:cubicBezTo>
                <a:lnTo>
                  <a:pt x="369" y="1236110"/>
                </a:lnTo>
                <a:cubicBezTo>
                  <a:pt x="3" y="1235007"/>
                  <a:pt x="0" y="1233901"/>
                  <a:pt x="0" y="1232795"/>
                </a:cubicBezTo>
                <a:cubicBezTo>
                  <a:pt x="0" y="927898"/>
                  <a:pt x="272915" y="680730"/>
                  <a:pt x="609572" y="680730"/>
                </a:cubicBezTo>
                <a:lnTo>
                  <a:pt x="648332" y="683614"/>
                </a:lnTo>
                <a:cubicBezTo>
                  <a:pt x="648074" y="682757"/>
                  <a:pt x="648072" y="681899"/>
                  <a:pt x="648072" y="681040"/>
                </a:cubicBezTo>
                <a:cubicBezTo>
                  <a:pt x="648072" y="382773"/>
                  <a:pt x="889865" y="140980"/>
                  <a:pt x="1188132" y="140980"/>
                </a:cubicBezTo>
                <a:cubicBezTo>
                  <a:pt x="1296209" y="140980"/>
                  <a:pt x="1396871" y="172727"/>
                  <a:pt x="1480802" y="228175"/>
                </a:cubicBezTo>
                <a:cubicBezTo>
                  <a:pt x="1589955" y="89512"/>
                  <a:pt x="1769468" y="0"/>
                  <a:pt x="1972064" y="0"/>
                </a:cubicBezTo>
                <a:close/>
              </a:path>
            </a:pathLst>
          </a:custGeom>
          <a:noFill/>
          <a:ln w="762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05EC22C-4DE9-4BD1-9132-96A276430CDC}"/>
              </a:ext>
            </a:extLst>
          </p:cNvPr>
          <p:cNvGrpSpPr/>
          <p:nvPr/>
        </p:nvGrpSpPr>
        <p:grpSpPr>
          <a:xfrm rot="-3060000">
            <a:off x="4565779" y="3130544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2CBD9ED-874C-4E6E-B6D1-477FF7FCA179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2E01523-AB69-4CC1-BE3D-3FA3DBE5B65F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DDBCF2A-058F-4084-A436-4E592317F773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20369967-8AF8-485E-8568-826C237D5231}"/>
              </a:ext>
            </a:extLst>
          </p:cNvPr>
          <p:cNvSpPr/>
          <p:nvPr/>
        </p:nvSpPr>
        <p:spPr>
          <a:xfrm>
            <a:off x="3700642" y="2448217"/>
            <a:ext cx="797943" cy="79794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C4FDB39-BC36-4918-81BE-7DE1A317F559}"/>
              </a:ext>
            </a:extLst>
          </p:cNvPr>
          <p:cNvSpPr/>
          <p:nvPr/>
        </p:nvSpPr>
        <p:spPr>
          <a:xfrm>
            <a:off x="5676070" y="1742695"/>
            <a:ext cx="797943" cy="797943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097D6FB-D24D-4532-AA3A-839C2FDCF16B}"/>
              </a:ext>
            </a:extLst>
          </p:cNvPr>
          <p:cNvSpPr/>
          <p:nvPr/>
        </p:nvSpPr>
        <p:spPr>
          <a:xfrm>
            <a:off x="7464154" y="2368171"/>
            <a:ext cx="797943" cy="797943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EF89395-4508-41A2-B82B-7E42234E19A9}"/>
              </a:ext>
            </a:extLst>
          </p:cNvPr>
          <p:cNvSpPr/>
          <p:nvPr/>
        </p:nvSpPr>
        <p:spPr>
          <a:xfrm>
            <a:off x="2869182" y="4953012"/>
            <a:ext cx="797943" cy="797943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AA9057E-FEDC-4569-BD07-2510D730E574}"/>
              </a:ext>
            </a:extLst>
          </p:cNvPr>
          <p:cNvSpPr/>
          <p:nvPr/>
        </p:nvSpPr>
        <p:spPr>
          <a:xfrm>
            <a:off x="4754290" y="4953012"/>
            <a:ext cx="797943" cy="79794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153BF8-EA68-41BB-81BC-B2AB1C047E15}"/>
              </a:ext>
            </a:extLst>
          </p:cNvPr>
          <p:cNvSpPr/>
          <p:nvPr/>
        </p:nvSpPr>
        <p:spPr>
          <a:xfrm>
            <a:off x="6639769" y="4953012"/>
            <a:ext cx="797943" cy="797943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0E744CC-6340-4EDF-A268-26CCFCA69CD2}"/>
              </a:ext>
            </a:extLst>
          </p:cNvPr>
          <p:cNvSpPr/>
          <p:nvPr/>
        </p:nvSpPr>
        <p:spPr>
          <a:xfrm>
            <a:off x="8527971" y="4953012"/>
            <a:ext cx="797943" cy="797943"/>
          </a:xfrm>
          <a:prstGeom prst="ellipse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5E6B61C-3CD4-411A-AD1B-5F4FED3043DC}"/>
              </a:ext>
            </a:extLst>
          </p:cNvPr>
          <p:cNvGrpSpPr/>
          <p:nvPr/>
        </p:nvGrpSpPr>
        <p:grpSpPr>
          <a:xfrm rot="3060000" flipH="1">
            <a:off x="7237481" y="3035762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C158E8-06A7-48B5-926C-DD53A48BBEA1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27A44B7-EBD7-43B2-8762-448D87FAC0C9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ADC528-5D04-47B3-BB38-3473572E2C71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8A4D763-8802-4CE9-985E-76AF2B24C180}"/>
              </a:ext>
            </a:extLst>
          </p:cNvPr>
          <p:cNvGrpSpPr/>
          <p:nvPr/>
        </p:nvGrpSpPr>
        <p:grpSpPr>
          <a:xfrm flipH="1">
            <a:off x="6015002" y="2628563"/>
            <a:ext cx="120077" cy="443661"/>
            <a:chOff x="1408027" y="3329887"/>
            <a:chExt cx="155342" cy="573958"/>
          </a:xfrm>
          <a:solidFill>
            <a:schemeClr val="accent3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271A80E-6BB4-4688-9510-FAB78E2F68B0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61D6485-9DF4-47AC-894A-E504C1FACB72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6198F9C-C4C9-4992-9C26-E91569BE6302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BCA6098-0224-489D-B107-0F70C08ACEA3}"/>
              </a:ext>
            </a:extLst>
          </p:cNvPr>
          <p:cNvGrpSpPr/>
          <p:nvPr/>
        </p:nvGrpSpPr>
        <p:grpSpPr>
          <a:xfrm rot="2880000">
            <a:off x="4516343" y="4215286"/>
            <a:ext cx="120077" cy="443661"/>
            <a:chOff x="1408027" y="3329887"/>
            <a:chExt cx="155342" cy="573958"/>
          </a:xfrm>
          <a:solidFill>
            <a:schemeClr val="accent1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19E2016-2856-448D-9C65-51979562478A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9A3B023-5622-4794-966F-8304C55A35A6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3ADCB25-59D9-4EC2-8534-D0DEE77B2C87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F81DC42-BB69-4DC0-B9AF-75C64B750AA8}"/>
              </a:ext>
            </a:extLst>
          </p:cNvPr>
          <p:cNvGrpSpPr/>
          <p:nvPr/>
        </p:nvGrpSpPr>
        <p:grpSpPr>
          <a:xfrm rot="18720000" flipH="1">
            <a:off x="7610019" y="4155419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65B945-FF18-4EE1-9C02-DFD01E05C5B4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FF79FFB-363A-4240-B2C9-408F2D39B3BF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F160FBB-D2A8-4779-82A8-96FA110DD751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18ACF42-6025-40F4-8683-2075D5A58B3C}"/>
              </a:ext>
            </a:extLst>
          </p:cNvPr>
          <p:cNvGrpSpPr/>
          <p:nvPr/>
        </p:nvGrpSpPr>
        <p:grpSpPr>
          <a:xfrm rot="1380000">
            <a:off x="5363532" y="4497400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170FCEF-C868-446C-A9A2-1476A9F3B276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1CF9736-5600-438F-80BD-D2EB66BCB185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02CD7D9-AD29-45E5-B47A-EDA32D7611E8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3ED04D4-FA19-4497-987E-818B8194DDB6}"/>
              </a:ext>
            </a:extLst>
          </p:cNvPr>
          <p:cNvGrpSpPr/>
          <p:nvPr/>
        </p:nvGrpSpPr>
        <p:grpSpPr>
          <a:xfrm rot="19920000" flipH="1">
            <a:off x="6585823" y="4577738"/>
            <a:ext cx="120077" cy="443661"/>
            <a:chOff x="1408027" y="3329887"/>
            <a:chExt cx="155350" cy="573958"/>
          </a:xfrm>
          <a:solidFill>
            <a:schemeClr val="accent3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2A840D3-AA70-4000-975B-F3A46DBA0311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115F8B1-4215-4C92-AECD-EF0832B67423}"/>
                </a:ext>
              </a:extLst>
            </p:cNvPr>
            <p:cNvSpPr/>
            <p:nvPr/>
          </p:nvSpPr>
          <p:spPr>
            <a:xfrm>
              <a:off x="1408034" y="3539195"/>
              <a:ext cx="155343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2A7DED8-EEBB-412D-915C-06A131F7D567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CB71E602-2873-4B06-965F-238AF6E09A4A}"/>
              </a:ext>
            </a:extLst>
          </p:cNvPr>
          <p:cNvSpPr txBox="1"/>
          <p:nvPr/>
        </p:nvSpPr>
        <p:spPr>
          <a:xfrm>
            <a:off x="5198249" y="3910906"/>
            <a:ext cx="177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E6C165F-56C4-4602-801C-D0F34C665A73}"/>
              </a:ext>
            </a:extLst>
          </p:cNvPr>
          <p:cNvSpPr txBox="1"/>
          <p:nvPr/>
        </p:nvSpPr>
        <p:spPr>
          <a:xfrm>
            <a:off x="6594634" y="199020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53B3E8-89B4-42A5-A1ED-D90995C6B8BA}"/>
              </a:ext>
            </a:extLst>
          </p:cNvPr>
          <p:cNvSpPr txBox="1"/>
          <p:nvPr/>
        </p:nvSpPr>
        <p:spPr>
          <a:xfrm>
            <a:off x="8400256" y="259385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9B208E2-1902-4072-AA03-D4B2FF355A66}"/>
              </a:ext>
            </a:extLst>
          </p:cNvPr>
          <p:cNvSpPr txBox="1"/>
          <p:nvPr/>
        </p:nvSpPr>
        <p:spPr>
          <a:xfrm>
            <a:off x="2098720" y="269561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1AD7ECD-A70D-4994-8405-69732B671A80}"/>
              </a:ext>
            </a:extLst>
          </p:cNvPr>
          <p:cNvSpPr txBox="1"/>
          <p:nvPr/>
        </p:nvSpPr>
        <p:spPr>
          <a:xfrm>
            <a:off x="2532714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87486BB-5B7F-471D-B46B-749135A3256A}"/>
              </a:ext>
            </a:extLst>
          </p:cNvPr>
          <p:cNvSpPr txBox="1"/>
          <p:nvPr/>
        </p:nvSpPr>
        <p:spPr>
          <a:xfrm>
            <a:off x="4418976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C71BF14-E8E0-45C3-A373-527304467797}"/>
              </a:ext>
            </a:extLst>
          </p:cNvPr>
          <p:cNvSpPr txBox="1"/>
          <p:nvPr/>
        </p:nvSpPr>
        <p:spPr>
          <a:xfrm>
            <a:off x="6305240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4DF843B-4C0A-4903-AD29-720CFA3288C3}"/>
              </a:ext>
            </a:extLst>
          </p:cNvPr>
          <p:cNvSpPr txBox="1"/>
          <p:nvPr/>
        </p:nvSpPr>
        <p:spPr>
          <a:xfrm>
            <a:off x="8191502" y="5796580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DC9B1FC-E4D4-4581-AA68-26C9A950C43F}"/>
              </a:ext>
            </a:extLst>
          </p:cNvPr>
          <p:cNvSpPr txBox="1"/>
          <p:nvPr/>
        </p:nvSpPr>
        <p:spPr>
          <a:xfrm>
            <a:off x="8175403" y="3341620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2037629-1792-4F7E-B61C-AF0FE63F4365}"/>
              </a:ext>
            </a:extLst>
          </p:cNvPr>
          <p:cNvSpPr txBox="1"/>
          <p:nvPr/>
        </p:nvSpPr>
        <p:spPr>
          <a:xfrm>
            <a:off x="850656" y="3341620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Parallelogram 15">
            <a:extLst>
              <a:ext uri="{FF2B5EF4-FFF2-40B4-BE49-F238E27FC236}">
                <a16:creationId xmlns:a16="http://schemas.microsoft.com/office/drawing/2014/main" id="{BBBC6386-F8B2-43B5-97AF-5E9A38DAF1B5}"/>
              </a:ext>
            </a:extLst>
          </p:cNvPr>
          <p:cNvSpPr/>
          <p:nvPr/>
        </p:nvSpPr>
        <p:spPr>
          <a:xfrm flipH="1">
            <a:off x="3918730" y="2673138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30">
            <a:extLst>
              <a:ext uri="{FF2B5EF4-FFF2-40B4-BE49-F238E27FC236}">
                <a16:creationId xmlns:a16="http://schemas.microsoft.com/office/drawing/2014/main" id="{DE64BDE6-E97D-4B9F-8F55-5B169DD439D7}"/>
              </a:ext>
            </a:extLst>
          </p:cNvPr>
          <p:cNvSpPr/>
          <p:nvPr/>
        </p:nvSpPr>
        <p:spPr>
          <a:xfrm>
            <a:off x="4994656" y="519384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Frame 17">
            <a:extLst>
              <a:ext uri="{FF2B5EF4-FFF2-40B4-BE49-F238E27FC236}">
                <a16:creationId xmlns:a16="http://schemas.microsoft.com/office/drawing/2014/main" id="{BB06DA03-C930-4A73-86B9-22D235D516EF}"/>
              </a:ext>
            </a:extLst>
          </p:cNvPr>
          <p:cNvSpPr/>
          <p:nvPr/>
        </p:nvSpPr>
        <p:spPr>
          <a:xfrm>
            <a:off x="3096288" y="5180118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ounded Rectangle 5">
            <a:extLst>
              <a:ext uri="{FF2B5EF4-FFF2-40B4-BE49-F238E27FC236}">
                <a16:creationId xmlns:a16="http://schemas.microsoft.com/office/drawing/2014/main" id="{64838679-BE28-4C8C-B058-9675CB19099C}"/>
              </a:ext>
            </a:extLst>
          </p:cNvPr>
          <p:cNvSpPr/>
          <p:nvPr/>
        </p:nvSpPr>
        <p:spPr>
          <a:xfrm flipH="1">
            <a:off x="6842898" y="519042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 Same Side Corner Rectangle 11">
            <a:extLst>
              <a:ext uri="{FF2B5EF4-FFF2-40B4-BE49-F238E27FC236}">
                <a16:creationId xmlns:a16="http://schemas.microsoft.com/office/drawing/2014/main" id="{E2494E74-6017-4456-BD0B-C6C1341B38F1}"/>
              </a:ext>
            </a:extLst>
          </p:cNvPr>
          <p:cNvSpPr>
            <a:spLocks noChangeAspect="1"/>
          </p:cNvSpPr>
          <p:nvPr/>
        </p:nvSpPr>
        <p:spPr>
          <a:xfrm rot="9900000">
            <a:off x="8764109" y="51888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36">
            <a:extLst>
              <a:ext uri="{FF2B5EF4-FFF2-40B4-BE49-F238E27FC236}">
                <a16:creationId xmlns:a16="http://schemas.microsoft.com/office/drawing/2014/main" id="{D9C1897A-47BB-421F-9AE0-1109017D3EA4}"/>
              </a:ext>
            </a:extLst>
          </p:cNvPr>
          <p:cNvSpPr/>
          <p:nvPr/>
        </p:nvSpPr>
        <p:spPr>
          <a:xfrm>
            <a:off x="5901172" y="198275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B4621B01-9127-4254-8C84-6B4C8C0FCF47}"/>
              </a:ext>
            </a:extLst>
          </p:cNvPr>
          <p:cNvSpPr>
            <a:spLocks noChangeAspect="1"/>
          </p:cNvSpPr>
          <p:nvPr/>
        </p:nvSpPr>
        <p:spPr>
          <a:xfrm>
            <a:off x="7697745" y="258293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자유형 151">
            <a:extLst>
              <a:ext uri="{FF2B5EF4-FFF2-40B4-BE49-F238E27FC236}">
                <a16:creationId xmlns:a16="http://schemas.microsoft.com/office/drawing/2014/main" id="{7F21A49A-9F2C-4116-9D5A-2C9B419BE68A}"/>
              </a:ext>
            </a:extLst>
          </p:cNvPr>
          <p:cNvSpPr/>
          <p:nvPr/>
        </p:nvSpPr>
        <p:spPr>
          <a:xfrm>
            <a:off x="5824120" y="3344620"/>
            <a:ext cx="525858" cy="551925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B5A3C3-1864-4C6C-AB09-444F34A58845}"/>
              </a:ext>
            </a:extLst>
          </p:cNvPr>
          <p:cNvSpPr txBox="1"/>
          <p:nvPr/>
        </p:nvSpPr>
        <p:spPr>
          <a:xfrm>
            <a:off x="1320172" y="2587566"/>
            <a:ext cx="505376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A6F98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solidFill>
                  <a:srgbClr val="2A6F98"/>
                </a:solidFill>
              </a:rPr>
              <a:t>Get a modern PowerPoint  Presentation that is beautifully designed. </a:t>
            </a:r>
            <a:r>
              <a:rPr lang="en-US" altLang="ko-KR" sz="1400" dirty="0">
                <a:solidFill>
                  <a:srgbClr val="2A6F98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rgbClr val="2A6F98"/>
              </a:solidFill>
              <a:cs typeface="Arial" pitchFamily="34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B4FD139-01DD-43F7-8BCB-A48448DACA98}"/>
              </a:ext>
            </a:extLst>
          </p:cNvPr>
          <p:cNvSpPr/>
          <p:nvPr/>
        </p:nvSpPr>
        <p:spPr>
          <a:xfrm>
            <a:off x="760118" y="2456863"/>
            <a:ext cx="460177" cy="361950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7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7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7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800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A6F98"/>
              </a:solidFill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D28494A-E051-4F2D-B848-9C448740377B}"/>
              </a:ext>
            </a:extLst>
          </p:cNvPr>
          <p:cNvSpPr/>
          <p:nvPr/>
        </p:nvSpPr>
        <p:spPr>
          <a:xfrm>
            <a:off x="6473818" y="3960077"/>
            <a:ext cx="460177" cy="361950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292894" y="0"/>
                </a:moveTo>
                <a:lnTo>
                  <a:pt x="460177" y="0"/>
                </a:lnTo>
                <a:lnTo>
                  <a:pt x="460177" y="119657"/>
                </a:lnTo>
                <a:cubicBezTo>
                  <a:pt x="460177" y="168076"/>
                  <a:pt x="455911" y="206275"/>
                  <a:pt x="447378" y="234255"/>
                </a:cubicBezTo>
                <a:cubicBezTo>
                  <a:pt x="438845" y="262235"/>
                  <a:pt x="423069" y="287337"/>
                  <a:pt x="400050" y="309562"/>
                </a:cubicBezTo>
                <a:cubicBezTo>
                  <a:pt x="377032" y="331787"/>
                  <a:pt x="347663" y="349250"/>
                  <a:pt x="311944" y="361950"/>
                </a:cubicBezTo>
                <a:lnTo>
                  <a:pt x="279202" y="292893"/>
                </a:lnTo>
                <a:cubicBezTo>
                  <a:pt x="312539" y="281781"/>
                  <a:pt x="336451" y="266303"/>
                  <a:pt x="350937" y="246459"/>
                </a:cubicBezTo>
                <a:cubicBezTo>
                  <a:pt x="365423" y="226615"/>
                  <a:pt x="373063" y="200223"/>
                  <a:pt x="373857" y="167282"/>
                </a:cubicBezTo>
                <a:lnTo>
                  <a:pt x="292894" y="167282"/>
                </a:lnTo>
                <a:close/>
                <a:moveTo>
                  <a:pt x="13693" y="0"/>
                </a:moveTo>
                <a:lnTo>
                  <a:pt x="180975" y="0"/>
                </a:lnTo>
                <a:lnTo>
                  <a:pt x="180975" y="119657"/>
                </a:lnTo>
                <a:cubicBezTo>
                  <a:pt x="180975" y="168473"/>
                  <a:pt x="176709" y="206772"/>
                  <a:pt x="168176" y="234553"/>
                </a:cubicBezTo>
                <a:cubicBezTo>
                  <a:pt x="159643" y="262334"/>
                  <a:pt x="143768" y="287337"/>
                  <a:pt x="120551" y="309562"/>
                </a:cubicBezTo>
                <a:cubicBezTo>
                  <a:pt x="97334" y="331787"/>
                  <a:pt x="68064" y="349250"/>
                  <a:pt x="32743" y="361950"/>
                </a:cubicBezTo>
                <a:lnTo>
                  <a:pt x="0" y="292893"/>
                </a:lnTo>
                <a:cubicBezTo>
                  <a:pt x="33338" y="281781"/>
                  <a:pt x="57250" y="266303"/>
                  <a:pt x="71736" y="246459"/>
                </a:cubicBezTo>
                <a:cubicBezTo>
                  <a:pt x="86222" y="226615"/>
                  <a:pt x="93861" y="200223"/>
                  <a:pt x="94655" y="167282"/>
                </a:cubicBezTo>
                <a:lnTo>
                  <a:pt x="13693" y="167282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A6F98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64BE6C6-7FE5-4428-863D-B62DB8FF863D}"/>
              </a:ext>
            </a:extLst>
          </p:cNvPr>
          <p:cNvGrpSpPr/>
          <p:nvPr/>
        </p:nvGrpSpPr>
        <p:grpSpPr>
          <a:xfrm>
            <a:off x="796489" y="5201324"/>
            <a:ext cx="1987660" cy="1107996"/>
            <a:chOff x="2551705" y="4283314"/>
            <a:chExt cx="2357003" cy="110799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36329A0-F528-4CA0-BF4A-1639AC730BB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C8C19A7-9C24-47CF-B43C-C0F5AA1E12A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CCF425-9769-4B54-AEB3-5455F8173A74}"/>
              </a:ext>
            </a:extLst>
          </p:cNvPr>
          <p:cNvGrpSpPr/>
          <p:nvPr/>
        </p:nvGrpSpPr>
        <p:grpSpPr>
          <a:xfrm>
            <a:off x="3654532" y="5201324"/>
            <a:ext cx="1987660" cy="1107996"/>
            <a:chOff x="2551705" y="4283314"/>
            <a:chExt cx="2357003" cy="110799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2C27278-5E3B-4F73-B2A8-6C8A1FCCF2F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5044AF9-74F1-41F6-B504-14C6D27D766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90C22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90C22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1065512-C826-48E6-B24C-71AF2AB8EC88}"/>
              </a:ext>
            </a:extLst>
          </p:cNvPr>
          <p:cNvGrpSpPr/>
          <p:nvPr/>
        </p:nvGrpSpPr>
        <p:grpSpPr>
          <a:xfrm>
            <a:off x="9370618" y="5201324"/>
            <a:ext cx="1987660" cy="1107996"/>
            <a:chOff x="2551705" y="4283314"/>
            <a:chExt cx="2357003" cy="1107996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DACF3D3-C778-4498-B08D-3BC886E5D94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AAAB28A-516E-4A82-9D78-16CBC1E4C6B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E6260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E62601"/>
                </a:solidFill>
                <a:cs typeface="Arial" pitchFamily="34" charset="0"/>
              </a:endParaRPr>
            </a:p>
          </p:txBody>
        </p:sp>
      </p:grpSp>
      <p:sp>
        <p:nvSpPr>
          <p:cNvPr id="67" name="Oval 66">
            <a:extLst>
              <a:ext uri="{FF2B5EF4-FFF2-40B4-BE49-F238E27FC236}">
                <a16:creationId xmlns:a16="http://schemas.microsoft.com/office/drawing/2014/main" id="{D5E32051-5661-4E53-9578-2DA208CB9780}"/>
              </a:ext>
            </a:extLst>
          </p:cNvPr>
          <p:cNvSpPr/>
          <p:nvPr/>
        </p:nvSpPr>
        <p:spPr>
          <a:xfrm>
            <a:off x="4331240" y="4436342"/>
            <a:ext cx="634244" cy="634244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DB6B697-39E9-4823-9538-E04F06C69FC9}"/>
              </a:ext>
            </a:extLst>
          </p:cNvPr>
          <p:cNvGrpSpPr/>
          <p:nvPr/>
        </p:nvGrpSpPr>
        <p:grpSpPr>
          <a:xfrm>
            <a:off x="6512575" y="5201324"/>
            <a:ext cx="1987660" cy="1107996"/>
            <a:chOff x="2551705" y="4283314"/>
            <a:chExt cx="2357003" cy="1107996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B9D9CA3-DE3A-42E9-AD46-E3305AC462B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252F004-F67C-4306-A492-3AC757B3807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BA20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BA200"/>
                </a:solidFill>
                <a:cs typeface="Arial" pitchFamily="34" charset="0"/>
              </a:endParaRPr>
            </a:p>
          </p:txBody>
        </p:sp>
      </p:grpSp>
      <p:sp>
        <p:nvSpPr>
          <p:cNvPr id="71" name="Oval 70">
            <a:extLst>
              <a:ext uri="{FF2B5EF4-FFF2-40B4-BE49-F238E27FC236}">
                <a16:creationId xmlns:a16="http://schemas.microsoft.com/office/drawing/2014/main" id="{3278AD58-7DC1-4B17-B3A9-559B1A638803}"/>
              </a:ext>
            </a:extLst>
          </p:cNvPr>
          <p:cNvSpPr/>
          <p:nvPr/>
        </p:nvSpPr>
        <p:spPr>
          <a:xfrm>
            <a:off x="1473197" y="4443342"/>
            <a:ext cx="634244" cy="63424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5EB7081-9FAB-4694-A43C-6E3858B517FA}"/>
              </a:ext>
            </a:extLst>
          </p:cNvPr>
          <p:cNvSpPr/>
          <p:nvPr/>
        </p:nvSpPr>
        <p:spPr>
          <a:xfrm>
            <a:off x="7189283" y="4436342"/>
            <a:ext cx="634244" cy="63424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6CB0FA2F-4491-4474-AFA3-80B0D245C5FE}"/>
              </a:ext>
            </a:extLst>
          </p:cNvPr>
          <p:cNvSpPr/>
          <p:nvPr/>
        </p:nvSpPr>
        <p:spPr>
          <a:xfrm>
            <a:off x="10047326" y="4444734"/>
            <a:ext cx="634244" cy="634244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Freeform 19">
            <a:extLst>
              <a:ext uri="{FF2B5EF4-FFF2-40B4-BE49-F238E27FC236}">
                <a16:creationId xmlns:a16="http://schemas.microsoft.com/office/drawing/2014/main" id="{A0255C71-39FD-426A-9C06-F8EDD0BD2667}"/>
              </a:ext>
            </a:extLst>
          </p:cNvPr>
          <p:cNvSpPr/>
          <p:nvPr/>
        </p:nvSpPr>
        <p:spPr>
          <a:xfrm>
            <a:off x="7339827" y="4567828"/>
            <a:ext cx="362169" cy="356361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Rectangle 30">
            <a:extLst>
              <a:ext uri="{FF2B5EF4-FFF2-40B4-BE49-F238E27FC236}">
                <a16:creationId xmlns:a16="http://schemas.microsoft.com/office/drawing/2014/main" id="{193B9614-17BB-4C44-8D71-E2DE5AE1A1D6}"/>
              </a:ext>
            </a:extLst>
          </p:cNvPr>
          <p:cNvSpPr/>
          <p:nvPr/>
        </p:nvSpPr>
        <p:spPr>
          <a:xfrm>
            <a:off x="10206186" y="459719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ectangle 16">
            <a:extLst>
              <a:ext uri="{FF2B5EF4-FFF2-40B4-BE49-F238E27FC236}">
                <a16:creationId xmlns:a16="http://schemas.microsoft.com/office/drawing/2014/main" id="{FEA021CA-5672-4075-81D5-D56A906E9532}"/>
              </a:ext>
            </a:extLst>
          </p:cNvPr>
          <p:cNvSpPr/>
          <p:nvPr/>
        </p:nvSpPr>
        <p:spPr>
          <a:xfrm rot="2700000">
            <a:off x="4526219" y="453004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ectangle 9">
            <a:extLst>
              <a:ext uri="{FF2B5EF4-FFF2-40B4-BE49-F238E27FC236}">
                <a16:creationId xmlns:a16="http://schemas.microsoft.com/office/drawing/2014/main" id="{55B6A77C-03EC-41A5-B1D6-C0D0ECFC1605}"/>
              </a:ext>
            </a:extLst>
          </p:cNvPr>
          <p:cNvSpPr/>
          <p:nvPr/>
        </p:nvSpPr>
        <p:spPr>
          <a:xfrm>
            <a:off x="1623619" y="4583055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0F813EB-8A10-4110-99A1-8E857D306504}"/>
              </a:ext>
            </a:extLst>
          </p:cNvPr>
          <p:cNvSpPr txBox="1"/>
          <p:nvPr/>
        </p:nvSpPr>
        <p:spPr>
          <a:xfrm>
            <a:off x="2603612" y="1502596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9" name="Rectangle 1">
            <a:extLst>
              <a:ext uri="{FF2B5EF4-FFF2-40B4-BE49-F238E27FC236}">
                <a16:creationId xmlns:a16="http://schemas.microsoft.com/office/drawing/2014/main" id="{5E817A34-DF87-45E1-B443-C07B910874B9}"/>
              </a:ext>
            </a:extLst>
          </p:cNvPr>
          <p:cNvSpPr>
            <a:spLocks noChangeAspect="1"/>
          </p:cNvSpPr>
          <p:nvPr/>
        </p:nvSpPr>
        <p:spPr>
          <a:xfrm>
            <a:off x="10352920" y="3017763"/>
            <a:ext cx="1049318" cy="1045427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1">
            <a:extLst>
              <a:ext uri="{FF2B5EF4-FFF2-40B4-BE49-F238E27FC236}">
                <a16:creationId xmlns:a16="http://schemas.microsoft.com/office/drawing/2014/main" id="{05A27A6C-9F17-4AA9-B14B-2D789254C3C8}"/>
              </a:ext>
            </a:extLst>
          </p:cNvPr>
          <p:cNvSpPr>
            <a:spLocks noChangeAspect="1"/>
          </p:cNvSpPr>
          <p:nvPr/>
        </p:nvSpPr>
        <p:spPr>
          <a:xfrm>
            <a:off x="9145073" y="3164283"/>
            <a:ext cx="902253" cy="898907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1" name="Rectangle 1">
            <a:extLst>
              <a:ext uri="{FF2B5EF4-FFF2-40B4-BE49-F238E27FC236}">
                <a16:creationId xmlns:a16="http://schemas.microsoft.com/office/drawing/2014/main" id="{DC0A0EF8-98A0-4C1E-86F1-7A80A336D01A}"/>
              </a:ext>
            </a:extLst>
          </p:cNvPr>
          <p:cNvSpPr>
            <a:spLocks noChangeAspect="1"/>
          </p:cNvSpPr>
          <p:nvPr/>
        </p:nvSpPr>
        <p:spPr>
          <a:xfrm>
            <a:off x="8079158" y="3305688"/>
            <a:ext cx="760321" cy="757502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AB080A18-A701-426A-98CD-964BB72E1E97}"/>
              </a:ext>
            </a:extLst>
          </p:cNvPr>
          <p:cNvGrpSpPr/>
          <p:nvPr/>
        </p:nvGrpSpPr>
        <p:grpSpPr>
          <a:xfrm>
            <a:off x="-15124" y="6501557"/>
            <a:ext cx="12211171" cy="339509"/>
            <a:chOff x="-15124" y="6501557"/>
            <a:chExt cx="12211171" cy="339509"/>
          </a:xfrm>
        </p:grpSpPr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E2CE86F2-ABE8-4C2F-B15B-B57B687058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730" y="6501557"/>
              <a:ext cx="6126317" cy="339509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id="{6BF50B06-8BA2-407A-9D16-69FF94422A53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-15124" y="6502399"/>
              <a:ext cx="6111123" cy="338667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6D500F6-22BD-4EA6-B66E-A916B754B334}"/>
              </a:ext>
            </a:extLst>
          </p:cNvPr>
          <p:cNvGrpSpPr/>
          <p:nvPr/>
        </p:nvGrpSpPr>
        <p:grpSpPr>
          <a:xfrm>
            <a:off x="3772808" y="1981201"/>
            <a:ext cx="4673128" cy="3429348"/>
            <a:chOff x="4256258" y="2335977"/>
            <a:chExt cx="3706228" cy="2719795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024A99E-32CE-4931-98DA-6ABDBD803EE9}"/>
                </a:ext>
              </a:extLst>
            </p:cNvPr>
            <p:cNvCxnSpPr>
              <a:cxnSpLocks/>
            </p:cNvCxnSpPr>
            <p:nvPr/>
          </p:nvCxnSpPr>
          <p:spPr>
            <a:xfrm>
              <a:off x="5038725" y="3577600"/>
              <a:ext cx="2190750" cy="989172"/>
            </a:xfrm>
            <a:prstGeom prst="line">
              <a:avLst/>
            </a:prstGeom>
            <a:ln w="1905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BDBE187-F351-4B59-82A1-F9A769CA98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14752" y="3599568"/>
              <a:ext cx="2190750" cy="989172"/>
            </a:xfrm>
            <a:prstGeom prst="line">
              <a:avLst/>
            </a:prstGeom>
            <a:ln w="1905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A05EF78-6480-4964-B21A-8C8C2DB44DD8}"/>
                </a:ext>
              </a:extLst>
            </p:cNvPr>
            <p:cNvGrpSpPr/>
            <p:nvPr/>
          </p:nvGrpSpPr>
          <p:grpSpPr>
            <a:xfrm>
              <a:off x="5537539" y="2335977"/>
              <a:ext cx="1157120" cy="2061311"/>
              <a:chOff x="5537539" y="2335977"/>
              <a:chExt cx="1157120" cy="2061311"/>
            </a:xfrm>
            <a:solidFill>
              <a:schemeClr val="accent1"/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62E993DB-B449-450E-BAF9-7309AB40D974}"/>
                  </a:ext>
                </a:extLst>
              </p:cNvPr>
              <p:cNvSpPr/>
              <p:nvPr/>
            </p:nvSpPr>
            <p:spPr>
              <a:xfrm>
                <a:off x="5537852" y="2496480"/>
                <a:ext cx="1156465" cy="606268"/>
              </a:xfrm>
              <a:custGeom>
                <a:avLst/>
                <a:gdLst>
                  <a:gd name="connsiteX0" fmla="*/ 701 w 1156465"/>
                  <a:gd name="connsiteY0" fmla="*/ 0 h 606268"/>
                  <a:gd name="connsiteX1" fmla="*/ 143682 w 1156465"/>
                  <a:gd name="connsiteY1" fmla="*/ 60977 h 606268"/>
                  <a:gd name="connsiteX2" fmla="*/ 393899 w 1156465"/>
                  <a:gd name="connsiteY2" fmla="*/ 96723 h 606268"/>
                  <a:gd name="connsiteX3" fmla="*/ 619935 w 1156465"/>
                  <a:gd name="connsiteY3" fmla="*/ 103381 h 606268"/>
                  <a:gd name="connsiteX4" fmla="*/ 1035562 w 1156465"/>
                  <a:gd name="connsiteY4" fmla="*/ 55721 h 606268"/>
                  <a:gd name="connsiteX5" fmla="*/ 1157867 w 1156465"/>
                  <a:gd name="connsiteY5" fmla="*/ 350 h 606268"/>
                  <a:gd name="connsiteX6" fmla="*/ 1157867 w 1156465"/>
                  <a:gd name="connsiteY6" fmla="*/ 15069 h 606268"/>
                  <a:gd name="connsiteX7" fmla="*/ 1158217 w 1156465"/>
                  <a:gd name="connsiteY7" fmla="*/ 477305 h 606268"/>
                  <a:gd name="connsiteX8" fmla="*/ 1136490 w 1156465"/>
                  <a:gd name="connsiteY8" fmla="*/ 519007 h 606268"/>
                  <a:gd name="connsiteX9" fmla="*/ 1049229 w 1156465"/>
                  <a:gd name="connsiteY9" fmla="*/ 557206 h 606268"/>
                  <a:gd name="connsiteX10" fmla="*/ 819338 w 1156465"/>
                  <a:gd name="connsiteY10" fmla="*/ 598558 h 606268"/>
                  <a:gd name="connsiteX11" fmla="*/ 524264 w 1156465"/>
                  <a:gd name="connsiteY11" fmla="*/ 609072 h 606268"/>
                  <a:gd name="connsiteX12" fmla="*/ 129314 w 1156465"/>
                  <a:gd name="connsiteY12" fmla="*/ 562112 h 606268"/>
                  <a:gd name="connsiteX13" fmla="*/ 31890 w 1156465"/>
                  <a:gd name="connsiteY13" fmla="*/ 524264 h 606268"/>
                  <a:gd name="connsiteX14" fmla="*/ 0 w 1156465"/>
                  <a:gd name="connsiteY14" fmla="*/ 469945 h 606268"/>
                  <a:gd name="connsiteX15" fmla="*/ 701 w 1156465"/>
                  <a:gd name="connsiteY15" fmla="*/ 15420 h 606268"/>
                  <a:gd name="connsiteX16" fmla="*/ 701 w 1156465"/>
                  <a:gd name="connsiteY16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701" y="0"/>
                    </a:moveTo>
                    <a:cubicBezTo>
                      <a:pt x="43805" y="34344"/>
                      <a:pt x="93568" y="48712"/>
                      <a:pt x="143682" y="60977"/>
                    </a:cubicBezTo>
                    <a:cubicBezTo>
                      <a:pt x="226036" y="80953"/>
                      <a:pt x="309442" y="92517"/>
                      <a:pt x="393899" y="96723"/>
                    </a:cubicBezTo>
                    <a:cubicBezTo>
                      <a:pt x="469244" y="100577"/>
                      <a:pt x="544590" y="104432"/>
                      <a:pt x="619935" y="103381"/>
                    </a:cubicBezTo>
                    <a:cubicBezTo>
                      <a:pt x="759762" y="101278"/>
                      <a:pt x="899239" y="91466"/>
                      <a:pt x="1035562" y="55721"/>
                    </a:cubicBezTo>
                    <a:cubicBezTo>
                      <a:pt x="1078667" y="44506"/>
                      <a:pt x="1120369" y="30138"/>
                      <a:pt x="1157867" y="350"/>
                    </a:cubicBezTo>
                    <a:cubicBezTo>
                      <a:pt x="1157867" y="6308"/>
                      <a:pt x="1157867" y="10864"/>
                      <a:pt x="1157867" y="15069"/>
                    </a:cubicBezTo>
                    <a:cubicBezTo>
                      <a:pt x="1157867" y="169264"/>
                      <a:pt x="1157516" y="323109"/>
                      <a:pt x="1158217" y="477305"/>
                    </a:cubicBezTo>
                    <a:cubicBezTo>
                      <a:pt x="1158217" y="496579"/>
                      <a:pt x="1150858" y="508845"/>
                      <a:pt x="1136490" y="519007"/>
                    </a:cubicBezTo>
                    <a:cubicBezTo>
                      <a:pt x="1109856" y="537581"/>
                      <a:pt x="1079718" y="548094"/>
                      <a:pt x="1049229" y="557206"/>
                    </a:cubicBezTo>
                    <a:cubicBezTo>
                      <a:pt x="974234" y="579284"/>
                      <a:pt x="897137" y="590148"/>
                      <a:pt x="819338" y="598558"/>
                    </a:cubicBezTo>
                    <a:cubicBezTo>
                      <a:pt x="721214" y="609072"/>
                      <a:pt x="622739" y="610824"/>
                      <a:pt x="524264" y="609072"/>
                    </a:cubicBezTo>
                    <a:cubicBezTo>
                      <a:pt x="391095" y="606618"/>
                      <a:pt x="258628" y="596806"/>
                      <a:pt x="129314" y="562112"/>
                    </a:cubicBezTo>
                    <a:cubicBezTo>
                      <a:pt x="96022" y="553001"/>
                      <a:pt x="63781" y="538632"/>
                      <a:pt x="31890" y="524264"/>
                    </a:cubicBezTo>
                    <a:cubicBezTo>
                      <a:pt x="9462" y="514452"/>
                      <a:pt x="0" y="496579"/>
                      <a:pt x="0" y="469945"/>
                    </a:cubicBezTo>
                    <a:cubicBezTo>
                      <a:pt x="1051" y="318554"/>
                      <a:pt x="701" y="166811"/>
                      <a:pt x="701" y="15420"/>
                    </a:cubicBezTo>
                    <a:cubicBezTo>
                      <a:pt x="701" y="11214"/>
                      <a:pt x="701" y="6658"/>
                      <a:pt x="70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C2986685-5836-407A-8250-08CF3F7FE404}"/>
                  </a:ext>
                </a:extLst>
              </p:cNvPr>
              <p:cNvSpPr/>
              <p:nvPr/>
            </p:nvSpPr>
            <p:spPr>
              <a:xfrm>
                <a:off x="5538194" y="3144451"/>
                <a:ext cx="1156465" cy="606268"/>
              </a:xfrm>
              <a:custGeom>
                <a:avLst/>
                <a:gdLst>
                  <a:gd name="connsiteX0" fmla="*/ 1157875 w 1156465"/>
                  <a:gd name="connsiteY0" fmla="*/ 3154 h 606268"/>
                  <a:gd name="connsiteX1" fmla="*/ 1157875 w 1156465"/>
                  <a:gd name="connsiteY1" fmla="*/ 12616 h 606268"/>
                  <a:gd name="connsiteX2" fmla="*/ 1158226 w 1156465"/>
                  <a:gd name="connsiteY2" fmla="*/ 478706 h 606268"/>
                  <a:gd name="connsiteX3" fmla="*/ 1141404 w 1156465"/>
                  <a:gd name="connsiteY3" fmla="*/ 513751 h 606268"/>
                  <a:gd name="connsiteX4" fmla="*/ 1043981 w 1156465"/>
                  <a:gd name="connsiteY4" fmla="*/ 557556 h 606268"/>
                  <a:gd name="connsiteX5" fmla="*/ 802525 w 1156465"/>
                  <a:gd name="connsiteY5" fmla="*/ 598909 h 606268"/>
                  <a:gd name="connsiteX6" fmla="*/ 525324 w 1156465"/>
                  <a:gd name="connsiteY6" fmla="*/ 608371 h 606268"/>
                  <a:gd name="connsiteX7" fmla="*/ 132827 w 1156465"/>
                  <a:gd name="connsiteY7" fmla="*/ 562112 h 606268"/>
                  <a:gd name="connsiteX8" fmla="*/ 34001 w 1156465"/>
                  <a:gd name="connsiteY8" fmla="*/ 524615 h 606268"/>
                  <a:gd name="connsiteX9" fmla="*/ 8 w 1156465"/>
                  <a:gd name="connsiteY9" fmla="*/ 467843 h 606268"/>
                  <a:gd name="connsiteX10" fmla="*/ 709 w 1156465"/>
                  <a:gd name="connsiteY10" fmla="*/ 14368 h 606268"/>
                  <a:gd name="connsiteX11" fmla="*/ 709 w 1156465"/>
                  <a:gd name="connsiteY11" fmla="*/ 0 h 606268"/>
                  <a:gd name="connsiteX12" fmla="*/ 225694 w 1156465"/>
                  <a:gd name="connsiteY12" fmla="*/ 76046 h 606268"/>
                  <a:gd name="connsiteX13" fmla="*/ 659193 w 1156465"/>
                  <a:gd name="connsiteY13" fmla="*/ 101278 h 606268"/>
                  <a:gd name="connsiteX14" fmla="*/ 1020151 w 1156465"/>
                  <a:gd name="connsiteY14" fmla="*/ 58174 h 606268"/>
                  <a:gd name="connsiteX15" fmla="*/ 1082530 w 1156465"/>
                  <a:gd name="connsiteY15" fmla="*/ 39250 h 606268"/>
                  <a:gd name="connsiteX16" fmla="*/ 1157875 w 1156465"/>
                  <a:gd name="connsiteY16" fmla="*/ 3154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606268">
                    <a:moveTo>
                      <a:pt x="1157875" y="3154"/>
                    </a:moveTo>
                    <a:cubicBezTo>
                      <a:pt x="1157875" y="4906"/>
                      <a:pt x="1157875" y="8761"/>
                      <a:pt x="1157875" y="12616"/>
                    </a:cubicBezTo>
                    <a:cubicBezTo>
                      <a:pt x="1157875" y="167863"/>
                      <a:pt x="1157875" y="323460"/>
                      <a:pt x="1158226" y="478706"/>
                    </a:cubicBezTo>
                    <a:cubicBezTo>
                      <a:pt x="1158226" y="493776"/>
                      <a:pt x="1152619" y="504990"/>
                      <a:pt x="1141404" y="513751"/>
                    </a:cubicBezTo>
                    <a:cubicBezTo>
                      <a:pt x="1112668" y="536530"/>
                      <a:pt x="1078675" y="547393"/>
                      <a:pt x="1043981" y="557556"/>
                    </a:cubicBezTo>
                    <a:cubicBezTo>
                      <a:pt x="965131" y="580335"/>
                      <a:pt x="884178" y="591199"/>
                      <a:pt x="802525" y="598909"/>
                    </a:cubicBezTo>
                    <a:cubicBezTo>
                      <a:pt x="710358" y="607670"/>
                      <a:pt x="617841" y="610473"/>
                      <a:pt x="525324" y="608371"/>
                    </a:cubicBezTo>
                    <a:cubicBezTo>
                      <a:pt x="393206" y="605217"/>
                      <a:pt x="261089" y="596105"/>
                      <a:pt x="132827" y="562112"/>
                    </a:cubicBezTo>
                    <a:cubicBezTo>
                      <a:pt x="98833" y="553351"/>
                      <a:pt x="66242" y="538632"/>
                      <a:pt x="34001" y="524615"/>
                    </a:cubicBezTo>
                    <a:cubicBezTo>
                      <a:pt x="10522" y="514101"/>
                      <a:pt x="-342" y="495878"/>
                      <a:pt x="8" y="467843"/>
                    </a:cubicBezTo>
                    <a:cubicBezTo>
                      <a:pt x="1410" y="316801"/>
                      <a:pt x="709" y="165760"/>
                      <a:pt x="709" y="14368"/>
                    </a:cubicBezTo>
                    <a:cubicBezTo>
                      <a:pt x="709" y="9812"/>
                      <a:pt x="709" y="5257"/>
                      <a:pt x="709" y="0"/>
                    </a:cubicBezTo>
                    <a:cubicBezTo>
                      <a:pt x="69046" y="48712"/>
                      <a:pt x="147545" y="62729"/>
                      <a:pt x="225694" y="76046"/>
                    </a:cubicBezTo>
                    <a:cubicBezTo>
                      <a:pt x="369026" y="100928"/>
                      <a:pt x="514110" y="105484"/>
                      <a:pt x="659193" y="101278"/>
                    </a:cubicBezTo>
                    <a:cubicBezTo>
                      <a:pt x="780797" y="97774"/>
                      <a:pt x="901700" y="87261"/>
                      <a:pt x="1020151" y="58174"/>
                    </a:cubicBezTo>
                    <a:cubicBezTo>
                      <a:pt x="1041177" y="52917"/>
                      <a:pt x="1062554" y="47660"/>
                      <a:pt x="1082530" y="39250"/>
                    </a:cubicBezTo>
                    <a:cubicBezTo>
                      <a:pt x="1107762" y="29087"/>
                      <a:pt x="1132293" y="15770"/>
                      <a:pt x="1157875" y="31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44C5F37-B353-4A1E-8E92-E9E46AC0E923}"/>
                  </a:ext>
                </a:extLst>
              </p:cNvPr>
              <p:cNvSpPr/>
              <p:nvPr/>
            </p:nvSpPr>
            <p:spPr>
              <a:xfrm>
                <a:off x="5538187" y="3791020"/>
                <a:ext cx="1156465" cy="606268"/>
              </a:xfrm>
              <a:custGeom>
                <a:avLst/>
                <a:gdLst>
                  <a:gd name="connsiteX0" fmla="*/ 365 w 1156465"/>
                  <a:gd name="connsiteY0" fmla="*/ 0 h 606268"/>
                  <a:gd name="connsiteX1" fmla="*/ 188554 w 1156465"/>
                  <a:gd name="connsiteY1" fmla="*/ 69738 h 606268"/>
                  <a:gd name="connsiteX2" fmla="*/ 443677 w 1156465"/>
                  <a:gd name="connsiteY2" fmla="*/ 98825 h 606268"/>
                  <a:gd name="connsiteX3" fmla="*/ 609787 w 1156465"/>
                  <a:gd name="connsiteY3" fmla="*/ 102680 h 606268"/>
                  <a:gd name="connsiteX4" fmla="*/ 1014199 w 1156465"/>
                  <a:gd name="connsiteY4" fmla="*/ 59575 h 606268"/>
                  <a:gd name="connsiteX5" fmla="*/ 1118982 w 1156465"/>
                  <a:gd name="connsiteY5" fmla="*/ 23480 h 606268"/>
                  <a:gd name="connsiteX6" fmla="*/ 1155779 w 1156465"/>
                  <a:gd name="connsiteY6" fmla="*/ 1402 h 606268"/>
                  <a:gd name="connsiteX7" fmla="*/ 1156480 w 1156465"/>
                  <a:gd name="connsiteY7" fmla="*/ 14719 h 606268"/>
                  <a:gd name="connsiteX8" fmla="*/ 1156830 w 1156465"/>
                  <a:gd name="connsiteY8" fmla="*/ 479407 h 606268"/>
                  <a:gd name="connsiteX9" fmla="*/ 1140359 w 1156465"/>
                  <a:gd name="connsiteY9" fmla="*/ 513400 h 606268"/>
                  <a:gd name="connsiteX10" fmla="*/ 1071322 w 1156465"/>
                  <a:gd name="connsiteY10" fmla="*/ 548445 h 606268"/>
                  <a:gd name="connsiteX11" fmla="*/ 864210 w 1156465"/>
                  <a:gd name="connsiteY11" fmla="*/ 592601 h 606268"/>
                  <a:gd name="connsiteX12" fmla="*/ 523227 w 1156465"/>
                  <a:gd name="connsiteY12" fmla="*/ 608371 h 606268"/>
                  <a:gd name="connsiteX13" fmla="*/ 147902 w 1156465"/>
                  <a:gd name="connsiteY13" fmla="*/ 566668 h 606268"/>
                  <a:gd name="connsiteX14" fmla="*/ 43119 w 1156465"/>
                  <a:gd name="connsiteY14" fmla="*/ 530923 h 606268"/>
                  <a:gd name="connsiteX15" fmla="*/ 18238 w 1156465"/>
                  <a:gd name="connsiteY15" fmla="*/ 515503 h 606268"/>
                  <a:gd name="connsiteX16" fmla="*/ 15 w 1156465"/>
                  <a:gd name="connsiteY16" fmla="*/ 478356 h 606268"/>
                  <a:gd name="connsiteX17" fmla="*/ 365 w 1156465"/>
                  <a:gd name="connsiteY17" fmla="*/ 16120 h 606268"/>
                  <a:gd name="connsiteX18" fmla="*/ 365 w 1156465"/>
                  <a:gd name="connsiteY18" fmla="*/ 0 h 6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56465" h="606268">
                    <a:moveTo>
                      <a:pt x="365" y="0"/>
                    </a:moveTo>
                    <a:cubicBezTo>
                      <a:pt x="57838" y="42404"/>
                      <a:pt x="123020" y="56421"/>
                      <a:pt x="188554" y="69738"/>
                    </a:cubicBezTo>
                    <a:cubicBezTo>
                      <a:pt x="272660" y="86560"/>
                      <a:pt x="357818" y="95671"/>
                      <a:pt x="443677" y="98825"/>
                    </a:cubicBezTo>
                    <a:cubicBezTo>
                      <a:pt x="499047" y="100928"/>
                      <a:pt x="554417" y="103381"/>
                      <a:pt x="609787" y="102680"/>
                    </a:cubicBezTo>
                    <a:cubicBezTo>
                      <a:pt x="745759" y="100227"/>
                      <a:pt x="881381" y="92167"/>
                      <a:pt x="1014199" y="59575"/>
                    </a:cubicBezTo>
                    <a:cubicBezTo>
                      <a:pt x="1049945" y="50814"/>
                      <a:pt x="1084639" y="36797"/>
                      <a:pt x="1118982" y="23480"/>
                    </a:cubicBezTo>
                    <a:cubicBezTo>
                      <a:pt x="1131949" y="18573"/>
                      <a:pt x="1142813" y="9462"/>
                      <a:pt x="1155779" y="1402"/>
                    </a:cubicBezTo>
                    <a:cubicBezTo>
                      <a:pt x="1156129" y="5957"/>
                      <a:pt x="1156480" y="10163"/>
                      <a:pt x="1156480" y="14719"/>
                    </a:cubicBezTo>
                    <a:cubicBezTo>
                      <a:pt x="1156480" y="169615"/>
                      <a:pt x="1156480" y="324511"/>
                      <a:pt x="1156830" y="479407"/>
                    </a:cubicBezTo>
                    <a:cubicBezTo>
                      <a:pt x="1156830" y="494126"/>
                      <a:pt x="1152625" y="506392"/>
                      <a:pt x="1140359" y="513400"/>
                    </a:cubicBezTo>
                    <a:cubicBezTo>
                      <a:pt x="1117931" y="526367"/>
                      <a:pt x="1095503" y="539684"/>
                      <a:pt x="1071322" y="548445"/>
                    </a:cubicBezTo>
                    <a:cubicBezTo>
                      <a:pt x="1004387" y="572625"/>
                      <a:pt x="934649" y="583489"/>
                      <a:pt x="864210" y="592601"/>
                    </a:cubicBezTo>
                    <a:cubicBezTo>
                      <a:pt x="751016" y="606969"/>
                      <a:pt x="637472" y="610473"/>
                      <a:pt x="523227" y="608371"/>
                    </a:cubicBezTo>
                    <a:cubicBezTo>
                      <a:pt x="396717" y="606268"/>
                      <a:pt x="271258" y="596806"/>
                      <a:pt x="147902" y="566668"/>
                    </a:cubicBezTo>
                    <a:cubicBezTo>
                      <a:pt x="112157" y="557907"/>
                      <a:pt x="77813" y="543539"/>
                      <a:pt x="43119" y="530923"/>
                    </a:cubicBezTo>
                    <a:cubicBezTo>
                      <a:pt x="34008" y="527769"/>
                      <a:pt x="25948" y="521461"/>
                      <a:pt x="18238" y="515503"/>
                    </a:cubicBezTo>
                    <a:cubicBezTo>
                      <a:pt x="5622" y="506392"/>
                      <a:pt x="-336" y="494827"/>
                      <a:pt x="15" y="478356"/>
                    </a:cubicBezTo>
                    <a:cubicBezTo>
                      <a:pt x="365" y="324161"/>
                      <a:pt x="365" y="170316"/>
                      <a:pt x="365" y="16120"/>
                    </a:cubicBezTo>
                    <a:cubicBezTo>
                      <a:pt x="365" y="11565"/>
                      <a:pt x="365" y="7009"/>
                      <a:pt x="365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0D15E5D-B979-4274-89E1-4DD08D943770}"/>
                  </a:ext>
                </a:extLst>
              </p:cNvPr>
              <p:cNvSpPr/>
              <p:nvPr/>
            </p:nvSpPr>
            <p:spPr>
              <a:xfrm>
                <a:off x="5537539" y="2335977"/>
                <a:ext cx="1156465" cy="245311"/>
              </a:xfrm>
              <a:custGeom>
                <a:avLst/>
                <a:gdLst>
                  <a:gd name="connsiteX0" fmla="*/ 576442 w 1156465"/>
                  <a:gd name="connsiteY0" fmla="*/ 3504 h 245310"/>
                  <a:gd name="connsiteX1" fmla="*/ 913920 w 1156465"/>
                  <a:gd name="connsiteY1" fmla="*/ 26984 h 245310"/>
                  <a:gd name="connsiteX2" fmla="*/ 1101758 w 1156465"/>
                  <a:gd name="connsiteY2" fmla="*/ 75696 h 245310"/>
                  <a:gd name="connsiteX3" fmla="*/ 1147666 w 1156465"/>
                  <a:gd name="connsiteY3" fmla="*/ 105133 h 245310"/>
                  <a:gd name="connsiteX4" fmla="*/ 1147666 w 1156465"/>
                  <a:gd name="connsiteY4" fmla="*/ 147186 h 245310"/>
                  <a:gd name="connsiteX5" fmla="*/ 1100706 w 1156465"/>
                  <a:gd name="connsiteY5" fmla="*/ 176974 h 245310"/>
                  <a:gd name="connsiteX6" fmla="*/ 926536 w 1156465"/>
                  <a:gd name="connsiteY6" fmla="*/ 223233 h 245310"/>
                  <a:gd name="connsiteX7" fmla="*/ 650386 w 1156465"/>
                  <a:gd name="connsiteY7" fmla="*/ 247413 h 245310"/>
                  <a:gd name="connsiteX8" fmla="*/ 230904 w 1156465"/>
                  <a:gd name="connsiteY8" fmla="*/ 223233 h 245310"/>
                  <a:gd name="connsiteX9" fmla="*/ 70401 w 1156465"/>
                  <a:gd name="connsiteY9" fmla="*/ 182231 h 245310"/>
                  <a:gd name="connsiteX10" fmla="*/ 19937 w 1156465"/>
                  <a:gd name="connsiteY10" fmla="*/ 155247 h 245310"/>
                  <a:gd name="connsiteX11" fmla="*/ 19236 w 1156465"/>
                  <a:gd name="connsiteY11" fmla="*/ 98124 h 245310"/>
                  <a:gd name="connsiteX12" fmla="*/ 98437 w 1156465"/>
                  <a:gd name="connsiteY12" fmla="*/ 60276 h 245310"/>
                  <a:gd name="connsiteX13" fmla="*/ 319917 w 1156465"/>
                  <a:gd name="connsiteY13" fmla="*/ 17172 h 245310"/>
                  <a:gd name="connsiteX14" fmla="*/ 576092 w 1156465"/>
                  <a:gd name="connsiteY14" fmla="*/ 0 h 245310"/>
                  <a:gd name="connsiteX15" fmla="*/ 576442 w 1156465"/>
                  <a:gd name="connsiteY15" fmla="*/ 3504 h 245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6465" h="245310">
                    <a:moveTo>
                      <a:pt x="576442" y="3504"/>
                    </a:moveTo>
                    <a:cubicBezTo>
                      <a:pt x="689636" y="3855"/>
                      <a:pt x="802128" y="9812"/>
                      <a:pt x="913920" y="26984"/>
                    </a:cubicBezTo>
                    <a:cubicBezTo>
                      <a:pt x="978401" y="36797"/>
                      <a:pt x="1042182" y="49062"/>
                      <a:pt x="1101758" y="75696"/>
                    </a:cubicBezTo>
                    <a:cubicBezTo>
                      <a:pt x="1118228" y="83055"/>
                      <a:pt x="1133648" y="93569"/>
                      <a:pt x="1147666" y="105133"/>
                    </a:cubicBezTo>
                    <a:cubicBezTo>
                      <a:pt x="1162735" y="117749"/>
                      <a:pt x="1162735" y="134570"/>
                      <a:pt x="1147666" y="147186"/>
                    </a:cubicBezTo>
                    <a:cubicBezTo>
                      <a:pt x="1133648" y="159102"/>
                      <a:pt x="1117528" y="169615"/>
                      <a:pt x="1100706" y="176974"/>
                    </a:cubicBezTo>
                    <a:cubicBezTo>
                      <a:pt x="1044986" y="201856"/>
                      <a:pt x="986111" y="213771"/>
                      <a:pt x="926536" y="223233"/>
                    </a:cubicBezTo>
                    <a:cubicBezTo>
                      <a:pt x="835070" y="237951"/>
                      <a:pt x="742903" y="244960"/>
                      <a:pt x="650386" y="247413"/>
                    </a:cubicBezTo>
                    <a:cubicBezTo>
                      <a:pt x="509858" y="251268"/>
                      <a:pt x="370031" y="244960"/>
                      <a:pt x="230904" y="223233"/>
                    </a:cubicBezTo>
                    <a:cubicBezTo>
                      <a:pt x="176585" y="214472"/>
                      <a:pt x="122267" y="203257"/>
                      <a:pt x="70401" y="182231"/>
                    </a:cubicBezTo>
                    <a:cubicBezTo>
                      <a:pt x="52879" y="175222"/>
                      <a:pt x="35357" y="166110"/>
                      <a:pt x="19937" y="155247"/>
                    </a:cubicBezTo>
                    <a:cubicBezTo>
                      <a:pt x="-5996" y="137024"/>
                      <a:pt x="-7047" y="114946"/>
                      <a:pt x="19236" y="98124"/>
                    </a:cubicBezTo>
                    <a:cubicBezTo>
                      <a:pt x="43767" y="82354"/>
                      <a:pt x="70751" y="69738"/>
                      <a:pt x="98437" y="60276"/>
                    </a:cubicBezTo>
                    <a:cubicBezTo>
                      <a:pt x="170278" y="35745"/>
                      <a:pt x="244922" y="24181"/>
                      <a:pt x="319917" y="17172"/>
                    </a:cubicBezTo>
                    <a:cubicBezTo>
                      <a:pt x="405075" y="9462"/>
                      <a:pt x="490934" y="5607"/>
                      <a:pt x="576092" y="0"/>
                    </a:cubicBezTo>
                    <a:cubicBezTo>
                      <a:pt x="576442" y="1051"/>
                      <a:pt x="576442" y="2103"/>
                      <a:pt x="576442" y="350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C6AACD2-E733-402A-BB14-7E389EBAC8D7}"/>
                  </a:ext>
                </a:extLst>
              </p:cNvPr>
              <p:cNvSpPr/>
              <p:nvPr/>
            </p:nvSpPr>
            <p:spPr>
              <a:xfrm>
                <a:off x="5537671" y="3699734"/>
                <a:ext cx="1156465" cy="175222"/>
              </a:xfrm>
              <a:custGeom>
                <a:avLst/>
                <a:gdLst>
                  <a:gd name="connsiteX0" fmla="*/ 574909 w 1156465"/>
                  <a:gd name="connsiteY0" fmla="*/ 177146 h 175221"/>
                  <a:gd name="connsiteX1" fmla="*/ 204490 w 1156465"/>
                  <a:gd name="connsiteY1" fmla="*/ 148409 h 175221"/>
                  <a:gd name="connsiteX2" fmla="*/ 57303 w 1156465"/>
                  <a:gd name="connsiteY2" fmla="*/ 106706 h 175221"/>
                  <a:gd name="connsiteX3" fmla="*/ 13147 w 1156465"/>
                  <a:gd name="connsiteY3" fmla="*/ 79372 h 175221"/>
                  <a:gd name="connsiteX4" fmla="*/ 12096 w 1156465"/>
                  <a:gd name="connsiteY4" fmla="*/ 33463 h 175221"/>
                  <a:gd name="connsiteX5" fmla="*/ 52747 w 1156465"/>
                  <a:gd name="connsiteY5" fmla="*/ 7180 h 175221"/>
                  <a:gd name="connsiteX6" fmla="*/ 63261 w 1156465"/>
                  <a:gd name="connsiteY6" fmla="*/ 7180 h 175221"/>
                  <a:gd name="connsiteX7" fmla="*/ 314529 w 1156465"/>
                  <a:gd name="connsiteY7" fmla="*/ 56593 h 175221"/>
                  <a:gd name="connsiteX8" fmla="*/ 601893 w 1156465"/>
                  <a:gd name="connsiteY8" fmla="*/ 68858 h 175221"/>
                  <a:gd name="connsiteX9" fmla="*/ 981424 w 1156465"/>
                  <a:gd name="connsiteY9" fmla="*/ 30309 h 175221"/>
                  <a:gd name="connsiteX10" fmla="*/ 1079548 w 1156465"/>
                  <a:gd name="connsiteY10" fmla="*/ 1924 h 175221"/>
                  <a:gd name="connsiteX11" fmla="*/ 1090412 w 1156465"/>
                  <a:gd name="connsiteY11" fmla="*/ 522 h 175221"/>
                  <a:gd name="connsiteX12" fmla="*/ 1146833 w 1156465"/>
                  <a:gd name="connsiteY12" fmla="*/ 34515 h 175221"/>
                  <a:gd name="connsiteX13" fmla="*/ 1147184 w 1156465"/>
                  <a:gd name="connsiteY13" fmla="*/ 76568 h 175221"/>
                  <a:gd name="connsiteX14" fmla="*/ 1100224 w 1156465"/>
                  <a:gd name="connsiteY14" fmla="*/ 106356 h 175221"/>
                  <a:gd name="connsiteX15" fmla="*/ 922900 w 1156465"/>
                  <a:gd name="connsiteY15" fmla="*/ 152965 h 175221"/>
                  <a:gd name="connsiteX16" fmla="*/ 644297 w 1156465"/>
                  <a:gd name="connsiteY16" fmla="*/ 176445 h 175221"/>
                  <a:gd name="connsiteX17" fmla="*/ 574909 w 1156465"/>
                  <a:gd name="connsiteY17" fmla="*/ 177146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6465" h="175221">
                    <a:moveTo>
                      <a:pt x="574909" y="177146"/>
                    </a:moveTo>
                    <a:cubicBezTo>
                      <a:pt x="450852" y="178197"/>
                      <a:pt x="327145" y="170837"/>
                      <a:pt x="204490" y="148409"/>
                    </a:cubicBezTo>
                    <a:cubicBezTo>
                      <a:pt x="154026" y="139297"/>
                      <a:pt x="104263" y="128083"/>
                      <a:pt x="57303" y="106706"/>
                    </a:cubicBezTo>
                    <a:cubicBezTo>
                      <a:pt x="41533" y="99697"/>
                      <a:pt x="26464" y="90235"/>
                      <a:pt x="13147" y="79372"/>
                    </a:cubicBezTo>
                    <a:cubicBezTo>
                      <a:pt x="-4025" y="65354"/>
                      <a:pt x="-4375" y="47832"/>
                      <a:pt x="12096" y="33463"/>
                    </a:cubicBezTo>
                    <a:cubicBezTo>
                      <a:pt x="24011" y="22950"/>
                      <a:pt x="38730" y="15591"/>
                      <a:pt x="52747" y="7180"/>
                    </a:cubicBezTo>
                    <a:cubicBezTo>
                      <a:pt x="55551" y="5428"/>
                      <a:pt x="60107" y="6129"/>
                      <a:pt x="63261" y="7180"/>
                    </a:cubicBezTo>
                    <a:cubicBezTo>
                      <a:pt x="144914" y="34515"/>
                      <a:pt x="229371" y="47481"/>
                      <a:pt x="314529" y="56593"/>
                    </a:cubicBezTo>
                    <a:cubicBezTo>
                      <a:pt x="410200" y="66756"/>
                      <a:pt x="505871" y="70610"/>
                      <a:pt x="601893" y="68858"/>
                    </a:cubicBezTo>
                    <a:cubicBezTo>
                      <a:pt x="729455" y="66405"/>
                      <a:pt x="856315" y="58345"/>
                      <a:pt x="981424" y="30309"/>
                    </a:cubicBezTo>
                    <a:cubicBezTo>
                      <a:pt x="1014716" y="22950"/>
                      <a:pt x="1046957" y="11385"/>
                      <a:pt x="1079548" y="1924"/>
                    </a:cubicBezTo>
                    <a:cubicBezTo>
                      <a:pt x="1083053" y="872"/>
                      <a:pt x="1087959" y="-880"/>
                      <a:pt x="1090412" y="522"/>
                    </a:cubicBezTo>
                    <a:cubicBezTo>
                      <a:pt x="1109686" y="11385"/>
                      <a:pt x="1129662" y="21198"/>
                      <a:pt x="1146833" y="34515"/>
                    </a:cubicBezTo>
                    <a:cubicBezTo>
                      <a:pt x="1162253" y="46430"/>
                      <a:pt x="1161903" y="63952"/>
                      <a:pt x="1147184" y="76568"/>
                    </a:cubicBezTo>
                    <a:cubicBezTo>
                      <a:pt x="1133166" y="88483"/>
                      <a:pt x="1117046" y="98996"/>
                      <a:pt x="1100224" y="106356"/>
                    </a:cubicBezTo>
                    <a:cubicBezTo>
                      <a:pt x="1043803" y="131588"/>
                      <a:pt x="983526" y="143152"/>
                      <a:pt x="922900" y="152965"/>
                    </a:cubicBezTo>
                    <a:cubicBezTo>
                      <a:pt x="830733" y="167683"/>
                      <a:pt x="737515" y="175393"/>
                      <a:pt x="644297" y="176445"/>
                    </a:cubicBezTo>
                    <a:cubicBezTo>
                      <a:pt x="621168" y="177146"/>
                      <a:pt x="598038" y="177146"/>
                      <a:pt x="574909" y="177146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FAEAA2-56D0-4ED6-AB6F-C9AA8ABBD3A4}"/>
                  </a:ext>
                </a:extLst>
              </p:cNvPr>
              <p:cNvSpPr/>
              <p:nvPr/>
            </p:nvSpPr>
            <p:spPr>
              <a:xfrm>
                <a:off x="5537669" y="3055216"/>
                <a:ext cx="1156465" cy="175222"/>
              </a:xfrm>
              <a:custGeom>
                <a:avLst/>
                <a:gdLst>
                  <a:gd name="connsiteX0" fmla="*/ 587526 w 1156465"/>
                  <a:gd name="connsiteY0" fmla="*/ 175794 h 175221"/>
                  <a:gd name="connsiteX1" fmla="*/ 226919 w 1156465"/>
                  <a:gd name="connsiteY1" fmla="*/ 149862 h 175221"/>
                  <a:gd name="connsiteX2" fmla="*/ 42235 w 1156465"/>
                  <a:gd name="connsiteY2" fmla="*/ 96944 h 175221"/>
                  <a:gd name="connsiteX3" fmla="*/ 10345 w 1156465"/>
                  <a:gd name="connsiteY3" fmla="*/ 73815 h 175221"/>
                  <a:gd name="connsiteX4" fmla="*/ 9644 w 1156465"/>
                  <a:gd name="connsiteY4" fmla="*/ 34566 h 175221"/>
                  <a:gd name="connsiteX5" fmla="*/ 54851 w 1156465"/>
                  <a:gd name="connsiteY5" fmla="*/ 4427 h 175221"/>
                  <a:gd name="connsiteX6" fmla="*/ 65715 w 1156465"/>
                  <a:gd name="connsiteY6" fmla="*/ 5128 h 175221"/>
                  <a:gd name="connsiteX7" fmla="*/ 304368 w 1156465"/>
                  <a:gd name="connsiteY7" fmla="*/ 53489 h 175221"/>
                  <a:gd name="connsiteX8" fmla="*/ 608202 w 1156465"/>
                  <a:gd name="connsiteY8" fmla="*/ 67157 h 175221"/>
                  <a:gd name="connsiteX9" fmla="*/ 1000349 w 1156465"/>
                  <a:gd name="connsiteY9" fmla="*/ 25103 h 175221"/>
                  <a:gd name="connsiteX10" fmla="*/ 1079900 w 1156465"/>
                  <a:gd name="connsiteY10" fmla="*/ 1273 h 175221"/>
                  <a:gd name="connsiteX11" fmla="*/ 1096371 w 1156465"/>
                  <a:gd name="connsiteY11" fmla="*/ 1624 h 175221"/>
                  <a:gd name="connsiteX12" fmla="*/ 1141578 w 1156465"/>
                  <a:gd name="connsiteY12" fmla="*/ 27557 h 175221"/>
                  <a:gd name="connsiteX13" fmla="*/ 1141578 w 1156465"/>
                  <a:gd name="connsiteY13" fmla="*/ 81525 h 175221"/>
                  <a:gd name="connsiteX14" fmla="*/ 1045556 w 1156465"/>
                  <a:gd name="connsiteY14" fmla="*/ 125330 h 175221"/>
                  <a:gd name="connsiteX15" fmla="*/ 842299 w 1156465"/>
                  <a:gd name="connsiteY15" fmla="*/ 163178 h 175221"/>
                  <a:gd name="connsiteX16" fmla="*/ 587526 w 1156465"/>
                  <a:gd name="connsiteY16" fmla="*/ 175794 h 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56465" h="175221">
                    <a:moveTo>
                      <a:pt x="587526" y="175794"/>
                    </a:moveTo>
                    <a:cubicBezTo>
                      <a:pt x="461366" y="176495"/>
                      <a:pt x="343617" y="169486"/>
                      <a:pt x="226919" y="149862"/>
                    </a:cubicBezTo>
                    <a:cubicBezTo>
                      <a:pt x="163489" y="139348"/>
                      <a:pt x="100059" y="126732"/>
                      <a:pt x="42235" y="96944"/>
                    </a:cubicBezTo>
                    <a:cubicBezTo>
                      <a:pt x="30671" y="90987"/>
                      <a:pt x="19807" y="82927"/>
                      <a:pt x="10345" y="73815"/>
                    </a:cubicBezTo>
                    <a:cubicBezTo>
                      <a:pt x="-2972" y="61199"/>
                      <a:pt x="-3673" y="46831"/>
                      <a:pt x="9644" y="34566"/>
                    </a:cubicBezTo>
                    <a:cubicBezTo>
                      <a:pt x="22961" y="22650"/>
                      <a:pt x="39432" y="13889"/>
                      <a:pt x="54851" y="4427"/>
                    </a:cubicBezTo>
                    <a:cubicBezTo>
                      <a:pt x="57305" y="3026"/>
                      <a:pt x="62211" y="3726"/>
                      <a:pt x="65715" y="5128"/>
                    </a:cubicBezTo>
                    <a:cubicBezTo>
                      <a:pt x="143163" y="32112"/>
                      <a:pt x="223415" y="44378"/>
                      <a:pt x="304368" y="53489"/>
                    </a:cubicBezTo>
                    <a:cubicBezTo>
                      <a:pt x="405295" y="65054"/>
                      <a:pt x="506924" y="68909"/>
                      <a:pt x="608202" y="67157"/>
                    </a:cubicBezTo>
                    <a:cubicBezTo>
                      <a:pt x="739969" y="65054"/>
                      <a:pt x="871386" y="55592"/>
                      <a:pt x="1000349" y="25103"/>
                    </a:cubicBezTo>
                    <a:cubicBezTo>
                      <a:pt x="1027333" y="18796"/>
                      <a:pt x="1053266" y="8983"/>
                      <a:pt x="1079900" y="1273"/>
                    </a:cubicBezTo>
                    <a:cubicBezTo>
                      <a:pt x="1085157" y="-128"/>
                      <a:pt x="1091815" y="-829"/>
                      <a:pt x="1096371" y="1624"/>
                    </a:cubicBezTo>
                    <a:cubicBezTo>
                      <a:pt x="1111791" y="9334"/>
                      <a:pt x="1127911" y="17043"/>
                      <a:pt x="1141578" y="27557"/>
                    </a:cubicBezTo>
                    <a:cubicBezTo>
                      <a:pt x="1164007" y="44378"/>
                      <a:pt x="1163656" y="63652"/>
                      <a:pt x="1141578" y="81525"/>
                    </a:cubicBezTo>
                    <a:cubicBezTo>
                      <a:pt x="1113192" y="104304"/>
                      <a:pt x="1079550" y="115168"/>
                      <a:pt x="1045556" y="125330"/>
                    </a:cubicBezTo>
                    <a:cubicBezTo>
                      <a:pt x="978972" y="144955"/>
                      <a:pt x="910986" y="155469"/>
                      <a:pt x="842299" y="163178"/>
                    </a:cubicBezTo>
                    <a:cubicBezTo>
                      <a:pt x="755389" y="171940"/>
                      <a:pt x="667778" y="176846"/>
                      <a:pt x="587526" y="17579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8376615-ECCD-4219-B3D2-1006D340F2FB}"/>
                </a:ext>
              </a:extLst>
            </p:cNvPr>
            <p:cNvGrpSpPr/>
            <p:nvPr/>
          </p:nvGrpSpPr>
          <p:grpSpPr>
            <a:xfrm>
              <a:off x="4256258" y="4198390"/>
              <a:ext cx="578603" cy="857382"/>
              <a:chOff x="4256258" y="4198390"/>
              <a:chExt cx="578603" cy="857382"/>
            </a:xfrm>
            <a:solidFill>
              <a:schemeClr val="accent4"/>
            </a:solidFill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18889A5-E15D-4888-AF9C-23308C3A69F0}"/>
                  </a:ext>
                </a:extLst>
              </p:cNvPr>
              <p:cNvSpPr/>
              <p:nvPr/>
            </p:nvSpPr>
            <p:spPr>
              <a:xfrm>
                <a:off x="4256541" y="4269376"/>
                <a:ext cx="578233" cy="241806"/>
              </a:xfrm>
              <a:custGeom>
                <a:avLst/>
                <a:gdLst>
                  <a:gd name="connsiteX0" fmla="*/ 1489 w 578232"/>
                  <a:gd name="connsiteY0" fmla="*/ 0 h 241806"/>
                  <a:gd name="connsiteX1" fmla="*/ 147625 w 578232"/>
                  <a:gd name="connsiteY1" fmla="*/ 31890 h 241806"/>
                  <a:gd name="connsiteX2" fmla="*/ 370156 w 578232"/>
                  <a:gd name="connsiteY2" fmla="*/ 36446 h 241806"/>
                  <a:gd name="connsiteX3" fmla="*/ 536968 w 578232"/>
                  <a:gd name="connsiteY3" fmla="*/ 14719 h 241806"/>
                  <a:gd name="connsiteX4" fmla="*/ 577619 w 578232"/>
                  <a:gd name="connsiteY4" fmla="*/ 1051 h 241806"/>
                  <a:gd name="connsiteX5" fmla="*/ 578320 w 578232"/>
                  <a:gd name="connsiteY5" fmla="*/ 10864 h 241806"/>
                  <a:gd name="connsiteX6" fmla="*/ 578671 w 578232"/>
                  <a:gd name="connsiteY6" fmla="*/ 186436 h 241806"/>
                  <a:gd name="connsiteX7" fmla="*/ 565354 w 578232"/>
                  <a:gd name="connsiteY7" fmla="*/ 206762 h 241806"/>
                  <a:gd name="connsiteX8" fmla="*/ 479145 w 578232"/>
                  <a:gd name="connsiteY8" fmla="*/ 229190 h 241806"/>
                  <a:gd name="connsiteX9" fmla="*/ 245749 w 578232"/>
                  <a:gd name="connsiteY9" fmla="*/ 241806 h 241806"/>
                  <a:gd name="connsiteX10" fmla="*/ 48098 w 578232"/>
                  <a:gd name="connsiteY10" fmla="*/ 219027 h 241806"/>
                  <a:gd name="connsiteX11" fmla="*/ 8849 w 578232"/>
                  <a:gd name="connsiteY11" fmla="*/ 203958 h 241806"/>
                  <a:gd name="connsiteX12" fmla="*/ 438 w 578232"/>
                  <a:gd name="connsiteY12" fmla="*/ 190291 h 241806"/>
                  <a:gd name="connsiteX13" fmla="*/ 88 w 578232"/>
                  <a:gd name="connsiteY13" fmla="*/ 3504 h 241806"/>
                  <a:gd name="connsiteX14" fmla="*/ 1489 w 578232"/>
                  <a:gd name="connsiteY14" fmla="*/ 0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8232" h="241806">
                    <a:moveTo>
                      <a:pt x="1489" y="0"/>
                    </a:moveTo>
                    <a:cubicBezTo>
                      <a:pt x="48449" y="21728"/>
                      <a:pt x="98212" y="29087"/>
                      <a:pt x="147625" y="31890"/>
                    </a:cubicBezTo>
                    <a:cubicBezTo>
                      <a:pt x="221568" y="36096"/>
                      <a:pt x="295862" y="37498"/>
                      <a:pt x="370156" y="36446"/>
                    </a:cubicBezTo>
                    <a:cubicBezTo>
                      <a:pt x="426227" y="35745"/>
                      <a:pt x="482298" y="29087"/>
                      <a:pt x="536968" y="14719"/>
                    </a:cubicBezTo>
                    <a:cubicBezTo>
                      <a:pt x="550285" y="11214"/>
                      <a:pt x="563601" y="5958"/>
                      <a:pt x="577619" y="1051"/>
                    </a:cubicBezTo>
                    <a:cubicBezTo>
                      <a:pt x="577970" y="3855"/>
                      <a:pt x="578320" y="7359"/>
                      <a:pt x="578320" y="10864"/>
                    </a:cubicBezTo>
                    <a:cubicBezTo>
                      <a:pt x="578320" y="69388"/>
                      <a:pt x="577970" y="127912"/>
                      <a:pt x="578671" y="186436"/>
                    </a:cubicBezTo>
                    <a:cubicBezTo>
                      <a:pt x="578671" y="197300"/>
                      <a:pt x="574816" y="203958"/>
                      <a:pt x="565354" y="206762"/>
                    </a:cubicBezTo>
                    <a:cubicBezTo>
                      <a:pt x="536617" y="214822"/>
                      <a:pt x="508231" y="224284"/>
                      <a:pt x="479145" y="229190"/>
                    </a:cubicBezTo>
                    <a:cubicBezTo>
                      <a:pt x="402047" y="242157"/>
                      <a:pt x="323898" y="244259"/>
                      <a:pt x="245749" y="241806"/>
                    </a:cubicBezTo>
                    <a:cubicBezTo>
                      <a:pt x="179164" y="239704"/>
                      <a:pt x="112931" y="235849"/>
                      <a:pt x="48098" y="219027"/>
                    </a:cubicBezTo>
                    <a:cubicBezTo>
                      <a:pt x="34782" y="215523"/>
                      <a:pt x="21465" y="209916"/>
                      <a:pt x="8849" y="203958"/>
                    </a:cubicBezTo>
                    <a:cubicBezTo>
                      <a:pt x="4643" y="201856"/>
                      <a:pt x="438" y="194847"/>
                      <a:pt x="438" y="190291"/>
                    </a:cubicBezTo>
                    <a:cubicBezTo>
                      <a:pt x="-263" y="127912"/>
                      <a:pt x="88" y="65533"/>
                      <a:pt x="88" y="3504"/>
                    </a:cubicBezTo>
                    <a:cubicBezTo>
                      <a:pt x="438" y="2103"/>
                      <a:pt x="1139" y="1402"/>
                      <a:pt x="1489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E878D0A-F7E1-4209-B1F3-852C71D46AE6}"/>
                  </a:ext>
                </a:extLst>
              </p:cNvPr>
              <p:cNvSpPr/>
              <p:nvPr/>
            </p:nvSpPr>
            <p:spPr>
              <a:xfrm>
                <a:off x="4256258" y="4813966"/>
                <a:ext cx="578233" cy="241806"/>
              </a:xfrm>
              <a:custGeom>
                <a:avLst/>
                <a:gdLst>
                  <a:gd name="connsiteX0" fmla="*/ 721 w 578232"/>
                  <a:gd name="connsiteY0" fmla="*/ 0 h 241806"/>
                  <a:gd name="connsiteX1" fmla="*/ 153865 w 578232"/>
                  <a:gd name="connsiteY1" fmla="*/ 32942 h 241806"/>
                  <a:gd name="connsiteX2" fmla="*/ 354319 w 578232"/>
                  <a:gd name="connsiteY2" fmla="*/ 37498 h 241806"/>
                  <a:gd name="connsiteX3" fmla="*/ 543909 w 578232"/>
                  <a:gd name="connsiteY3" fmla="*/ 12966 h 241806"/>
                  <a:gd name="connsiteX4" fmla="*/ 578603 w 578232"/>
                  <a:gd name="connsiteY4" fmla="*/ 701 h 241806"/>
                  <a:gd name="connsiteX5" fmla="*/ 578603 w 578232"/>
                  <a:gd name="connsiteY5" fmla="*/ 30138 h 241806"/>
                  <a:gd name="connsiteX6" fmla="*/ 578954 w 578232"/>
                  <a:gd name="connsiteY6" fmla="*/ 185035 h 241806"/>
                  <a:gd name="connsiteX7" fmla="*/ 563884 w 578232"/>
                  <a:gd name="connsiteY7" fmla="*/ 208164 h 241806"/>
                  <a:gd name="connsiteX8" fmla="*/ 474872 w 578232"/>
                  <a:gd name="connsiteY8" fmla="*/ 229891 h 241806"/>
                  <a:gd name="connsiteX9" fmla="*/ 316822 w 578232"/>
                  <a:gd name="connsiteY9" fmla="*/ 241456 h 241806"/>
                  <a:gd name="connsiteX10" fmla="*/ 73613 w 578232"/>
                  <a:gd name="connsiteY10" fmla="*/ 224985 h 241806"/>
                  <a:gd name="connsiteX11" fmla="*/ 13687 w 578232"/>
                  <a:gd name="connsiteY11" fmla="*/ 207463 h 241806"/>
                  <a:gd name="connsiteX12" fmla="*/ 20 w 578232"/>
                  <a:gd name="connsiteY12" fmla="*/ 186086 h 241806"/>
                  <a:gd name="connsiteX13" fmla="*/ 721 w 578232"/>
                  <a:gd name="connsiteY13" fmla="*/ 0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8232" h="241806">
                    <a:moveTo>
                      <a:pt x="721" y="0"/>
                    </a:moveTo>
                    <a:cubicBezTo>
                      <a:pt x="50484" y="22779"/>
                      <a:pt x="102350" y="30138"/>
                      <a:pt x="153865" y="32942"/>
                    </a:cubicBezTo>
                    <a:cubicBezTo>
                      <a:pt x="220449" y="36797"/>
                      <a:pt x="287735" y="38549"/>
                      <a:pt x="354319" y="37498"/>
                    </a:cubicBezTo>
                    <a:cubicBezTo>
                      <a:pt x="418100" y="36446"/>
                      <a:pt x="481881" y="30839"/>
                      <a:pt x="543909" y="12966"/>
                    </a:cubicBezTo>
                    <a:cubicBezTo>
                      <a:pt x="555123" y="9813"/>
                      <a:pt x="566338" y="4906"/>
                      <a:pt x="578603" y="701"/>
                    </a:cubicBezTo>
                    <a:cubicBezTo>
                      <a:pt x="578603" y="10864"/>
                      <a:pt x="578603" y="20326"/>
                      <a:pt x="578603" y="30138"/>
                    </a:cubicBezTo>
                    <a:cubicBezTo>
                      <a:pt x="578603" y="81654"/>
                      <a:pt x="578253" y="133519"/>
                      <a:pt x="578954" y="185035"/>
                    </a:cubicBezTo>
                    <a:cubicBezTo>
                      <a:pt x="579304" y="197650"/>
                      <a:pt x="574748" y="205010"/>
                      <a:pt x="563884" y="208164"/>
                    </a:cubicBezTo>
                    <a:cubicBezTo>
                      <a:pt x="534447" y="216224"/>
                      <a:pt x="505010" y="226387"/>
                      <a:pt x="474872" y="229891"/>
                    </a:cubicBezTo>
                    <a:cubicBezTo>
                      <a:pt x="422656" y="236199"/>
                      <a:pt x="369739" y="239003"/>
                      <a:pt x="316822" y="241456"/>
                    </a:cubicBezTo>
                    <a:cubicBezTo>
                      <a:pt x="235168" y="244960"/>
                      <a:pt x="154216" y="240054"/>
                      <a:pt x="73613" y="224985"/>
                    </a:cubicBezTo>
                    <a:cubicBezTo>
                      <a:pt x="53288" y="221130"/>
                      <a:pt x="33663" y="213771"/>
                      <a:pt x="13687" y="207463"/>
                    </a:cubicBezTo>
                    <a:cubicBezTo>
                      <a:pt x="3875" y="204309"/>
                      <a:pt x="-330" y="197300"/>
                      <a:pt x="20" y="186086"/>
                    </a:cubicBezTo>
                    <a:cubicBezTo>
                      <a:pt x="1071" y="124408"/>
                      <a:pt x="721" y="63080"/>
                      <a:pt x="721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1F89DCD-2FE4-4951-B05A-A3ADAA4E9443}"/>
                  </a:ext>
                </a:extLst>
              </p:cNvPr>
              <p:cNvSpPr/>
              <p:nvPr/>
            </p:nvSpPr>
            <p:spPr>
              <a:xfrm>
                <a:off x="4256628" y="4547278"/>
                <a:ext cx="578233" cy="241806"/>
              </a:xfrm>
              <a:custGeom>
                <a:avLst/>
                <a:gdLst>
                  <a:gd name="connsiteX0" fmla="*/ 350 w 578232"/>
                  <a:gd name="connsiteY0" fmla="*/ 701 h 241806"/>
                  <a:gd name="connsiteX1" fmla="*/ 256875 w 578232"/>
                  <a:gd name="connsiteY1" fmla="*/ 38549 h 241806"/>
                  <a:gd name="connsiteX2" fmla="*/ 463637 w 578232"/>
                  <a:gd name="connsiteY2" fmla="*/ 28736 h 241806"/>
                  <a:gd name="connsiteX3" fmla="*/ 578233 w 578232"/>
                  <a:gd name="connsiteY3" fmla="*/ 0 h 241806"/>
                  <a:gd name="connsiteX4" fmla="*/ 578933 w 578232"/>
                  <a:gd name="connsiteY4" fmla="*/ 14368 h 241806"/>
                  <a:gd name="connsiteX5" fmla="*/ 579284 w 578232"/>
                  <a:gd name="connsiteY5" fmla="*/ 184684 h 241806"/>
                  <a:gd name="connsiteX6" fmla="*/ 564215 w 578232"/>
                  <a:gd name="connsiteY6" fmla="*/ 207813 h 241806"/>
                  <a:gd name="connsiteX7" fmla="*/ 471347 w 578232"/>
                  <a:gd name="connsiteY7" fmla="*/ 230242 h 241806"/>
                  <a:gd name="connsiteX8" fmla="*/ 316100 w 578232"/>
                  <a:gd name="connsiteY8" fmla="*/ 241105 h 241806"/>
                  <a:gd name="connsiteX9" fmla="*/ 65533 w 578232"/>
                  <a:gd name="connsiteY9" fmla="*/ 222882 h 241806"/>
                  <a:gd name="connsiteX10" fmla="*/ 15420 w 578232"/>
                  <a:gd name="connsiteY10" fmla="*/ 207813 h 241806"/>
                  <a:gd name="connsiteX11" fmla="*/ 0 w 578232"/>
                  <a:gd name="connsiteY11" fmla="*/ 184684 h 241806"/>
                  <a:gd name="connsiteX12" fmla="*/ 350 w 578232"/>
                  <a:gd name="connsiteY12" fmla="*/ 701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241806">
                    <a:moveTo>
                      <a:pt x="350" y="701"/>
                    </a:moveTo>
                    <a:cubicBezTo>
                      <a:pt x="84107" y="32591"/>
                      <a:pt x="170316" y="36096"/>
                      <a:pt x="256875" y="38549"/>
                    </a:cubicBezTo>
                    <a:cubicBezTo>
                      <a:pt x="325913" y="40651"/>
                      <a:pt x="394950" y="37848"/>
                      <a:pt x="463637" y="28736"/>
                    </a:cubicBezTo>
                    <a:cubicBezTo>
                      <a:pt x="502537" y="23480"/>
                      <a:pt x="541085" y="17522"/>
                      <a:pt x="578233" y="0"/>
                    </a:cubicBezTo>
                    <a:cubicBezTo>
                      <a:pt x="578583" y="5607"/>
                      <a:pt x="578933" y="9812"/>
                      <a:pt x="578933" y="14368"/>
                    </a:cubicBezTo>
                    <a:cubicBezTo>
                      <a:pt x="578933" y="71140"/>
                      <a:pt x="578583" y="127912"/>
                      <a:pt x="579284" y="184684"/>
                    </a:cubicBezTo>
                    <a:cubicBezTo>
                      <a:pt x="579284" y="196950"/>
                      <a:pt x="575429" y="205010"/>
                      <a:pt x="564215" y="207813"/>
                    </a:cubicBezTo>
                    <a:cubicBezTo>
                      <a:pt x="533376" y="215873"/>
                      <a:pt x="502887" y="226387"/>
                      <a:pt x="471347" y="230242"/>
                    </a:cubicBezTo>
                    <a:cubicBezTo>
                      <a:pt x="419832" y="236550"/>
                      <a:pt x="367966" y="239353"/>
                      <a:pt x="316100" y="241105"/>
                    </a:cubicBezTo>
                    <a:cubicBezTo>
                      <a:pt x="231994" y="244259"/>
                      <a:pt x="148238" y="240054"/>
                      <a:pt x="65533" y="222882"/>
                    </a:cubicBezTo>
                    <a:cubicBezTo>
                      <a:pt x="48712" y="219378"/>
                      <a:pt x="32241" y="213070"/>
                      <a:pt x="15420" y="207813"/>
                    </a:cubicBezTo>
                    <a:cubicBezTo>
                      <a:pt x="4556" y="204309"/>
                      <a:pt x="0" y="197300"/>
                      <a:pt x="0" y="184684"/>
                    </a:cubicBezTo>
                    <a:cubicBezTo>
                      <a:pt x="701" y="123707"/>
                      <a:pt x="350" y="62730"/>
                      <a:pt x="350" y="70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F37DBDE-B9CF-4045-92B7-CD7B47F704F8}"/>
                  </a:ext>
                </a:extLst>
              </p:cNvPr>
              <p:cNvSpPr/>
              <p:nvPr/>
            </p:nvSpPr>
            <p:spPr>
              <a:xfrm>
                <a:off x="4256628" y="4198390"/>
                <a:ext cx="578233" cy="91115"/>
              </a:xfrm>
              <a:custGeom>
                <a:avLst/>
                <a:gdLst>
                  <a:gd name="connsiteX0" fmla="*/ 0 w 578232"/>
                  <a:gd name="connsiteY0" fmla="*/ 44703 h 91115"/>
                  <a:gd name="connsiteX1" fmla="*/ 23830 w 578232"/>
                  <a:gd name="connsiteY1" fmla="*/ 31737 h 91115"/>
                  <a:gd name="connsiteX2" fmla="*/ 133519 w 578232"/>
                  <a:gd name="connsiteY2" fmla="*/ 8958 h 91115"/>
                  <a:gd name="connsiteX3" fmla="*/ 350444 w 578232"/>
                  <a:gd name="connsiteY3" fmla="*/ 1599 h 91115"/>
                  <a:gd name="connsiteX4" fmla="*/ 541436 w 578232"/>
                  <a:gd name="connsiteY4" fmla="*/ 26480 h 91115"/>
                  <a:gd name="connsiteX5" fmla="*/ 566317 w 578232"/>
                  <a:gd name="connsiteY5" fmla="*/ 35942 h 91115"/>
                  <a:gd name="connsiteX6" fmla="*/ 578933 w 578232"/>
                  <a:gd name="connsiteY6" fmla="*/ 47507 h 91115"/>
                  <a:gd name="connsiteX7" fmla="*/ 567018 w 578232"/>
                  <a:gd name="connsiteY7" fmla="*/ 58020 h 91115"/>
                  <a:gd name="connsiteX8" fmla="*/ 514802 w 578232"/>
                  <a:gd name="connsiteY8" fmla="*/ 74491 h 91115"/>
                  <a:gd name="connsiteX9" fmla="*/ 340982 w 578232"/>
                  <a:gd name="connsiteY9" fmla="*/ 93064 h 91115"/>
                  <a:gd name="connsiteX10" fmla="*/ 127912 w 578232"/>
                  <a:gd name="connsiteY10" fmla="*/ 84654 h 91115"/>
                  <a:gd name="connsiteX11" fmla="*/ 28036 w 578232"/>
                  <a:gd name="connsiteY11" fmla="*/ 64328 h 91115"/>
                  <a:gd name="connsiteX12" fmla="*/ 0 w 578232"/>
                  <a:gd name="connsiteY12" fmla="*/ 50661 h 91115"/>
                  <a:gd name="connsiteX13" fmla="*/ 0 w 578232"/>
                  <a:gd name="connsiteY13" fmla="*/ 44703 h 9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8232" h="91115">
                    <a:moveTo>
                      <a:pt x="0" y="44703"/>
                    </a:moveTo>
                    <a:cubicBezTo>
                      <a:pt x="8060" y="40147"/>
                      <a:pt x="15420" y="33839"/>
                      <a:pt x="23830" y="31737"/>
                    </a:cubicBezTo>
                    <a:cubicBezTo>
                      <a:pt x="60276" y="23326"/>
                      <a:pt x="96723" y="14214"/>
                      <a:pt x="133519" y="8958"/>
                    </a:cubicBezTo>
                    <a:cubicBezTo>
                      <a:pt x="205360" y="-1205"/>
                      <a:pt x="278253" y="-1205"/>
                      <a:pt x="350444" y="1599"/>
                    </a:cubicBezTo>
                    <a:cubicBezTo>
                      <a:pt x="414575" y="4051"/>
                      <a:pt x="479057" y="8607"/>
                      <a:pt x="541436" y="26480"/>
                    </a:cubicBezTo>
                    <a:cubicBezTo>
                      <a:pt x="549847" y="28933"/>
                      <a:pt x="558608" y="32087"/>
                      <a:pt x="566317" y="35942"/>
                    </a:cubicBezTo>
                    <a:cubicBezTo>
                      <a:pt x="571224" y="38395"/>
                      <a:pt x="574728" y="43652"/>
                      <a:pt x="578933" y="47507"/>
                    </a:cubicBezTo>
                    <a:cubicBezTo>
                      <a:pt x="575079" y="51011"/>
                      <a:pt x="571574" y="56268"/>
                      <a:pt x="567018" y="58020"/>
                    </a:cubicBezTo>
                    <a:cubicBezTo>
                      <a:pt x="549847" y="64328"/>
                      <a:pt x="532675" y="70636"/>
                      <a:pt x="514802" y="74491"/>
                    </a:cubicBezTo>
                    <a:cubicBezTo>
                      <a:pt x="457680" y="87107"/>
                      <a:pt x="399506" y="90962"/>
                      <a:pt x="340982" y="93064"/>
                    </a:cubicBezTo>
                    <a:cubicBezTo>
                      <a:pt x="269842" y="95517"/>
                      <a:pt x="198702" y="94116"/>
                      <a:pt x="127912" y="84654"/>
                    </a:cubicBezTo>
                    <a:cubicBezTo>
                      <a:pt x="94269" y="80098"/>
                      <a:pt x="60977" y="72038"/>
                      <a:pt x="28036" y="64328"/>
                    </a:cubicBezTo>
                    <a:cubicBezTo>
                      <a:pt x="18223" y="61875"/>
                      <a:pt x="9462" y="55567"/>
                      <a:pt x="0" y="50661"/>
                    </a:cubicBezTo>
                    <a:cubicBezTo>
                      <a:pt x="0" y="48908"/>
                      <a:pt x="0" y="46806"/>
                      <a:pt x="0" y="44703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F1543DA-D38F-4C37-8662-E37833DEB7F7}"/>
                  </a:ext>
                </a:extLst>
              </p:cNvPr>
              <p:cNvSpPr/>
              <p:nvPr/>
            </p:nvSpPr>
            <p:spPr>
              <a:xfrm>
                <a:off x="4256278" y="4503692"/>
                <a:ext cx="578233" cy="63080"/>
              </a:xfrm>
              <a:custGeom>
                <a:avLst/>
                <a:gdLst>
                  <a:gd name="connsiteX0" fmla="*/ 0 w 578232"/>
                  <a:gd name="connsiteY0" fmla="*/ 19055 h 63079"/>
                  <a:gd name="connsiteX1" fmla="*/ 50113 w 578232"/>
                  <a:gd name="connsiteY1" fmla="*/ 1183 h 63079"/>
                  <a:gd name="connsiteX2" fmla="*/ 234097 w 578232"/>
                  <a:gd name="connsiteY2" fmla="*/ 22560 h 63079"/>
                  <a:gd name="connsiteX3" fmla="*/ 442260 w 578232"/>
                  <a:gd name="connsiteY3" fmla="*/ 15901 h 63079"/>
                  <a:gd name="connsiteX4" fmla="*/ 530572 w 578232"/>
                  <a:gd name="connsiteY4" fmla="*/ 1183 h 63079"/>
                  <a:gd name="connsiteX5" fmla="*/ 576480 w 578232"/>
                  <a:gd name="connsiteY5" fmla="*/ 15201 h 63079"/>
                  <a:gd name="connsiteX6" fmla="*/ 574378 w 578232"/>
                  <a:gd name="connsiteY6" fmla="*/ 27116 h 63079"/>
                  <a:gd name="connsiteX7" fmla="*/ 542838 w 578232"/>
                  <a:gd name="connsiteY7" fmla="*/ 40783 h 63079"/>
                  <a:gd name="connsiteX8" fmla="*/ 419481 w 578232"/>
                  <a:gd name="connsiteY8" fmla="*/ 61109 h 63079"/>
                  <a:gd name="connsiteX9" fmla="*/ 240755 w 578232"/>
                  <a:gd name="connsiteY9" fmla="*/ 66015 h 63079"/>
                  <a:gd name="connsiteX10" fmla="*/ 39600 w 578232"/>
                  <a:gd name="connsiteY10" fmla="*/ 41133 h 63079"/>
                  <a:gd name="connsiteX11" fmla="*/ 0 w 578232"/>
                  <a:gd name="connsiteY11" fmla="*/ 19055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8232" h="63079">
                    <a:moveTo>
                      <a:pt x="0" y="19055"/>
                    </a:moveTo>
                    <a:cubicBezTo>
                      <a:pt x="15420" y="7491"/>
                      <a:pt x="30138" y="-3723"/>
                      <a:pt x="50113" y="1183"/>
                    </a:cubicBezTo>
                    <a:cubicBezTo>
                      <a:pt x="110740" y="15201"/>
                      <a:pt x="172068" y="20107"/>
                      <a:pt x="234097" y="22560"/>
                    </a:cubicBezTo>
                    <a:cubicBezTo>
                      <a:pt x="303484" y="25363"/>
                      <a:pt x="373223" y="23611"/>
                      <a:pt x="442260" y="15901"/>
                    </a:cubicBezTo>
                    <a:cubicBezTo>
                      <a:pt x="471698" y="12397"/>
                      <a:pt x="501135" y="7140"/>
                      <a:pt x="530572" y="1183"/>
                    </a:cubicBezTo>
                    <a:cubicBezTo>
                      <a:pt x="548795" y="-2322"/>
                      <a:pt x="562813" y="6439"/>
                      <a:pt x="576480" y="15201"/>
                    </a:cubicBezTo>
                    <a:cubicBezTo>
                      <a:pt x="582788" y="19406"/>
                      <a:pt x="579634" y="24662"/>
                      <a:pt x="574378" y="27116"/>
                    </a:cubicBezTo>
                    <a:cubicBezTo>
                      <a:pt x="564215" y="32372"/>
                      <a:pt x="553701" y="38680"/>
                      <a:pt x="542838" y="40783"/>
                    </a:cubicBezTo>
                    <a:cubicBezTo>
                      <a:pt x="501836" y="48493"/>
                      <a:pt x="460834" y="57955"/>
                      <a:pt x="419481" y="61109"/>
                    </a:cubicBezTo>
                    <a:cubicBezTo>
                      <a:pt x="359906" y="65664"/>
                      <a:pt x="300330" y="67066"/>
                      <a:pt x="240755" y="66015"/>
                    </a:cubicBezTo>
                    <a:cubicBezTo>
                      <a:pt x="173119" y="64963"/>
                      <a:pt x="105484" y="59707"/>
                      <a:pt x="39600" y="41133"/>
                    </a:cubicBezTo>
                    <a:cubicBezTo>
                      <a:pt x="25232" y="37279"/>
                      <a:pt x="10513" y="33774"/>
                      <a:pt x="0" y="19055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F25352C-6B85-426A-9023-942DEB5D3AA5}"/>
                  </a:ext>
                </a:extLst>
              </p:cNvPr>
              <p:cNvSpPr/>
              <p:nvPr/>
            </p:nvSpPr>
            <p:spPr>
              <a:xfrm>
                <a:off x="4258073" y="4776681"/>
                <a:ext cx="574728" cy="56071"/>
              </a:xfrm>
              <a:custGeom>
                <a:avLst/>
                <a:gdLst>
                  <a:gd name="connsiteX0" fmla="*/ 288723 w 574728"/>
                  <a:gd name="connsiteY0" fmla="*/ 58312 h 56071"/>
                  <a:gd name="connsiteX1" fmla="*/ 54977 w 574728"/>
                  <a:gd name="connsiteY1" fmla="*/ 39738 h 56071"/>
                  <a:gd name="connsiteX2" fmla="*/ 7316 w 574728"/>
                  <a:gd name="connsiteY2" fmla="*/ 22216 h 56071"/>
                  <a:gd name="connsiteX3" fmla="*/ 6615 w 574728"/>
                  <a:gd name="connsiteY3" fmla="*/ 6446 h 56071"/>
                  <a:gd name="connsiteX4" fmla="*/ 32548 w 574728"/>
                  <a:gd name="connsiteY4" fmla="*/ 1540 h 56071"/>
                  <a:gd name="connsiteX5" fmla="*/ 186393 w 574728"/>
                  <a:gd name="connsiteY5" fmla="*/ 25019 h 56071"/>
                  <a:gd name="connsiteX6" fmla="*/ 470953 w 574728"/>
                  <a:gd name="connsiteY6" fmla="*/ 16959 h 56071"/>
                  <a:gd name="connsiteX7" fmla="*/ 548402 w 574728"/>
                  <a:gd name="connsiteY7" fmla="*/ 839 h 56071"/>
                  <a:gd name="connsiteX8" fmla="*/ 575386 w 574728"/>
                  <a:gd name="connsiteY8" fmla="*/ 10301 h 56071"/>
                  <a:gd name="connsiteX9" fmla="*/ 572232 w 574728"/>
                  <a:gd name="connsiteY9" fmla="*/ 20814 h 56071"/>
                  <a:gd name="connsiteX10" fmla="*/ 540692 w 574728"/>
                  <a:gd name="connsiteY10" fmla="*/ 34481 h 56071"/>
                  <a:gd name="connsiteX11" fmla="*/ 380539 w 574728"/>
                  <a:gd name="connsiteY11" fmla="*/ 57611 h 56071"/>
                  <a:gd name="connsiteX12" fmla="*/ 288723 w 574728"/>
                  <a:gd name="connsiteY12" fmla="*/ 58312 h 56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4728" h="56071">
                    <a:moveTo>
                      <a:pt x="288723" y="58312"/>
                    </a:moveTo>
                    <a:cubicBezTo>
                      <a:pt x="210223" y="60765"/>
                      <a:pt x="132074" y="57260"/>
                      <a:pt x="54977" y="39738"/>
                    </a:cubicBezTo>
                    <a:cubicBezTo>
                      <a:pt x="38506" y="35883"/>
                      <a:pt x="22736" y="29225"/>
                      <a:pt x="7316" y="22216"/>
                    </a:cubicBezTo>
                    <a:cubicBezTo>
                      <a:pt x="-2496" y="17660"/>
                      <a:pt x="-2146" y="12404"/>
                      <a:pt x="6615" y="6446"/>
                    </a:cubicBezTo>
                    <a:cubicBezTo>
                      <a:pt x="14675" y="1189"/>
                      <a:pt x="22385" y="-1614"/>
                      <a:pt x="32548" y="1540"/>
                    </a:cubicBezTo>
                    <a:cubicBezTo>
                      <a:pt x="82662" y="16609"/>
                      <a:pt x="134177" y="21866"/>
                      <a:pt x="186393" y="25019"/>
                    </a:cubicBezTo>
                    <a:cubicBezTo>
                      <a:pt x="281363" y="30627"/>
                      <a:pt x="376334" y="30276"/>
                      <a:pt x="470953" y="16959"/>
                    </a:cubicBezTo>
                    <a:cubicBezTo>
                      <a:pt x="496886" y="13104"/>
                      <a:pt x="522819" y="7497"/>
                      <a:pt x="548402" y="839"/>
                    </a:cubicBezTo>
                    <a:cubicBezTo>
                      <a:pt x="560667" y="-2315"/>
                      <a:pt x="568027" y="3993"/>
                      <a:pt x="575386" y="10301"/>
                    </a:cubicBezTo>
                    <a:cubicBezTo>
                      <a:pt x="576788" y="11352"/>
                      <a:pt x="574685" y="19763"/>
                      <a:pt x="572232" y="20814"/>
                    </a:cubicBezTo>
                    <a:cubicBezTo>
                      <a:pt x="562069" y="26071"/>
                      <a:pt x="551906" y="31328"/>
                      <a:pt x="540692" y="34481"/>
                    </a:cubicBezTo>
                    <a:cubicBezTo>
                      <a:pt x="488476" y="49901"/>
                      <a:pt x="434507" y="55158"/>
                      <a:pt x="380539" y="57611"/>
                    </a:cubicBezTo>
                    <a:cubicBezTo>
                      <a:pt x="350050" y="59363"/>
                      <a:pt x="319562" y="58312"/>
                      <a:pt x="288723" y="58312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1B971E8-5846-4CA3-9152-015CCA55CEEC}"/>
                </a:ext>
              </a:extLst>
            </p:cNvPr>
            <p:cNvGrpSpPr/>
            <p:nvPr/>
          </p:nvGrpSpPr>
          <p:grpSpPr>
            <a:xfrm>
              <a:off x="7382939" y="4199052"/>
              <a:ext cx="579547" cy="856720"/>
              <a:chOff x="7382939" y="4199052"/>
              <a:chExt cx="579547" cy="856720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EF061A48-8FF2-4A96-8D5E-87819CAF7204}"/>
                  </a:ext>
                </a:extLst>
              </p:cNvPr>
              <p:cNvSpPr/>
              <p:nvPr/>
            </p:nvSpPr>
            <p:spPr>
              <a:xfrm>
                <a:off x="7383990" y="4269727"/>
                <a:ext cx="578233" cy="238302"/>
              </a:xfrm>
              <a:custGeom>
                <a:avLst/>
                <a:gdLst>
                  <a:gd name="connsiteX0" fmla="*/ 0 w 578232"/>
                  <a:gd name="connsiteY0" fmla="*/ 0 h 238301"/>
                  <a:gd name="connsiteX1" fmla="*/ 245661 w 578232"/>
                  <a:gd name="connsiteY1" fmla="*/ 37498 h 238301"/>
                  <a:gd name="connsiteX2" fmla="*/ 452423 w 578232"/>
                  <a:gd name="connsiteY2" fmla="*/ 29437 h 238301"/>
                  <a:gd name="connsiteX3" fmla="*/ 516554 w 578232"/>
                  <a:gd name="connsiteY3" fmla="*/ 18924 h 238301"/>
                  <a:gd name="connsiteX4" fmla="*/ 578583 w 578232"/>
                  <a:gd name="connsiteY4" fmla="*/ 1051 h 238301"/>
                  <a:gd name="connsiteX5" fmla="*/ 578583 w 578232"/>
                  <a:gd name="connsiteY5" fmla="*/ 11915 h 238301"/>
                  <a:gd name="connsiteX6" fmla="*/ 578933 w 578232"/>
                  <a:gd name="connsiteY6" fmla="*/ 182231 h 238301"/>
                  <a:gd name="connsiteX7" fmla="*/ 561762 w 578232"/>
                  <a:gd name="connsiteY7" fmla="*/ 207813 h 238301"/>
                  <a:gd name="connsiteX8" fmla="*/ 462586 w 578232"/>
                  <a:gd name="connsiteY8" fmla="*/ 230592 h 238301"/>
                  <a:gd name="connsiteX9" fmla="*/ 247063 w 578232"/>
                  <a:gd name="connsiteY9" fmla="*/ 240755 h 238301"/>
                  <a:gd name="connsiteX10" fmla="*/ 40651 w 578232"/>
                  <a:gd name="connsiteY10" fmla="*/ 215874 h 238301"/>
                  <a:gd name="connsiteX11" fmla="*/ 0 w 578232"/>
                  <a:gd name="connsiteY11" fmla="*/ 163307 h 238301"/>
                  <a:gd name="connsiteX12" fmla="*/ 0 w 578232"/>
                  <a:gd name="connsiteY12" fmla="*/ 12266 h 238301"/>
                  <a:gd name="connsiteX13" fmla="*/ 0 w 578232"/>
                  <a:gd name="connsiteY13" fmla="*/ 0 h 238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78232" h="238301">
                    <a:moveTo>
                      <a:pt x="0" y="0"/>
                    </a:moveTo>
                    <a:cubicBezTo>
                      <a:pt x="79551" y="31540"/>
                      <a:pt x="162606" y="35395"/>
                      <a:pt x="245661" y="37498"/>
                    </a:cubicBezTo>
                    <a:cubicBezTo>
                      <a:pt x="314699" y="39250"/>
                      <a:pt x="383736" y="38899"/>
                      <a:pt x="452423" y="29437"/>
                    </a:cubicBezTo>
                    <a:cubicBezTo>
                      <a:pt x="473800" y="26634"/>
                      <a:pt x="495528" y="23480"/>
                      <a:pt x="516554" y="18924"/>
                    </a:cubicBezTo>
                    <a:cubicBezTo>
                      <a:pt x="537231" y="14368"/>
                      <a:pt x="557206" y="7359"/>
                      <a:pt x="578583" y="1051"/>
                    </a:cubicBezTo>
                    <a:cubicBezTo>
                      <a:pt x="578583" y="3855"/>
                      <a:pt x="578583" y="8060"/>
                      <a:pt x="578583" y="11915"/>
                    </a:cubicBezTo>
                    <a:cubicBezTo>
                      <a:pt x="578583" y="68687"/>
                      <a:pt x="578233" y="125459"/>
                      <a:pt x="578933" y="182231"/>
                    </a:cubicBezTo>
                    <a:cubicBezTo>
                      <a:pt x="579284" y="196249"/>
                      <a:pt x="574027" y="204659"/>
                      <a:pt x="561762" y="207813"/>
                    </a:cubicBezTo>
                    <a:cubicBezTo>
                      <a:pt x="528820" y="216224"/>
                      <a:pt x="495878" y="225686"/>
                      <a:pt x="462586" y="230592"/>
                    </a:cubicBezTo>
                    <a:cubicBezTo>
                      <a:pt x="391095" y="241105"/>
                      <a:pt x="318904" y="243208"/>
                      <a:pt x="247063" y="240755"/>
                    </a:cubicBezTo>
                    <a:cubicBezTo>
                      <a:pt x="177675" y="238302"/>
                      <a:pt x="108287" y="234797"/>
                      <a:pt x="40651" y="215874"/>
                    </a:cubicBezTo>
                    <a:cubicBezTo>
                      <a:pt x="350" y="204659"/>
                      <a:pt x="0" y="203958"/>
                      <a:pt x="0" y="163307"/>
                    </a:cubicBezTo>
                    <a:cubicBezTo>
                      <a:pt x="0" y="112843"/>
                      <a:pt x="0" y="62379"/>
                      <a:pt x="0" y="12266"/>
                    </a:cubicBezTo>
                    <a:cubicBezTo>
                      <a:pt x="0" y="8411"/>
                      <a:pt x="0" y="4205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1EF3B43-0055-4836-8E48-5E5108B48286}"/>
                  </a:ext>
                </a:extLst>
              </p:cNvPr>
              <p:cNvSpPr/>
              <p:nvPr/>
            </p:nvSpPr>
            <p:spPr>
              <a:xfrm>
                <a:off x="7384253" y="4813966"/>
                <a:ext cx="578233" cy="241806"/>
              </a:xfrm>
              <a:custGeom>
                <a:avLst/>
                <a:gdLst>
                  <a:gd name="connsiteX0" fmla="*/ 88 w 578232"/>
                  <a:gd name="connsiteY0" fmla="*/ 0 h 241806"/>
                  <a:gd name="connsiteX1" fmla="*/ 152180 w 578232"/>
                  <a:gd name="connsiteY1" fmla="*/ 32942 h 241806"/>
                  <a:gd name="connsiteX2" fmla="*/ 356489 w 578232"/>
                  <a:gd name="connsiteY2" fmla="*/ 37848 h 241806"/>
                  <a:gd name="connsiteX3" fmla="*/ 553439 w 578232"/>
                  <a:gd name="connsiteY3" fmla="*/ 10513 h 241806"/>
                  <a:gd name="connsiteX4" fmla="*/ 579021 w 578232"/>
                  <a:gd name="connsiteY4" fmla="*/ 701 h 241806"/>
                  <a:gd name="connsiteX5" fmla="*/ 578320 w 578232"/>
                  <a:gd name="connsiteY5" fmla="*/ 192394 h 241806"/>
                  <a:gd name="connsiteX6" fmla="*/ 565704 w 578232"/>
                  <a:gd name="connsiteY6" fmla="*/ 207463 h 241806"/>
                  <a:gd name="connsiteX7" fmla="*/ 491059 w 578232"/>
                  <a:gd name="connsiteY7" fmla="*/ 227789 h 241806"/>
                  <a:gd name="connsiteX8" fmla="*/ 325650 w 578232"/>
                  <a:gd name="connsiteY8" fmla="*/ 241806 h 241806"/>
                  <a:gd name="connsiteX9" fmla="*/ 61065 w 578232"/>
                  <a:gd name="connsiteY9" fmla="*/ 222882 h 241806"/>
                  <a:gd name="connsiteX10" fmla="*/ 11652 w 578232"/>
                  <a:gd name="connsiteY10" fmla="*/ 206412 h 241806"/>
                  <a:gd name="connsiteX11" fmla="*/ 438 w 578232"/>
                  <a:gd name="connsiteY11" fmla="*/ 191343 h 241806"/>
                  <a:gd name="connsiteX12" fmla="*/ 88 w 578232"/>
                  <a:gd name="connsiteY12" fmla="*/ 0 h 241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241806">
                    <a:moveTo>
                      <a:pt x="88" y="0"/>
                    </a:moveTo>
                    <a:cubicBezTo>
                      <a:pt x="49500" y="22428"/>
                      <a:pt x="100665" y="29788"/>
                      <a:pt x="152180" y="32942"/>
                    </a:cubicBezTo>
                    <a:cubicBezTo>
                      <a:pt x="220167" y="37147"/>
                      <a:pt x="288503" y="38899"/>
                      <a:pt x="356489" y="37848"/>
                    </a:cubicBezTo>
                    <a:cubicBezTo>
                      <a:pt x="423073" y="36797"/>
                      <a:pt x="489307" y="30839"/>
                      <a:pt x="553439" y="10513"/>
                    </a:cubicBezTo>
                    <a:cubicBezTo>
                      <a:pt x="561849" y="7710"/>
                      <a:pt x="569909" y="4205"/>
                      <a:pt x="579021" y="701"/>
                    </a:cubicBezTo>
                    <a:cubicBezTo>
                      <a:pt x="579021" y="65183"/>
                      <a:pt x="579372" y="128613"/>
                      <a:pt x="578320" y="192394"/>
                    </a:cubicBezTo>
                    <a:cubicBezTo>
                      <a:pt x="578320" y="197650"/>
                      <a:pt x="571311" y="205711"/>
                      <a:pt x="565704" y="207463"/>
                    </a:cubicBezTo>
                    <a:cubicBezTo>
                      <a:pt x="541173" y="215523"/>
                      <a:pt x="516292" y="224985"/>
                      <a:pt x="491059" y="227789"/>
                    </a:cubicBezTo>
                    <a:cubicBezTo>
                      <a:pt x="436040" y="234447"/>
                      <a:pt x="381020" y="239353"/>
                      <a:pt x="325650" y="241806"/>
                    </a:cubicBezTo>
                    <a:cubicBezTo>
                      <a:pt x="236988" y="246012"/>
                      <a:pt x="148326" y="241106"/>
                      <a:pt x="61065" y="222882"/>
                    </a:cubicBezTo>
                    <a:cubicBezTo>
                      <a:pt x="44244" y="219378"/>
                      <a:pt x="27773" y="213070"/>
                      <a:pt x="11652" y="206412"/>
                    </a:cubicBezTo>
                    <a:cubicBezTo>
                      <a:pt x="6746" y="204309"/>
                      <a:pt x="788" y="196599"/>
                      <a:pt x="438" y="191343"/>
                    </a:cubicBezTo>
                    <a:cubicBezTo>
                      <a:pt x="-263" y="127912"/>
                      <a:pt x="88" y="64832"/>
                      <a:pt x="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60EE1C4-7EC7-45E8-8B4F-C5DF18E2D184}"/>
                  </a:ext>
                </a:extLst>
              </p:cNvPr>
              <p:cNvSpPr/>
              <p:nvPr/>
            </p:nvSpPr>
            <p:spPr>
              <a:xfrm>
                <a:off x="7383640" y="4548680"/>
                <a:ext cx="578233" cy="238302"/>
              </a:xfrm>
              <a:custGeom>
                <a:avLst/>
                <a:gdLst>
                  <a:gd name="connsiteX0" fmla="*/ 579634 w 578232"/>
                  <a:gd name="connsiteY0" fmla="*/ 1752 h 238301"/>
                  <a:gd name="connsiteX1" fmla="*/ 578933 w 578232"/>
                  <a:gd name="connsiteY1" fmla="*/ 189590 h 238301"/>
                  <a:gd name="connsiteX2" fmla="*/ 565967 w 578232"/>
                  <a:gd name="connsiteY2" fmla="*/ 205710 h 238301"/>
                  <a:gd name="connsiteX3" fmla="*/ 488519 w 578232"/>
                  <a:gd name="connsiteY3" fmla="*/ 226387 h 238301"/>
                  <a:gd name="connsiteX4" fmla="*/ 325562 w 578232"/>
                  <a:gd name="connsiteY4" fmla="*/ 240054 h 238301"/>
                  <a:gd name="connsiteX5" fmla="*/ 76046 w 578232"/>
                  <a:gd name="connsiteY5" fmla="*/ 224284 h 238301"/>
                  <a:gd name="connsiteX6" fmla="*/ 14718 w 578232"/>
                  <a:gd name="connsiteY6" fmla="*/ 206411 h 238301"/>
                  <a:gd name="connsiteX7" fmla="*/ 0 w 578232"/>
                  <a:gd name="connsiteY7" fmla="*/ 183983 h 238301"/>
                  <a:gd name="connsiteX8" fmla="*/ 350 w 578232"/>
                  <a:gd name="connsiteY8" fmla="*/ 0 h 238301"/>
                  <a:gd name="connsiteX9" fmla="*/ 304536 w 578232"/>
                  <a:gd name="connsiteY9" fmla="*/ 37848 h 238301"/>
                  <a:gd name="connsiteX10" fmla="*/ 496579 w 578232"/>
                  <a:gd name="connsiteY10" fmla="*/ 22428 h 238301"/>
                  <a:gd name="connsiteX11" fmla="*/ 579634 w 578232"/>
                  <a:gd name="connsiteY11" fmla="*/ 1752 h 238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8232" h="238301">
                    <a:moveTo>
                      <a:pt x="579634" y="1752"/>
                    </a:moveTo>
                    <a:cubicBezTo>
                      <a:pt x="579634" y="63430"/>
                      <a:pt x="579985" y="126510"/>
                      <a:pt x="578933" y="189590"/>
                    </a:cubicBezTo>
                    <a:cubicBezTo>
                      <a:pt x="578933" y="195197"/>
                      <a:pt x="571574" y="203608"/>
                      <a:pt x="565967" y="205710"/>
                    </a:cubicBezTo>
                    <a:cubicBezTo>
                      <a:pt x="540384" y="213771"/>
                      <a:pt x="514802" y="223233"/>
                      <a:pt x="488519" y="226387"/>
                    </a:cubicBezTo>
                    <a:cubicBezTo>
                      <a:pt x="434551" y="233045"/>
                      <a:pt x="380232" y="237250"/>
                      <a:pt x="325562" y="240054"/>
                    </a:cubicBezTo>
                    <a:cubicBezTo>
                      <a:pt x="241806" y="244259"/>
                      <a:pt x="158751" y="239353"/>
                      <a:pt x="76046" y="224284"/>
                    </a:cubicBezTo>
                    <a:cubicBezTo>
                      <a:pt x="55370" y="220429"/>
                      <a:pt x="35044" y="213070"/>
                      <a:pt x="14718" y="206411"/>
                    </a:cubicBezTo>
                    <a:cubicBezTo>
                      <a:pt x="4556" y="203257"/>
                      <a:pt x="0" y="195898"/>
                      <a:pt x="0" y="183983"/>
                    </a:cubicBezTo>
                    <a:cubicBezTo>
                      <a:pt x="701" y="122655"/>
                      <a:pt x="350" y="61328"/>
                      <a:pt x="350" y="0"/>
                    </a:cubicBezTo>
                    <a:cubicBezTo>
                      <a:pt x="99176" y="36096"/>
                      <a:pt x="201856" y="37497"/>
                      <a:pt x="304536" y="37848"/>
                    </a:cubicBezTo>
                    <a:cubicBezTo>
                      <a:pt x="369017" y="37848"/>
                      <a:pt x="433149" y="34343"/>
                      <a:pt x="496579" y="22428"/>
                    </a:cubicBezTo>
                    <a:cubicBezTo>
                      <a:pt x="524614" y="16821"/>
                      <a:pt x="551248" y="8761"/>
                      <a:pt x="579634" y="175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D8C34D5-CEE2-44C1-A36D-8669B3A78325}"/>
                  </a:ext>
                </a:extLst>
              </p:cNvPr>
              <p:cNvSpPr/>
              <p:nvPr/>
            </p:nvSpPr>
            <p:spPr>
              <a:xfrm>
                <a:off x="7382939" y="4199052"/>
                <a:ext cx="578233" cy="91115"/>
              </a:xfrm>
              <a:custGeom>
                <a:avLst/>
                <a:gdLst>
                  <a:gd name="connsiteX0" fmla="*/ 581386 w 578232"/>
                  <a:gd name="connsiteY0" fmla="*/ 49999 h 91115"/>
                  <a:gd name="connsiteX1" fmla="*/ 545291 w 578232"/>
                  <a:gd name="connsiteY1" fmla="*/ 66119 h 91115"/>
                  <a:gd name="connsiteX2" fmla="*/ 405464 w 578232"/>
                  <a:gd name="connsiteY2" fmla="*/ 88898 h 91115"/>
                  <a:gd name="connsiteX3" fmla="*/ 274047 w 578232"/>
                  <a:gd name="connsiteY3" fmla="*/ 93454 h 91115"/>
                  <a:gd name="connsiteX4" fmla="*/ 43455 w 578232"/>
                  <a:gd name="connsiteY4" fmla="*/ 68923 h 91115"/>
                  <a:gd name="connsiteX5" fmla="*/ 0 w 578232"/>
                  <a:gd name="connsiteY5" fmla="*/ 44041 h 91115"/>
                  <a:gd name="connsiteX6" fmla="*/ 30138 w 578232"/>
                  <a:gd name="connsiteY6" fmla="*/ 29323 h 91115"/>
                  <a:gd name="connsiteX7" fmla="*/ 135271 w 578232"/>
                  <a:gd name="connsiteY7" fmla="*/ 8646 h 91115"/>
                  <a:gd name="connsiteX8" fmla="*/ 348341 w 578232"/>
                  <a:gd name="connsiteY8" fmla="*/ 1287 h 91115"/>
                  <a:gd name="connsiteX9" fmla="*/ 533025 w 578232"/>
                  <a:gd name="connsiteY9" fmla="*/ 23716 h 91115"/>
                  <a:gd name="connsiteX10" fmla="*/ 564215 w 578232"/>
                  <a:gd name="connsiteY10" fmla="*/ 34579 h 91115"/>
                  <a:gd name="connsiteX11" fmla="*/ 580686 w 578232"/>
                  <a:gd name="connsiteY11" fmla="*/ 45443 h 91115"/>
                  <a:gd name="connsiteX12" fmla="*/ 581386 w 578232"/>
                  <a:gd name="connsiteY12" fmla="*/ 49999 h 91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91115">
                    <a:moveTo>
                      <a:pt x="581386" y="49999"/>
                    </a:moveTo>
                    <a:cubicBezTo>
                      <a:pt x="569471" y="55606"/>
                      <a:pt x="557907" y="63666"/>
                      <a:pt x="545291" y="66119"/>
                    </a:cubicBezTo>
                    <a:cubicBezTo>
                      <a:pt x="499032" y="74880"/>
                      <a:pt x="452423" y="83992"/>
                      <a:pt x="405464" y="88898"/>
                    </a:cubicBezTo>
                    <a:cubicBezTo>
                      <a:pt x="362009" y="93454"/>
                      <a:pt x="317853" y="94155"/>
                      <a:pt x="274047" y="93454"/>
                    </a:cubicBezTo>
                    <a:cubicBezTo>
                      <a:pt x="196599" y="92402"/>
                      <a:pt x="118800" y="88898"/>
                      <a:pt x="43455" y="68923"/>
                    </a:cubicBezTo>
                    <a:cubicBezTo>
                      <a:pt x="18223" y="62264"/>
                      <a:pt x="9111" y="57008"/>
                      <a:pt x="0" y="44041"/>
                    </a:cubicBezTo>
                    <a:cubicBezTo>
                      <a:pt x="10163" y="38785"/>
                      <a:pt x="19625" y="31425"/>
                      <a:pt x="30138" y="29323"/>
                    </a:cubicBezTo>
                    <a:cubicBezTo>
                      <a:pt x="64832" y="21262"/>
                      <a:pt x="99877" y="13202"/>
                      <a:pt x="135271" y="8646"/>
                    </a:cubicBezTo>
                    <a:cubicBezTo>
                      <a:pt x="206061" y="-816"/>
                      <a:pt x="277201" y="-1166"/>
                      <a:pt x="348341" y="1287"/>
                    </a:cubicBezTo>
                    <a:cubicBezTo>
                      <a:pt x="410370" y="3390"/>
                      <a:pt x="472398" y="7946"/>
                      <a:pt x="533025" y="23716"/>
                    </a:cubicBezTo>
                    <a:cubicBezTo>
                      <a:pt x="543539" y="26519"/>
                      <a:pt x="554402" y="30024"/>
                      <a:pt x="564215" y="34579"/>
                    </a:cubicBezTo>
                    <a:cubicBezTo>
                      <a:pt x="570172" y="37032"/>
                      <a:pt x="575079" y="41588"/>
                      <a:pt x="580686" y="45443"/>
                    </a:cubicBezTo>
                    <a:cubicBezTo>
                      <a:pt x="581036" y="46845"/>
                      <a:pt x="581386" y="48597"/>
                      <a:pt x="581386" y="4999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1344764-2D4B-40D1-A506-B65188F98A62}"/>
                  </a:ext>
                </a:extLst>
              </p:cNvPr>
              <p:cNvSpPr/>
              <p:nvPr/>
            </p:nvSpPr>
            <p:spPr>
              <a:xfrm>
                <a:off x="7383990" y="4504507"/>
                <a:ext cx="578233" cy="63080"/>
              </a:xfrm>
              <a:custGeom>
                <a:avLst/>
                <a:gdLst>
                  <a:gd name="connsiteX0" fmla="*/ 1051 w 578232"/>
                  <a:gd name="connsiteY0" fmla="*/ 17188 h 63079"/>
                  <a:gd name="connsiteX1" fmla="*/ 53968 w 578232"/>
                  <a:gd name="connsiteY1" fmla="*/ 1068 h 63079"/>
                  <a:gd name="connsiteX2" fmla="*/ 205711 w 578232"/>
                  <a:gd name="connsiteY2" fmla="*/ 19992 h 63079"/>
                  <a:gd name="connsiteX3" fmla="*/ 384437 w 578232"/>
                  <a:gd name="connsiteY3" fmla="*/ 19642 h 63079"/>
                  <a:gd name="connsiteX4" fmla="*/ 528470 w 578232"/>
                  <a:gd name="connsiteY4" fmla="*/ 718 h 63079"/>
                  <a:gd name="connsiteX5" fmla="*/ 575780 w 578232"/>
                  <a:gd name="connsiteY5" fmla="*/ 14735 h 63079"/>
                  <a:gd name="connsiteX6" fmla="*/ 572976 w 578232"/>
                  <a:gd name="connsiteY6" fmla="*/ 27351 h 63079"/>
                  <a:gd name="connsiteX7" fmla="*/ 532675 w 578232"/>
                  <a:gd name="connsiteY7" fmla="*/ 43121 h 63079"/>
                  <a:gd name="connsiteX8" fmla="*/ 365864 w 578232"/>
                  <a:gd name="connsiteY8" fmla="*/ 64148 h 63079"/>
                  <a:gd name="connsiteX9" fmla="*/ 157700 w 578232"/>
                  <a:gd name="connsiteY9" fmla="*/ 59943 h 63079"/>
                  <a:gd name="connsiteX10" fmla="*/ 29788 w 578232"/>
                  <a:gd name="connsiteY10" fmla="*/ 37164 h 63079"/>
                  <a:gd name="connsiteX11" fmla="*/ 0 w 578232"/>
                  <a:gd name="connsiteY11" fmla="*/ 22445 h 63079"/>
                  <a:gd name="connsiteX12" fmla="*/ 1051 w 578232"/>
                  <a:gd name="connsiteY12" fmla="*/ 17188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8232" h="63079">
                    <a:moveTo>
                      <a:pt x="1051" y="17188"/>
                    </a:moveTo>
                    <a:cubicBezTo>
                      <a:pt x="16821" y="5974"/>
                      <a:pt x="31890" y="-2787"/>
                      <a:pt x="53968" y="1068"/>
                    </a:cubicBezTo>
                    <a:cubicBezTo>
                      <a:pt x="104432" y="9128"/>
                      <a:pt x="154896" y="17188"/>
                      <a:pt x="205711" y="19992"/>
                    </a:cubicBezTo>
                    <a:cubicBezTo>
                      <a:pt x="265286" y="23146"/>
                      <a:pt x="325212" y="22795"/>
                      <a:pt x="384437" y="19642"/>
                    </a:cubicBezTo>
                    <a:cubicBezTo>
                      <a:pt x="432798" y="16838"/>
                      <a:pt x="480809" y="8077"/>
                      <a:pt x="528470" y="718"/>
                    </a:cubicBezTo>
                    <a:cubicBezTo>
                      <a:pt x="547393" y="-2437"/>
                      <a:pt x="561411" y="5273"/>
                      <a:pt x="575780" y="14735"/>
                    </a:cubicBezTo>
                    <a:cubicBezTo>
                      <a:pt x="583139" y="19642"/>
                      <a:pt x="577882" y="24898"/>
                      <a:pt x="572976" y="27351"/>
                    </a:cubicBezTo>
                    <a:cubicBezTo>
                      <a:pt x="559659" y="33309"/>
                      <a:pt x="546693" y="39617"/>
                      <a:pt x="532675" y="43121"/>
                    </a:cubicBezTo>
                    <a:cubicBezTo>
                      <a:pt x="478006" y="57490"/>
                      <a:pt x="421935" y="63797"/>
                      <a:pt x="365864" y="64148"/>
                    </a:cubicBezTo>
                    <a:cubicBezTo>
                      <a:pt x="296476" y="64849"/>
                      <a:pt x="227088" y="64498"/>
                      <a:pt x="157700" y="59943"/>
                    </a:cubicBezTo>
                    <a:cubicBezTo>
                      <a:pt x="114595" y="57139"/>
                      <a:pt x="72191" y="45925"/>
                      <a:pt x="29788" y="37164"/>
                    </a:cubicBezTo>
                    <a:cubicBezTo>
                      <a:pt x="19274" y="35061"/>
                      <a:pt x="9812" y="27702"/>
                      <a:pt x="0" y="22445"/>
                    </a:cubicBezTo>
                    <a:cubicBezTo>
                      <a:pt x="350" y="20693"/>
                      <a:pt x="701" y="18941"/>
                      <a:pt x="1051" y="1718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1852533-0901-47B8-BE2B-E013D9DEEE5E}"/>
                  </a:ext>
                </a:extLst>
              </p:cNvPr>
              <p:cNvSpPr/>
              <p:nvPr/>
            </p:nvSpPr>
            <p:spPr>
              <a:xfrm>
                <a:off x="7383640" y="4776200"/>
                <a:ext cx="578233" cy="59575"/>
              </a:xfrm>
              <a:custGeom>
                <a:avLst/>
                <a:gdLst>
                  <a:gd name="connsiteX0" fmla="*/ 0 w 578232"/>
                  <a:gd name="connsiteY0" fmla="*/ 17440 h 59575"/>
                  <a:gd name="connsiteX1" fmla="*/ 34343 w 578232"/>
                  <a:gd name="connsiteY1" fmla="*/ 2371 h 59575"/>
                  <a:gd name="connsiteX2" fmla="*/ 192043 w 578232"/>
                  <a:gd name="connsiteY2" fmla="*/ 25851 h 59575"/>
                  <a:gd name="connsiteX3" fmla="*/ 457680 w 578232"/>
                  <a:gd name="connsiteY3" fmla="*/ 19543 h 59575"/>
                  <a:gd name="connsiteX4" fmla="*/ 547744 w 578232"/>
                  <a:gd name="connsiteY4" fmla="*/ 2021 h 59575"/>
                  <a:gd name="connsiteX5" fmla="*/ 561061 w 578232"/>
                  <a:gd name="connsiteY5" fmla="*/ 619 h 59575"/>
                  <a:gd name="connsiteX6" fmla="*/ 579985 w 578232"/>
                  <a:gd name="connsiteY6" fmla="*/ 14637 h 59575"/>
                  <a:gd name="connsiteX7" fmla="*/ 563514 w 578232"/>
                  <a:gd name="connsiteY7" fmla="*/ 27603 h 59575"/>
                  <a:gd name="connsiteX8" fmla="*/ 450320 w 578232"/>
                  <a:gd name="connsiteY8" fmla="*/ 52835 h 59575"/>
                  <a:gd name="connsiteX9" fmla="*/ 216574 w 578232"/>
                  <a:gd name="connsiteY9" fmla="*/ 59844 h 59575"/>
                  <a:gd name="connsiteX10" fmla="*/ 30138 w 578232"/>
                  <a:gd name="connsiteY10" fmla="*/ 32509 h 59575"/>
                  <a:gd name="connsiteX11" fmla="*/ 0 w 578232"/>
                  <a:gd name="connsiteY11" fmla="*/ 17440 h 5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8232" h="59575">
                    <a:moveTo>
                      <a:pt x="0" y="17440"/>
                    </a:moveTo>
                    <a:cubicBezTo>
                      <a:pt x="11565" y="1670"/>
                      <a:pt x="20326" y="-1834"/>
                      <a:pt x="34343" y="2371"/>
                    </a:cubicBezTo>
                    <a:cubicBezTo>
                      <a:pt x="85859" y="17090"/>
                      <a:pt x="138776" y="22697"/>
                      <a:pt x="192043" y="25851"/>
                    </a:cubicBezTo>
                    <a:cubicBezTo>
                      <a:pt x="280706" y="31108"/>
                      <a:pt x="369368" y="30757"/>
                      <a:pt x="457680" y="19543"/>
                    </a:cubicBezTo>
                    <a:cubicBezTo>
                      <a:pt x="488168" y="15688"/>
                      <a:pt x="517956" y="7978"/>
                      <a:pt x="547744" y="2021"/>
                    </a:cubicBezTo>
                    <a:cubicBezTo>
                      <a:pt x="552300" y="1320"/>
                      <a:pt x="557907" y="-1133"/>
                      <a:pt x="561061" y="619"/>
                    </a:cubicBezTo>
                    <a:cubicBezTo>
                      <a:pt x="568070" y="4123"/>
                      <a:pt x="573677" y="9730"/>
                      <a:pt x="579985" y="14637"/>
                    </a:cubicBezTo>
                    <a:cubicBezTo>
                      <a:pt x="574728" y="19192"/>
                      <a:pt x="569822" y="24800"/>
                      <a:pt x="563514" y="27603"/>
                    </a:cubicBezTo>
                    <a:cubicBezTo>
                      <a:pt x="527418" y="43373"/>
                      <a:pt x="488869" y="48279"/>
                      <a:pt x="450320" y="52835"/>
                    </a:cubicBezTo>
                    <a:cubicBezTo>
                      <a:pt x="372522" y="62297"/>
                      <a:pt x="294723" y="63348"/>
                      <a:pt x="216574" y="59844"/>
                    </a:cubicBezTo>
                    <a:cubicBezTo>
                      <a:pt x="153494" y="57040"/>
                      <a:pt x="90415" y="52485"/>
                      <a:pt x="30138" y="32509"/>
                    </a:cubicBezTo>
                    <a:cubicBezTo>
                      <a:pt x="19975" y="29005"/>
                      <a:pt x="10513" y="22697"/>
                      <a:pt x="0" y="17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D6BA74D-145E-46C5-82C2-FD71567148A5}"/>
                </a:ext>
              </a:extLst>
            </p:cNvPr>
            <p:cNvGrpSpPr/>
            <p:nvPr/>
          </p:nvGrpSpPr>
          <p:grpSpPr>
            <a:xfrm>
              <a:off x="7412026" y="3028298"/>
              <a:ext cx="508845" cy="635161"/>
              <a:chOff x="7412026" y="3028298"/>
              <a:chExt cx="508845" cy="635161"/>
            </a:xfrm>
            <a:solidFill>
              <a:schemeClr val="accent3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8565454-213E-44EF-BEBB-0B630C8A5A86}"/>
                  </a:ext>
                </a:extLst>
              </p:cNvPr>
              <p:cNvSpPr/>
              <p:nvPr/>
            </p:nvSpPr>
            <p:spPr>
              <a:xfrm>
                <a:off x="7412026" y="3491741"/>
                <a:ext cx="508144" cy="171718"/>
              </a:xfrm>
              <a:custGeom>
                <a:avLst/>
                <a:gdLst>
                  <a:gd name="connsiteX0" fmla="*/ 350 w 508143"/>
                  <a:gd name="connsiteY0" fmla="*/ 0 h 171717"/>
                  <a:gd name="connsiteX1" fmla="*/ 509896 w 508143"/>
                  <a:gd name="connsiteY1" fmla="*/ 350 h 171717"/>
                  <a:gd name="connsiteX2" fmla="*/ 510246 w 508143"/>
                  <a:gd name="connsiteY2" fmla="*/ 9462 h 171717"/>
                  <a:gd name="connsiteX3" fmla="*/ 510597 w 508143"/>
                  <a:gd name="connsiteY3" fmla="*/ 127211 h 171717"/>
                  <a:gd name="connsiteX4" fmla="*/ 495528 w 508143"/>
                  <a:gd name="connsiteY4" fmla="*/ 148238 h 171717"/>
                  <a:gd name="connsiteX5" fmla="*/ 414225 w 508143"/>
                  <a:gd name="connsiteY5" fmla="*/ 164358 h 171717"/>
                  <a:gd name="connsiteX6" fmla="*/ 192043 w 508143"/>
                  <a:gd name="connsiteY6" fmla="*/ 171718 h 171717"/>
                  <a:gd name="connsiteX7" fmla="*/ 27335 w 508143"/>
                  <a:gd name="connsiteY7" fmla="*/ 152093 h 171717"/>
                  <a:gd name="connsiteX8" fmla="*/ 21027 w 508143"/>
                  <a:gd name="connsiteY8" fmla="*/ 150341 h 171717"/>
                  <a:gd name="connsiteX9" fmla="*/ 0 w 508143"/>
                  <a:gd name="connsiteY9" fmla="*/ 121254 h 171717"/>
                  <a:gd name="connsiteX10" fmla="*/ 0 w 508143"/>
                  <a:gd name="connsiteY10" fmla="*/ 9812 h 171717"/>
                  <a:gd name="connsiteX11" fmla="*/ 350 w 508143"/>
                  <a:gd name="connsiteY11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8143" h="171717">
                    <a:moveTo>
                      <a:pt x="350" y="0"/>
                    </a:moveTo>
                    <a:cubicBezTo>
                      <a:pt x="170666" y="34694"/>
                      <a:pt x="339580" y="34344"/>
                      <a:pt x="509896" y="350"/>
                    </a:cubicBezTo>
                    <a:cubicBezTo>
                      <a:pt x="509896" y="1402"/>
                      <a:pt x="510246" y="5257"/>
                      <a:pt x="510246" y="9462"/>
                    </a:cubicBezTo>
                    <a:cubicBezTo>
                      <a:pt x="510246" y="48712"/>
                      <a:pt x="509546" y="87961"/>
                      <a:pt x="510597" y="127211"/>
                    </a:cubicBezTo>
                    <a:cubicBezTo>
                      <a:pt x="510947" y="139477"/>
                      <a:pt x="506041" y="145785"/>
                      <a:pt x="495528" y="148238"/>
                    </a:cubicBezTo>
                    <a:cubicBezTo>
                      <a:pt x="468543" y="153845"/>
                      <a:pt x="441559" y="160854"/>
                      <a:pt x="414225" y="164358"/>
                    </a:cubicBezTo>
                    <a:cubicBezTo>
                      <a:pt x="340632" y="173820"/>
                      <a:pt x="266337" y="174171"/>
                      <a:pt x="192043" y="171718"/>
                    </a:cubicBezTo>
                    <a:cubicBezTo>
                      <a:pt x="136673" y="169965"/>
                      <a:pt x="81303" y="166461"/>
                      <a:pt x="27335" y="152093"/>
                    </a:cubicBezTo>
                    <a:cubicBezTo>
                      <a:pt x="25232" y="151392"/>
                      <a:pt x="23129" y="151041"/>
                      <a:pt x="21027" y="150341"/>
                    </a:cubicBezTo>
                    <a:cubicBezTo>
                      <a:pt x="0" y="143682"/>
                      <a:pt x="0" y="143682"/>
                      <a:pt x="0" y="121254"/>
                    </a:cubicBezTo>
                    <a:cubicBezTo>
                      <a:pt x="0" y="84107"/>
                      <a:pt x="0" y="46960"/>
                      <a:pt x="0" y="9812"/>
                    </a:cubicBezTo>
                    <a:cubicBezTo>
                      <a:pt x="350" y="5607"/>
                      <a:pt x="350" y="1402"/>
                      <a:pt x="35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9891FD2-F668-4455-9341-4D536446BDE5}"/>
                  </a:ext>
                </a:extLst>
              </p:cNvPr>
              <p:cNvSpPr/>
              <p:nvPr/>
            </p:nvSpPr>
            <p:spPr>
              <a:xfrm>
                <a:off x="7412727" y="3284979"/>
                <a:ext cx="508144" cy="171718"/>
              </a:xfrm>
              <a:custGeom>
                <a:avLst/>
                <a:gdLst>
                  <a:gd name="connsiteX0" fmla="*/ 0 w 508143"/>
                  <a:gd name="connsiteY0" fmla="*/ 0 h 171717"/>
                  <a:gd name="connsiteX1" fmla="*/ 509545 w 508143"/>
                  <a:gd name="connsiteY1" fmla="*/ 350 h 171717"/>
                  <a:gd name="connsiteX2" fmla="*/ 510247 w 508143"/>
                  <a:gd name="connsiteY2" fmla="*/ 8411 h 171717"/>
                  <a:gd name="connsiteX3" fmla="*/ 510597 w 508143"/>
                  <a:gd name="connsiteY3" fmla="*/ 128613 h 171717"/>
                  <a:gd name="connsiteX4" fmla="*/ 497630 w 508143"/>
                  <a:gd name="connsiteY4" fmla="*/ 147186 h 171717"/>
                  <a:gd name="connsiteX5" fmla="*/ 403711 w 508143"/>
                  <a:gd name="connsiteY5" fmla="*/ 165059 h 171717"/>
                  <a:gd name="connsiteX6" fmla="*/ 234097 w 508143"/>
                  <a:gd name="connsiteY6" fmla="*/ 172418 h 171717"/>
                  <a:gd name="connsiteX7" fmla="*/ 32241 w 508143"/>
                  <a:gd name="connsiteY7" fmla="*/ 153144 h 171717"/>
                  <a:gd name="connsiteX8" fmla="*/ 25933 w 508143"/>
                  <a:gd name="connsiteY8" fmla="*/ 151742 h 171717"/>
                  <a:gd name="connsiteX9" fmla="*/ 350 w 508143"/>
                  <a:gd name="connsiteY9" fmla="*/ 118100 h 171717"/>
                  <a:gd name="connsiteX10" fmla="*/ 0 w 508143"/>
                  <a:gd name="connsiteY10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8143" h="171717">
                    <a:moveTo>
                      <a:pt x="0" y="0"/>
                    </a:moveTo>
                    <a:cubicBezTo>
                      <a:pt x="169965" y="35044"/>
                      <a:pt x="339230" y="34344"/>
                      <a:pt x="509545" y="350"/>
                    </a:cubicBezTo>
                    <a:cubicBezTo>
                      <a:pt x="509545" y="1051"/>
                      <a:pt x="510247" y="4556"/>
                      <a:pt x="510247" y="8411"/>
                    </a:cubicBezTo>
                    <a:cubicBezTo>
                      <a:pt x="510247" y="48361"/>
                      <a:pt x="509896" y="88662"/>
                      <a:pt x="510597" y="128613"/>
                    </a:cubicBezTo>
                    <a:cubicBezTo>
                      <a:pt x="510597" y="139126"/>
                      <a:pt x="507092" y="145084"/>
                      <a:pt x="497630" y="147186"/>
                    </a:cubicBezTo>
                    <a:cubicBezTo>
                      <a:pt x="466441" y="153845"/>
                      <a:pt x="435251" y="162606"/>
                      <a:pt x="403711" y="165059"/>
                    </a:cubicBezTo>
                    <a:cubicBezTo>
                      <a:pt x="347290" y="169615"/>
                      <a:pt x="290518" y="172418"/>
                      <a:pt x="234097" y="172418"/>
                    </a:cubicBezTo>
                    <a:cubicBezTo>
                      <a:pt x="166461" y="172068"/>
                      <a:pt x="98475" y="169264"/>
                      <a:pt x="32241" y="153144"/>
                    </a:cubicBezTo>
                    <a:cubicBezTo>
                      <a:pt x="30138" y="152794"/>
                      <a:pt x="28036" y="152093"/>
                      <a:pt x="25933" y="151742"/>
                    </a:cubicBezTo>
                    <a:cubicBezTo>
                      <a:pt x="350" y="144383"/>
                      <a:pt x="350" y="144383"/>
                      <a:pt x="350" y="118100"/>
                    </a:cubicBezTo>
                    <a:cubicBezTo>
                      <a:pt x="0" y="78149"/>
                      <a:pt x="0" y="37848"/>
                      <a:pt x="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04991CA-50F5-4765-BE75-628F194A76CE}"/>
                  </a:ext>
                </a:extLst>
              </p:cNvPr>
              <p:cNvSpPr/>
              <p:nvPr/>
            </p:nvSpPr>
            <p:spPr>
              <a:xfrm>
                <a:off x="7412376" y="3083123"/>
                <a:ext cx="508144" cy="171718"/>
              </a:xfrm>
              <a:custGeom>
                <a:avLst/>
                <a:gdLst>
                  <a:gd name="connsiteX0" fmla="*/ 0 w 508143"/>
                  <a:gd name="connsiteY0" fmla="*/ 0 h 171717"/>
                  <a:gd name="connsiteX1" fmla="*/ 510246 w 508143"/>
                  <a:gd name="connsiteY1" fmla="*/ 0 h 171717"/>
                  <a:gd name="connsiteX2" fmla="*/ 510246 w 508143"/>
                  <a:gd name="connsiteY2" fmla="*/ 10864 h 171717"/>
                  <a:gd name="connsiteX3" fmla="*/ 510597 w 508143"/>
                  <a:gd name="connsiteY3" fmla="*/ 126160 h 171717"/>
                  <a:gd name="connsiteX4" fmla="*/ 494827 w 508143"/>
                  <a:gd name="connsiteY4" fmla="*/ 147887 h 171717"/>
                  <a:gd name="connsiteX5" fmla="*/ 407216 w 508143"/>
                  <a:gd name="connsiteY5" fmla="*/ 164709 h 171717"/>
                  <a:gd name="connsiteX6" fmla="*/ 240054 w 508143"/>
                  <a:gd name="connsiteY6" fmla="*/ 172418 h 171717"/>
                  <a:gd name="connsiteX7" fmla="*/ 31891 w 508143"/>
                  <a:gd name="connsiteY7" fmla="*/ 152794 h 171717"/>
                  <a:gd name="connsiteX8" fmla="*/ 351 w 508143"/>
                  <a:gd name="connsiteY8" fmla="*/ 113544 h 171717"/>
                  <a:gd name="connsiteX9" fmla="*/ 351 w 508143"/>
                  <a:gd name="connsiteY9" fmla="*/ 9812 h 171717"/>
                  <a:gd name="connsiteX10" fmla="*/ 0 w 508143"/>
                  <a:gd name="connsiteY10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8143" h="171717">
                    <a:moveTo>
                      <a:pt x="0" y="0"/>
                    </a:moveTo>
                    <a:cubicBezTo>
                      <a:pt x="170316" y="35044"/>
                      <a:pt x="339580" y="34694"/>
                      <a:pt x="510246" y="0"/>
                    </a:cubicBezTo>
                    <a:cubicBezTo>
                      <a:pt x="510246" y="2103"/>
                      <a:pt x="510246" y="6308"/>
                      <a:pt x="510246" y="10864"/>
                    </a:cubicBezTo>
                    <a:cubicBezTo>
                      <a:pt x="510246" y="49413"/>
                      <a:pt x="509546" y="87611"/>
                      <a:pt x="510597" y="126160"/>
                    </a:cubicBezTo>
                    <a:cubicBezTo>
                      <a:pt x="510947" y="139126"/>
                      <a:pt x="506041" y="145434"/>
                      <a:pt x="494827" y="147887"/>
                    </a:cubicBezTo>
                    <a:cubicBezTo>
                      <a:pt x="465740" y="153845"/>
                      <a:pt x="436653" y="162256"/>
                      <a:pt x="407216" y="164709"/>
                    </a:cubicBezTo>
                    <a:cubicBezTo>
                      <a:pt x="351495" y="169264"/>
                      <a:pt x="295775" y="172769"/>
                      <a:pt x="240054" y="172418"/>
                    </a:cubicBezTo>
                    <a:cubicBezTo>
                      <a:pt x="170316" y="172068"/>
                      <a:pt x="100227" y="169615"/>
                      <a:pt x="31891" y="152794"/>
                    </a:cubicBezTo>
                    <a:cubicBezTo>
                      <a:pt x="351" y="145084"/>
                      <a:pt x="351" y="145084"/>
                      <a:pt x="351" y="113544"/>
                    </a:cubicBezTo>
                    <a:cubicBezTo>
                      <a:pt x="351" y="78850"/>
                      <a:pt x="351" y="44506"/>
                      <a:pt x="351" y="9812"/>
                    </a:cubicBezTo>
                    <a:cubicBezTo>
                      <a:pt x="0" y="5607"/>
                      <a:pt x="0" y="1402"/>
                      <a:pt x="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CC81BEC-0315-4A90-8D26-9A8A79A6FC0C}"/>
                  </a:ext>
                </a:extLst>
              </p:cNvPr>
              <p:cNvSpPr/>
              <p:nvPr/>
            </p:nvSpPr>
            <p:spPr>
              <a:xfrm>
                <a:off x="7412376" y="3028298"/>
                <a:ext cx="508144" cy="63080"/>
              </a:xfrm>
              <a:custGeom>
                <a:avLst/>
                <a:gdLst>
                  <a:gd name="connsiteX0" fmla="*/ 510246 w 508143"/>
                  <a:gd name="connsiteY0" fmla="*/ 35551 h 63079"/>
                  <a:gd name="connsiteX1" fmla="*/ 448919 w 508143"/>
                  <a:gd name="connsiteY1" fmla="*/ 50970 h 63079"/>
                  <a:gd name="connsiteX2" fmla="*/ 193796 w 508143"/>
                  <a:gd name="connsiteY2" fmla="*/ 62885 h 63079"/>
                  <a:gd name="connsiteX3" fmla="*/ 36446 w 508143"/>
                  <a:gd name="connsiteY3" fmla="*/ 45713 h 63079"/>
                  <a:gd name="connsiteX4" fmla="*/ 351 w 508143"/>
                  <a:gd name="connsiteY4" fmla="*/ 34149 h 63079"/>
                  <a:gd name="connsiteX5" fmla="*/ 0 w 508143"/>
                  <a:gd name="connsiteY5" fmla="*/ 29593 h 63079"/>
                  <a:gd name="connsiteX6" fmla="*/ 30138 w 508143"/>
                  <a:gd name="connsiteY6" fmla="*/ 19080 h 63079"/>
                  <a:gd name="connsiteX7" fmla="*/ 184684 w 508143"/>
                  <a:gd name="connsiteY7" fmla="*/ 1207 h 63079"/>
                  <a:gd name="connsiteX8" fmla="*/ 376377 w 508143"/>
                  <a:gd name="connsiteY8" fmla="*/ 4361 h 63079"/>
                  <a:gd name="connsiteX9" fmla="*/ 494476 w 508143"/>
                  <a:gd name="connsiteY9" fmla="*/ 23636 h 63079"/>
                  <a:gd name="connsiteX10" fmla="*/ 509195 w 508143"/>
                  <a:gd name="connsiteY10" fmla="*/ 29944 h 63079"/>
                  <a:gd name="connsiteX11" fmla="*/ 510246 w 508143"/>
                  <a:gd name="connsiteY11" fmla="*/ 35551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8143" h="63079">
                    <a:moveTo>
                      <a:pt x="510246" y="35551"/>
                    </a:moveTo>
                    <a:cubicBezTo>
                      <a:pt x="489921" y="40807"/>
                      <a:pt x="469595" y="47816"/>
                      <a:pt x="448919" y="50970"/>
                    </a:cubicBezTo>
                    <a:cubicBezTo>
                      <a:pt x="364462" y="64637"/>
                      <a:pt x="279304" y="67091"/>
                      <a:pt x="193796" y="62885"/>
                    </a:cubicBezTo>
                    <a:cubicBezTo>
                      <a:pt x="141229" y="60432"/>
                      <a:pt x="89013" y="52372"/>
                      <a:pt x="36446" y="45713"/>
                    </a:cubicBezTo>
                    <a:cubicBezTo>
                      <a:pt x="24181" y="44312"/>
                      <a:pt x="12266" y="38004"/>
                      <a:pt x="351" y="34149"/>
                    </a:cubicBezTo>
                    <a:cubicBezTo>
                      <a:pt x="351" y="32747"/>
                      <a:pt x="0" y="30995"/>
                      <a:pt x="0" y="29593"/>
                    </a:cubicBezTo>
                    <a:cubicBezTo>
                      <a:pt x="10163" y="26089"/>
                      <a:pt x="19975" y="20131"/>
                      <a:pt x="30138" y="19080"/>
                    </a:cubicBezTo>
                    <a:cubicBezTo>
                      <a:pt x="81654" y="12071"/>
                      <a:pt x="133169" y="3310"/>
                      <a:pt x="184684" y="1207"/>
                    </a:cubicBezTo>
                    <a:cubicBezTo>
                      <a:pt x="248465" y="-1246"/>
                      <a:pt x="312596" y="156"/>
                      <a:pt x="376377" y="4361"/>
                    </a:cubicBezTo>
                    <a:cubicBezTo>
                      <a:pt x="415977" y="6814"/>
                      <a:pt x="455227" y="16627"/>
                      <a:pt x="494476" y="23636"/>
                    </a:cubicBezTo>
                    <a:cubicBezTo>
                      <a:pt x="499733" y="24687"/>
                      <a:pt x="504289" y="27841"/>
                      <a:pt x="509195" y="29944"/>
                    </a:cubicBezTo>
                    <a:cubicBezTo>
                      <a:pt x="509896" y="31696"/>
                      <a:pt x="510246" y="33448"/>
                      <a:pt x="510246" y="3555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07B73E0-05E3-46E6-83D4-7375F3E32A00}"/>
                  </a:ext>
                </a:extLst>
              </p:cNvPr>
              <p:cNvSpPr/>
              <p:nvPr/>
            </p:nvSpPr>
            <p:spPr>
              <a:xfrm>
                <a:off x="7412727" y="3456049"/>
                <a:ext cx="508144" cy="42053"/>
              </a:xfrm>
              <a:custGeom>
                <a:avLst/>
                <a:gdLst>
                  <a:gd name="connsiteX0" fmla="*/ 701 w 508143"/>
                  <a:gd name="connsiteY0" fmla="*/ 10811 h 42053"/>
                  <a:gd name="connsiteX1" fmla="*/ 39950 w 508143"/>
                  <a:gd name="connsiteY1" fmla="*/ 298 h 42053"/>
                  <a:gd name="connsiteX2" fmla="*/ 206411 w 508143"/>
                  <a:gd name="connsiteY2" fmla="*/ 16068 h 42053"/>
                  <a:gd name="connsiteX3" fmla="*/ 399156 w 508143"/>
                  <a:gd name="connsiteY3" fmla="*/ 10811 h 42053"/>
                  <a:gd name="connsiteX4" fmla="*/ 466090 w 508143"/>
                  <a:gd name="connsiteY4" fmla="*/ 998 h 42053"/>
                  <a:gd name="connsiteX5" fmla="*/ 508494 w 508143"/>
                  <a:gd name="connsiteY5" fmla="*/ 11512 h 42053"/>
                  <a:gd name="connsiteX6" fmla="*/ 509195 w 508143"/>
                  <a:gd name="connsiteY6" fmla="*/ 16418 h 42053"/>
                  <a:gd name="connsiteX7" fmla="*/ 454526 w 508143"/>
                  <a:gd name="connsiteY7" fmla="*/ 30786 h 42053"/>
                  <a:gd name="connsiteX8" fmla="*/ 303134 w 508143"/>
                  <a:gd name="connsiteY8" fmla="*/ 44103 h 42053"/>
                  <a:gd name="connsiteX9" fmla="*/ 110390 w 508143"/>
                  <a:gd name="connsiteY9" fmla="*/ 38496 h 42053"/>
                  <a:gd name="connsiteX10" fmla="*/ 23480 w 508143"/>
                  <a:gd name="connsiteY10" fmla="*/ 23777 h 42053"/>
                  <a:gd name="connsiteX11" fmla="*/ 0 w 508143"/>
                  <a:gd name="connsiteY11" fmla="*/ 14666 h 42053"/>
                  <a:gd name="connsiteX12" fmla="*/ 701 w 508143"/>
                  <a:gd name="connsiteY12" fmla="*/ 10811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08143" h="42053">
                    <a:moveTo>
                      <a:pt x="701" y="10811"/>
                    </a:moveTo>
                    <a:cubicBezTo>
                      <a:pt x="12966" y="4853"/>
                      <a:pt x="24531" y="-1455"/>
                      <a:pt x="39950" y="298"/>
                    </a:cubicBezTo>
                    <a:cubicBezTo>
                      <a:pt x="95321" y="6255"/>
                      <a:pt x="150691" y="14666"/>
                      <a:pt x="206411" y="16068"/>
                    </a:cubicBezTo>
                    <a:cubicBezTo>
                      <a:pt x="270543" y="17820"/>
                      <a:pt x="335024" y="13614"/>
                      <a:pt x="399156" y="10811"/>
                    </a:cubicBezTo>
                    <a:cubicBezTo>
                      <a:pt x="421584" y="9759"/>
                      <a:pt x="444013" y="5204"/>
                      <a:pt x="466090" y="998"/>
                    </a:cubicBezTo>
                    <a:cubicBezTo>
                      <a:pt x="482561" y="-2156"/>
                      <a:pt x="495528" y="3452"/>
                      <a:pt x="508494" y="11512"/>
                    </a:cubicBezTo>
                    <a:cubicBezTo>
                      <a:pt x="508845" y="13264"/>
                      <a:pt x="508845" y="14666"/>
                      <a:pt x="509195" y="16418"/>
                    </a:cubicBezTo>
                    <a:cubicBezTo>
                      <a:pt x="490972" y="21324"/>
                      <a:pt x="473099" y="28683"/>
                      <a:pt x="454526" y="30786"/>
                    </a:cubicBezTo>
                    <a:cubicBezTo>
                      <a:pt x="404062" y="36744"/>
                      <a:pt x="353598" y="43052"/>
                      <a:pt x="303134" y="44103"/>
                    </a:cubicBezTo>
                    <a:cubicBezTo>
                      <a:pt x="239003" y="45154"/>
                      <a:pt x="174521" y="42351"/>
                      <a:pt x="110390" y="38496"/>
                    </a:cubicBezTo>
                    <a:cubicBezTo>
                      <a:pt x="81303" y="36744"/>
                      <a:pt x="52567" y="29384"/>
                      <a:pt x="23480" y="23777"/>
                    </a:cubicBezTo>
                    <a:cubicBezTo>
                      <a:pt x="15419" y="22375"/>
                      <a:pt x="8060" y="17820"/>
                      <a:pt x="0" y="14666"/>
                    </a:cubicBezTo>
                    <a:cubicBezTo>
                      <a:pt x="701" y="13264"/>
                      <a:pt x="701" y="11862"/>
                      <a:pt x="701" y="1081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A4358E1-567B-4133-A0BA-190819654BEE}"/>
                  </a:ext>
                </a:extLst>
              </p:cNvPr>
              <p:cNvSpPr/>
              <p:nvPr/>
            </p:nvSpPr>
            <p:spPr>
              <a:xfrm>
                <a:off x="7412376" y="3251947"/>
                <a:ext cx="508144" cy="42053"/>
              </a:xfrm>
              <a:custGeom>
                <a:avLst/>
                <a:gdLst>
                  <a:gd name="connsiteX0" fmla="*/ 0 w 508143"/>
                  <a:gd name="connsiteY0" fmla="*/ 10254 h 42053"/>
                  <a:gd name="connsiteX1" fmla="*/ 36096 w 508143"/>
                  <a:gd name="connsiteY1" fmla="*/ 441 h 42053"/>
                  <a:gd name="connsiteX2" fmla="*/ 180829 w 508143"/>
                  <a:gd name="connsiteY2" fmla="*/ 16912 h 42053"/>
                  <a:gd name="connsiteX3" fmla="*/ 353248 w 508143"/>
                  <a:gd name="connsiteY3" fmla="*/ 15861 h 42053"/>
                  <a:gd name="connsiteX4" fmla="*/ 479758 w 508143"/>
                  <a:gd name="connsiteY4" fmla="*/ 441 h 42053"/>
                  <a:gd name="connsiteX5" fmla="*/ 510597 w 508143"/>
                  <a:gd name="connsiteY5" fmla="*/ 5698 h 42053"/>
                  <a:gd name="connsiteX6" fmla="*/ 510947 w 508143"/>
                  <a:gd name="connsiteY6" fmla="*/ 12707 h 42053"/>
                  <a:gd name="connsiteX7" fmla="*/ 461885 w 508143"/>
                  <a:gd name="connsiteY7" fmla="*/ 26725 h 42053"/>
                  <a:gd name="connsiteX8" fmla="*/ 319605 w 508143"/>
                  <a:gd name="connsiteY8" fmla="*/ 40742 h 42053"/>
                  <a:gd name="connsiteX9" fmla="*/ 103732 w 508143"/>
                  <a:gd name="connsiteY9" fmla="*/ 34434 h 42053"/>
                  <a:gd name="connsiteX10" fmla="*/ 18574 w 508143"/>
                  <a:gd name="connsiteY10" fmla="*/ 18664 h 42053"/>
                  <a:gd name="connsiteX11" fmla="*/ 0 w 508143"/>
                  <a:gd name="connsiteY11" fmla="*/ 10254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8143" h="42053">
                    <a:moveTo>
                      <a:pt x="0" y="10254"/>
                    </a:moveTo>
                    <a:cubicBezTo>
                      <a:pt x="12266" y="2194"/>
                      <a:pt x="22078" y="-1311"/>
                      <a:pt x="36096" y="441"/>
                    </a:cubicBezTo>
                    <a:cubicBezTo>
                      <a:pt x="84107" y="7100"/>
                      <a:pt x="132468" y="14810"/>
                      <a:pt x="180829" y="16912"/>
                    </a:cubicBezTo>
                    <a:cubicBezTo>
                      <a:pt x="238302" y="19365"/>
                      <a:pt x="296125" y="18664"/>
                      <a:pt x="353248" y="15861"/>
                    </a:cubicBezTo>
                    <a:cubicBezTo>
                      <a:pt x="395651" y="13758"/>
                      <a:pt x="437705" y="4997"/>
                      <a:pt x="479758" y="441"/>
                    </a:cubicBezTo>
                    <a:cubicBezTo>
                      <a:pt x="489921" y="-610"/>
                      <a:pt x="500434" y="3946"/>
                      <a:pt x="510597" y="5698"/>
                    </a:cubicBezTo>
                    <a:cubicBezTo>
                      <a:pt x="510597" y="8151"/>
                      <a:pt x="510947" y="10254"/>
                      <a:pt x="510947" y="12707"/>
                    </a:cubicBezTo>
                    <a:cubicBezTo>
                      <a:pt x="494476" y="17613"/>
                      <a:pt x="478706" y="24622"/>
                      <a:pt x="461885" y="26725"/>
                    </a:cubicBezTo>
                    <a:cubicBezTo>
                      <a:pt x="414575" y="32682"/>
                      <a:pt x="367265" y="37939"/>
                      <a:pt x="319605" y="40742"/>
                    </a:cubicBezTo>
                    <a:cubicBezTo>
                      <a:pt x="247414" y="44948"/>
                      <a:pt x="175573" y="42845"/>
                      <a:pt x="103732" y="34434"/>
                    </a:cubicBezTo>
                    <a:cubicBezTo>
                      <a:pt x="74995" y="30930"/>
                      <a:pt x="46609" y="24272"/>
                      <a:pt x="18574" y="18664"/>
                    </a:cubicBezTo>
                    <a:cubicBezTo>
                      <a:pt x="12616" y="17613"/>
                      <a:pt x="7009" y="13758"/>
                      <a:pt x="0" y="102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E5EC27D-5DFB-420D-9098-4475589B7ABA}"/>
                </a:ext>
              </a:extLst>
            </p:cNvPr>
            <p:cNvGrpSpPr/>
            <p:nvPr/>
          </p:nvGrpSpPr>
          <p:grpSpPr>
            <a:xfrm>
              <a:off x="4335829" y="3026004"/>
              <a:ext cx="512349" cy="637455"/>
              <a:chOff x="4335829" y="3026004"/>
              <a:chExt cx="512349" cy="637455"/>
            </a:xfrm>
            <a:solidFill>
              <a:schemeClr val="accent5"/>
            </a:solidFill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C4C1A28-79B4-4273-BFCF-A322C776591C}"/>
                  </a:ext>
                </a:extLst>
              </p:cNvPr>
              <p:cNvSpPr/>
              <p:nvPr/>
            </p:nvSpPr>
            <p:spPr>
              <a:xfrm>
                <a:off x="4337581" y="3491741"/>
                <a:ext cx="508144" cy="171718"/>
              </a:xfrm>
              <a:custGeom>
                <a:avLst/>
                <a:gdLst>
                  <a:gd name="connsiteX0" fmla="*/ 350 w 508143"/>
                  <a:gd name="connsiteY0" fmla="*/ 0 h 171717"/>
                  <a:gd name="connsiteX1" fmla="*/ 510246 w 508143"/>
                  <a:gd name="connsiteY1" fmla="*/ 0 h 171717"/>
                  <a:gd name="connsiteX2" fmla="*/ 509896 w 508143"/>
                  <a:gd name="connsiteY2" fmla="*/ 135271 h 171717"/>
                  <a:gd name="connsiteX3" fmla="*/ 498331 w 508143"/>
                  <a:gd name="connsiteY3" fmla="*/ 146135 h 171717"/>
                  <a:gd name="connsiteX4" fmla="*/ 413524 w 508143"/>
                  <a:gd name="connsiteY4" fmla="*/ 163657 h 171717"/>
                  <a:gd name="connsiteX5" fmla="*/ 191342 w 508143"/>
                  <a:gd name="connsiteY5" fmla="*/ 171017 h 171717"/>
                  <a:gd name="connsiteX6" fmla="*/ 26634 w 508143"/>
                  <a:gd name="connsiteY6" fmla="*/ 151392 h 171717"/>
                  <a:gd name="connsiteX7" fmla="*/ 0 w 508143"/>
                  <a:gd name="connsiteY7" fmla="*/ 116347 h 171717"/>
                  <a:gd name="connsiteX8" fmla="*/ 350 w 508143"/>
                  <a:gd name="connsiteY8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8143" h="171717">
                    <a:moveTo>
                      <a:pt x="350" y="0"/>
                    </a:moveTo>
                    <a:cubicBezTo>
                      <a:pt x="170666" y="34344"/>
                      <a:pt x="339931" y="34344"/>
                      <a:pt x="510246" y="0"/>
                    </a:cubicBezTo>
                    <a:cubicBezTo>
                      <a:pt x="510246" y="43455"/>
                      <a:pt x="510597" y="89363"/>
                      <a:pt x="509896" y="135271"/>
                    </a:cubicBezTo>
                    <a:cubicBezTo>
                      <a:pt x="509896" y="139126"/>
                      <a:pt x="502887" y="145084"/>
                      <a:pt x="498331" y="146135"/>
                    </a:cubicBezTo>
                    <a:cubicBezTo>
                      <a:pt x="470296" y="152794"/>
                      <a:pt x="441910" y="159802"/>
                      <a:pt x="413524" y="163657"/>
                    </a:cubicBezTo>
                    <a:cubicBezTo>
                      <a:pt x="339931" y="173470"/>
                      <a:pt x="265637" y="173470"/>
                      <a:pt x="191342" y="171017"/>
                    </a:cubicBezTo>
                    <a:cubicBezTo>
                      <a:pt x="135972" y="169264"/>
                      <a:pt x="80602" y="165760"/>
                      <a:pt x="26634" y="151392"/>
                    </a:cubicBezTo>
                    <a:cubicBezTo>
                      <a:pt x="0" y="144032"/>
                      <a:pt x="0" y="143682"/>
                      <a:pt x="0" y="116347"/>
                    </a:cubicBezTo>
                    <a:cubicBezTo>
                      <a:pt x="350" y="76747"/>
                      <a:pt x="350" y="37147"/>
                      <a:pt x="35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CA0F0E7-6AF1-460C-A21C-2C7C4E5E3B4A}"/>
                  </a:ext>
                </a:extLst>
              </p:cNvPr>
              <p:cNvSpPr/>
              <p:nvPr/>
            </p:nvSpPr>
            <p:spPr>
              <a:xfrm>
                <a:off x="4337581" y="3284979"/>
                <a:ext cx="508144" cy="171718"/>
              </a:xfrm>
              <a:custGeom>
                <a:avLst/>
                <a:gdLst>
                  <a:gd name="connsiteX0" fmla="*/ 0 w 508143"/>
                  <a:gd name="connsiteY0" fmla="*/ 0 h 171717"/>
                  <a:gd name="connsiteX1" fmla="*/ 510246 w 508143"/>
                  <a:gd name="connsiteY1" fmla="*/ 0 h 171717"/>
                  <a:gd name="connsiteX2" fmla="*/ 510246 w 508143"/>
                  <a:gd name="connsiteY2" fmla="*/ 57473 h 171717"/>
                  <a:gd name="connsiteX3" fmla="*/ 510597 w 508143"/>
                  <a:gd name="connsiteY3" fmla="*/ 126510 h 171717"/>
                  <a:gd name="connsiteX4" fmla="*/ 494476 w 508143"/>
                  <a:gd name="connsiteY4" fmla="*/ 148238 h 171717"/>
                  <a:gd name="connsiteX5" fmla="*/ 403011 w 508143"/>
                  <a:gd name="connsiteY5" fmla="*/ 165410 h 171717"/>
                  <a:gd name="connsiteX6" fmla="*/ 234447 w 508143"/>
                  <a:gd name="connsiteY6" fmla="*/ 172418 h 171717"/>
                  <a:gd name="connsiteX7" fmla="*/ 32591 w 508143"/>
                  <a:gd name="connsiteY7" fmla="*/ 153495 h 171717"/>
                  <a:gd name="connsiteX8" fmla="*/ 0 w 508143"/>
                  <a:gd name="connsiteY8" fmla="*/ 112493 h 171717"/>
                  <a:gd name="connsiteX9" fmla="*/ 0 w 508143"/>
                  <a:gd name="connsiteY9" fmla="*/ 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8143" h="171717">
                    <a:moveTo>
                      <a:pt x="0" y="0"/>
                    </a:moveTo>
                    <a:cubicBezTo>
                      <a:pt x="170666" y="34694"/>
                      <a:pt x="339580" y="35044"/>
                      <a:pt x="510246" y="0"/>
                    </a:cubicBezTo>
                    <a:cubicBezTo>
                      <a:pt x="510246" y="17873"/>
                      <a:pt x="510246" y="37498"/>
                      <a:pt x="510246" y="57473"/>
                    </a:cubicBezTo>
                    <a:cubicBezTo>
                      <a:pt x="510246" y="80602"/>
                      <a:pt x="509195" y="103731"/>
                      <a:pt x="510597" y="126510"/>
                    </a:cubicBezTo>
                    <a:cubicBezTo>
                      <a:pt x="511298" y="139477"/>
                      <a:pt x="506041" y="145785"/>
                      <a:pt x="494476" y="148238"/>
                    </a:cubicBezTo>
                    <a:cubicBezTo>
                      <a:pt x="463988" y="154546"/>
                      <a:pt x="433850" y="162956"/>
                      <a:pt x="403011" y="165410"/>
                    </a:cubicBezTo>
                    <a:cubicBezTo>
                      <a:pt x="346940" y="169965"/>
                      <a:pt x="290518" y="172769"/>
                      <a:pt x="234447" y="172418"/>
                    </a:cubicBezTo>
                    <a:cubicBezTo>
                      <a:pt x="166811" y="172068"/>
                      <a:pt x="98825" y="169264"/>
                      <a:pt x="32591" y="153495"/>
                    </a:cubicBezTo>
                    <a:cubicBezTo>
                      <a:pt x="0" y="145785"/>
                      <a:pt x="0" y="145434"/>
                      <a:pt x="0" y="112493"/>
                    </a:cubicBezTo>
                    <a:cubicBezTo>
                      <a:pt x="0" y="74294"/>
                      <a:pt x="0" y="36446"/>
                      <a:pt x="0" y="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83585B2-8C61-4936-A139-4EDF67279587}"/>
                  </a:ext>
                </a:extLst>
              </p:cNvPr>
              <p:cNvSpPr/>
              <p:nvPr/>
            </p:nvSpPr>
            <p:spPr>
              <a:xfrm>
                <a:off x="4337931" y="3083123"/>
                <a:ext cx="508144" cy="171718"/>
              </a:xfrm>
              <a:custGeom>
                <a:avLst/>
                <a:gdLst>
                  <a:gd name="connsiteX0" fmla="*/ 0 w 508143"/>
                  <a:gd name="connsiteY0" fmla="*/ 350 h 171717"/>
                  <a:gd name="connsiteX1" fmla="*/ 510246 w 508143"/>
                  <a:gd name="connsiteY1" fmla="*/ 0 h 171717"/>
                  <a:gd name="connsiteX2" fmla="*/ 509546 w 508143"/>
                  <a:gd name="connsiteY2" fmla="*/ 134921 h 171717"/>
                  <a:gd name="connsiteX3" fmla="*/ 497630 w 508143"/>
                  <a:gd name="connsiteY3" fmla="*/ 147186 h 171717"/>
                  <a:gd name="connsiteX4" fmla="*/ 426841 w 508143"/>
                  <a:gd name="connsiteY4" fmla="*/ 162956 h 171717"/>
                  <a:gd name="connsiteX5" fmla="*/ 239353 w 508143"/>
                  <a:gd name="connsiteY5" fmla="*/ 173119 h 171717"/>
                  <a:gd name="connsiteX6" fmla="*/ 31190 w 508143"/>
                  <a:gd name="connsiteY6" fmla="*/ 153494 h 171717"/>
                  <a:gd name="connsiteX7" fmla="*/ 29788 w 508143"/>
                  <a:gd name="connsiteY7" fmla="*/ 153144 h 171717"/>
                  <a:gd name="connsiteX8" fmla="*/ 0 w 508143"/>
                  <a:gd name="connsiteY8" fmla="*/ 114946 h 171717"/>
                  <a:gd name="connsiteX9" fmla="*/ 0 w 508143"/>
                  <a:gd name="connsiteY9" fmla="*/ 350 h 171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8143" h="171717">
                    <a:moveTo>
                      <a:pt x="0" y="350"/>
                    </a:moveTo>
                    <a:cubicBezTo>
                      <a:pt x="171017" y="34344"/>
                      <a:pt x="340281" y="35044"/>
                      <a:pt x="510246" y="0"/>
                    </a:cubicBezTo>
                    <a:cubicBezTo>
                      <a:pt x="510246" y="43455"/>
                      <a:pt x="510597" y="89013"/>
                      <a:pt x="509546" y="134921"/>
                    </a:cubicBezTo>
                    <a:cubicBezTo>
                      <a:pt x="509546" y="139126"/>
                      <a:pt x="502537" y="145785"/>
                      <a:pt x="497630" y="147186"/>
                    </a:cubicBezTo>
                    <a:cubicBezTo>
                      <a:pt x="474151" y="153494"/>
                      <a:pt x="450671" y="160854"/>
                      <a:pt x="426841" y="162956"/>
                    </a:cubicBezTo>
                    <a:cubicBezTo>
                      <a:pt x="364462" y="167863"/>
                      <a:pt x="301732" y="172769"/>
                      <a:pt x="239353" y="173119"/>
                    </a:cubicBezTo>
                    <a:cubicBezTo>
                      <a:pt x="169615" y="173119"/>
                      <a:pt x="99526" y="169965"/>
                      <a:pt x="31190" y="153494"/>
                    </a:cubicBezTo>
                    <a:cubicBezTo>
                      <a:pt x="30839" y="153494"/>
                      <a:pt x="30489" y="153494"/>
                      <a:pt x="29788" y="153144"/>
                    </a:cubicBezTo>
                    <a:cubicBezTo>
                      <a:pt x="0" y="145434"/>
                      <a:pt x="0" y="145434"/>
                      <a:pt x="0" y="114946"/>
                    </a:cubicBezTo>
                    <a:cubicBezTo>
                      <a:pt x="0" y="75345"/>
                      <a:pt x="0" y="36446"/>
                      <a:pt x="0" y="350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DF485D7-2109-438F-8D63-9E49A763A055}"/>
                  </a:ext>
                </a:extLst>
              </p:cNvPr>
              <p:cNvSpPr/>
              <p:nvPr/>
            </p:nvSpPr>
            <p:spPr>
              <a:xfrm>
                <a:off x="4336530" y="3026004"/>
                <a:ext cx="511648" cy="63080"/>
              </a:xfrm>
              <a:custGeom>
                <a:avLst/>
                <a:gdLst>
                  <a:gd name="connsiteX0" fmla="*/ 0 w 511648"/>
                  <a:gd name="connsiteY0" fmla="*/ 34691 h 63079"/>
                  <a:gd name="connsiteX1" fmla="*/ 70439 w 511648"/>
                  <a:gd name="connsiteY1" fmla="*/ 12963 h 63079"/>
                  <a:gd name="connsiteX2" fmla="*/ 304886 w 511648"/>
                  <a:gd name="connsiteY2" fmla="*/ 1399 h 63079"/>
                  <a:gd name="connsiteX3" fmla="*/ 472398 w 511648"/>
                  <a:gd name="connsiteY3" fmla="*/ 18220 h 63079"/>
                  <a:gd name="connsiteX4" fmla="*/ 511999 w 511648"/>
                  <a:gd name="connsiteY4" fmla="*/ 30135 h 63079"/>
                  <a:gd name="connsiteX5" fmla="*/ 512349 w 511648"/>
                  <a:gd name="connsiteY5" fmla="*/ 35742 h 63079"/>
                  <a:gd name="connsiteX6" fmla="*/ 474852 w 511648"/>
                  <a:gd name="connsiteY6" fmla="*/ 47657 h 63079"/>
                  <a:gd name="connsiteX7" fmla="*/ 335375 w 511648"/>
                  <a:gd name="connsiteY7" fmla="*/ 63427 h 63079"/>
                  <a:gd name="connsiteX8" fmla="*/ 203608 w 511648"/>
                  <a:gd name="connsiteY8" fmla="*/ 64829 h 63079"/>
                  <a:gd name="connsiteX9" fmla="*/ 30138 w 511648"/>
                  <a:gd name="connsiteY9" fmla="*/ 45204 h 63079"/>
                  <a:gd name="connsiteX10" fmla="*/ 0 w 511648"/>
                  <a:gd name="connsiteY10" fmla="*/ 34691 h 6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1648" h="63079">
                    <a:moveTo>
                      <a:pt x="0" y="34691"/>
                    </a:moveTo>
                    <a:cubicBezTo>
                      <a:pt x="24181" y="19972"/>
                      <a:pt x="47660" y="16818"/>
                      <a:pt x="70439" y="12963"/>
                    </a:cubicBezTo>
                    <a:cubicBezTo>
                      <a:pt x="148238" y="698"/>
                      <a:pt x="226737" y="-2106"/>
                      <a:pt x="304886" y="1399"/>
                    </a:cubicBezTo>
                    <a:cubicBezTo>
                      <a:pt x="360957" y="3852"/>
                      <a:pt x="416678" y="11562"/>
                      <a:pt x="472398" y="18220"/>
                    </a:cubicBezTo>
                    <a:cubicBezTo>
                      <a:pt x="486066" y="19972"/>
                      <a:pt x="499032" y="26280"/>
                      <a:pt x="511999" y="30135"/>
                    </a:cubicBezTo>
                    <a:cubicBezTo>
                      <a:pt x="511999" y="31887"/>
                      <a:pt x="511999" y="33990"/>
                      <a:pt x="512349" y="35742"/>
                    </a:cubicBezTo>
                    <a:cubicBezTo>
                      <a:pt x="500084" y="39948"/>
                      <a:pt x="487818" y="45905"/>
                      <a:pt x="474852" y="47657"/>
                    </a:cubicBezTo>
                    <a:cubicBezTo>
                      <a:pt x="428593" y="53965"/>
                      <a:pt x="381984" y="60273"/>
                      <a:pt x="335375" y="63427"/>
                    </a:cubicBezTo>
                    <a:cubicBezTo>
                      <a:pt x="291569" y="66231"/>
                      <a:pt x="247413" y="66231"/>
                      <a:pt x="203608" y="64829"/>
                    </a:cubicBezTo>
                    <a:cubicBezTo>
                      <a:pt x="145434" y="63077"/>
                      <a:pt x="86910" y="59923"/>
                      <a:pt x="30138" y="45204"/>
                    </a:cubicBezTo>
                    <a:cubicBezTo>
                      <a:pt x="21377" y="43452"/>
                      <a:pt x="12616" y="39247"/>
                      <a:pt x="0" y="34691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1CAD379-FCA1-42F9-81A3-77CD7D68DFFE}"/>
                  </a:ext>
                </a:extLst>
              </p:cNvPr>
              <p:cNvSpPr/>
              <p:nvPr/>
            </p:nvSpPr>
            <p:spPr>
              <a:xfrm>
                <a:off x="4336530" y="3455466"/>
                <a:ext cx="511648" cy="42053"/>
              </a:xfrm>
              <a:custGeom>
                <a:avLst/>
                <a:gdLst>
                  <a:gd name="connsiteX0" fmla="*/ 512349 w 511648"/>
                  <a:gd name="connsiteY0" fmla="*/ 15599 h 42053"/>
                  <a:gd name="connsiteX1" fmla="*/ 469244 w 511648"/>
                  <a:gd name="connsiteY1" fmla="*/ 28566 h 42053"/>
                  <a:gd name="connsiteX2" fmla="*/ 305587 w 511648"/>
                  <a:gd name="connsiteY2" fmla="*/ 43985 h 42053"/>
                  <a:gd name="connsiteX3" fmla="*/ 114245 w 511648"/>
                  <a:gd name="connsiteY3" fmla="*/ 38378 h 42053"/>
                  <a:gd name="connsiteX4" fmla="*/ 26283 w 511648"/>
                  <a:gd name="connsiteY4" fmla="*/ 23659 h 42053"/>
                  <a:gd name="connsiteX5" fmla="*/ 0 w 511648"/>
                  <a:gd name="connsiteY5" fmla="*/ 13497 h 42053"/>
                  <a:gd name="connsiteX6" fmla="*/ 40301 w 511648"/>
                  <a:gd name="connsiteY6" fmla="*/ 530 h 42053"/>
                  <a:gd name="connsiteX7" fmla="*/ 234797 w 511648"/>
                  <a:gd name="connsiteY7" fmla="*/ 17351 h 42053"/>
                  <a:gd name="connsiteX8" fmla="*/ 441209 w 511648"/>
                  <a:gd name="connsiteY8" fmla="*/ 6137 h 42053"/>
                  <a:gd name="connsiteX9" fmla="*/ 468894 w 511648"/>
                  <a:gd name="connsiteY9" fmla="*/ 1231 h 42053"/>
                  <a:gd name="connsiteX10" fmla="*/ 511648 w 511648"/>
                  <a:gd name="connsiteY10" fmla="*/ 11394 h 42053"/>
                  <a:gd name="connsiteX11" fmla="*/ 512349 w 511648"/>
                  <a:gd name="connsiteY11" fmla="*/ 15599 h 42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11648" h="42053">
                    <a:moveTo>
                      <a:pt x="512349" y="15599"/>
                    </a:moveTo>
                    <a:cubicBezTo>
                      <a:pt x="497981" y="20155"/>
                      <a:pt x="483963" y="26813"/>
                      <a:pt x="469244" y="28566"/>
                    </a:cubicBezTo>
                    <a:cubicBezTo>
                      <a:pt x="414926" y="34874"/>
                      <a:pt x="360256" y="42583"/>
                      <a:pt x="305587" y="43985"/>
                    </a:cubicBezTo>
                    <a:cubicBezTo>
                      <a:pt x="241806" y="45737"/>
                      <a:pt x="178026" y="42233"/>
                      <a:pt x="114245" y="38378"/>
                    </a:cubicBezTo>
                    <a:cubicBezTo>
                      <a:pt x="84807" y="36626"/>
                      <a:pt x="55370" y="29266"/>
                      <a:pt x="26283" y="23659"/>
                    </a:cubicBezTo>
                    <a:cubicBezTo>
                      <a:pt x="18223" y="22258"/>
                      <a:pt x="10864" y="17702"/>
                      <a:pt x="0" y="13497"/>
                    </a:cubicBezTo>
                    <a:cubicBezTo>
                      <a:pt x="14368" y="5086"/>
                      <a:pt x="25933" y="-1923"/>
                      <a:pt x="40301" y="530"/>
                    </a:cubicBezTo>
                    <a:cubicBezTo>
                      <a:pt x="104432" y="12796"/>
                      <a:pt x="169615" y="16300"/>
                      <a:pt x="234797" y="17351"/>
                    </a:cubicBezTo>
                    <a:cubicBezTo>
                      <a:pt x="303835" y="18403"/>
                      <a:pt x="372522" y="15950"/>
                      <a:pt x="441209" y="6137"/>
                    </a:cubicBezTo>
                    <a:cubicBezTo>
                      <a:pt x="450320" y="4735"/>
                      <a:pt x="459783" y="3334"/>
                      <a:pt x="468894" y="1231"/>
                    </a:cubicBezTo>
                    <a:cubicBezTo>
                      <a:pt x="485365" y="-2974"/>
                      <a:pt x="498331" y="4385"/>
                      <a:pt x="511648" y="11394"/>
                    </a:cubicBezTo>
                    <a:cubicBezTo>
                      <a:pt x="511999" y="12796"/>
                      <a:pt x="512349" y="14197"/>
                      <a:pt x="512349" y="15599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3BCDA7E-DD17-4DE6-A8F6-C0717D67AD1A}"/>
                  </a:ext>
                </a:extLst>
              </p:cNvPr>
              <p:cNvSpPr/>
              <p:nvPr/>
            </p:nvSpPr>
            <p:spPr>
              <a:xfrm>
                <a:off x="4335829" y="3251897"/>
                <a:ext cx="511648" cy="38549"/>
              </a:xfrm>
              <a:custGeom>
                <a:avLst/>
                <a:gdLst>
                  <a:gd name="connsiteX0" fmla="*/ 0 w 511648"/>
                  <a:gd name="connsiteY0" fmla="*/ 10654 h 38548"/>
                  <a:gd name="connsiteX1" fmla="*/ 39951 w 511648"/>
                  <a:gd name="connsiteY1" fmla="*/ 1192 h 38548"/>
                  <a:gd name="connsiteX2" fmla="*/ 189590 w 511648"/>
                  <a:gd name="connsiteY2" fmla="*/ 16962 h 38548"/>
                  <a:gd name="connsiteX3" fmla="*/ 369718 w 511648"/>
                  <a:gd name="connsiteY3" fmla="*/ 14509 h 38548"/>
                  <a:gd name="connsiteX4" fmla="*/ 474852 w 511648"/>
                  <a:gd name="connsiteY4" fmla="*/ 842 h 38548"/>
                  <a:gd name="connsiteX5" fmla="*/ 513751 w 511648"/>
                  <a:gd name="connsiteY5" fmla="*/ 10654 h 38548"/>
                  <a:gd name="connsiteX6" fmla="*/ 482912 w 511648"/>
                  <a:gd name="connsiteY6" fmla="*/ 21868 h 38548"/>
                  <a:gd name="connsiteX7" fmla="*/ 338529 w 511648"/>
                  <a:gd name="connsiteY7" fmla="*/ 39390 h 38548"/>
                  <a:gd name="connsiteX8" fmla="*/ 132818 w 511648"/>
                  <a:gd name="connsiteY8" fmla="*/ 36937 h 38548"/>
                  <a:gd name="connsiteX9" fmla="*/ 24531 w 511648"/>
                  <a:gd name="connsiteY9" fmla="*/ 20116 h 38548"/>
                  <a:gd name="connsiteX10" fmla="*/ 0 w 511648"/>
                  <a:gd name="connsiteY10" fmla="*/ 10654 h 3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1648" h="38548">
                    <a:moveTo>
                      <a:pt x="0" y="10654"/>
                    </a:moveTo>
                    <a:cubicBezTo>
                      <a:pt x="14368" y="842"/>
                      <a:pt x="25582" y="-560"/>
                      <a:pt x="39951" y="1192"/>
                    </a:cubicBezTo>
                    <a:cubicBezTo>
                      <a:pt x="89714" y="8201"/>
                      <a:pt x="139827" y="15210"/>
                      <a:pt x="189590" y="16962"/>
                    </a:cubicBezTo>
                    <a:cubicBezTo>
                      <a:pt x="249516" y="19065"/>
                      <a:pt x="309792" y="17312"/>
                      <a:pt x="369718" y="14509"/>
                    </a:cubicBezTo>
                    <a:cubicBezTo>
                      <a:pt x="404763" y="12757"/>
                      <a:pt x="440158" y="6799"/>
                      <a:pt x="474852" y="842"/>
                    </a:cubicBezTo>
                    <a:cubicBezTo>
                      <a:pt x="488869" y="-1612"/>
                      <a:pt x="499733" y="1192"/>
                      <a:pt x="513751" y="10654"/>
                    </a:cubicBezTo>
                    <a:cubicBezTo>
                      <a:pt x="501836" y="15210"/>
                      <a:pt x="492724" y="20466"/>
                      <a:pt x="482912" y="21868"/>
                    </a:cubicBezTo>
                    <a:cubicBezTo>
                      <a:pt x="434901" y="28527"/>
                      <a:pt x="386890" y="37638"/>
                      <a:pt x="338529" y="39390"/>
                    </a:cubicBezTo>
                    <a:cubicBezTo>
                      <a:pt x="270192" y="41843"/>
                      <a:pt x="201155" y="40091"/>
                      <a:pt x="132818" y="36937"/>
                    </a:cubicBezTo>
                    <a:cubicBezTo>
                      <a:pt x="96372" y="35185"/>
                      <a:pt x="60627" y="26424"/>
                      <a:pt x="24531" y="20116"/>
                    </a:cubicBezTo>
                    <a:cubicBezTo>
                      <a:pt x="16821" y="19065"/>
                      <a:pt x="9812" y="14509"/>
                      <a:pt x="0" y="10654"/>
                    </a:cubicBezTo>
                    <a:close/>
                  </a:path>
                </a:pathLst>
              </a:custGeom>
              <a:grpFill/>
              <a:ln w="3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0125FC8-F41B-449A-8F17-CB93E2DF1EE5}"/>
              </a:ext>
            </a:extLst>
          </p:cNvPr>
          <p:cNvGrpSpPr/>
          <p:nvPr/>
        </p:nvGrpSpPr>
        <p:grpSpPr>
          <a:xfrm>
            <a:off x="8743953" y="2501388"/>
            <a:ext cx="2654101" cy="1056545"/>
            <a:chOff x="-475010" y="1114178"/>
            <a:chExt cx="4241713" cy="105654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E4B60D3-C6B2-44D3-A410-23294668537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AFD8E24-477B-475E-90A9-E7AA5A8681B3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54" name="Oval 53">
            <a:extLst>
              <a:ext uri="{FF2B5EF4-FFF2-40B4-BE49-F238E27FC236}">
                <a16:creationId xmlns:a16="http://schemas.microsoft.com/office/drawing/2014/main" id="{985CB46D-B6FD-49BE-9B5D-0D17866B9448}"/>
              </a:ext>
            </a:extLst>
          </p:cNvPr>
          <p:cNvSpPr/>
          <p:nvPr/>
        </p:nvSpPr>
        <p:spPr>
          <a:xfrm>
            <a:off x="9787903" y="1915226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Rounded Rectangle 24">
            <a:extLst>
              <a:ext uri="{FF2B5EF4-FFF2-40B4-BE49-F238E27FC236}">
                <a16:creationId xmlns:a16="http://schemas.microsoft.com/office/drawing/2014/main" id="{07903ECA-C83B-43A2-9D0A-170938FDD98A}"/>
              </a:ext>
            </a:extLst>
          </p:cNvPr>
          <p:cNvSpPr/>
          <p:nvPr/>
        </p:nvSpPr>
        <p:spPr>
          <a:xfrm>
            <a:off x="9928296" y="2089207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A4AF117-8341-43E2-BD1F-A42E35AC3DEB}"/>
              </a:ext>
            </a:extLst>
          </p:cNvPr>
          <p:cNvGrpSpPr/>
          <p:nvPr/>
        </p:nvGrpSpPr>
        <p:grpSpPr>
          <a:xfrm>
            <a:off x="8743953" y="5030199"/>
            <a:ext cx="2654101" cy="1056545"/>
            <a:chOff x="-475010" y="1114178"/>
            <a:chExt cx="4241713" cy="105654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8EA6006-8C84-4CD7-B33E-9F9643B24A2D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6937D6B-0F6C-49C8-BA46-1FCAF2288CD9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id="{88BD8D44-C67B-452E-85BA-D90C04978951}"/>
              </a:ext>
            </a:extLst>
          </p:cNvPr>
          <p:cNvSpPr/>
          <p:nvPr/>
        </p:nvSpPr>
        <p:spPr>
          <a:xfrm>
            <a:off x="9787903" y="4444037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BD9196D-CA50-42F4-B5B9-42A7A9115D04}"/>
              </a:ext>
            </a:extLst>
          </p:cNvPr>
          <p:cNvGrpSpPr/>
          <p:nvPr/>
        </p:nvGrpSpPr>
        <p:grpSpPr>
          <a:xfrm>
            <a:off x="840558" y="2510280"/>
            <a:ext cx="2654101" cy="1056545"/>
            <a:chOff x="-475010" y="1114178"/>
            <a:chExt cx="4241713" cy="1056545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9B466AC-7F5C-43F9-B010-5FA6F556E030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38A6CFE-6509-419D-92F4-2D25BFE9CF9E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63" name="Oval 62">
            <a:extLst>
              <a:ext uri="{FF2B5EF4-FFF2-40B4-BE49-F238E27FC236}">
                <a16:creationId xmlns:a16="http://schemas.microsoft.com/office/drawing/2014/main" id="{CB2B4693-2283-4EE0-BD03-188B3B8B2929}"/>
              </a:ext>
            </a:extLst>
          </p:cNvPr>
          <p:cNvSpPr/>
          <p:nvPr/>
        </p:nvSpPr>
        <p:spPr>
          <a:xfrm>
            <a:off x="1884509" y="1924118"/>
            <a:ext cx="566192" cy="5661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5"/>
              </a:solidFill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C9BE563-0AAB-4F36-93F1-3CFC48E069A9}"/>
              </a:ext>
            </a:extLst>
          </p:cNvPr>
          <p:cNvGrpSpPr/>
          <p:nvPr/>
        </p:nvGrpSpPr>
        <p:grpSpPr>
          <a:xfrm>
            <a:off x="840558" y="5039092"/>
            <a:ext cx="2654101" cy="1056545"/>
            <a:chOff x="-475010" y="1114178"/>
            <a:chExt cx="4241713" cy="105654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79A3EF3-85D9-4D2C-AB49-B25F40B969A0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FA38F00-AA11-4B8D-85A2-77FB19795AD1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67" name="Oval 66">
            <a:extLst>
              <a:ext uri="{FF2B5EF4-FFF2-40B4-BE49-F238E27FC236}">
                <a16:creationId xmlns:a16="http://schemas.microsoft.com/office/drawing/2014/main" id="{699239A2-10A8-4474-A5AD-8B179085AEB1}"/>
              </a:ext>
            </a:extLst>
          </p:cNvPr>
          <p:cNvSpPr/>
          <p:nvPr/>
        </p:nvSpPr>
        <p:spPr>
          <a:xfrm>
            <a:off x="1884509" y="4452930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Oval 21">
            <a:extLst>
              <a:ext uri="{FF2B5EF4-FFF2-40B4-BE49-F238E27FC236}">
                <a16:creationId xmlns:a16="http://schemas.microsoft.com/office/drawing/2014/main" id="{0AF357DB-9AD1-452D-9F8E-2C50A7500C3F}"/>
              </a:ext>
            </a:extLst>
          </p:cNvPr>
          <p:cNvSpPr/>
          <p:nvPr/>
        </p:nvSpPr>
        <p:spPr>
          <a:xfrm rot="20700000">
            <a:off x="1998970" y="4579336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9" name="Pie 2">
            <a:extLst>
              <a:ext uri="{FF2B5EF4-FFF2-40B4-BE49-F238E27FC236}">
                <a16:creationId xmlns:a16="http://schemas.microsoft.com/office/drawing/2014/main" id="{CA131C45-6B4E-4B55-915B-BDB5E74C971D}"/>
              </a:ext>
            </a:extLst>
          </p:cNvPr>
          <p:cNvSpPr/>
          <p:nvPr/>
        </p:nvSpPr>
        <p:spPr>
          <a:xfrm>
            <a:off x="9901560" y="4560530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70" name="Donut 15">
            <a:extLst>
              <a:ext uri="{FF2B5EF4-FFF2-40B4-BE49-F238E27FC236}">
                <a16:creationId xmlns:a16="http://schemas.microsoft.com/office/drawing/2014/main" id="{8F02FCBE-6E20-426C-9A4F-A547962F557B}"/>
              </a:ext>
            </a:extLst>
          </p:cNvPr>
          <p:cNvSpPr/>
          <p:nvPr/>
        </p:nvSpPr>
        <p:spPr>
          <a:xfrm>
            <a:off x="1987532" y="2014687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461215-73BE-40FB-A801-36EFFD46890B}"/>
              </a:ext>
            </a:extLst>
          </p:cNvPr>
          <p:cNvSpPr/>
          <p:nvPr/>
        </p:nvSpPr>
        <p:spPr>
          <a:xfrm>
            <a:off x="9168095" y="2803896"/>
            <a:ext cx="2105076" cy="32635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0D271BF9-713B-41D0-90E0-5CC8311DE6E4}"/>
              </a:ext>
            </a:extLst>
          </p:cNvPr>
          <p:cNvSpPr/>
          <p:nvPr/>
        </p:nvSpPr>
        <p:spPr>
          <a:xfrm>
            <a:off x="918830" y="3542172"/>
            <a:ext cx="2042102" cy="893484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01E0273A-B459-4CD0-8435-5CF254BFE226}"/>
              </a:ext>
            </a:extLst>
          </p:cNvPr>
          <p:cNvSpPr/>
          <p:nvPr/>
        </p:nvSpPr>
        <p:spPr>
          <a:xfrm>
            <a:off x="2987884" y="3114722"/>
            <a:ext cx="2042102" cy="893484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53E938E4-B903-4E78-890B-D2C0B4A4A281}"/>
              </a:ext>
            </a:extLst>
          </p:cNvPr>
          <p:cNvSpPr/>
          <p:nvPr/>
        </p:nvSpPr>
        <p:spPr>
          <a:xfrm>
            <a:off x="5056938" y="2687274"/>
            <a:ext cx="2042102" cy="89348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B4CBDB40-14D8-445F-AAA2-A37966BF7CB8}"/>
              </a:ext>
            </a:extLst>
          </p:cNvPr>
          <p:cNvSpPr/>
          <p:nvPr/>
        </p:nvSpPr>
        <p:spPr>
          <a:xfrm>
            <a:off x="7125992" y="2259825"/>
            <a:ext cx="2042102" cy="893484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Chevron 7">
            <a:extLst>
              <a:ext uri="{FF2B5EF4-FFF2-40B4-BE49-F238E27FC236}">
                <a16:creationId xmlns:a16="http://schemas.microsoft.com/office/drawing/2014/main" id="{29863FB2-BB9F-4CEE-A775-3AF41CCCB421}"/>
              </a:ext>
            </a:extLst>
          </p:cNvPr>
          <p:cNvSpPr/>
          <p:nvPr/>
        </p:nvSpPr>
        <p:spPr>
          <a:xfrm>
            <a:off x="9195048" y="1832376"/>
            <a:ext cx="2042102" cy="893484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3275C8-BCE5-4258-AD9C-4BE1B63BF8B8}"/>
              </a:ext>
            </a:extLst>
          </p:cNvPr>
          <p:cNvSpPr/>
          <p:nvPr/>
        </p:nvSpPr>
        <p:spPr>
          <a:xfrm>
            <a:off x="7099041" y="3246640"/>
            <a:ext cx="2069053" cy="2820777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55025A-0387-4B0E-A1A6-AC0967700908}"/>
              </a:ext>
            </a:extLst>
          </p:cNvPr>
          <p:cNvSpPr/>
          <p:nvPr/>
        </p:nvSpPr>
        <p:spPr>
          <a:xfrm>
            <a:off x="5029988" y="3688604"/>
            <a:ext cx="2069054" cy="237881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9DF2F2-2AAF-423B-9C1A-E3CA37AC6BBB}"/>
              </a:ext>
            </a:extLst>
          </p:cNvPr>
          <p:cNvSpPr/>
          <p:nvPr/>
        </p:nvSpPr>
        <p:spPr>
          <a:xfrm>
            <a:off x="2987884" y="4084563"/>
            <a:ext cx="2042102" cy="198285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FAC203-2011-4453-B617-FFB3DD1E00E9}"/>
              </a:ext>
            </a:extLst>
          </p:cNvPr>
          <p:cNvSpPr/>
          <p:nvPr/>
        </p:nvSpPr>
        <p:spPr>
          <a:xfrm>
            <a:off x="932387" y="4495694"/>
            <a:ext cx="2055497" cy="1571722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4082F2-4BAD-44A6-AF6A-9285015585DB}"/>
              </a:ext>
            </a:extLst>
          </p:cNvPr>
          <p:cNvSpPr txBox="1"/>
          <p:nvPr/>
        </p:nvSpPr>
        <p:spPr>
          <a:xfrm>
            <a:off x="1438639" y="3727305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1A7B38-9CD0-43B0-BBE2-116116D27F63}"/>
              </a:ext>
            </a:extLst>
          </p:cNvPr>
          <p:cNvSpPr txBox="1"/>
          <p:nvPr/>
        </p:nvSpPr>
        <p:spPr>
          <a:xfrm>
            <a:off x="3507693" y="3299856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0B5A58-2E50-4E36-9C18-683C49ADB133}"/>
              </a:ext>
            </a:extLst>
          </p:cNvPr>
          <p:cNvSpPr txBox="1"/>
          <p:nvPr/>
        </p:nvSpPr>
        <p:spPr>
          <a:xfrm>
            <a:off x="5576747" y="2872407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B1FE9C-E64F-4162-9D3C-92C1C5F8837A}"/>
              </a:ext>
            </a:extLst>
          </p:cNvPr>
          <p:cNvSpPr txBox="1"/>
          <p:nvPr/>
        </p:nvSpPr>
        <p:spPr>
          <a:xfrm>
            <a:off x="7645801" y="2444958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8D21A9-00CE-4E72-9FA0-C8F67A52636E}"/>
              </a:ext>
            </a:extLst>
          </p:cNvPr>
          <p:cNvSpPr txBox="1"/>
          <p:nvPr/>
        </p:nvSpPr>
        <p:spPr>
          <a:xfrm>
            <a:off x="9714857" y="2017509"/>
            <a:ext cx="100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8AC5A9-0842-4658-BC2E-35021DD23B42}"/>
              </a:ext>
            </a:extLst>
          </p:cNvPr>
          <p:cNvSpPr txBox="1"/>
          <p:nvPr/>
        </p:nvSpPr>
        <p:spPr>
          <a:xfrm>
            <a:off x="1104169" y="470839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0F4336-1E53-4C94-B9F9-64022E9A4E9B}"/>
              </a:ext>
            </a:extLst>
          </p:cNvPr>
          <p:cNvSpPr txBox="1"/>
          <p:nvPr/>
        </p:nvSpPr>
        <p:spPr>
          <a:xfrm>
            <a:off x="3169294" y="4284333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FBB3F7-71B3-4ED7-A2C7-0F40D26452D1}"/>
              </a:ext>
            </a:extLst>
          </p:cNvPr>
          <p:cNvSpPr txBox="1"/>
          <p:nvPr/>
        </p:nvSpPr>
        <p:spPr>
          <a:xfrm>
            <a:off x="5234419" y="386026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8DCFBA-B190-45F7-864C-F7236E8FB0CA}"/>
              </a:ext>
            </a:extLst>
          </p:cNvPr>
          <p:cNvSpPr txBox="1"/>
          <p:nvPr/>
        </p:nvSpPr>
        <p:spPr>
          <a:xfrm>
            <a:off x="7299544" y="3436203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162DC6-D6E9-4575-BF0F-203D44212D11}"/>
              </a:ext>
            </a:extLst>
          </p:cNvPr>
          <p:cNvSpPr txBox="1"/>
          <p:nvPr/>
        </p:nvSpPr>
        <p:spPr>
          <a:xfrm>
            <a:off x="9364668" y="3012138"/>
            <a:ext cx="1711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9C8782A6-734F-4E51-B4AC-17F9504BFA5B}"/>
              </a:ext>
            </a:extLst>
          </p:cNvPr>
          <p:cNvSpPr/>
          <p:nvPr/>
        </p:nvSpPr>
        <p:spPr>
          <a:xfrm rot="19334430">
            <a:off x="9505307" y="4479235"/>
            <a:ext cx="1350425" cy="1563199"/>
          </a:xfrm>
          <a:custGeom>
            <a:avLst/>
            <a:gdLst/>
            <a:ahLst/>
            <a:cxnLst/>
            <a:rect l="l" t="t" r="r" b="b"/>
            <a:pathLst>
              <a:path w="4039355" h="4675800">
                <a:moveTo>
                  <a:pt x="4034497" y="0"/>
                </a:moveTo>
                <a:lnTo>
                  <a:pt x="4039355" y="1157334"/>
                </a:lnTo>
                <a:lnTo>
                  <a:pt x="4036521" y="1158088"/>
                </a:lnTo>
                <a:lnTo>
                  <a:pt x="4036521" y="4184468"/>
                </a:lnTo>
                <a:lnTo>
                  <a:pt x="2880543" y="4184469"/>
                </a:lnTo>
                <a:lnTo>
                  <a:pt x="2880543" y="2372299"/>
                </a:lnTo>
                <a:lnTo>
                  <a:pt x="1096372" y="4675800"/>
                </a:lnTo>
                <a:lnTo>
                  <a:pt x="242442" y="4014390"/>
                </a:lnTo>
                <a:lnTo>
                  <a:pt x="2044770" y="1687448"/>
                </a:lnTo>
                <a:lnTo>
                  <a:pt x="296924" y="2151986"/>
                </a:lnTo>
                <a:lnTo>
                  <a:pt x="0" y="1034791"/>
                </a:lnTo>
                <a:lnTo>
                  <a:pt x="2097708" y="477269"/>
                </a:lnTo>
                <a:lnTo>
                  <a:pt x="2101111" y="4906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4B6B1A51-21D0-479E-8742-E8C3F053505A}"/>
              </a:ext>
            </a:extLst>
          </p:cNvPr>
          <p:cNvSpPr/>
          <p:nvPr/>
        </p:nvSpPr>
        <p:spPr>
          <a:xfrm rot="19334430">
            <a:off x="7562989" y="4783353"/>
            <a:ext cx="1095559" cy="1268177"/>
          </a:xfrm>
          <a:custGeom>
            <a:avLst/>
            <a:gdLst/>
            <a:ahLst/>
            <a:cxnLst/>
            <a:rect l="l" t="t" r="r" b="b"/>
            <a:pathLst>
              <a:path w="4039355" h="4675800">
                <a:moveTo>
                  <a:pt x="4034497" y="0"/>
                </a:moveTo>
                <a:lnTo>
                  <a:pt x="4039355" y="1157334"/>
                </a:lnTo>
                <a:lnTo>
                  <a:pt x="4036521" y="1158088"/>
                </a:lnTo>
                <a:lnTo>
                  <a:pt x="4036521" y="4184468"/>
                </a:lnTo>
                <a:lnTo>
                  <a:pt x="2880543" y="4184469"/>
                </a:lnTo>
                <a:lnTo>
                  <a:pt x="2880543" y="2372299"/>
                </a:lnTo>
                <a:lnTo>
                  <a:pt x="1096372" y="4675800"/>
                </a:lnTo>
                <a:lnTo>
                  <a:pt x="242442" y="4014390"/>
                </a:lnTo>
                <a:lnTo>
                  <a:pt x="2044770" y="1687448"/>
                </a:lnTo>
                <a:lnTo>
                  <a:pt x="296924" y="2151986"/>
                </a:lnTo>
                <a:lnTo>
                  <a:pt x="0" y="1034791"/>
                </a:lnTo>
                <a:lnTo>
                  <a:pt x="2097708" y="477269"/>
                </a:lnTo>
                <a:lnTo>
                  <a:pt x="2101111" y="4906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C5E53AA2-0357-45C4-8001-E4B7E68AA11C}"/>
              </a:ext>
            </a:extLst>
          </p:cNvPr>
          <p:cNvSpPr/>
          <p:nvPr/>
        </p:nvSpPr>
        <p:spPr>
          <a:xfrm rot="19334430">
            <a:off x="5643879" y="5127898"/>
            <a:ext cx="827676" cy="958086"/>
          </a:xfrm>
          <a:custGeom>
            <a:avLst/>
            <a:gdLst/>
            <a:ahLst/>
            <a:cxnLst/>
            <a:rect l="l" t="t" r="r" b="b"/>
            <a:pathLst>
              <a:path w="4039355" h="4675800">
                <a:moveTo>
                  <a:pt x="4034497" y="0"/>
                </a:moveTo>
                <a:lnTo>
                  <a:pt x="4039355" y="1157334"/>
                </a:lnTo>
                <a:lnTo>
                  <a:pt x="4036521" y="1158088"/>
                </a:lnTo>
                <a:lnTo>
                  <a:pt x="4036521" y="4184468"/>
                </a:lnTo>
                <a:lnTo>
                  <a:pt x="2880543" y="4184469"/>
                </a:lnTo>
                <a:lnTo>
                  <a:pt x="2880543" y="2372299"/>
                </a:lnTo>
                <a:lnTo>
                  <a:pt x="1096372" y="4675800"/>
                </a:lnTo>
                <a:lnTo>
                  <a:pt x="242442" y="4014390"/>
                </a:lnTo>
                <a:lnTo>
                  <a:pt x="2044770" y="1687448"/>
                </a:lnTo>
                <a:lnTo>
                  <a:pt x="296924" y="2151986"/>
                </a:lnTo>
                <a:lnTo>
                  <a:pt x="0" y="1034791"/>
                </a:lnTo>
                <a:lnTo>
                  <a:pt x="2097708" y="477269"/>
                </a:lnTo>
                <a:lnTo>
                  <a:pt x="2101111" y="4906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41B4AB17-F8D3-4F8D-A6E6-D55504A7A763}"/>
              </a:ext>
            </a:extLst>
          </p:cNvPr>
          <p:cNvSpPr/>
          <p:nvPr/>
        </p:nvSpPr>
        <p:spPr>
          <a:xfrm rot="19334430">
            <a:off x="3680719" y="5458978"/>
            <a:ext cx="567530" cy="656951"/>
          </a:xfrm>
          <a:custGeom>
            <a:avLst/>
            <a:gdLst/>
            <a:ahLst/>
            <a:cxnLst/>
            <a:rect l="l" t="t" r="r" b="b"/>
            <a:pathLst>
              <a:path w="4039355" h="4675800">
                <a:moveTo>
                  <a:pt x="4034497" y="0"/>
                </a:moveTo>
                <a:lnTo>
                  <a:pt x="4039355" y="1157334"/>
                </a:lnTo>
                <a:lnTo>
                  <a:pt x="4036521" y="1158088"/>
                </a:lnTo>
                <a:lnTo>
                  <a:pt x="4036521" y="4184468"/>
                </a:lnTo>
                <a:lnTo>
                  <a:pt x="2880543" y="4184469"/>
                </a:lnTo>
                <a:lnTo>
                  <a:pt x="2880543" y="2372299"/>
                </a:lnTo>
                <a:lnTo>
                  <a:pt x="1096372" y="4675800"/>
                </a:lnTo>
                <a:lnTo>
                  <a:pt x="242442" y="4014390"/>
                </a:lnTo>
                <a:lnTo>
                  <a:pt x="2044770" y="1687448"/>
                </a:lnTo>
                <a:lnTo>
                  <a:pt x="296924" y="2151986"/>
                </a:lnTo>
                <a:lnTo>
                  <a:pt x="0" y="1034791"/>
                </a:lnTo>
                <a:lnTo>
                  <a:pt x="2097708" y="477269"/>
                </a:lnTo>
                <a:lnTo>
                  <a:pt x="2101111" y="4906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E77D781D-69FF-41A8-9BC3-7685D5CA0EA1}"/>
              </a:ext>
            </a:extLst>
          </p:cNvPr>
          <p:cNvSpPr/>
          <p:nvPr/>
        </p:nvSpPr>
        <p:spPr>
          <a:xfrm rot="19334430">
            <a:off x="1847267" y="5742393"/>
            <a:ext cx="316197" cy="366018"/>
          </a:xfrm>
          <a:custGeom>
            <a:avLst/>
            <a:gdLst/>
            <a:ahLst/>
            <a:cxnLst/>
            <a:rect l="l" t="t" r="r" b="b"/>
            <a:pathLst>
              <a:path w="4039355" h="4675800">
                <a:moveTo>
                  <a:pt x="4034497" y="0"/>
                </a:moveTo>
                <a:lnTo>
                  <a:pt x="4039355" y="1157334"/>
                </a:lnTo>
                <a:lnTo>
                  <a:pt x="4036521" y="1158088"/>
                </a:lnTo>
                <a:lnTo>
                  <a:pt x="4036521" y="4184468"/>
                </a:lnTo>
                <a:lnTo>
                  <a:pt x="2880543" y="4184469"/>
                </a:lnTo>
                <a:lnTo>
                  <a:pt x="2880543" y="2372299"/>
                </a:lnTo>
                <a:lnTo>
                  <a:pt x="1096372" y="4675800"/>
                </a:lnTo>
                <a:lnTo>
                  <a:pt x="242442" y="4014390"/>
                </a:lnTo>
                <a:lnTo>
                  <a:pt x="2044770" y="1687448"/>
                </a:lnTo>
                <a:lnTo>
                  <a:pt x="296924" y="2151986"/>
                </a:lnTo>
                <a:lnTo>
                  <a:pt x="0" y="1034791"/>
                </a:lnTo>
                <a:lnTo>
                  <a:pt x="2097708" y="477269"/>
                </a:lnTo>
                <a:lnTo>
                  <a:pt x="2101111" y="4906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5168FC88-6BD0-4F20-8A0F-D671A12EDBE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C56C1B7C-E68E-40AD-90C6-F08CEDAD2873}"/>
              </a:ext>
            </a:extLst>
          </p:cNvPr>
          <p:cNvSpPr/>
          <p:nvPr/>
        </p:nvSpPr>
        <p:spPr>
          <a:xfrm>
            <a:off x="361951" y="2597826"/>
            <a:ext cx="4119327" cy="4298274"/>
          </a:xfrm>
          <a:prstGeom prst="upArrow">
            <a:avLst>
              <a:gd name="adj1" fmla="val 50000"/>
              <a:gd name="adj2" fmla="val 41648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4363E0-0520-47FF-A163-EB36D366CD2C}"/>
              </a:ext>
            </a:extLst>
          </p:cNvPr>
          <p:cNvSpPr txBox="1"/>
          <p:nvPr/>
        </p:nvSpPr>
        <p:spPr>
          <a:xfrm>
            <a:off x="1143699" y="3084890"/>
            <a:ext cx="2555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$15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BB263E-C76B-4457-84F4-0094F29276F1}"/>
              </a:ext>
            </a:extLst>
          </p:cNvPr>
          <p:cNvSpPr txBox="1"/>
          <p:nvPr/>
        </p:nvSpPr>
        <p:spPr>
          <a:xfrm>
            <a:off x="752767" y="149591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/>
                </a:solidFill>
                <a:cs typeface="Arial" pitchFamily="34" charset="0"/>
              </a:rPr>
              <a:t>32.45%</a:t>
            </a:r>
            <a:endParaRPr lang="ko-KR" altLang="en-US" sz="7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D9B67A0-59A0-4BB8-91CD-CBF713EDE34A}"/>
              </a:ext>
            </a:extLst>
          </p:cNvPr>
          <p:cNvSpPr/>
          <p:nvPr/>
        </p:nvSpPr>
        <p:spPr>
          <a:xfrm>
            <a:off x="1278531" y="5370373"/>
            <a:ext cx="2286167" cy="78833"/>
          </a:xfrm>
          <a:custGeom>
            <a:avLst/>
            <a:gdLst>
              <a:gd name="connsiteX0" fmla="*/ 1605439 w 1657350"/>
              <a:gd name="connsiteY0" fmla="*/ 54769 h 57150"/>
              <a:gd name="connsiteX1" fmla="*/ 1652111 w 1657350"/>
              <a:gd name="connsiteY1" fmla="*/ 22384 h 57150"/>
              <a:gd name="connsiteX2" fmla="*/ 1652111 w 1657350"/>
              <a:gd name="connsiteY2" fmla="*/ 22384 h 57150"/>
              <a:gd name="connsiteX3" fmla="*/ 1636871 w 1657350"/>
              <a:gd name="connsiteY3" fmla="*/ 7144 h 57150"/>
              <a:gd name="connsiteX4" fmla="*/ 44291 w 1657350"/>
              <a:gd name="connsiteY4" fmla="*/ 12859 h 57150"/>
              <a:gd name="connsiteX5" fmla="*/ 23336 w 1657350"/>
              <a:gd name="connsiteY5" fmla="*/ 12859 h 57150"/>
              <a:gd name="connsiteX6" fmla="*/ 7144 w 1657350"/>
              <a:gd name="connsiteY6" fmla="*/ 26194 h 57150"/>
              <a:gd name="connsiteX7" fmla="*/ 7144 w 1657350"/>
              <a:gd name="connsiteY7" fmla="*/ 26194 h 57150"/>
              <a:gd name="connsiteX8" fmla="*/ 50959 w 1657350"/>
              <a:gd name="connsiteY8" fmla="*/ 53816 h 57150"/>
              <a:gd name="connsiteX9" fmla="*/ 51911 w 1657350"/>
              <a:gd name="connsiteY9" fmla="*/ 54769 h 57150"/>
              <a:gd name="connsiteX10" fmla="*/ 51911 w 1657350"/>
              <a:gd name="connsiteY10" fmla="*/ 54769 h 57150"/>
              <a:gd name="connsiteX11" fmla="*/ 56674 w 1657350"/>
              <a:gd name="connsiteY11" fmla="*/ 54769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57350" h="57150">
                <a:moveTo>
                  <a:pt x="1605439" y="54769"/>
                </a:moveTo>
                <a:cubicBezTo>
                  <a:pt x="1605439" y="54769"/>
                  <a:pt x="1638776" y="50959"/>
                  <a:pt x="1652111" y="22384"/>
                </a:cubicBezTo>
                <a:lnTo>
                  <a:pt x="1652111" y="22384"/>
                </a:lnTo>
                <a:cubicBezTo>
                  <a:pt x="1652111" y="13811"/>
                  <a:pt x="1645444" y="7144"/>
                  <a:pt x="1636871" y="7144"/>
                </a:cubicBezTo>
                <a:lnTo>
                  <a:pt x="44291" y="12859"/>
                </a:lnTo>
                <a:lnTo>
                  <a:pt x="23336" y="12859"/>
                </a:lnTo>
                <a:cubicBezTo>
                  <a:pt x="14764" y="12859"/>
                  <a:pt x="7144" y="18574"/>
                  <a:pt x="7144" y="26194"/>
                </a:cubicBezTo>
                <a:lnTo>
                  <a:pt x="7144" y="26194"/>
                </a:lnTo>
                <a:cubicBezTo>
                  <a:pt x="17621" y="45244"/>
                  <a:pt x="40481" y="51911"/>
                  <a:pt x="50959" y="53816"/>
                </a:cubicBezTo>
                <a:lnTo>
                  <a:pt x="51911" y="54769"/>
                </a:lnTo>
                <a:cubicBezTo>
                  <a:pt x="51911" y="54769"/>
                  <a:pt x="51911" y="54769"/>
                  <a:pt x="51911" y="54769"/>
                </a:cubicBezTo>
                <a:lnTo>
                  <a:pt x="56674" y="54769"/>
                </a:lnTo>
              </a:path>
            </a:pathLst>
          </a:custGeom>
          <a:solidFill>
            <a:srgbClr val="5F67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1E70C7A-DCE5-4643-9D83-6A772396E7B9}"/>
              </a:ext>
            </a:extLst>
          </p:cNvPr>
          <p:cNvSpPr/>
          <p:nvPr/>
        </p:nvSpPr>
        <p:spPr>
          <a:xfrm>
            <a:off x="1515031" y="4178674"/>
            <a:ext cx="1813167" cy="1182501"/>
          </a:xfrm>
          <a:custGeom>
            <a:avLst/>
            <a:gdLst>
              <a:gd name="connsiteX0" fmla="*/ 1311116 w 1314450"/>
              <a:gd name="connsiteY0" fmla="*/ 813911 h 857250"/>
              <a:gd name="connsiteX1" fmla="*/ 1281589 w 1314450"/>
              <a:gd name="connsiteY1" fmla="*/ 852964 h 857250"/>
              <a:gd name="connsiteX2" fmla="*/ 36671 w 1314450"/>
              <a:gd name="connsiteY2" fmla="*/ 852964 h 857250"/>
              <a:gd name="connsiteX3" fmla="*/ 7144 w 1314450"/>
              <a:gd name="connsiteY3" fmla="*/ 813911 h 857250"/>
              <a:gd name="connsiteX4" fmla="*/ 7144 w 1314450"/>
              <a:gd name="connsiteY4" fmla="*/ 46196 h 857250"/>
              <a:gd name="connsiteX5" fmla="*/ 36671 w 1314450"/>
              <a:gd name="connsiteY5" fmla="*/ 7144 h 857250"/>
              <a:gd name="connsiteX6" fmla="*/ 1281589 w 1314450"/>
              <a:gd name="connsiteY6" fmla="*/ 7144 h 857250"/>
              <a:gd name="connsiteX7" fmla="*/ 1311116 w 1314450"/>
              <a:gd name="connsiteY7" fmla="*/ 46196 h 857250"/>
              <a:gd name="connsiteX8" fmla="*/ 1311116 w 1314450"/>
              <a:gd name="connsiteY8" fmla="*/ 813911 h 8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4450" h="857250">
                <a:moveTo>
                  <a:pt x="1311116" y="813911"/>
                </a:moveTo>
                <a:cubicBezTo>
                  <a:pt x="1311116" y="834866"/>
                  <a:pt x="1297781" y="852964"/>
                  <a:pt x="1281589" y="852964"/>
                </a:cubicBezTo>
                <a:lnTo>
                  <a:pt x="36671" y="852964"/>
                </a:lnTo>
                <a:cubicBezTo>
                  <a:pt x="20479" y="852964"/>
                  <a:pt x="7144" y="835819"/>
                  <a:pt x="7144" y="813911"/>
                </a:cubicBezTo>
                <a:lnTo>
                  <a:pt x="7144" y="46196"/>
                </a:lnTo>
                <a:cubicBezTo>
                  <a:pt x="7144" y="25241"/>
                  <a:pt x="20479" y="7144"/>
                  <a:pt x="36671" y="7144"/>
                </a:cubicBezTo>
                <a:lnTo>
                  <a:pt x="1281589" y="7144"/>
                </a:lnTo>
                <a:cubicBezTo>
                  <a:pt x="1297781" y="7144"/>
                  <a:pt x="1311116" y="24289"/>
                  <a:pt x="1311116" y="46196"/>
                </a:cubicBezTo>
                <a:lnTo>
                  <a:pt x="1311116" y="813911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8B3C22A-6AF4-4906-9B0F-03FED8264ECD}"/>
              </a:ext>
            </a:extLst>
          </p:cNvPr>
          <p:cNvSpPr/>
          <p:nvPr/>
        </p:nvSpPr>
        <p:spPr>
          <a:xfrm>
            <a:off x="1592551" y="4250939"/>
            <a:ext cx="1655500" cy="1011695"/>
          </a:xfrm>
          <a:custGeom>
            <a:avLst/>
            <a:gdLst>
              <a:gd name="connsiteX0" fmla="*/ 7144 w 1200150"/>
              <a:gd name="connsiteY0" fmla="*/ 7144 h 733425"/>
              <a:gd name="connsiteX1" fmla="*/ 1196816 w 1200150"/>
              <a:gd name="connsiteY1" fmla="*/ 7144 h 733425"/>
              <a:gd name="connsiteX2" fmla="*/ 1196816 w 1200150"/>
              <a:gd name="connsiteY2" fmla="*/ 730091 h 733425"/>
              <a:gd name="connsiteX3" fmla="*/ 7144 w 1200150"/>
              <a:gd name="connsiteY3" fmla="*/ 730091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0150" h="733425">
                <a:moveTo>
                  <a:pt x="7144" y="7144"/>
                </a:moveTo>
                <a:lnTo>
                  <a:pt x="1196816" y="7144"/>
                </a:lnTo>
                <a:lnTo>
                  <a:pt x="1196816" y="730091"/>
                </a:lnTo>
                <a:lnTo>
                  <a:pt x="7144" y="730091"/>
                </a:lnTo>
                <a:close/>
              </a:path>
            </a:pathLst>
          </a:custGeom>
          <a:solidFill>
            <a:srgbClr val="F2F2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196002F-55E8-47C1-A1D5-C8F07AA15280}"/>
              </a:ext>
            </a:extLst>
          </p:cNvPr>
          <p:cNvSpPr/>
          <p:nvPr/>
        </p:nvSpPr>
        <p:spPr>
          <a:xfrm>
            <a:off x="1265392" y="5315189"/>
            <a:ext cx="2312445" cy="91972"/>
          </a:xfrm>
          <a:custGeom>
            <a:avLst/>
            <a:gdLst>
              <a:gd name="connsiteX0" fmla="*/ 50006 w 1676400"/>
              <a:gd name="connsiteY0" fmla="*/ 7144 h 66675"/>
              <a:gd name="connsiteX1" fmla="*/ 1630204 w 1676400"/>
              <a:gd name="connsiteY1" fmla="*/ 7144 h 66675"/>
              <a:gd name="connsiteX2" fmla="*/ 1672114 w 1676400"/>
              <a:gd name="connsiteY2" fmla="*/ 49054 h 66675"/>
              <a:gd name="connsiteX3" fmla="*/ 1672114 w 1676400"/>
              <a:gd name="connsiteY3" fmla="*/ 57626 h 66675"/>
              <a:gd name="connsiteX4" fmla="*/ 1656874 w 1676400"/>
              <a:gd name="connsiteY4" fmla="*/ 62389 h 66675"/>
              <a:gd name="connsiteX5" fmla="*/ 1654016 w 1676400"/>
              <a:gd name="connsiteY5" fmla="*/ 62389 h 66675"/>
              <a:gd name="connsiteX6" fmla="*/ 29051 w 1676400"/>
              <a:gd name="connsiteY6" fmla="*/ 62389 h 66675"/>
              <a:gd name="connsiteX7" fmla="*/ 21431 w 1676400"/>
              <a:gd name="connsiteY7" fmla="*/ 63341 h 66675"/>
              <a:gd name="connsiteX8" fmla="*/ 7144 w 1676400"/>
              <a:gd name="connsiteY8" fmla="*/ 55721 h 66675"/>
              <a:gd name="connsiteX9" fmla="*/ 7144 w 1676400"/>
              <a:gd name="connsiteY9" fmla="*/ 48101 h 66675"/>
              <a:gd name="connsiteX10" fmla="*/ 50006 w 1676400"/>
              <a:gd name="connsiteY10" fmla="*/ 7144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6400" h="66675">
                <a:moveTo>
                  <a:pt x="50006" y="7144"/>
                </a:moveTo>
                <a:lnTo>
                  <a:pt x="1630204" y="7144"/>
                </a:lnTo>
                <a:cubicBezTo>
                  <a:pt x="1653064" y="7144"/>
                  <a:pt x="1672114" y="26194"/>
                  <a:pt x="1672114" y="49054"/>
                </a:cubicBezTo>
                <a:lnTo>
                  <a:pt x="1672114" y="57626"/>
                </a:lnTo>
                <a:cubicBezTo>
                  <a:pt x="1672114" y="57626"/>
                  <a:pt x="1674019" y="64294"/>
                  <a:pt x="1656874" y="62389"/>
                </a:cubicBezTo>
                <a:cubicBezTo>
                  <a:pt x="1655921" y="62389"/>
                  <a:pt x="1654969" y="62389"/>
                  <a:pt x="1654016" y="62389"/>
                </a:cubicBezTo>
                <a:lnTo>
                  <a:pt x="29051" y="62389"/>
                </a:lnTo>
                <a:cubicBezTo>
                  <a:pt x="26194" y="62389"/>
                  <a:pt x="24289" y="62389"/>
                  <a:pt x="21431" y="63341"/>
                </a:cubicBezTo>
                <a:cubicBezTo>
                  <a:pt x="16669" y="64294"/>
                  <a:pt x="8096" y="64294"/>
                  <a:pt x="7144" y="55721"/>
                </a:cubicBezTo>
                <a:lnTo>
                  <a:pt x="7144" y="48101"/>
                </a:lnTo>
                <a:cubicBezTo>
                  <a:pt x="8096" y="25241"/>
                  <a:pt x="26194" y="7144"/>
                  <a:pt x="50006" y="7144"/>
                </a:cubicBezTo>
                <a:close/>
              </a:path>
            </a:pathLst>
          </a:custGeom>
          <a:solidFill>
            <a:srgbClr val="CCCC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5CED65A-B580-4DBA-ABDF-B33DEA3BB98F}"/>
              </a:ext>
            </a:extLst>
          </p:cNvPr>
          <p:cNvSpPr/>
          <p:nvPr/>
        </p:nvSpPr>
        <p:spPr>
          <a:xfrm>
            <a:off x="2262110" y="5325292"/>
            <a:ext cx="323453" cy="36789"/>
          </a:xfrm>
          <a:custGeom>
            <a:avLst/>
            <a:gdLst>
              <a:gd name="connsiteX0" fmla="*/ 1478513 w 1618413"/>
              <a:gd name="connsiteY0" fmla="*/ 177499 h 184076"/>
              <a:gd name="connsiteX1" fmla="*/ 1485084 w 1618413"/>
              <a:gd name="connsiteY1" fmla="*/ 177499 h 184076"/>
              <a:gd name="connsiteX2" fmla="*/ 1502686 w 1618413"/>
              <a:gd name="connsiteY2" fmla="*/ 178122 h 184076"/>
              <a:gd name="connsiteX3" fmla="*/ 1499879 w 1618413"/>
              <a:gd name="connsiteY3" fmla="*/ 178526 h 184076"/>
              <a:gd name="connsiteX4" fmla="*/ 1478513 w 1618413"/>
              <a:gd name="connsiteY4" fmla="*/ 177499 h 184076"/>
              <a:gd name="connsiteX5" fmla="*/ 84799 w 1618413"/>
              <a:gd name="connsiteY5" fmla="*/ 170928 h 184076"/>
              <a:gd name="connsiteX6" fmla="*/ 117666 w 1618413"/>
              <a:gd name="connsiteY6" fmla="*/ 177499 h 184076"/>
              <a:gd name="connsiteX7" fmla="*/ 104518 w 1618413"/>
              <a:gd name="connsiteY7" fmla="*/ 177499 h 184076"/>
              <a:gd name="connsiteX8" fmla="*/ 84799 w 1618413"/>
              <a:gd name="connsiteY8" fmla="*/ 170928 h 184076"/>
              <a:gd name="connsiteX9" fmla="*/ 1603418 w 1618413"/>
              <a:gd name="connsiteY9" fmla="*/ 0 h 184076"/>
              <a:gd name="connsiteX10" fmla="*/ 1616567 w 1618413"/>
              <a:gd name="connsiteY10" fmla="*/ 0 h 184076"/>
              <a:gd name="connsiteX11" fmla="*/ 1511177 w 1618413"/>
              <a:gd name="connsiteY11" fmla="*/ 178423 h 184076"/>
              <a:gd name="connsiteX12" fmla="*/ 1502686 w 1618413"/>
              <a:gd name="connsiteY12" fmla="*/ 178122 h 184076"/>
              <a:gd name="connsiteX13" fmla="*/ 1521501 w 1618413"/>
              <a:gd name="connsiteY13" fmla="*/ 175419 h 184076"/>
              <a:gd name="connsiteX14" fmla="*/ 1603418 w 1618413"/>
              <a:gd name="connsiteY14" fmla="*/ 6571 h 184076"/>
              <a:gd name="connsiteX15" fmla="*/ 5911 w 1618413"/>
              <a:gd name="connsiteY15" fmla="*/ 0 h 184076"/>
              <a:gd name="connsiteX16" fmla="*/ 19060 w 1618413"/>
              <a:gd name="connsiteY16" fmla="*/ 6571 h 184076"/>
              <a:gd name="connsiteX17" fmla="*/ 91379 w 1618413"/>
              <a:gd name="connsiteY17" fmla="*/ 184076 h 184076"/>
              <a:gd name="connsiteX18" fmla="*/ 5911 w 1618413"/>
              <a:gd name="connsiteY18" fmla="*/ 0 h 184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618413" h="184076">
                <a:moveTo>
                  <a:pt x="1478513" y="177499"/>
                </a:moveTo>
                <a:lnTo>
                  <a:pt x="1485084" y="177499"/>
                </a:lnTo>
                <a:lnTo>
                  <a:pt x="1502686" y="178122"/>
                </a:lnTo>
                <a:lnTo>
                  <a:pt x="1499879" y="178526"/>
                </a:lnTo>
                <a:cubicBezTo>
                  <a:pt x="1487142" y="179142"/>
                  <a:pt x="1478513" y="177499"/>
                  <a:pt x="1478513" y="177499"/>
                </a:cubicBezTo>
                <a:close/>
                <a:moveTo>
                  <a:pt x="84799" y="170928"/>
                </a:moveTo>
                <a:cubicBezTo>
                  <a:pt x="97947" y="177499"/>
                  <a:pt x="104518" y="177499"/>
                  <a:pt x="117666" y="177499"/>
                </a:cubicBezTo>
                <a:lnTo>
                  <a:pt x="104518" y="177499"/>
                </a:lnTo>
                <a:cubicBezTo>
                  <a:pt x="97947" y="177499"/>
                  <a:pt x="91370" y="177499"/>
                  <a:pt x="84799" y="170928"/>
                </a:cubicBezTo>
                <a:close/>
                <a:moveTo>
                  <a:pt x="1603418" y="0"/>
                </a:moveTo>
                <a:lnTo>
                  <a:pt x="1616567" y="0"/>
                </a:lnTo>
                <a:cubicBezTo>
                  <a:pt x="1631361" y="152847"/>
                  <a:pt x="1553705" y="176266"/>
                  <a:pt x="1511177" y="178423"/>
                </a:cubicBezTo>
                <a:lnTo>
                  <a:pt x="1502686" y="178122"/>
                </a:lnTo>
                <a:lnTo>
                  <a:pt x="1521501" y="175419"/>
                </a:lnTo>
                <a:cubicBezTo>
                  <a:pt x="1560791" y="165788"/>
                  <a:pt x="1611636" y="129836"/>
                  <a:pt x="1603418" y="6571"/>
                </a:cubicBezTo>
                <a:close/>
                <a:moveTo>
                  <a:pt x="5911" y="0"/>
                </a:moveTo>
                <a:lnTo>
                  <a:pt x="19060" y="6571"/>
                </a:lnTo>
                <a:cubicBezTo>
                  <a:pt x="19060" y="6571"/>
                  <a:pt x="-20385" y="144631"/>
                  <a:pt x="91379" y="184076"/>
                </a:cubicBezTo>
                <a:cubicBezTo>
                  <a:pt x="-33534" y="151202"/>
                  <a:pt x="5911" y="0"/>
                  <a:pt x="5911" y="0"/>
                </a:cubicBezTo>
                <a:close/>
              </a:path>
            </a:pathLst>
          </a:custGeom>
          <a:solidFill>
            <a:srgbClr val="4D4D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E576AA0-A828-4AB9-9469-3468BF543659}"/>
              </a:ext>
            </a:extLst>
          </p:cNvPr>
          <p:cNvGrpSpPr/>
          <p:nvPr/>
        </p:nvGrpSpPr>
        <p:grpSpPr>
          <a:xfrm>
            <a:off x="1375336" y="5358857"/>
            <a:ext cx="82729" cy="23032"/>
            <a:chOff x="5955" y="6353672"/>
            <a:chExt cx="413937" cy="115242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D7208111-1E06-4D17-A18D-133F6B7AD432}"/>
                </a:ext>
              </a:extLst>
            </p:cNvPr>
            <p:cNvSpPr/>
            <p:nvPr/>
          </p:nvSpPr>
          <p:spPr>
            <a:xfrm>
              <a:off x="5955" y="6353672"/>
              <a:ext cx="413937" cy="115242"/>
            </a:xfrm>
            <a:prstGeom prst="roundRect">
              <a:avLst>
                <a:gd name="adj" fmla="val 2815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CD422425-6960-4B4B-99A3-763864F69166}"/>
                </a:ext>
              </a:extLst>
            </p:cNvPr>
            <p:cNvSpPr/>
            <p:nvPr/>
          </p:nvSpPr>
          <p:spPr>
            <a:xfrm>
              <a:off x="99417" y="6382279"/>
              <a:ext cx="227012" cy="55272"/>
            </a:xfrm>
            <a:prstGeom prst="roundRect">
              <a:avLst>
                <a:gd name="adj" fmla="val 2815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577889-15FD-4760-8A72-837E78580F07}"/>
              </a:ext>
            </a:extLst>
          </p:cNvPr>
          <p:cNvGrpSpPr/>
          <p:nvPr/>
        </p:nvGrpSpPr>
        <p:grpSpPr>
          <a:xfrm>
            <a:off x="3344673" y="5358581"/>
            <a:ext cx="177072" cy="23032"/>
            <a:chOff x="5955" y="6353672"/>
            <a:chExt cx="413937" cy="11524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A2BD1E6-CEE5-4E53-BCC9-C45130A30868}"/>
                </a:ext>
              </a:extLst>
            </p:cNvPr>
            <p:cNvSpPr/>
            <p:nvPr/>
          </p:nvSpPr>
          <p:spPr>
            <a:xfrm>
              <a:off x="5955" y="6353672"/>
              <a:ext cx="413937" cy="115242"/>
            </a:xfrm>
            <a:prstGeom prst="roundRect">
              <a:avLst>
                <a:gd name="adj" fmla="val 2815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2ECD51F-6B4C-42C5-9347-0D8DCE5B041A}"/>
                </a:ext>
              </a:extLst>
            </p:cNvPr>
            <p:cNvSpPr/>
            <p:nvPr/>
          </p:nvSpPr>
          <p:spPr>
            <a:xfrm>
              <a:off x="84761" y="6382279"/>
              <a:ext cx="256326" cy="55272"/>
            </a:xfrm>
            <a:prstGeom prst="roundRect">
              <a:avLst>
                <a:gd name="adj" fmla="val 2815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DD64C93-43D5-4F81-A571-B29D14700FB1}"/>
              </a:ext>
            </a:extLst>
          </p:cNvPr>
          <p:cNvSpPr/>
          <p:nvPr/>
        </p:nvSpPr>
        <p:spPr>
          <a:xfrm>
            <a:off x="2153023" y="4182488"/>
            <a:ext cx="1095028" cy="1085472"/>
          </a:xfrm>
          <a:custGeom>
            <a:avLst/>
            <a:gdLst>
              <a:gd name="connsiteX0" fmla="*/ 2567127 w 4009217"/>
              <a:gd name="connsiteY0" fmla="*/ 30683 h 4295590"/>
              <a:gd name="connsiteX1" fmla="*/ 3798529 w 4009217"/>
              <a:gd name="connsiteY1" fmla="*/ 30683 h 4295590"/>
              <a:gd name="connsiteX2" fmla="*/ 4007172 w 4009217"/>
              <a:gd name="connsiteY2" fmla="*/ 272054 h 4295590"/>
              <a:gd name="connsiteX3" fmla="*/ 3998990 w 4009217"/>
              <a:gd name="connsiteY3" fmla="*/ 4268999 h 4295590"/>
              <a:gd name="connsiteX4" fmla="*/ 30683 w 4009217"/>
              <a:gd name="connsiteY4" fmla="*/ 4268999 h 4295590"/>
              <a:gd name="connsiteX0" fmla="*/ 2536444 w 3976489"/>
              <a:gd name="connsiteY0" fmla="*/ 0 h 4238316"/>
              <a:gd name="connsiteX1" fmla="*/ 3976489 w 3976489"/>
              <a:gd name="connsiteY1" fmla="*/ 241371 h 4238316"/>
              <a:gd name="connsiteX2" fmla="*/ 3968307 w 3976489"/>
              <a:gd name="connsiteY2" fmla="*/ 4238316 h 4238316"/>
              <a:gd name="connsiteX3" fmla="*/ 0 w 3976489"/>
              <a:gd name="connsiteY3" fmla="*/ 4238316 h 4238316"/>
              <a:gd name="connsiteX0" fmla="*/ 2536444 w 3976489"/>
              <a:gd name="connsiteY0" fmla="*/ 0 h 4238316"/>
              <a:gd name="connsiteX1" fmla="*/ 3976489 w 3976489"/>
              <a:gd name="connsiteY1" fmla="*/ 213683 h 4238316"/>
              <a:gd name="connsiteX2" fmla="*/ 3968307 w 3976489"/>
              <a:gd name="connsiteY2" fmla="*/ 4238316 h 4238316"/>
              <a:gd name="connsiteX3" fmla="*/ 0 w 3976489"/>
              <a:gd name="connsiteY3" fmla="*/ 4238316 h 4238316"/>
              <a:gd name="connsiteX0" fmla="*/ 2473335 w 3976489"/>
              <a:gd name="connsiteY0" fmla="*/ 0 h 4035268"/>
              <a:gd name="connsiteX1" fmla="*/ 3976489 w 3976489"/>
              <a:gd name="connsiteY1" fmla="*/ 10635 h 4035268"/>
              <a:gd name="connsiteX2" fmla="*/ 3968307 w 3976489"/>
              <a:gd name="connsiteY2" fmla="*/ 4035268 h 4035268"/>
              <a:gd name="connsiteX3" fmla="*/ 0 w 3976489"/>
              <a:gd name="connsiteY3" fmla="*/ 4035268 h 4035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6489" h="4035268">
                <a:moveTo>
                  <a:pt x="2473335" y="0"/>
                </a:moveTo>
                <a:lnTo>
                  <a:pt x="3976489" y="10635"/>
                </a:lnTo>
                <a:cubicBezTo>
                  <a:pt x="3973762" y="1342950"/>
                  <a:pt x="3971034" y="2702953"/>
                  <a:pt x="3968307" y="4035268"/>
                </a:cubicBezTo>
                <a:lnTo>
                  <a:pt x="0" y="4035268"/>
                </a:lnTo>
              </a:path>
            </a:pathLst>
          </a:custGeom>
          <a:solidFill>
            <a:srgbClr val="999999">
              <a:alpha val="1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AE2322A-3817-4F6E-8BF2-C67EB080F633}"/>
              </a:ext>
            </a:extLst>
          </p:cNvPr>
          <p:cNvGrpSpPr/>
          <p:nvPr/>
        </p:nvGrpSpPr>
        <p:grpSpPr>
          <a:xfrm>
            <a:off x="1595177" y="5552745"/>
            <a:ext cx="1652874" cy="1050504"/>
            <a:chOff x="2079596" y="4282215"/>
            <a:chExt cx="3303213" cy="105050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9C5DFD9-A5D5-4039-A9D1-4839CE9513A7}"/>
                </a:ext>
              </a:extLst>
            </p:cNvPr>
            <p:cNvSpPr txBox="1"/>
            <p:nvPr/>
          </p:nvSpPr>
          <p:spPr>
            <a:xfrm>
              <a:off x="2079596" y="4501722"/>
              <a:ext cx="33032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C94187E-A350-4546-B142-9855C3CF9BFA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0" name="Rectangle 1">
            <a:extLst>
              <a:ext uri="{FF2B5EF4-FFF2-40B4-BE49-F238E27FC236}">
                <a16:creationId xmlns:a16="http://schemas.microsoft.com/office/drawing/2014/main" id="{5E37D609-2B5C-4580-B61A-4663B411CAD3}"/>
              </a:ext>
            </a:extLst>
          </p:cNvPr>
          <p:cNvSpPr>
            <a:spLocks noChangeAspect="1"/>
          </p:cNvSpPr>
          <p:nvPr/>
        </p:nvSpPr>
        <p:spPr>
          <a:xfrm>
            <a:off x="2040140" y="4371348"/>
            <a:ext cx="760321" cy="757502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02FDC1-52C6-4100-966A-ED98AF241361}"/>
              </a:ext>
            </a:extLst>
          </p:cNvPr>
          <p:cNvSpPr txBox="1"/>
          <p:nvPr/>
        </p:nvSpPr>
        <p:spPr>
          <a:xfrm>
            <a:off x="8384518" y="380369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E665F2-CFA0-4673-99B6-8659323A3C50}"/>
              </a:ext>
            </a:extLst>
          </p:cNvPr>
          <p:cNvSpPr txBox="1"/>
          <p:nvPr/>
        </p:nvSpPr>
        <p:spPr>
          <a:xfrm>
            <a:off x="8384518" y="279239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47810F-3FBA-446A-BCE3-DC14D946A090}"/>
              </a:ext>
            </a:extLst>
          </p:cNvPr>
          <p:cNvSpPr txBox="1"/>
          <p:nvPr/>
        </p:nvSpPr>
        <p:spPr>
          <a:xfrm>
            <a:off x="8384518" y="1586381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71FC12-611D-42C2-9E77-0AC45EF8D6E6}"/>
              </a:ext>
            </a:extLst>
          </p:cNvPr>
          <p:cNvSpPr txBox="1"/>
          <p:nvPr/>
        </p:nvSpPr>
        <p:spPr>
          <a:xfrm>
            <a:off x="9190820" y="694301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0D0B2E-BE8C-435C-9F6C-83D755B2D28A}"/>
              </a:ext>
            </a:extLst>
          </p:cNvPr>
          <p:cNvSpPr txBox="1"/>
          <p:nvPr/>
        </p:nvSpPr>
        <p:spPr>
          <a:xfrm>
            <a:off x="9190820" y="1897418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F97766-8A2D-4BB0-914C-2758C32EC438}"/>
              </a:ext>
            </a:extLst>
          </p:cNvPr>
          <p:cNvSpPr txBox="1"/>
          <p:nvPr/>
        </p:nvSpPr>
        <p:spPr>
          <a:xfrm>
            <a:off x="9190820" y="3100534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E6EA8E-8182-4397-B3A7-3970A1BDDB24}"/>
              </a:ext>
            </a:extLst>
          </p:cNvPr>
          <p:cNvSpPr txBox="1"/>
          <p:nvPr/>
        </p:nvSpPr>
        <p:spPr>
          <a:xfrm>
            <a:off x="7726783" y="5445023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9CA2500-5BA5-407C-8D42-8809D7A9B150}"/>
              </a:ext>
            </a:extLst>
          </p:cNvPr>
          <p:cNvSpPr txBox="1"/>
          <p:nvPr/>
        </p:nvSpPr>
        <p:spPr>
          <a:xfrm>
            <a:off x="7726783" y="6092185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C4A8AD-3391-4C4B-AFD7-C74D1FC9AFE6}"/>
              </a:ext>
            </a:extLst>
          </p:cNvPr>
          <p:cNvGrpSpPr/>
          <p:nvPr/>
        </p:nvGrpSpPr>
        <p:grpSpPr>
          <a:xfrm rot="19356937">
            <a:off x="931166" y="1692232"/>
            <a:ext cx="3265741" cy="4172186"/>
            <a:chOff x="500396" y="1895835"/>
            <a:chExt cx="3483312" cy="445014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B95198A-E95C-4E77-8F50-6DC67EB1AC04}"/>
                </a:ext>
              </a:extLst>
            </p:cNvPr>
            <p:cNvGrpSpPr/>
            <p:nvPr/>
          </p:nvGrpSpPr>
          <p:grpSpPr>
            <a:xfrm>
              <a:off x="500396" y="1895835"/>
              <a:ext cx="3483312" cy="4450146"/>
              <a:chOff x="1404499" y="2043145"/>
              <a:chExt cx="3483312" cy="4450146"/>
            </a:xfrm>
          </p:grpSpPr>
          <p:sp>
            <p:nvSpPr>
              <p:cNvPr id="9" name="Rectangle 11">
                <a:extLst>
                  <a:ext uri="{FF2B5EF4-FFF2-40B4-BE49-F238E27FC236}">
                    <a16:creationId xmlns:a16="http://schemas.microsoft.com/office/drawing/2014/main" id="{FD8AF530-6D8F-4888-8D5C-973ADCD2D09B}"/>
                  </a:ext>
                </a:extLst>
              </p:cNvPr>
              <p:cNvSpPr/>
              <p:nvPr/>
            </p:nvSpPr>
            <p:spPr>
              <a:xfrm>
                <a:off x="1950893" y="2985237"/>
                <a:ext cx="2390525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2390525" h="1116000">
                    <a:moveTo>
                      <a:pt x="235871" y="0"/>
                    </a:moveTo>
                    <a:lnTo>
                      <a:pt x="2154656" y="0"/>
                    </a:lnTo>
                    <a:cubicBezTo>
                      <a:pt x="2298210" y="310471"/>
                      <a:pt x="2396706" y="714290"/>
                      <a:pt x="2390224" y="1069686"/>
                    </a:cubicBezTo>
                    <a:lnTo>
                      <a:pt x="2387265" y="1116000"/>
                    </a:lnTo>
                    <a:lnTo>
                      <a:pt x="3263" y="1116000"/>
                    </a:lnTo>
                    <a:cubicBezTo>
                      <a:pt x="665" y="1100130"/>
                      <a:pt x="302" y="1084652"/>
                      <a:pt x="302" y="1069685"/>
                    </a:cubicBezTo>
                    <a:cubicBezTo>
                      <a:pt x="-6179" y="714290"/>
                      <a:pt x="92317" y="310471"/>
                      <a:pt x="23587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ectangle 12">
                <a:extLst>
                  <a:ext uri="{FF2B5EF4-FFF2-40B4-BE49-F238E27FC236}">
                    <a16:creationId xmlns:a16="http://schemas.microsoft.com/office/drawing/2014/main" id="{D01A8D53-E302-4747-8EA1-403D30F1031F}"/>
                  </a:ext>
                </a:extLst>
              </p:cNvPr>
              <p:cNvSpPr/>
              <p:nvPr/>
            </p:nvSpPr>
            <p:spPr>
              <a:xfrm>
                <a:off x="1670119" y="4181264"/>
                <a:ext cx="2952072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2952072" h="1116000">
                    <a:moveTo>
                      <a:pt x="284416" y="0"/>
                    </a:moveTo>
                    <a:lnTo>
                      <a:pt x="2666659" y="0"/>
                    </a:lnTo>
                    <a:cubicBezTo>
                      <a:pt x="2658933" y="175805"/>
                      <a:pt x="2609068" y="405909"/>
                      <a:pt x="2539680" y="642275"/>
                    </a:cubicBezTo>
                    <a:lnTo>
                      <a:pt x="2849820" y="831816"/>
                    </a:lnTo>
                    <a:lnTo>
                      <a:pt x="2952072" y="1116000"/>
                    </a:lnTo>
                    <a:lnTo>
                      <a:pt x="0" y="1116000"/>
                    </a:lnTo>
                    <a:lnTo>
                      <a:pt x="102252" y="831816"/>
                    </a:lnTo>
                    <a:lnTo>
                      <a:pt x="411552" y="642787"/>
                    </a:lnTo>
                    <a:cubicBezTo>
                      <a:pt x="342079" y="406245"/>
                      <a:pt x="292147" y="175934"/>
                      <a:pt x="2844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13">
                <a:extLst>
                  <a:ext uri="{FF2B5EF4-FFF2-40B4-BE49-F238E27FC236}">
                    <a16:creationId xmlns:a16="http://schemas.microsoft.com/office/drawing/2014/main" id="{06513E8C-4E3C-490A-B384-727A60B8200A}"/>
                  </a:ext>
                </a:extLst>
              </p:cNvPr>
              <p:cNvSpPr/>
              <p:nvPr/>
            </p:nvSpPr>
            <p:spPr>
              <a:xfrm>
                <a:off x="1404499" y="5377291"/>
                <a:ext cx="3483312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3483312" h="1116000">
                    <a:moveTo>
                      <a:pt x="1898185" y="1105560"/>
                    </a:moveTo>
                    <a:lnTo>
                      <a:pt x="1919880" y="1116000"/>
                    </a:lnTo>
                    <a:lnTo>
                      <a:pt x="1908776" y="1116000"/>
                    </a:lnTo>
                    <a:cubicBezTo>
                      <a:pt x="1905979" y="1111563"/>
                      <a:pt x="1902100" y="1108505"/>
                      <a:pt x="1898185" y="1105560"/>
                    </a:cubicBezTo>
                    <a:close/>
                    <a:moveTo>
                      <a:pt x="260668" y="0"/>
                    </a:moveTo>
                    <a:lnTo>
                      <a:pt x="3222644" y="0"/>
                    </a:lnTo>
                    <a:lnTo>
                      <a:pt x="3483312" y="724461"/>
                    </a:lnTo>
                    <a:lnTo>
                      <a:pt x="2489111" y="354812"/>
                    </a:lnTo>
                    <a:cubicBezTo>
                      <a:pt x="2465120" y="480738"/>
                      <a:pt x="2446948" y="534340"/>
                      <a:pt x="2365708" y="674887"/>
                    </a:cubicBezTo>
                    <a:cubicBezTo>
                      <a:pt x="2291173" y="814963"/>
                      <a:pt x="2172951" y="936315"/>
                      <a:pt x="2076571" y="1067029"/>
                    </a:cubicBezTo>
                    <a:lnTo>
                      <a:pt x="1413587" y="1067029"/>
                    </a:lnTo>
                    <a:cubicBezTo>
                      <a:pt x="1317208" y="936315"/>
                      <a:pt x="1208344" y="821204"/>
                      <a:pt x="1124449" y="674887"/>
                    </a:cubicBezTo>
                    <a:cubicBezTo>
                      <a:pt x="1052663" y="558938"/>
                      <a:pt x="1024571" y="508523"/>
                      <a:pt x="993354" y="355127"/>
                    </a:cubicBezTo>
                    <a:lnTo>
                      <a:pt x="0" y="7244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Diagonal Stripe 17">
                <a:extLst>
                  <a:ext uri="{FF2B5EF4-FFF2-40B4-BE49-F238E27FC236}">
                    <a16:creationId xmlns:a16="http://schemas.microsoft.com/office/drawing/2014/main" id="{0EDFC7C3-F0F6-403B-B244-862EE24053E9}"/>
                  </a:ext>
                </a:extLst>
              </p:cNvPr>
              <p:cNvSpPr/>
              <p:nvPr/>
            </p:nvSpPr>
            <p:spPr>
              <a:xfrm rot="13500000">
                <a:off x="2388166" y="2062690"/>
                <a:ext cx="1515978" cy="1476887"/>
              </a:xfrm>
              <a:custGeom>
                <a:avLst/>
                <a:gdLst/>
                <a:ahLst/>
                <a:cxnLst/>
                <a:rect l="l" t="t" r="r" b="b"/>
                <a:pathLst>
                  <a:path w="1515978" h="1476887">
                    <a:moveTo>
                      <a:pt x="1432872" y="1407768"/>
                    </a:moveTo>
                    <a:cubicBezTo>
                      <a:pt x="1044152" y="1532778"/>
                      <a:pt x="463423" y="1466296"/>
                      <a:pt x="96513" y="1380535"/>
                    </a:cubicBezTo>
                    <a:lnTo>
                      <a:pt x="0" y="1347296"/>
                    </a:lnTo>
                    <a:lnTo>
                      <a:pt x="1347296" y="0"/>
                    </a:lnTo>
                    <a:cubicBezTo>
                      <a:pt x="1360006" y="32393"/>
                      <a:pt x="1370814" y="64720"/>
                      <a:pt x="1380535" y="96513"/>
                    </a:cubicBezTo>
                    <a:cubicBezTo>
                      <a:pt x="1465987" y="462097"/>
                      <a:pt x="1607423" y="1036327"/>
                      <a:pt x="1432872" y="1407768"/>
                    </a:cubicBezTo>
                    <a:close/>
                    <a:moveTo>
                      <a:pt x="1430390" y="1413759"/>
                    </a:moveTo>
                    <a:cubicBezTo>
                      <a:pt x="1431325" y="1411814"/>
                      <a:pt x="1432251" y="1409863"/>
                      <a:pt x="1432872" y="1407768"/>
                    </a:cubicBezTo>
                    <a:lnTo>
                      <a:pt x="1434816" y="14072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2F1C04-2BB2-4497-9639-84A42BC8BDD5}"/>
                </a:ext>
              </a:extLst>
            </p:cNvPr>
            <p:cNvSpPr txBox="1"/>
            <p:nvPr/>
          </p:nvSpPr>
          <p:spPr>
            <a:xfrm>
              <a:off x="1637872" y="2386623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3196A46-0DDE-484F-942E-40EE2C5F9FEF}"/>
                </a:ext>
              </a:extLst>
            </p:cNvPr>
            <p:cNvSpPr txBox="1"/>
            <p:nvPr/>
          </p:nvSpPr>
          <p:spPr>
            <a:xfrm>
              <a:off x="1637873" y="3417722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B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3F81B3A-A9AA-4BB9-8C9E-3685B6228DA0}"/>
                </a:ext>
              </a:extLst>
            </p:cNvPr>
            <p:cNvSpPr txBox="1"/>
            <p:nvPr/>
          </p:nvSpPr>
          <p:spPr>
            <a:xfrm>
              <a:off x="1637872" y="4663345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C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891CB7-B63E-410B-A712-BBC7C974CD72}"/>
                </a:ext>
              </a:extLst>
            </p:cNvPr>
            <p:cNvSpPr txBox="1"/>
            <p:nvPr/>
          </p:nvSpPr>
          <p:spPr>
            <a:xfrm>
              <a:off x="1637871" y="5671456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D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7BA1E0D2-E7F3-49D3-8B27-C8E585519234}"/>
              </a:ext>
            </a:extLst>
          </p:cNvPr>
          <p:cNvSpPr/>
          <p:nvPr/>
        </p:nvSpPr>
        <p:spPr>
          <a:xfrm>
            <a:off x="10705699" y="5156196"/>
            <a:ext cx="547019" cy="547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BD2922-2A22-42F1-958A-434E595EC201}"/>
              </a:ext>
            </a:extLst>
          </p:cNvPr>
          <p:cNvSpPr txBox="1"/>
          <p:nvPr/>
        </p:nvSpPr>
        <p:spPr>
          <a:xfrm>
            <a:off x="5029201" y="5439691"/>
            <a:ext cx="5545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DA6D8B-0288-474A-AC08-BC62BB9BA8F9}"/>
              </a:ext>
            </a:extLst>
          </p:cNvPr>
          <p:cNvSpPr txBox="1"/>
          <p:nvPr/>
        </p:nvSpPr>
        <p:spPr>
          <a:xfrm>
            <a:off x="6716214" y="5162692"/>
            <a:ext cx="3856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CF80318-FA5E-4DB1-B4E0-6ECF88A8DB31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5128074" y="5426215"/>
            <a:ext cx="5577625" cy="3491"/>
          </a:xfrm>
          <a:prstGeom prst="line">
            <a:avLst/>
          </a:prstGeom>
          <a:ln>
            <a:solidFill>
              <a:schemeClr val="accent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arallelogram 30">
            <a:extLst>
              <a:ext uri="{FF2B5EF4-FFF2-40B4-BE49-F238E27FC236}">
                <a16:creationId xmlns:a16="http://schemas.microsoft.com/office/drawing/2014/main" id="{3A40CE72-BA92-4880-A815-CDEE6E08C519}"/>
              </a:ext>
            </a:extLst>
          </p:cNvPr>
          <p:cNvSpPr/>
          <p:nvPr/>
        </p:nvSpPr>
        <p:spPr>
          <a:xfrm flipH="1">
            <a:off x="10852930" y="5287505"/>
            <a:ext cx="276735" cy="27742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DB720A0-CC40-4122-8BE9-68A3DD60415B}"/>
              </a:ext>
            </a:extLst>
          </p:cNvPr>
          <p:cNvSpPr/>
          <p:nvPr/>
        </p:nvSpPr>
        <p:spPr>
          <a:xfrm>
            <a:off x="10705699" y="2886863"/>
            <a:ext cx="547019" cy="547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6F90BB-98E7-4EF0-A2AF-AC027B5DA373}"/>
              </a:ext>
            </a:extLst>
          </p:cNvPr>
          <p:cNvSpPr txBox="1"/>
          <p:nvPr/>
        </p:nvSpPr>
        <p:spPr>
          <a:xfrm>
            <a:off x="5486400" y="3170358"/>
            <a:ext cx="5087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D864D3-EDB7-4CEF-AD46-309DFF4BF966}"/>
              </a:ext>
            </a:extLst>
          </p:cNvPr>
          <p:cNvSpPr txBox="1"/>
          <p:nvPr/>
        </p:nvSpPr>
        <p:spPr>
          <a:xfrm>
            <a:off x="5486498" y="2893359"/>
            <a:ext cx="5086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96866C2-8FDE-435E-B73C-CB52FAF23BBC}"/>
              </a:ext>
            </a:extLst>
          </p:cNvPr>
          <p:cNvCxnSpPr>
            <a:cxnSpLocks/>
            <a:endCxn id="23" idx="2"/>
          </p:cNvCxnSpPr>
          <p:nvPr/>
        </p:nvCxnSpPr>
        <p:spPr>
          <a:xfrm flipV="1">
            <a:off x="5029200" y="3160373"/>
            <a:ext cx="5676499" cy="9985"/>
          </a:xfrm>
          <a:prstGeom prst="line">
            <a:avLst/>
          </a:prstGeom>
          <a:ln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130">
            <a:extLst>
              <a:ext uri="{FF2B5EF4-FFF2-40B4-BE49-F238E27FC236}">
                <a16:creationId xmlns:a16="http://schemas.microsoft.com/office/drawing/2014/main" id="{6A4C0E4D-BABB-461A-9258-A82E515B0FBF}"/>
              </a:ext>
            </a:extLst>
          </p:cNvPr>
          <p:cNvSpPr/>
          <p:nvPr/>
        </p:nvSpPr>
        <p:spPr>
          <a:xfrm>
            <a:off x="10847498" y="3036614"/>
            <a:ext cx="266279" cy="2674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3B6D332-2E05-4A17-BF70-F6F94B0D2143}"/>
              </a:ext>
            </a:extLst>
          </p:cNvPr>
          <p:cNvSpPr/>
          <p:nvPr/>
        </p:nvSpPr>
        <p:spPr>
          <a:xfrm>
            <a:off x="10705700" y="1752197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9DE91B-0439-43E3-AF7A-045171B88AAB}"/>
              </a:ext>
            </a:extLst>
          </p:cNvPr>
          <p:cNvSpPr txBox="1"/>
          <p:nvPr/>
        </p:nvSpPr>
        <p:spPr>
          <a:xfrm>
            <a:off x="3968497" y="2035692"/>
            <a:ext cx="6605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5F44D5-3EF1-4537-8635-3CECAAEDE2E3}"/>
              </a:ext>
            </a:extLst>
          </p:cNvPr>
          <p:cNvSpPr txBox="1"/>
          <p:nvPr/>
        </p:nvSpPr>
        <p:spPr>
          <a:xfrm>
            <a:off x="3968497" y="1758693"/>
            <a:ext cx="6604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D65D608-E69B-4B3B-9C99-9F0C64D889BF}"/>
              </a:ext>
            </a:extLst>
          </p:cNvPr>
          <p:cNvCxnSpPr>
            <a:cxnSpLocks/>
            <a:endCxn id="30" idx="2"/>
          </p:cNvCxnSpPr>
          <p:nvPr/>
        </p:nvCxnSpPr>
        <p:spPr>
          <a:xfrm>
            <a:off x="3835914" y="2025707"/>
            <a:ext cx="6869786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9">
            <a:extLst>
              <a:ext uri="{FF2B5EF4-FFF2-40B4-BE49-F238E27FC236}">
                <a16:creationId xmlns:a16="http://schemas.microsoft.com/office/drawing/2014/main" id="{285E8E7C-C3FB-4EDB-9739-55FC75246A6C}"/>
              </a:ext>
            </a:extLst>
          </p:cNvPr>
          <p:cNvSpPr/>
          <p:nvPr/>
        </p:nvSpPr>
        <p:spPr>
          <a:xfrm>
            <a:off x="10837116" y="1879670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9ACF584-9FAE-4842-B7ED-EC0604476F2B}"/>
              </a:ext>
            </a:extLst>
          </p:cNvPr>
          <p:cNvSpPr/>
          <p:nvPr/>
        </p:nvSpPr>
        <p:spPr>
          <a:xfrm>
            <a:off x="10705698" y="4021529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CB335AF-B227-4CC9-BE0E-8B36EEB043BF}"/>
              </a:ext>
            </a:extLst>
          </p:cNvPr>
          <p:cNvSpPr txBox="1"/>
          <p:nvPr/>
        </p:nvSpPr>
        <p:spPr>
          <a:xfrm>
            <a:off x="5312312" y="4305024"/>
            <a:ext cx="5261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7D0F3A-F58C-48C3-8E1A-36F8BBC0FB81}"/>
              </a:ext>
            </a:extLst>
          </p:cNvPr>
          <p:cNvSpPr txBox="1"/>
          <p:nvPr/>
        </p:nvSpPr>
        <p:spPr>
          <a:xfrm>
            <a:off x="5295501" y="4028025"/>
            <a:ext cx="5277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0BA5866-492F-488C-9E7D-A4D884C726B4}"/>
              </a:ext>
            </a:extLst>
          </p:cNvPr>
          <p:cNvCxnSpPr>
            <a:cxnSpLocks/>
            <a:endCxn id="37" idx="2"/>
          </p:cNvCxnSpPr>
          <p:nvPr/>
        </p:nvCxnSpPr>
        <p:spPr>
          <a:xfrm flipV="1">
            <a:off x="5381466" y="4295039"/>
            <a:ext cx="5324232" cy="16044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8">
            <a:extLst>
              <a:ext uri="{FF2B5EF4-FFF2-40B4-BE49-F238E27FC236}">
                <a16:creationId xmlns:a16="http://schemas.microsoft.com/office/drawing/2014/main" id="{E1D722F8-0683-43A8-B763-257F0DD9D8B7}"/>
              </a:ext>
            </a:extLst>
          </p:cNvPr>
          <p:cNvSpPr/>
          <p:nvPr/>
        </p:nvSpPr>
        <p:spPr>
          <a:xfrm>
            <a:off x="10811037" y="4110790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Parallelogram 30">
            <a:extLst>
              <a:ext uri="{FF2B5EF4-FFF2-40B4-BE49-F238E27FC236}">
                <a16:creationId xmlns:a16="http://schemas.microsoft.com/office/drawing/2014/main" id="{E0FEB8E2-2B90-4B3D-973E-956A06ACA9CB}"/>
              </a:ext>
            </a:extLst>
          </p:cNvPr>
          <p:cNvSpPr/>
          <p:nvPr/>
        </p:nvSpPr>
        <p:spPr>
          <a:xfrm rot="19380000" flipH="1">
            <a:off x="3195903" y="4620011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130">
            <a:extLst>
              <a:ext uri="{FF2B5EF4-FFF2-40B4-BE49-F238E27FC236}">
                <a16:creationId xmlns:a16="http://schemas.microsoft.com/office/drawing/2014/main" id="{B13FAA51-FBBA-4F21-B634-64B5FD492410}"/>
              </a:ext>
            </a:extLst>
          </p:cNvPr>
          <p:cNvSpPr/>
          <p:nvPr/>
        </p:nvSpPr>
        <p:spPr>
          <a:xfrm rot="19380000">
            <a:off x="1812175" y="296910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ectangle 9">
            <a:extLst>
              <a:ext uri="{FF2B5EF4-FFF2-40B4-BE49-F238E27FC236}">
                <a16:creationId xmlns:a16="http://schemas.microsoft.com/office/drawing/2014/main" id="{9DD4C5F7-0D9C-4DA8-AABD-9BDD3C72EA1C}"/>
              </a:ext>
            </a:extLst>
          </p:cNvPr>
          <p:cNvSpPr/>
          <p:nvPr/>
        </p:nvSpPr>
        <p:spPr>
          <a:xfrm rot="19380000">
            <a:off x="1245500" y="216435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Freeform 18">
            <a:extLst>
              <a:ext uri="{FF2B5EF4-FFF2-40B4-BE49-F238E27FC236}">
                <a16:creationId xmlns:a16="http://schemas.microsoft.com/office/drawing/2014/main" id="{91CE22F6-13F8-41BF-954D-6DD0F2E2A4C4}"/>
              </a:ext>
            </a:extLst>
          </p:cNvPr>
          <p:cNvSpPr/>
          <p:nvPr/>
        </p:nvSpPr>
        <p:spPr>
          <a:xfrm rot="19380000">
            <a:off x="2481490" y="384904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4CEDD89-FB95-4698-A951-8D667DAD61F7}"/>
              </a:ext>
            </a:extLst>
          </p:cNvPr>
          <p:cNvCxnSpPr/>
          <p:nvPr/>
        </p:nvCxnSpPr>
        <p:spPr>
          <a:xfrm flipV="1">
            <a:off x="981112" y="3709066"/>
            <a:ext cx="11363" cy="1800000"/>
          </a:xfrm>
          <a:prstGeom prst="line">
            <a:avLst/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3AC6F6-116D-4971-9838-E43566A33F7B}"/>
              </a:ext>
            </a:extLst>
          </p:cNvPr>
          <p:cNvCxnSpPr/>
          <p:nvPr/>
        </p:nvCxnSpPr>
        <p:spPr>
          <a:xfrm flipV="1">
            <a:off x="3301544" y="3064493"/>
            <a:ext cx="11363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2A7DE9A-E02E-4428-88E9-F0BCCAB02C1D}"/>
              </a:ext>
            </a:extLst>
          </p:cNvPr>
          <p:cNvCxnSpPr/>
          <p:nvPr/>
        </p:nvCxnSpPr>
        <p:spPr>
          <a:xfrm flipV="1">
            <a:off x="5621976" y="2419921"/>
            <a:ext cx="11363" cy="1800000"/>
          </a:xfrm>
          <a:prstGeom prst="line">
            <a:avLst/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B4486CC-CA76-4B10-B129-8499FDEA5FEA}"/>
              </a:ext>
            </a:extLst>
          </p:cNvPr>
          <p:cNvCxnSpPr/>
          <p:nvPr/>
        </p:nvCxnSpPr>
        <p:spPr>
          <a:xfrm flipV="1">
            <a:off x="7942408" y="1775349"/>
            <a:ext cx="11363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57">
            <a:extLst>
              <a:ext uri="{FF2B5EF4-FFF2-40B4-BE49-F238E27FC236}">
                <a16:creationId xmlns:a16="http://schemas.microsoft.com/office/drawing/2014/main" id="{0C365D8F-B51C-4EA5-AE51-77287C3CAC89}"/>
              </a:ext>
            </a:extLst>
          </p:cNvPr>
          <p:cNvSpPr/>
          <p:nvPr/>
        </p:nvSpPr>
        <p:spPr>
          <a:xfrm>
            <a:off x="287434" y="4809290"/>
            <a:ext cx="9963150" cy="1238793"/>
          </a:xfrm>
          <a:custGeom>
            <a:avLst/>
            <a:gdLst>
              <a:gd name="connsiteX0" fmla="*/ 1665514 w 7946571"/>
              <a:gd name="connsiteY0" fmla="*/ 957943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5" fmla="*/ 1665514 w 7946571"/>
              <a:gd name="connsiteY5" fmla="*/ 957943 h 957943"/>
              <a:gd name="connsiteX0" fmla="*/ 0 w 7946571"/>
              <a:gd name="connsiteY0" fmla="*/ 489858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0" fmla="*/ 0 w 7946571"/>
              <a:gd name="connsiteY0" fmla="*/ 489858 h 833119"/>
              <a:gd name="connsiteX1" fmla="*/ 1799254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95531"/>
              <a:gd name="connsiteX1" fmla="*/ 1781423 w 7946571"/>
              <a:gd name="connsiteY1" fmla="*/ 895531 h 895531"/>
              <a:gd name="connsiteX2" fmla="*/ 7946571 w 7946571"/>
              <a:gd name="connsiteY2" fmla="*/ 43543 h 895531"/>
              <a:gd name="connsiteX3" fmla="*/ 5878285 w 7946571"/>
              <a:gd name="connsiteY3" fmla="*/ 0 h 895531"/>
              <a:gd name="connsiteX4" fmla="*/ 0 w 7946571"/>
              <a:gd name="connsiteY4" fmla="*/ 489858 h 895531"/>
              <a:gd name="connsiteX0" fmla="*/ 0 w 7946571"/>
              <a:gd name="connsiteY0" fmla="*/ 489858 h 833119"/>
              <a:gd name="connsiteX1" fmla="*/ 2031070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50326"/>
              <a:gd name="connsiteX1" fmla="*/ 2031070 w 7946571"/>
              <a:gd name="connsiteY1" fmla="*/ 833119 h 850326"/>
              <a:gd name="connsiteX2" fmla="*/ 2181428 w 7946571"/>
              <a:gd name="connsiteY2" fmla="*/ 799114 h 850326"/>
              <a:gd name="connsiteX3" fmla="*/ 7946571 w 7946571"/>
              <a:gd name="connsiteY3" fmla="*/ 43543 h 850326"/>
              <a:gd name="connsiteX4" fmla="*/ 5878285 w 7946571"/>
              <a:gd name="connsiteY4" fmla="*/ 0 h 850326"/>
              <a:gd name="connsiteX5" fmla="*/ 0 w 7946571"/>
              <a:gd name="connsiteY5" fmla="*/ 489858 h 850326"/>
              <a:gd name="connsiteX0" fmla="*/ 0 w 7946571"/>
              <a:gd name="connsiteY0" fmla="*/ 489858 h 863871"/>
              <a:gd name="connsiteX1" fmla="*/ 2031070 w 7946571"/>
              <a:gd name="connsiteY1" fmla="*/ 833119 h 863871"/>
              <a:gd name="connsiteX2" fmla="*/ 2199260 w 7946571"/>
              <a:gd name="connsiteY2" fmla="*/ 843694 h 863871"/>
              <a:gd name="connsiteX3" fmla="*/ 7946571 w 7946571"/>
              <a:gd name="connsiteY3" fmla="*/ 43543 h 863871"/>
              <a:gd name="connsiteX4" fmla="*/ 5878285 w 7946571"/>
              <a:gd name="connsiteY4" fmla="*/ 0 h 863871"/>
              <a:gd name="connsiteX5" fmla="*/ 0 w 7946571"/>
              <a:gd name="connsiteY5" fmla="*/ 489858 h 863871"/>
              <a:gd name="connsiteX0" fmla="*/ 0 w 7679092"/>
              <a:gd name="connsiteY0" fmla="*/ 489858 h 863871"/>
              <a:gd name="connsiteX1" fmla="*/ 2031070 w 7679092"/>
              <a:gd name="connsiteY1" fmla="*/ 833119 h 863871"/>
              <a:gd name="connsiteX2" fmla="*/ 2199260 w 7679092"/>
              <a:gd name="connsiteY2" fmla="*/ 843694 h 863871"/>
              <a:gd name="connsiteX3" fmla="*/ 7679092 w 7679092"/>
              <a:gd name="connsiteY3" fmla="*/ 212947 h 863871"/>
              <a:gd name="connsiteX4" fmla="*/ 5878285 w 7679092"/>
              <a:gd name="connsiteY4" fmla="*/ 0 h 863871"/>
              <a:gd name="connsiteX5" fmla="*/ 0 w 7679092"/>
              <a:gd name="connsiteY5" fmla="*/ 489858 h 863871"/>
              <a:gd name="connsiteX0" fmla="*/ 0 w 7982235"/>
              <a:gd name="connsiteY0" fmla="*/ 489858 h 863871"/>
              <a:gd name="connsiteX1" fmla="*/ 2031070 w 7982235"/>
              <a:gd name="connsiteY1" fmla="*/ 833119 h 863871"/>
              <a:gd name="connsiteX2" fmla="*/ 2199260 w 7982235"/>
              <a:gd name="connsiteY2" fmla="*/ 843694 h 863871"/>
              <a:gd name="connsiteX3" fmla="*/ 7982235 w 7982235"/>
              <a:gd name="connsiteY3" fmla="*/ 132702 h 863871"/>
              <a:gd name="connsiteX4" fmla="*/ 5878285 w 7982235"/>
              <a:gd name="connsiteY4" fmla="*/ 0 h 863871"/>
              <a:gd name="connsiteX5" fmla="*/ 0 w 7982235"/>
              <a:gd name="connsiteY5" fmla="*/ 489858 h 863871"/>
              <a:gd name="connsiteX0" fmla="*/ 0 w 8035731"/>
              <a:gd name="connsiteY0" fmla="*/ 489858 h 863871"/>
              <a:gd name="connsiteX1" fmla="*/ 2031070 w 8035731"/>
              <a:gd name="connsiteY1" fmla="*/ 833119 h 863871"/>
              <a:gd name="connsiteX2" fmla="*/ 2199260 w 8035731"/>
              <a:gd name="connsiteY2" fmla="*/ 843694 h 863871"/>
              <a:gd name="connsiteX3" fmla="*/ 8035731 w 8035731"/>
              <a:gd name="connsiteY3" fmla="*/ 34627 h 863871"/>
              <a:gd name="connsiteX4" fmla="*/ 5878285 w 8035731"/>
              <a:gd name="connsiteY4" fmla="*/ 0 h 863871"/>
              <a:gd name="connsiteX5" fmla="*/ 0 w 8035731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284275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177283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7242209"/>
              <a:gd name="connsiteY0" fmla="*/ 489858 h 863871"/>
              <a:gd name="connsiteX1" fmla="*/ 2031070 w 7242209"/>
              <a:gd name="connsiteY1" fmla="*/ 833119 h 863871"/>
              <a:gd name="connsiteX2" fmla="*/ 2199260 w 7242209"/>
              <a:gd name="connsiteY2" fmla="*/ 843694 h 863871"/>
              <a:gd name="connsiteX3" fmla="*/ 7242209 w 7242209"/>
              <a:gd name="connsiteY3" fmla="*/ 177283 h 863871"/>
              <a:gd name="connsiteX4" fmla="*/ 5878285 w 7242209"/>
              <a:gd name="connsiteY4" fmla="*/ 0 h 863871"/>
              <a:gd name="connsiteX5" fmla="*/ 0 w 7242209"/>
              <a:gd name="connsiteY5" fmla="*/ 489858 h 863871"/>
              <a:gd name="connsiteX0" fmla="*/ 0 w 7215461"/>
              <a:gd name="connsiteY0" fmla="*/ 489858 h 863871"/>
              <a:gd name="connsiteX1" fmla="*/ 2031070 w 7215461"/>
              <a:gd name="connsiteY1" fmla="*/ 833119 h 863871"/>
              <a:gd name="connsiteX2" fmla="*/ 2199260 w 7215461"/>
              <a:gd name="connsiteY2" fmla="*/ 843694 h 863871"/>
              <a:gd name="connsiteX3" fmla="*/ 7215461 w 7215461"/>
              <a:gd name="connsiteY3" fmla="*/ 328854 h 863871"/>
              <a:gd name="connsiteX4" fmla="*/ 5878285 w 7215461"/>
              <a:gd name="connsiteY4" fmla="*/ 0 h 863871"/>
              <a:gd name="connsiteX5" fmla="*/ 0 w 7215461"/>
              <a:gd name="connsiteY5" fmla="*/ 489858 h 863871"/>
              <a:gd name="connsiteX0" fmla="*/ 0 w 7215461"/>
              <a:gd name="connsiteY0" fmla="*/ 596850 h 970863"/>
              <a:gd name="connsiteX1" fmla="*/ 2031070 w 7215461"/>
              <a:gd name="connsiteY1" fmla="*/ 940111 h 970863"/>
              <a:gd name="connsiteX2" fmla="*/ 2199260 w 7215461"/>
              <a:gd name="connsiteY2" fmla="*/ 950686 h 970863"/>
              <a:gd name="connsiteX3" fmla="*/ 7215461 w 7215461"/>
              <a:gd name="connsiteY3" fmla="*/ 435846 h 970863"/>
              <a:gd name="connsiteX4" fmla="*/ 5628637 w 7215461"/>
              <a:gd name="connsiteY4" fmla="*/ 0 h 970863"/>
              <a:gd name="connsiteX5" fmla="*/ 0 w 7215461"/>
              <a:gd name="connsiteY5" fmla="*/ 596850 h 970863"/>
              <a:gd name="connsiteX0" fmla="*/ 0 w 7063889"/>
              <a:gd name="connsiteY0" fmla="*/ 596850 h 970863"/>
              <a:gd name="connsiteX1" fmla="*/ 2031070 w 7063889"/>
              <a:gd name="connsiteY1" fmla="*/ 940111 h 970863"/>
              <a:gd name="connsiteX2" fmla="*/ 2199260 w 7063889"/>
              <a:gd name="connsiteY2" fmla="*/ 950686 h 970863"/>
              <a:gd name="connsiteX3" fmla="*/ 7063889 w 7063889"/>
              <a:gd name="connsiteY3" fmla="*/ 355603 h 970863"/>
              <a:gd name="connsiteX4" fmla="*/ 5628637 w 7063889"/>
              <a:gd name="connsiteY4" fmla="*/ 0 h 970863"/>
              <a:gd name="connsiteX5" fmla="*/ 0 w 7063889"/>
              <a:gd name="connsiteY5" fmla="*/ 596850 h 970863"/>
              <a:gd name="connsiteX0" fmla="*/ 0 w 6921233"/>
              <a:gd name="connsiteY0" fmla="*/ 596850 h 970863"/>
              <a:gd name="connsiteX1" fmla="*/ 2031070 w 6921233"/>
              <a:gd name="connsiteY1" fmla="*/ 940111 h 970863"/>
              <a:gd name="connsiteX2" fmla="*/ 2199260 w 6921233"/>
              <a:gd name="connsiteY2" fmla="*/ 950686 h 970863"/>
              <a:gd name="connsiteX3" fmla="*/ 6921233 w 6921233"/>
              <a:gd name="connsiteY3" fmla="*/ 302106 h 970863"/>
              <a:gd name="connsiteX4" fmla="*/ 5628637 w 6921233"/>
              <a:gd name="connsiteY4" fmla="*/ 0 h 970863"/>
              <a:gd name="connsiteX5" fmla="*/ 0 w 6921233"/>
              <a:gd name="connsiteY5" fmla="*/ 596850 h 970863"/>
              <a:gd name="connsiteX0" fmla="*/ 0 w 6921233"/>
              <a:gd name="connsiteY0" fmla="*/ 659262 h 1033275"/>
              <a:gd name="connsiteX1" fmla="*/ 2031070 w 6921233"/>
              <a:gd name="connsiteY1" fmla="*/ 1002523 h 1033275"/>
              <a:gd name="connsiteX2" fmla="*/ 2199260 w 6921233"/>
              <a:gd name="connsiteY2" fmla="*/ 1013098 h 1033275"/>
              <a:gd name="connsiteX3" fmla="*/ 6921233 w 6921233"/>
              <a:gd name="connsiteY3" fmla="*/ 364518 h 1033275"/>
              <a:gd name="connsiteX4" fmla="*/ 5468149 w 6921233"/>
              <a:gd name="connsiteY4" fmla="*/ 0 h 1033275"/>
              <a:gd name="connsiteX5" fmla="*/ 0 w 6921233"/>
              <a:gd name="connsiteY5" fmla="*/ 659262 h 1033275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280914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79018 h 953031"/>
              <a:gd name="connsiteX1" fmla="*/ 2031070 w 6921233"/>
              <a:gd name="connsiteY1" fmla="*/ 922279 h 953031"/>
              <a:gd name="connsiteX2" fmla="*/ 2199260 w 6921233"/>
              <a:gd name="connsiteY2" fmla="*/ 932854 h 953031"/>
              <a:gd name="connsiteX3" fmla="*/ 6921233 w 6921233"/>
              <a:gd name="connsiteY3" fmla="*/ 284274 h 953031"/>
              <a:gd name="connsiteX4" fmla="*/ 5156091 w 6921233"/>
              <a:gd name="connsiteY4" fmla="*/ 0 h 953031"/>
              <a:gd name="connsiteX5" fmla="*/ 0 w 6921233"/>
              <a:gd name="connsiteY5" fmla="*/ 579018 h 953031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004519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16606 h 890619"/>
              <a:gd name="connsiteX1" fmla="*/ 2031070 w 6921233"/>
              <a:gd name="connsiteY1" fmla="*/ 859867 h 890619"/>
              <a:gd name="connsiteX2" fmla="*/ 2199260 w 6921233"/>
              <a:gd name="connsiteY2" fmla="*/ 870442 h 890619"/>
              <a:gd name="connsiteX3" fmla="*/ 6921233 w 6921233"/>
              <a:gd name="connsiteY3" fmla="*/ 221862 h 890619"/>
              <a:gd name="connsiteX4" fmla="*/ 4835116 w 6921233"/>
              <a:gd name="connsiteY4" fmla="*/ 0 h 890619"/>
              <a:gd name="connsiteX5" fmla="*/ 0 w 6921233"/>
              <a:gd name="connsiteY5" fmla="*/ 516606 h 890619"/>
              <a:gd name="connsiteX0" fmla="*/ 0 w 7028224"/>
              <a:gd name="connsiteY0" fmla="*/ 516606 h 890619"/>
              <a:gd name="connsiteX1" fmla="*/ 2031070 w 7028224"/>
              <a:gd name="connsiteY1" fmla="*/ 859867 h 890619"/>
              <a:gd name="connsiteX2" fmla="*/ 2199260 w 7028224"/>
              <a:gd name="connsiteY2" fmla="*/ 870442 h 890619"/>
              <a:gd name="connsiteX3" fmla="*/ 7028224 w 7028224"/>
              <a:gd name="connsiteY3" fmla="*/ 150534 h 890619"/>
              <a:gd name="connsiteX4" fmla="*/ 4835116 w 7028224"/>
              <a:gd name="connsiteY4" fmla="*/ 0 h 890619"/>
              <a:gd name="connsiteX5" fmla="*/ 0 w 7028224"/>
              <a:gd name="connsiteY5" fmla="*/ 516606 h 89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28224" h="890619">
                <a:moveTo>
                  <a:pt x="0" y="516606"/>
                </a:moveTo>
                <a:lnTo>
                  <a:pt x="2031070" y="859867"/>
                </a:lnTo>
                <a:cubicBezTo>
                  <a:pt x="2397613" y="918840"/>
                  <a:pt x="2187777" y="875833"/>
                  <a:pt x="2199260" y="870442"/>
                </a:cubicBezTo>
                <a:lnTo>
                  <a:pt x="7028224" y="150534"/>
                </a:lnTo>
                <a:lnTo>
                  <a:pt x="4835116" y="0"/>
                </a:lnTo>
                <a:lnTo>
                  <a:pt x="0" y="516606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0F8524-0A4C-4E1C-9513-B1BD35631E5C}"/>
              </a:ext>
            </a:extLst>
          </p:cNvPr>
          <p:cNvSpPr/>
          <p:nvPr/>
        </p:nvSpPr>
        <p:spPr>
          <a:xfrm>
            <a:off x="2330118" y="5525027"/>
            <a:ext cx="1656184" cy="360040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7CAE00-43F8-43C3-A3AA-0919566D1751}"/>
              </a:ext>
            </a:extLst>
          </p:cNvPr>
          <p:cNvSpPr/>
          <p:nvPr/>
        </p:nvSpPr>
        <p:spPr>
          <a:xfrm>
            <a:off x="4650550" y="4876955"/>
            <a:ext cx="1656184" cy="36004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CE5775-A6BE-48EC-9AE3-DD1B8EB71F14}"/>
              </a:ext>
            </a:extLst>
          </p:cNvPr>
          <p:cNvSpPr/>
          <p:nvPr/>
        </p:nvSpPr>
        <p:spPr>
          <a:xfrm>
            <a:off x="6970982" y="4228883"/>
            <a:ext cx="1656184" cy="360040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CBB38F-1896-40FA-8156-C3F7EFC2A617}"/>
              </a:ext>
            </a:extLst>
          </p:cNvPr>
          <p:cNvSpPr/>
          <p:nvPr/>
        </p:nvSpPr>
        <p:spPr>
          <a:xfrm>
            <a:off x="9291414" y="3580811"/>
            <a:ext cx="1656184" cy="360040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4B46152-1512-46A0-AED5-FF1369FF6B36}"/>
              </a:ext>
            </a:extLst>
          </p:cNvPr>
          <p:cNvSpPr/>
          <p:nvPr/>
        </p:nvSpPr>
        <p:spPr>
          <a:xfrm>
            <a:off x="3386312" y="528798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F7DAB2-4D7F-4052-993B-B9E880C8FCB3}"/>
              </a:ext>
            </a:extLst>
          </p:cNvPr>
          <p:cNvGrpSpPr/>
          <p:nvPr/>
        </p:nvGrpSpPr>
        <p:grpSpPr>
          <a:xfrm>
            <a:off x="1153588" y="3796418"/>
            <a:ext cx="2000666" cy="1096075"/>
            <a:chOff x="4965552" y="1736224"/>
            <a:chExt cx="1374974" cy="10960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2FABD8-8437-483C-A209-7358C76DD032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C208D6-BE11-4807-811F-CAEC097A7206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D3E5F9-202C-473B-9C85-C4BAE0E9A712}"/>
              </a:ext>
            </a:extLst>
          </p:cNvPr>
          <p:cNvGrpSpPr/>
          <p:nvPr/>
        </p:nvGrpSpPr>
        <p:grpSpPr>
          <a:xfrm>
            <a:off x="3474020" y="3151845"/>
            <a:ext cx="2000666" cy="1096075"/>
            <a:chOff x="4965552" y="1736224"/>
            <a:chExt cx="1374974" cy="109607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9A56744-058B-4CD2-B945-7DFF205FD76A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CE8A56-B8EA-4DE1-B294-EAB2B1FDEC14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F83CEA-F2CB-40FC-BFE8-69F82778871B}"/>
              </a:ext>
            </a:extLst>
          </p:cNvPr>
          <p:cNvGrpSpPr/>
          <p:nvPr/>
        </p:nvGrpSpPr>
        <p:grpSpPr>
          <a:xfrm>
            <a:off x="5794452" y="2507273"/>
            <a:ext cx="2000666" cy="1096075"/>
            <a:chOff x="4965552" y="1736224"/>
            <a:chExt cx="1374974" cy="109607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637843-EC4F-4850-8DCD-76D9B5A7614B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5AB37D3-FFD6-4670-A108-58560521A2FC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A6494AF-B876-4718-83BE-12821BF6DF24}"/>
              </a:ext>
            </a:extLst>
          </p:cNvPr>
          <p:cNvGrpSpPr/>
          <p:nvPr/>
        </p:nvGrpSpPr>
        <p:grpSpPr>
          <a:xfrm>
            <a:off x="8114884" y="1862701"/>
            <a:ext cx="2000666" cy="1096075"/>
            <a:chOff x="4965552" y="1736224"/>
            <a:chExt cx="1374974" cy="10960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1B0A52-75F2-4AEB-A571-E19EF68648AD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DD5444-D5D0-4D54-988D-E267209DDCCA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8DEF2B6-DBC3-4F46-962B-1828454156F9}"/>
              </a:ext>
            </a:extLst>
          </p:cNvPr>
          <p:cNvSpPr txBox="1"/>
          <p:nvPr/>
        </p:nvSpPr>
        <p:spPr>
          <a:xfrm>
            <a:off x="5790434" y="57184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F1752A-9CE8-4D52-BB83-29A27EBEA44F}"/>
              </a:ext>
            </a:extLst>
          </p:cNvPr>
          <p:cNvSpPr txBox="1"/>
          <p:nvPr/>
        </p:nvSpPr>
        <p:spPr>
          <a:xfrm>
            <a:off x="7865686" y="52207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F8FF07-288F-40E4-BDD3-A9A222BBEAC0}"/>
              </a:ext>
            </a:extLst>
          </p:cNvPr>
          <p:cNvSpPr txBox="1"/>
          <p:nvPr/>
        </p:nvSpPr>
        <p:spPr>
          <a:xfrm>
            <a:off x="9940938" y="4723068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Arc 59">
            <a:extLst>
              <a:ext uri="{FF2B5EF4-FFF2-40B4-BE49-F238E27FC236}">
                <a16:creationId xmlns:a16="http://schemas.microsoft.com/office/drawing/2014/main" id="{62280B5C-AB49-4696-8C67-E38EC738001F}"/>
              </a:ext>
            </a:extLst>
          </p:cNvPr>
          <p:cNvSpPr/>
          <p:nvPr/>
        </p:nvSpPr>
        <p:spPr>
          <a:xfrm>
            <a:off x="5681341" y="4641922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Arc 59">
            <a:extLst>
              <a:ext uri="{FF2B5EF4-FFF2-40B4-BE49-F238E27FC236}">
                <a16:creationId xmlns:a16="http://schemas.microsoft.com/office/drawing/2014/main" id="{FEA9DA39-09F0-484A-A419-03A10F52A4EA}"/>
              </a:ext>
            </a:extLst>
          </p:cNvPr>
          <p:cNvSpPr/>
          <p:nvPr/>
        </p:nvSpPr>
        <p:spPr>
          <a:xfrm>
            <a:off x="7976370" y="399585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C5AA7F1D-674B-4EC2-B03F-E41B8FAD09C7}"/>
              </a:ext>
            </a:extLst>
          </p:cNvPr>
          <p:cNvSpPr/>
          <p:nvPr/>
        </p:nvSpPr>
        <p:spPr>
          <a:xfrm rot="2700000">
            <a:off x="4506291" y="440860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774576A9-AA56-450D-A08A-F5581331D4A6}"/>
              </a:ext>
            </a:extLst>
          </p:cNvPr>
          <p:cNvSpPr/>
          <p:nvPr/>
        </p:nvSpPr>
        <p:spPr>
          <a:xfrm>
            <a:off x="2146323" y="514545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848EE227-B84E-4147-ADC4-429ECF2FB05D}"/>
              </a:ext>
            </a:extLst>
          </p:cNvPr>
          <p:cNvSpPr/>
          <p:nvPr/>
        </p:nvSpPr>
        <p:spPr>
          <a:xfrm>
            <a:off x="6704192" y="38237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02220264-15C8-413D-9234-EE2BF1C1A730}"/>
              </a:ext>
            </a:extLst>
          </p:cNvPr>
          <p:cNvSpPr>
            <a:spLocks noChangeAspect="1"/>
          </p:cNvSpPr>
          <p:nvPr/>
        </p:nvSpPr>
        <p:spPr>
          <a:xfrm>
            <a:off x="9141799" y="310758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DAE8B6C6-9CCF-427E-9985-9DDF2B7BE3D9}"/>
              </a:ext>
            </a:extLst>
          </p:cNvPr>
          <p:cNvSpPr txBox="1"/>
          <p:nvPr/>
        </p:nvSpPr>
        <p:spPr>
          <a:xfrm>
            <a:off x="8550613" y="3680019"/>
            <a:ext cx="29709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9F88F0-0442-4CAC-AB52-61BED642CCC3}"/>
              </a:ext>
            </a:extLst>
          </p:cNvPr>
          <p:cNvSpPr txBox="1"/>
          <p:nvPr/>
        </p:nvSpPr>
        <p:spPr>
          <a:xfrm>
            <a:off x="403335" y="482663"/>
            <a:ext cx="3701939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6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9460" name="Picture 4" descr="Los 10 trabajos de tecnología que mejor pagan - Qore">
            <a:extLst>
              <a:ext uri="{FF2B5EF4-FFF2-40B4-BE49-F238E27FC236}">
                <a16:creationId xmlns:a16="http://schemas.microsoft.com/office/drawing/2014/main" id="{64B10A3E-BA5E-4C8A-9E9B-E360BC1751B5}"/>
              </a:ext>
            </a:extLst>
          </p:cNvPr>
          <p:cNvPicPr>
            <a:picLocks noGrp="1" noChangeAspect="1" noChangeArrowheads="1"/>
          </p:cNvPicPr>
          <p:nvPr>
            <p:ph type="pic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" t="6177" r="-164" b="36257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Día del Ingeniero | Colegio Leonardo Da Vinci">
            <a:extLst>
              <a:ext uri="{FF2B5EF4-FFF2-40B4-BE49-F238E27FC236}">
                <a16:creationId xmlns:a16="http://schemas.microsoft.com/office/drawing/2014/main" id="{94B2DBA5-FFCE-4F33-B92B-D8F3D2F99DD3}"/>
              </a:ext>
            </a:extLst>
          </p:cNvPr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0" b="1834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856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ersona con controlador de dj negro y plateado">
            <a:extLst>
              <a:ext uri="{FF2B5EF4-FFF2-40B4-BE49-F238E27FC236}">
                <a16:creationId xmlns:a16="http://schemas.microsoft.com/office/drawing/2014/main" id="{B45EA0C5-520D-4C2D-A6AD-BAA0AE691E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AAE8FDA-B745-4298-AA25-5E8928B84BD6}"/>
              </a:ext>
            </a:extLst>
          </p:cNvPr>
          <p:cNvSpPr/>
          <p:nvPr/>
        </p:nvSpPr>
        <p:spPr>
          <a:xfrm>
            <a:off x="304801" y="254000"/>
            <a:ext cx="11582400" cy="6434667"/>
          </a:xfrm>
          <a:prstGeom prst="rect">
            <a:avLst/>
          </a:prstGeom>
          <a:solidFill>
            <a:srgbClr val="00B0F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7394755" y="5282353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7414904" y="6045437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4FC4A92D-B413-7499-C57C-B39090C44883}"/>
              </a:ext>
            </a:extLst>
          </p:cNvPr>
          <p:cNvGrpSpPr/>
          <p:nvPr/>
        </p:nvGrpSpPr>
        <p:grpSpPr>
          <a:xfrm>
            <a:off x="8297863" y="1582738"/>
            <a:ext cx="2493962" cy="3503612"/>
            <a:chOff x="8297863" y="1582738"/>
            <a:chExt cx="2493962" cy="3503612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0D39CA0-0BC5-452D-AEA6-D883413E6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7863" y="2911475"/>
              <a:ext cx="2493962" cy="2174875"/>
            </a:xfrm>
            <a:custGeom>
              <a:avLst/>
              <a:gdLst>
                <a:gd name="T0" fmla="*/ 342 w 405"/>
                <a:gd name="T1" fmla="*/ 71 h 354"/>
                <a:gd name="T2" fmla="*/ 389 w 405"/>
                <a:gd name="T3" fmla="*/ 74 h 354"/>
                <a:gd name="T4" fmla="*/ 358 w 405"/>
                <a:gd name="T5" fmla="*/ 109 h 354"/>
                <a:gd name="T6" fmla="*/ 367 w 405"/>
                <a:gd name="T7" fmla="*/ 131 h 354"/>
                <a:gd name="T8" fmla="*/ 404 w 405"/>
                <a:gd name="T9" fmla="*/ 152 h 354"/>
                <a:gd name="T10" fmla="*/ 375 w 405"/>
                <a:gd name="T11" fmla="*/ 172 h 354"/>
                <a:gd name="T12" fmla="*/ 368 w 405"/>
                <a:gd name="T13" fmla="*/ 199 h 354"/>
                <a:gd name="T14" fmla="*/ 388 w 405"/>
                <a:gd name="T15" fmla="*/ 230 h 354"/>
                <a:gd name="T16" fmla="*/ 352 w 405"/>
                <a:gd name="T17" fmla="*/ 236 h 354"/>
                <a:gd name="T18" fmla="*/ 329 w 405"/>
                <a:gd name="T19" fmla="*/ 252 h 354"/>
                <a:gd name="T20" fmla="*/ 344 w 405"/>
                <a:gd name="T21" fmla="*/ 295 h 354"/>
                <a:gd name="T22" fmla="*/ 302 w 405"/>
                <a:gd name="T23" fmla="*/ 279 h 354"/>
                <a:gd name="T24" fmla="*/ 288 w 405"/>
                <a:gd name="T25" fmla="*/ 310 h 354"/>
                <a:gd name="T26" fmla="*/ 252 w 405"/>
                <a:gd name="T27" fmla="*/ 325 h 354"/>
                <a:gd name="T28" fmla="*/ 221 w 405"/>
                <a:gd name="T29" fmla="*/ 313 h 354"/>
                <a:gd name="T30" fmla="*/ 202 w 405"/>
                <a:gd name="T31" fmla="*/ 354 h 354"/>
                <a:gd name="T32" fmla="*/ 183 w 405"/>
                <a:gd name="T33" fmla="*/ 324 h 354"/>
                <a:gd name="T34" fmla="*/ 171 w 405"/>
                <a:gd name="T35" fmla="*/ 310 h 354"/>
                <a:gd name="T36" fmla="*/ 152 w 405"/>
                <a:gd name="T37" fmla="*/ 327 h 354"/>
                <a:gd name="T38" fmla="*/ 115 w 405"/>
                <a:gd name="T39" fmla="*/ 312 h 354"/>
                <a:gd name="T40" fmla="*/ 113 w 405"/>
                <a:gd name="T41" fmla="*/ 286 h 354"/>
                <a:gd name="T42" fmla="*/ 89 w 405"/>
                <a:gd name="T43" fmla="*/ 294 h 354"/>
                <a:gd name="T44" fmla="*/ 60 w 405"/>
                <a:gd name="T45" fmla="*/ 266 h 354"/>
                <a:gd name="T46" fmla="*/ 43 w 405"/>
                <a:gd name="T47" fmla="*/ 239 h 354"/>
                <a:gd name="T48" fmla="*/ 28 w 405"/>
                <a:gd name="T49" fmla="*/ 203 h 354"/>
                <a:gd name="T50" fmla="*/ 43 w 405"/>
                <a:gd name="T51" fmla="*/ 174 h 354"/>
                <a:gd name="T52" fmla="*/ 20 w 405"/>
                <a:gd name="T53" fmla="*/ 171 h 354"/>
                <a:gd name="T54" fmla="*/ 21 w 405"/>
                <a:gd name="T55" fmla="*/ 132 h 354"/>
                <a:gd name="T56" fmla="*/ 47 w 405"/>
                <a:gd name="T57" fmla="*/ 108 h 354"/>
                <a:gd name="T58" fmla="*/ 16 w 405"/>
                <a:gd name="T59" fmla="*/ 74 h 354"/>
                <a:gd name="T60" fmla="*/ 62 w 405"/>
                <a:gd name="T61" fmla="*/ 72 h 354"/>
                <a:gd name="T62" fmla="*/ 60 w 405"/>
                <a:gd name="T63" fmla="*/ 37 h 354"/>
                <a:gd name="T64" fmla="*/ 89 w 405"/>
                <a:gd name="T65" fmla="*/ 10 h 354"/>
                <a:gd name="T66" fmla="*/ 113 w 405"/>
                <a:gd name="T67" fmla="*/ 18 h 354"/>
                <a:gd name="T68" fmla="*/ 113 w 405"/>
                <a:gd name="T69" fmla="*/ 44 h 354"/>
                <a:gd name="T70" fmla="*/ 216 w 405"/>
                <a:gd name="T71" fmla="*/ 290 h 354"/>
                <a:gd name="T72" fmla="*/ 291 w 405"/>
                <a:gd name="T73" fmla="*/ 45 h 354"/>
                <a:gd name="T74" fmla="*/ 281 w 405"/>
                <a:gd name="T75" fmla="*/ 11 h 354"/>
                <a:gd name="T76" fmla="*/ 316 w 405"/>
                <a:gd name="T77" fmla="*/ 9 h 354"/>
                <a:gd name="T78" fmla="*/ 345 w 405"/>
                <a:gd name="T79" fmla="*/ 37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05" h="354">
                  <a:moveTo>
                    <a:pt x="329" y="52"/>
                  </a:moveTo>
                  <a:cubicBezTo>
                    <a:pt x="334" y="59"/>
                    <a:pt x="338" y="65"/>
                    <a:pt x="342" y="71"/>
                  </a:cubicBezTo>
                  <a:cubicBezTo>
                    <a:pt x="349" y="68"/>
                    <a:pt x="356" y="65"/>
                    <a:pt x="363" y="63"/>
                  </a:cubicBezTo>
                  <a:cubicBezTo>
                    <a:pt x="375" y="59"/>
                    <a:pt x="384" y="63"/>
                    <a:pt x="389" y="74"/>
                  </a:cubicBezTo>
                  <a:cubicBezTo>
                    <a:pt x="393" y="84"/>
                    <a:pt x="389" y="95"/>
                    <a:pt x="378" y="100"/>
                  </a:cubicBezTo>
                  <a:cubicBezTo>
                    <a:pt x="372" y="103"/>
                    <a:pt x="365" y="106"/>
                    <a:pt x="358" y="109"/>
                  </a:cubicBezTo>
                  <a:cubicBezTo>
                    <a:pt x="359" y="115"/>
                    <a:pt x="360" y="121"/>
                    <a:pt x="362" y="127"/>
                  </a:cubicBezTo>
                  <a:cubicBezTo>
                    <a:pt x="362" y="129"/>
                    <a:pt x="365" y="131"/>
                    <a:pt x="367" y="131"/>
                  </a:cubicBezTo>
                  <a:cubicBezTo>
                    <a:pt x="373" y="132"/>
                    <a:pt x="379" y="131"/>
                    <a:pt x="385" y="132"/>
                  </a:cubicBezTo>
                  <a:cubicBezTo>
                    <a:pt x="396" y="132"/>
                    <a:pt x="405" y="141"/>
                    <a:pt x="404" y="152"/>
                  </a:cubicBezTo>
                  <a:cubicBezTo>
                    <a:pt x="404" y="163"/>
                    <a:pt x="396" y="171"/>
                    <a:pt x="386" y="172"/>
                  </a:cubicBezTo>
                  <a:cubicBezTo>
                    <a:pt x="382" y="172"/>
                    <a:pt x="378" y="172"/>
                    <a:pt x="375" y="172"/>
                  </a:cubicBezTo>
                  <a:cubicBezTo>
                    <a:pt x="365" y="170"/>
                    <a:pt x="361" y="174"/>
                    <a:pt x="360" y="184"/>
                  </a:cubicBezTo>
                  <a:cubicBezTo>
                    <a:pt x="358" y="192"/>
                    <a:pt x="359" y="197"/>
                    <a:pt x="368" y="199"/>
                  </a:cubicBezTo>
                  <a:cubicBezTo>
                    <a:pt x="372" y="200"/>
                    <a:pt x="375" y="202"/>
                    <a:pt x="379" y="203"/>
                  </a:cubicBezTo>
                  <a:cubicBezTo>
                    <a:pt x="389" y="209"/>
                    <a:pt x="393" y="220"/>
                    <a:pt x="388" y="230"/>
                  </a:cubicBezTo>
                  <a:cubicBezTo>
                    <a:pt x="384" y="240"/>
                    <a:pt x="374" y="244"/>
                    <a:pt x="363" y="240"/>
                  </a:cubicBezTo>
                  <a:cubicBezTo>
                    <a:pt x="360" y="239"/>
                    <a:pt x="356" y="238"/>
                    <a:pt x="352" y="236"/>
                  </a:cubicBezTo>
                  <a:cubicBezTo>
                    <a:pt x="349" y="235"/>
                    <a:pt x="346" y="234"/>
                    <a:pt x="342" y="233"/>
                  </a:cubicBezTo>
                  <a:cubicBezTo>
                    <a:pt x="338" y="239"/>
                    <a:pt x="334" y="244"/>
                    <a:pt x="329" y="252"/>
                  </a:cubicBezTo>
                  <a:cubicBezTo>
                    <a:pt x="334" y="256"/>
                    <a:pt x="339" y="260"/>
                    <a:pt x="344" y="265"/>
                  </a:cubicBezTo>
                  <a:cubicBezTo>
                    <a:pt x="353" y="274"/>
                    <a:pt x="353" y="287"/>
                    <a:pt x="344" y="295"/>
                  </a:cubicBezTo>
                  <a:cubicBezTo>
                    <a:pt x="336" y="303"/>
                    <a:pt x="325" y="303"/>
                    <a:pt x="315" y="294"/>
                  </a:cubicBezTo>
                  <a:cubicBezTo>
                    <a:pt x="311" y="289"/>
                    <a:pt x="307" y="284"/>
                    <a:pt x="302" y="279"/>
                  </a:cubicBezTo>
                  <a:cubicBezTo>
                    <a:pt x="295" y="284"/>
                    <a:pt x="288" y="288"/>
                    <a:pt x="281" y="293"/>
                  </a:cubicBezTo>
                  <a:cubicBezTo>
                    <a:pt x="284" y="299"/>
                    <a:pt x="286" y="304"/>
                    <a:pt x="288" y="310"/>
                  </a:cubicBezTo>
                  <a:cubicBezTo>
                    <a:pt x="293" y="323"/>
                    <a:pt x="289" y="335"/>
                    <a:pt x="278" y="339"/>
                  </a:cubicBezTo>
                  <a:cubicBezTo>
                    <a:pt x="267" y="343"/>
                    <a:pt x="257" y="338"/>
                    <a:pt x="252" y="325"/>
                  </a:cubicBezTo>
                  <a:cubicBezTo>
                    <a:pt x="249" y="320"/>
                    <a:pt x="247" y="314"/>
                    <a:pt x="244" y="308"/>
                  </a:cubicBezTo>
                  <a:cubicBezTo>
                    <a:pt x="236" y="309"/>
                    <a:pt x="229" y="311"/>
                    <a:pt x="221" y="313"/>
                  </a:cubicBezTo>
                  <a:cubicBezTo>
                    <a:pt x="221" y="320"/>
                    <a:pt x="221" y="327"/>
                    <a:pt x="221" y="335"/>
                  </a:cubicBezTo>
                  <a:cubicBezTo>
                    <a:pt x="221" y="346"/>
                    <a:pt x="212" y="354"/>
                    <a:pt x="202" y="354"/>
                  </a:cubicBezTo>
                  <a:cubicBezTo>
                    <a:pt x="191" y="354"/>
                    <a:pt x="183" y="346"/>
                    <a:pt x="183" y="335"/>
                  </a:cubicBezTo>
                  <a:cubicBezTo>
                    <a:pt x="183" y="331"/>
                    <a:pt x="183" y="327"/>
                    <a:pt x="183" y="324"/>
                  </a:cubicBezTo>
                  <a:cubicBezTo>
                    <a:pt x="183" y="320"/>
                    <a:pt x="183" y="317"/>
                    <a:pt x="183" y="312"/>
                  </a:cubicBezTo>
                  <a:cubicBezTo>
                    <a:pt x="179" y="311"/>
                    <a:pt x="175" y="311"/>
                    <a:pt x="171" y="310"/>
                  </a:cubicBezTo>
                  <a:cubicBezTo>
                    <a:pt x="168" y="309"/>
                    <a:pt x="164" y="308"/>
                    <a:pt x="160" y="308"/>
                  </a:cubicBezTo>
                  <a:cubicBezTo>
                    <a:pt x="157" y="314"/>
                    <a:pt x="155" y="321"/>
                    <a:pt x="152" y="327"/>
                  </a:cubicBezTo>
                  <a:cubicBezTo>
                    <a:pt x="147" y="338"/>
                    <a:pt x="136" y="343"/>
                    <a:pt x="125" y="339"/>
                  </a:cubicBezTo>
                  <a:cubicBezTo>
                    <a:pt x="115" y="334"/>
                    <a:pt x="111" y="323"/>
                    <a:pt x="115" y="312"/>
                  </a:cubicBezTo>
                  <a:cubicBezTo>
                    <a:pt x="117" y="306"/>
                    <a:pt x="120" y="299"/>
                    <a:pt x="123" y="293"/>
                  </a:cubicBezTo>
                  <a:cubicBezTo>
                    <a:pt x="120" y="290"/>
                    <a:pt x="116" y="288"/>
                    <a:pt x="113" y="286"/>
                  </a:cubicBezTo>
                  <a:cubicBezTo>
                    <a:pt x="110" y="284"/>
                    <a:pt x="107" y="282"/>
                    <a:pt x="104" y="279"/>
                  </a:cubicBezTo>
                  <a:cubicBezTo>
                    <a:pt x="99" y="284"/>
                    <a:pt x="94" y="289"/>
                    <a:pt x="89" y="294"/>
                  </a:cubicBezTo>
                  <a:cubicBezTo>
                    <a:pt x="79" y="302"/>
                    <a:pt x="68" y="303"/>
                    <a:pt x="60" y="295"/>
                  </a:cubicBezTo>
                  <a:cubicBezTo>
                    <a:pt x="51" y="286"/>
                    <a:pt x="52" y="275"/>
                    <a:pt x="60" y="266"/>
                  </a:cubicBezTo>
                  <a:cubicBezTo>
                    <a:pt x="75" y="250"/>
                    <a:pt x="75" y="250"/>
                    <a:pt x="62" y="232"/>
                  </a:cubicBezTo>
                  <a:cubicBezTo>
                    <a:pt x="56" y="234"/>
                    <a:pt x="50" y="237"/>
                    <a:pt x="43" y="239"/>
                  </a:cubicBezTo>
                  <a:cubicBezTo>
                    <a:pt x="31" y="244"/>
                    <a:pt x="20" y="240"/>
                    <a:pt x="16" y="229"/>
                  </a:cubicBezTo>
                  <a:cubicBezTo>
                    <a:pt x="11" y="219"/>
                    <a:pt x="16" y="208"/>
                    <a:pt x="28" y="203"/>
                  </a:cubicBezTo>
                  <a:cubicBezTo>
                    <a:pt x="34" y="200"/>
                    <a:pt x="43" y="198"/>
                    <a:pt x="46" y="194"/>
                  </a:cubicBezTo>
                  <a:cubicBezTo>
                    <a:pt x="48" y="189"/>
                    <a:pt x="44" y="181"/>
                    <a:pt x="43" y="174"/>
                  </a:cubicBezTo>
                  <a:cubicBezTo>
                    <a:pt x="43" y="174"/>
                    <a:pt x="42" y="173"/>
                    <a:pt x="42" y="171"/>
                  </a:cubicBezTo>
                  <a:cubicBezTo>
                    <a:pt x="35" y="171"/>
                    <a:pt x="28" y="171"/>
                    <a:pt x="20" y="171"/>
                  </a:cubicBezTo>
                  <a:cubicBezTo>
                    <a:pt x="8" y="171"/>
                    <a:pt x="1" y="163"/>
                    <a:pt x="1" y="152"/>
                  </a:cubicBezTo>
                  <a:cubicBezTo>
                    <a:pt x="0" y="141"/>
                    <a:pt x="9" y="132"/>
                    <a:pt x="21" y="132"/>
                  </a:cubicBezTo>
                  <a:cubicBezTo>
                    <a:pt x="28" y="132"/>
                    <a:pt x="35" y="132"/>
                    <a:pt x="42" y="132"/>
                  </a:cubicBezTo>
                  <a:cubicBezTo>
                    <a:pt x="44" y="124"/>
                    <a:pt x="45" y="116"/>
                    <a:pt x="47" y="108"/>
                  </a:cubicBezTo>
                  <a:cubicBezTo>
                    <a:pt x="40" y="105"/>
                    <a:pt x="33" y="103"/>
                    <a:pt x="27" y="100"/>
                  </a:cubicBezTo>
                  <a:cubicBezTo>
                    <a:pt x="16" y="95"/>
                    <a:pt x="12" y="84"/>
                    <a:pt x="16" y="74"/>
                  </a:cubicBezTo>
                  <a:cubicBezTo>
                    <a:pt x="20" y="64"/>
                    <a:pt x="31" y="59"/>
                    <a:pt x="42" y="63"/>
                  </a:cubicBezTo>
                  <a:cubicBezTo>
                    <a:pt x="49" y="66"/>
                    <a:pt x="55" y="69"/>
                    <a:pt x="62" y="72"/>
                  </a:cubicBezTo>
                  <a:cubicBezTo>
                    <a:pt x="66" y="65"/>
                    <a:pt x="70" y="59"/>
                    <a:pt x="76" y="51"/>
                  </a:cubicBezTo>
                  <a:cubicBezTo>
                    <a:pt x="71" y="46"/>
                    <a:pt x="65" y="42"/>
                    <a:pt x="60" y="37"/>
                  </a:cubicBezTo>
                  <a:cubicBezTo>
                    <a:pt x="52" y="29"/>
                    <a:pt x="51" y="17"/>
                    <a:pt x="59" y="9"/>
                  </a:cubicBezTo>
                  <a:cubicBezTo>
                    <a:pt x="67" y="1"/>
                    <a:pt x="80" y="1"/>
                    <a:pt x="89" y="10"/>
                  </a:cubicBezTo>
                  <a:cubicBezTo>
                    <a:pt x="94" y="14"/>
                    <a:pt x="98" y="19"/>
                    <a:pt x="103" y="24"/>
                  </a:cubicBezTo>
                  <a:cubicBezTo>
                    <a:pt x="107" y="22"/>
                    <a:pt x="110" y="20"/>
                    <a:pt x="113" y="18"/>
                  </a:cubicBezTo>
                  <a:cubicBezTo>
                    <a:pt x="116" y="16"/>
                    <a:pt x="119" y="14"/>
                    <a:pt x="122" y="12"/>
                  </a:cubicBezTo>
                  <a:cubicBezTo>
                    <a:pt x="127" y="26"/>
                    <a:pt x="124" y="35"/>
                    <a:pt x="113" y="44"/>
                  </a:cubicBezTo>
                  <a:cubicBezTo>
                    <a:pt x="66" y="85"/>
                    <a:pt x="50" y="149"/>
                    <a:pt x="74" y="205"/>
                  </a:cubicBezTo>
                  <a:cubicBezTo>
                    <a:pt x="98" y="262"/>
                    <a:pt x="154" y="296"/>
                    <a:pt x="216" y="290"/>
                  </a:cubicBezTo>
                  <a:cubicBezTo>
                    <a:pt x="269" y="286"/>
                    <a:pt x="318" y="247"/>
                    <a:pt x="334" y="195"/>
                  </a:cubicBezTo>
                  <a:cubicBezTo>
                    <a:pt x="352" y="140"/>
                    <a:pt x="336" y="82"/>
                    <a:pt x="291" y="45"/>
                  </a:cubicBezTo>
                  <a:cubicBezTo>
                    <a:pt x="283" y="38"/>
                    <a:pt x="279" y="32"/>
                    <a:pt x="281" y="21"/>
                  </a:cubicBezTo>
                  <a:cubicBezTo>
                    <a:pt x="281" y="19"/>
                    <a:pt x="281" y="16"/>
                    <a:pt x="281" y="11"/>
                  </a:cubicBezTo>
                  <a:cubicBezTo>
                    <a:pt x="288" y="15"/>
                    <a:pt x="295" y="19"/>
                    <a:pt x="303" y="24"/>
                  </a:cubicBezTo>
                  <a:cubicBezTo>
                    <a:pt x="307" y="19"/>
                    <a:pt x="311" y="14"/>
                    <a:pt x="316" y="9"/>
                  </a:cubicBezTo>
                  <a:cubicBezTo>
                    <a:pt x="325" y="0"/>
                    <a:pt x="337" y="0"/>
                    <a:pt x="345" y="8"/>
                  </a:cubicBezTo>
                  <a:cubicBezTo>
                    <a:pt x="353" y="16"/>
                    <a:pt x="353" y="29"/>
                    <a:pt x="345" y="37"/>
                  </a:cubicBezTo>
                  <a:cubicBezTo>
                    <a:pt x="340" y="42"/>
                    <a:pt x="335" y="47"/>
                    <a:pt x="329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33D13F5-9262-442B-A094-515F3E7D5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2525" y="3298825"/>
              <a:ext cx="1539875" cy="1284287"/>
            </a:xfrm>
            <a:custGeom>
              <a:avLst/>
              <a:gdLst>
                <a:gd name="T0" fmla="*/ 109 w 250"/>
                <a:gd name="T1" fmla="*/ 114 h 209"/>
                <a:gd name="T2" fmla="*/ 109 w 250"/>
                <a:gd name="T3" fmla="*/ 3 h 209"/>
                <a:gd name="T4" fmla="*/ 137 w 250"/>
                <a:gd name="T5" fmla="*/ 3 h 209"/>
                <a:gd name="T6" fmla="*/ 141 w 250"/>
                <a:gd name="T7" fmla="*/ 10 h 209"/>
                <a:gd name="T8" fmla="*/ 142 w 250"/>
                <a:gd name="T9" fmla="*/ 106 h 209"/>
                <a:gd name="T10" fmla="*/ 142 w 250"/>
                <a:gd name="T11" fmla="*/ 115 h 209"/>
                <a:gd name="T12" fmla="*/ 186 w 250"/>
                <a:gd name="T13" fmla="*/ 115 h 209"/>
                <a:gd name="T14" fmla="*/ 186 w 250"/>
                <a:gd name="T15" fmla="*/ 61 h 209"/>
                <a:gd name="T16" fmla="*/ 186 w 250"/>
                <a:gd name="T17" fmla="*/ 15 h 209"/>
                <a:gd name="T18" fmla="*/ 188 w 250"/>
                <a:gd name="T19" fmla="*/ 4 h 209"/>
                <a:gd name="T20" fmla="*/ 208 w 250"/>
                <a:gd name="T21" fmla="*/ 7 h 209"/>
                <a:gd name="T22" fmla="*/ 240 w 250"/>
                <a:gd name="T23" fmla="*/ 70 h 209"/>
                <a:gd name="T24" fmla="*/ 118 w 250"/>
                <a:gd name="T25" fmla="*/ 203 h 209"/>
                <a:gd name="T26" fmla="*/ 17 w 250"/>
                <a:gd name="T27" fmla="*/ 129 h 209"/>
                <a:gd name="T28" fmla="*/ 42 w 250"/>
                <a:gd name="T29" fmla="*/ 7 h 209"/>
                <a:gd name="T30" fmla="*/ 62 w 250"/>
                <a:gd name="T31" fmla="*/ 3 h 209"/>
                <a:gd name="T32" fmla="*/ 65 w 250"/>
                <a:gd name="T33" fmla="*/ 11 h 209"/>
                <a:gd name="T34" fmla="*/ 65 w 250"/>
                <a:gd name="T35" fmla="*/ 106 h 209"/>
                <a:gd name="T36" fmla="*/ 65 w 250"/>
                <a:gd name="T37" fmla="*/ 114 h 209"/>
                <a:gd name="T38" fmla="*/ 109 w 250"/>
                <a:gd name="T39" fmla="*/ 11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0" h="209">
                  <a:moveTo>
                    <a:pt x="109" y="114"/>
                  </a:moveTo>
                  <a:cubicBezTo>
                    <a:pt x="109" y="77"/>
                    <a:pt x="109" y="41"/>
                    <a:pt x="109" y="3"/>
                  </a:cubicBezTo>
                  <a:cubicBezTo>
                    <a:pt x="119" y="3"/>
                    <a:pt x="128" y="2"/>
                    <a:pt x="137" y="3"/>
                  </a:cubicBezTo>
                  <a:cubicBezTo>
                    <a:pt x="139" y="3"/>
                    <a:pt x="141" y="8"/>
                    <a:pt x="141" y="10"/>
                  </a:cubicBezTo>
                  <a:cubicBezTo>
                    <a:pt x="142" y="42"/>
                    <a:pt x="142" y="74"/>
                    <a:pt x="142" y="106"/>
                  </a:cubicBezTo>
                  <a:cubicBezTo>
                    <a:pt x="142" y="108"/>
                    <a:pt x="142" y="111"/>
                    <a:pt x="142" y="115"/>
                  </a:cubicBezTo>
                  <a:cubicBezTo>
                    <a:pt x="157" y="115"/>
                    <a:pt x="171" y="115"/>
                    <a:pt x="186" y="115"/>
                  </a:cubicBezTo>
                  <a:cubicBezTo>
                    <a:pt x="186" y="97"/>
                    <a:pt x="186" y="79"/>
                    <a:pt x="186" y="61"/>
                  </a:cubicBezTo>
                  <a:cubicBezTo>
                    <a:pt x="186" y="46"/>
                    <a:pt x="186" y="30"/>
                    <a:pt x="186" y="15"/>
                  </a:cubicBezTo>
                  <a:cubicBezTo>
                    <a:pt x="186" y="11"/>
                    <a:pt x="188" y="4"/>
                    <a:pt x="188" y="4"/>
                  </a:cubicBezTo>
                  <a:cubicBezTo>
                    <a:pt x="195" y="4"/>
                    <a:pt x="203" y="3"/>
                    <a:pt x="208" y="7"/>
                  </a:cubicBezTo>
                  <a:cubicBezTo>
                    <a:pt x="226" y="24"/>
                    <a:pt x="236" y="46"/>
                    <a:pt x="240" y="70"/>
                  </a:cubicBezTo>
                  <a:cubicBezTo>
                    <a:pt x="250" y="145"/>
                    <a:pt x="193" y="209"/>
                    <a:pt x="118" y="203"/>
                  </a:cubicBezTo>
                  <a:cubicBezTo>
                    <a:pt x="69" y="200"/>
                    <a:pt x="34" y="174"/>
                    <a:pt x="17" y="129"/>
                  </a:cubicBezTo>
                  <a:cubicBezTo>
                    <a:pt x="0" y="84"/>
                    <a:pt x="10" y="43"/>
                    <a:pt x="42" y="7"/>
                  </a:cubicBezTo>
                  <a:cubicBezTo>
                    <a:pt x="48" y="0"/>
                    <a:pt x="55" y="3"/>
                    <a:pt x="62" y="3"/>
                  </a:cubicBezTo>
                  <a:cubicBezTo>
                    <a:pt x="64" y="4"/>
                    <a:pt x="65" y="8"/>
                    <a:pt x="65" y="11"/>
                  </a:cubicBezTo>
                  <a:cubicBezTo>
                    <a:pt x="65" y="43"/>
                    <a:pt x="65" y="74"/>
                    <a:pt x="65" y="106"/>
                  </a:cubicBezTo>
                  <a:cubicBezTo>
                    <a:pt x="65" y="108"/>
                    <a:pt x="65" y="111"/>
                    <a:pt x="65" y="114"/>
                  </a:cubicBezTo>
                  <a:cubicBezTo>
                    <a:pt x="80" y="114"/>
                    <a:pt x="94" y="114"/>
                    <a:pt x="109" y="1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663F652-7770-403E-B00F-10AD4BF21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9713" y="1582738"/>
              <a:ext cx="836612" cy="2336800"/>
            </a:xfrm>
            <a:custGeom>
              <a:avLst/>
              <a:gdLst>
                <a:gd name="T0" fmla="*/ 39 w 136"/>
                <a:gd name="T1" fmla="*/ 380 h 380"/>
                <a:gd name="T2" fmla="*/ 19 w 136"/>
                <a:gd name="T3" fmla="*/ 380 h 380"/>
                <a:gd name="T4" fmla="*/ 19 w 136"/>
                <a:gd name="T5" fmla="*/ 259 h 380"/>
                <a:gd name="T6" fmla="*/ 0 w 136"/>
                <a:gd name="T7" fmla="*/ 258 h 380"/>
                <a:gd name="T8" fmla="*/ 1 w 136"/>
                <a:gd name="T9" fmla="*/ 207 h 380"/>
                <a:gd name="T10" fmla="*/ 11 w 136"/>
                <a:gd name="T11" fmla="*/ 199 h 380"/>
                <a:gd name="T12" fmla="*/ 17 w 136"/>
                <a:gd name="T13" fmla="*/ 188 h 380"/>
                <a:gd name="T14" fmla="*/ 32 w 136"/>
                <a:gd name="T15" fmla="*/ 154 h 380"/>
                <a:gd name="T16" fmla="*/ 42 w 136"/>
                <a:gd name="T17" fmla="*/ 144 h 380"/>
                <a:gd name="T18" fmla="*/ 58 w 136"/>
                <a:gd name="T19" fmla="*/ 134 h 380"/>
                <a:gd name="T20" fmla="*/ 54 w 136"/>
                <a:gd name="T21" fmla="*/ 129 h 380"/>
                <a:gd name="T22" fmla="*/ 50 w 136"/>
                <a:gd name="T23" fmla="*/ 125 h 380"/>
                <a:gd name="T24" fmla="*/ 54 w 136"/>
                <a:gd name="T25" fmla="*/ 122 h 380"/>
                <a:gd name="T26" fmla="*/ 58 w 136"/>
                <a:gd name="T27" fmla="*/ 118 h 380"/>
                <a:gd name="T28" fmla="*/ 50 w 136"/>
                <a:gd name="T29" fmla="*/ 109 h 380"/>
                <a:gd name="T30" fmla="*/ 58 w 136"/>
                <a:gd name="T31" fmla="*/ 102 h 380"/>
                <a:gd name="T32" fmla="*/ 58 w 136"/>
                <a:gd name="T33" fmla="*/ 0 h 380"/>
                <a:gd name="T34" fmla="*/ 76 w 136"/>
                <a:gd name="T35" fmla="*/ 0 h 380"/>
                <a:gd name="T36" fmla="*/ 76 w 136"/>
                <a:gd name="T37" fmla="*/ 104 h 380"/>
                <a:gd name="T38" fmla="*/ 86 w 136"/>
                <a:gd name="T39" fmla="*/ 111 h 380"/>
                <a:gd name="T40" fmla="*/ 77 w 136"/>
                <a:gd name="T41" fmla="*/ 118 h 380"/>
                <a:gd name="T42" fmla="*/ 83 w 136"/>
                <a:gd name="T43" fmla="*/ 122 h 380"/>
                <a:gd name="T44" fmla="*/ 85 w 136"/>
                <a:gd name="T45" fmla="*/ 126 h 380"/>
                <a:gd name="T46" fmla="*/ 82 w 136"/>
                <a:gd name="T47" fmla="*/ 129 h 380"/>
                <a:gd name="T48" fmla="*/ 74 w 136"/>
                <a:gd name="T49" fmla="*/ 136 h 380"/>
                <a:gd name="T50" fmla="*/ 108 w 136"/>
                <a:gd name="T51" fmla="*/ 159 h 380"/>
                <a:gd name="T52" fmla="*/ 118 w 136"/>
                <a:gd name="T53" fmla="*/ 196 h 380"/>
                <a:gd name="T54" fmla="*/ 135 w 136"/>
                <a:gd name="T55" fmla="*/ 226 h 380"/>
                <a:gd name="T56" fmla="*/ 135 w 136"/>
                <a:gd name="T57" fmla="*/ 258 h 380"/>
                <a:gd name="T58" fmla="*/ 115 w 136"/>
                <a:gd name="T59" fmla="*/ 259 h 380"/>
                <a:gd name="T60" fmla="*/ 115 w 136"/>
                <a:gd name="T61" fmla="*/ 380 h 380"/>
                <a:gd name="T62" fmla="*/ 96 w 136"/>
                <a:gd name="T63" fmla="*/ 380 h 380"/>
                <a:gd name="T64" fmla="*/ 96 w 136"/>
                <a:gd name="T65" fmla="*/ 259 h 380"/>
                <a:gd name="T66" fmla="*/ 39 w 136"/>
                <a:gd name="T67" fmla="*/ 259 h 380"/>
                <a:gd name="T68" fmla="*/ 39 w 136"/>
                <a:gd name="T69" fmla="*/ 38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6" h="380">
                  <a:moveTo>
                    <a:pt x="39" y="380"/>
                  </a:moveTo>
                  <a:cubicBezTo>
                    <a:pt x="32" y="380"/>
                    <a:pt x="26" y="380"/>
                    <a:pt x="19" y="380"/>
                  </a:cubicBezTo>
                  <a:cubicBezTo>
                    <a:pt x="19" y="340"/>
                    <a:pt x="19" y="300"/>
                    <a:pt x="19" y="259"/>
                  </a:cubicBezTo>
                  <a:cubicBezTo>
                    <a:pt x="13" y="259"/>
                    <a:pt x="7" y="259"/>
                    <a:pt x="0" y="258"/>
                  </a:cubicBezTo>
                  <a:cubicBezTo>
                    <a:pt x="0" y="241"/>
                    <a:pt x="0" y="224"/>
                    <a:pt x="1" y="207"/>
                  </a:cubicBezTo>
                  <a:cubicBezTo>
                    <a:pt x="1" y="204"/>
                    <a:pt x="7" y="201"/>
                    <a:pt x="11" y="199"/>
                  </a:cubicBezTo>
                  <a:cubicBezTo>
                    <a:pt x="16" y="197"/>
                    <a:pt x="18" y="193"/>
                    <a:pt x="17" y="188"/>
                  </a:cubicBezTo>
                  <a:cubicBezTo>
                    <a:pt x="15" y="173"/>
                    <a:pt x="21" y="162"/>
                    <a:pt x="32" y="154"/>
                  </a:cubicBezTo>
                  <a:cubicBezTo>
                    <a:pt x="36" y="151"/>
                    <a:pt x="38" y="147"/>
                    <a:pt x="42" y="144"/>
                  </a:cubicBezTo>
                  <a:cubicBezTo>
                    <a:pt x="46" y="141"/>
                    <a:pt x="51" y="138"/>
                    <a:pt x="58" y="134"/>
                  </a:cubicBezTo>
                  <a:cubicBezTo>
                    <a:pt x="58" y="133"/>
                    <a:pt x="56" y="131"/>
                    <a:pt x="54" y="129"/>
                  </a:cubicBezTo>
                  <a:cubicBezTo>
                    <a:pt x="53" y="128"/>
                    <a:pt x="51" y="126"/>
                    <a:pt x="50" y="125"/>
                  </a:cubicBezTo>
                  <a:cubicBezTo>
                    <a:pt x="51" y="124"/>
                    <a:pt x="53" y="123"/>
                    <a:pt x="54" y="122"/>
                  </a:cubicBezTo>
                  <a:cubicBezTo>
                    <a:pt x="56" y="120"/>
                    <a:pt x="58" y="118"/>
                    <a:pt x="58" y="118"/>
                  </a:cubicBezTo>
                  <a:cubicBezTo>
                    <a:pt x="54" y="114"/>
                    <a:pt x="52" y="112"/>
                    <a:pt x="50" y="109"/>
                  </a:cubicBezTo>
                  <a:cubicBezTo>
                    <a:pt x="52" y="107"/>
                    <a:pt x="55" y="105"/>
                    <a:pt x="58" y="102"/>
                  </a:cubicBezTo>
                  <a:cubicBezTo>
                    <a:pt x="58" y="70"/>
                    <a:pt x="58" y="35"/>
                    <a:pt x="58" y="0"/>
                  </a:cubicBezTo>
                  <a:cubicBezTo>
                    <a:pt x="65" y="0"/>
                    <a:pt x="70" y="0"/>
                    <a:pt x="76" y="0"/>
                  </a:cubicBezTo>
                  <a:cubicBezTo>
                    <a:pt x="76" y="35"/>
                    <a:pt x="76" y="69"/>
                    <a:pt x="76" y="104"/>
                  </a:cubicBezTo>
                  <a:cubicBezTo>
                    <a:pt x="81" y="106"/>
                    <a:pt x="89" y="105"/>
                    <a:pt x="86" y="111"/>
                  </a:cubicBezTo>
                  <a:cubicBezTo>
                    <a:pt x="82" y="114"/>
                    <a:pt x="79" y="116"/>
                    <a:pt x="77" y="118"/>
                  </a:cubicBezTo>
                  <a:cubicBezTo>
                    <a:pt x="79" y="119"/>
                    <a:pt x="81" y="120"/>
                    <a:pt x="83" y="122"/>
                  </a:cubicBezTo>
                  <a:cubicBezTo>
                    <a:pt x="84" y="123"/>
                    <a:pt x="86" y="125"/>
                    <a:pt x="85" y="126"/>
                  </a:cubicBezTo>
                  <a:cubicBezTo>
                    <a:pt x="85" y="127"/>
                    <a:pt x="83" y="128"/>
                    <a:pt x="82" y="129"/>
                  </a:cubicBezTo>
                  <a:cubicBezTo>
                    <a:pt x="80" y="131"/>
                    <a:pt x="78" y="133"/>
                    <a:pt x="74" y="136"/>
                  </a:cubicBezTo>
                  <a:cubicBezTo>
                    <a:pt x="92" y="138"/>
                    <a:pt x="98" y="152"/>
                    <a:pt x="108" y="159"/>
                  </a:cubicBezTo>
                  <a:cubicBezTo>
                    <a:pt x="122" y="169"/>
                    <a:pt x="115" y="183"/>
                    <a:pt x="118" y="196"/>
                  </a:cubicBezTo>
                  <a:cubicBezTo>
                    <a:pt x="135" y="198"/>
                    <a:pt x="136" y="211"/>
                    <a:pt x="135" y="226"/>
                  </a:cubicBezTo>
                  <a:cubicBezTo>
                    <a:pt x="134" y="236"/>
                    <a:pt x="135" y="247"/>
                    <a:pt x="135" y="258"/>
                  </a:cubicBezTo>
                  <a:cubicBezTo>
                    <a:pt x="128" y="259"/>
                    <a:pt x="122" y="259"/>
                    <a:pt x="115" y="259"/>
                  </a:cubicBezTo>
                  <a:cubicBezTo>
                    <a:pt x="115" y="300"/>
                    <a:pt x="115" y="340"/>
                    <a:pt x="115" y="380"/>
                  </a:cubicBezTo>
                  <a:cubicBezTo>
                    <a:pt x="109" y="380"/>
                    <a:pt x="103" y="380"/>
                    <a:pt x="96" y="380"/>
                  </a:cubicBezTo>
                  <a:cubicBezTo>
                    <a:pt x="96" y="340"/>
                    <a:pt x="96" y="300"/>
                    <a:pt x="96" y="259"/>
                  </a:cubicBezTo>
                  <a:cubicBezTo>
                    <a:pt x="77" y="259"/>
                    <a:pt x="58" y="259"/>
                    <a:pt x="39" y="259"/>
                  </a:cubicBezTo>
                  <a:cubicBezTo>
                    <a:pt x="39" y="300"/>
                    <a:pt x="39" y="339"/>
                    <a:pt x="39" y="38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FDE9F61-E6FF-4794-BD84-DD26E1ECD702}"/>
              </a:ext>
            </a:extLst>
          </p:cNvPr>
          <p:cNvSpPr/>
          <p:nvPr/>
        </p:nvSpPr>
        <p:spPr>
          <a:xfrm>
            <a:off x="3840587" y="2828174"/>
            <a:ext cx="2188348" cy="218834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54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Arc 31">
            <a:extLst>
              <a:ext uri="{FF2B5EF4-FFF2-40B4-BE49-F238E27FC236}">
                <a16:creationId xmlns:a16="http://schemas.microsoft.com/office/drawing/2014/main" id="{35981C91-BBD1-4673-927B-97EA3283A93A}"/>
              </a:ext>
            </a:extLst>
          </p:cNvPr>
          <p:cNvSpPr>
            <a:spLocks/>
          </p:cNvSpPr>
          <p:nvPr/>
        </p:nvSpPr>
        <p:spPr bwMode="auto">
          <a:xfrm rot="16200000">
            <a:off x="3596275" y="2586186"/>
            <a:ext cx="1193145" cy="1190822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1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/>
          </a:p>
        </p:txBody>
      </p:sp>
      <p:sp>
        <p:nvSpPr>
          <p:cNvPr id="6" name="Arc 31">
            <a:extLst>
              <a:ext uri="{FF2B5EF4-FFF2-40B4-BE49-F238E27FC236}">
                <a16:creationId xmlns:a16="http://schemas.microsoft.com/office/drawing/2014/main" id="{58359723-7980-42FC-9606-B56906D329FF}"/>
              </a:ext>
            </a:extLst>
          </p:cNvPr>
          <p:cNvSpPr>
            <a:spLocks/>
          </p:cNvSpPr>
          <p:nvPr/>
        </p:nvSpPr>
        <p:spPr bwMode="auto">
          <a:xfrm rot="5400000">
            <a:off x="5063214" y="4053125"/>
            <a:ext cx="1193145" cy="1190822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3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/>
          </a:p>
        </p:txBody>
      </p:sp>
      <p:sp>
        <p:nvSpPr>
          <p:cNvPr id="7" name="Arc 31">
            <a:extLst>
              <a:ext uri="{FF2B5EF4-FFF2-40B4-BE49-F238E27FC236}">
                <a16:creationId xmlns:a16="http://schemas.microsoft.com/office/drawing/2014/main" id="{65160D4E-A6F2-46F6-ACD5-52CC63E64865}"/>
              </a:ext>
            </a:extLst>
          </p:cNvPr>
          <p:cNvSpPr>
            <a:spLocks/>
          </p:cNvSpPr>
          <p:nvPr/>
        </p:nvSpPr>
        <p:spPr bwMode="auto">
          <a:xfrm>
            <a:off x="5089656" y="2618413"/>
            <a:ext cx="1193145" cy="1190822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4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 dirty="0"/>
          </a:p>
        </p:txBody>
      </p:sp>
      <p:sp>
        <p:nvSpPr>
          <p:cNvPr id="8" name="Arc 31">
            <a:extLst>
              <a:ext uri="{FF2B5EF4-FFF2-40B4-BE49-F238E27FC236}">
                <a16:creationId xmlns:a16="http://schemas.microsoft.com/office/drawing/2014/main" id="{DC30C2C5-F611-46A7-ACB7-5787B6712AFC}"/>
              </a:ext>
            </a:extLst>
          </p:cNvPr>
          <p:cNvSpPr>
            <a:spLocks/>
          </p:cNvSpPr>
          <p:nvPr/>
        </p:nvSpPr>
        <p:spPr bwMode="auto">
          <a:xfrm rot="10800000">
            <a:off x="3623120" y="4043236"/>
            <a:ext cx="1193145" cy="1190822"/>
          </a:xfrm>
          <a:custGeom>
            <a:avLst/>
            <a:gdLst>
              <a:gd name="T0" fmla="*/ 693238 w 19905"/>
              <a:gd name="T1" fmla="*/ 0 h 19873"/>
              <a:gd name="T2" fmla="*/ 1630691 w 19905"/>
              <a:gd name="T3" fmla="*/ 940395 h 19873"/>
              <a:gd name="T4" fmla="*/ 0 w 19905"/>
              <a:gd name="T5" fmla="*/ 1627065 h 19873"/>
              <a:gd name="T6" fmla="*/ 0 60000 65536"/>
              <a:gd name="T7" fmla="*/ 0 60000 65536"/>
              <a:gd name="T8" fmla="*/ 0 60000 65536"/>
              <a:gd name="T9" fmla="*/ 0 w 19905"/>
              <a:gd name="T10" fmla="*/ 0 h 19873"/>
              <a:gd name="T11" fmla="*/ 19905 w 19905"/>
              <a:gd name="T12" fmla="*/ 19873 h 19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905" h="19873" fill="none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</a:path>
              <a:path w="19905" h="19873" stroke="0" extrusionOk="0">
                <a:moveTo>
                  <a:pt x="8462" y="-1"/>
                </a:moveTo>
                <a:cubicBezTo>
                  <a:pt x="13623" y="2197"/>
                  <a:pt x="17727" y="6316"/>
                  <a:pt x="19905" y="11485"/>
                </a:cubicBezTo>
                <a:lnTo>
                  <a:pt x="0" y="19873"/>
                </a:lnTo>
                <a:close/>
              </a:path>
            </a:pathLst>
          </a:custGeom>
          <a:noFill/>
          <a:ln w="63500" cap="sq">
            <a:solidFill>
              <a:schemeClr val="accent2"/>
            </a:solidFill>
            <a:prstDash val="solid"/>
            <a:round/>
            <a:headEnd/>
            <a:tailEnd type="triangle" w="med" len="sm"/>
          </a:ln>
        </p:spPr>
        <p:txBody>
          <a:bodyPr wrap="none" anchor="ctr"/>
          <a:lstStyle/>
          <a:p>
            <a:endParaRPr lang="ko-KR" altLang="en-US" sz="16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228A664-CEE4-4F04-8B64-2A68060DA551}"/>
              </a:ext>
            </a:extLst>
          </p:cNvPr>
          <p:cNvSpPr/>
          <p:nvPr/>
        </p:nvSpPr>
        <p:spPr>
          <a:xfrm>
            <a:off x="4509248" y="1989378"/>
            <a:ext cx="851024" cy="851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4D5610-976E-432F-947A-58E7395A1411}"/>
              </a:ext>
            </a:extLst>
          </p:cNvPr>
          <p:cNvSpPr/>
          <p:nvPr/>
        </p:nvSpPr>
        <p:spPr>
          <a:xfrm>
            <a:off x="4493167" y="5016521"/>
            <a:ext cx="851024" cy="851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EEAF08A-8F3C-4302-BAB2-FCC8FBCD3BA4}"/>
              </a:ext>
            </a:extLst>
          </p:cNvPr>
          <p:cNvSpPr/>
          <p:nvPr/>
        </p:nvSpPr>
        <p:spPr>
          <a:xfrm>
            <a:off x="6028934" y="3496835"/>
            <a:ext cx="851024" cy="8510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5F0E8AA-6CE1-4A34-9CBD-04849ED2F3F4}"/>
              </a:ext>
            </a:extLst>
          </p:cNvPr>
          <p:cNvSpPr/>
          <p:nvPr/>
        </p:nvSpPr>
        <p:spPr>
          <a:xfrm>
            <a:off x="3015611" y="3496835"/>
            <a:ext cx="851024" cy="8510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8">
            <a:extLst>
              <a:ext uri="{FF2B5EF4-FFF2-40B4-BE49-F238E27FC236}">
                <a16:creationId xmlns:a16="http://schemas.microsoft.com/office/drawing/2014/main" id="{F0F45C52-72CC-4328-A8FF-0265EEB13137}"/>
              </a:ext>
            </a:extLst>
          </p:cNvPr>
          <p:cNvGrpSpPr/>
          <p:nvPr/>
        </p:nvGrpSpPr>
        <p:grpSpPr>
          <a:xfrm>
            <a:off x="4022949" y="3509482"/>
            <a:ext cx="1823623" cy="816690"/>
            <a:chOff x="1619673" y="3427506"/>
            <a:chExt cx="2160240" cy="96743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5C4B682-2411-47A2-B97B-8BC8860A60CB}"/>
                </a:ext>
              </a:extLst>
            </p:cNvPr>
            <p:cNvSpPr txBox="1"/>
            <p:nvPr/>
          </p:nvSpPr>
          <p:spPr>
            <a:xfrm>
              <a:off x="1619673" y="3427506"/>
              <a:ext cx="2160240" cy="69136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E5B1E4-B524-4E9F-89D2-A10C2F2DECBD}"/>
                </a:ext>
              </a:extLst>
            </p:cNvPr>
            <p:cNvSpPr txBox="1"/>
            <p:nvPr/>
          </p:nvSpPr>
          <p:spPr>
            <a:xfrm>
              <a:off x="1619673" y="4032803"/>
              <a:ext cx="2160240" cy="36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Your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Rectangle 16">
            <a:extLst>
              <a:ext uri="{FF2B5EF4-FFF2-40B4-BE49-F238E27FC236}">
                <a16:creationId xmlns:a16="http://schemas.microsoft.com/office/drawing/2014/main" id="{821E4828-A5C8-439D-B35E-BF16DCE769A1}"/>
              </a:ext>
            </a:extLst>
          </p:cNvPr>
          <p:cNvSpPr/>
          <p:nvPr/>
        </p:nvSpPr>
        <p:spPr>
          <a:xfrm rot="2700000">
            <a:off x="4829103" y="2216538"/>
            <a:ext cx="240124" cy="4304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0B81A5B2-AE4B-40FC-9A53-F47756B56A18}"/>
              </a:ext>
            </a:extLst>
          </p:cNvPr>
          <p:cNvSpPr/>
          <p:nvPr/>
        </p:nvSpPr>
        <p:spPr>
          <a:xfrm>
            <a:off x="6287912" y="3778170"/>
            <a:ext cx="351598" cy="29390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 Same Side Corner Rectangle 36">
            <a:extLst>
              <a:ext uri="{FF2B5EF4-FFF2-40B4-BE49-F238E27FC236}">
                <a16:creationId xmlns:a16="http://schemas.microsoft.com/office/drawing/2014/main" id="{1D380781-10A9-4C3B-8CCF-7B33E2ED9CC1}"/>
              </a:ext>
            </a:extLst>
          </p:cNvPr>
          <p:cNvSpPr>
            <a:spLocks noChangeAspect="1"/>
          </p:cNvSpPr>
          <p:nvPr/>
        </p:nvSpPr>
        <p:spPr>
          <a:xfrm>
            <a:off x="4739885" y="5300676"/>
            <a:ext cx="357585" cy="28271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A1FF8497-5F3F-478B-B7A3-B4EBA65574D6}"/>
              </a:ext>
            </a:extLst>
          </p:cNvPr>
          <p:cNvSpPr>
            <a:spLocks noChangeAspect="1"/>
          </p:cNvSpPr>
          <p:nvPr/>
        </p:nvSpPr>
        <p:spPr>
          <a:xfrm>
            <a:off x="3257952" y="3771601"/>
            <a:ext cx="320270" cy="32294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Donut 66">
            <a:extLst>
              <a:ext uri="{FF2B5EF4-FFF2-40B4-BE49-F238E27FC236}">
                <a16:creationId xmlns:a16="http://schemas.microsoft.com/office/drawing/2014/main" id="{B31F225E-4BBC-4370-95E2-87543E82D83C}"/>
              </a:ext>
            </a:extLst>
          </p:cNvPr>
          <p:cNvSpPr/>
          <p:nvPr/>
        </p:nvSpPr>
        <p:spPr>
          <a:xfrm>
            <a:off x="7397978" y="4116706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3549513-1A65-49B2-8AA2-616FE0117955}"/>
              </a:ext>
            </a:extLst>
          </p:cNvPr>
          <p:cNvCxnSpPr>
            <a:cxnSpLocks/>
            <a:stCxn id="20" idx="6"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2">
            <a:extLst>
              <a:ext uri="{FF2B5EF4-FFF2-40B4-BE49-F238E27FC236}">
                <a16:creationId xmlns:a16="http://schemas.microsoft.com/office/drawing/2014/main" id="{DC9BF953-2E50-4827-B33A-074946F53576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F917776-3C3B-49EF-B97D-51BA7B36F739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F316B7C-1CBA-4C47-9941-55CF6F393E25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Donut 59">
            <a:extLst>
              <a:ext uri="{FF2B5EF4-FFF2-40B4-BE49-F238E27FC236}">
                <a16:creationId xmlns:a16="http://schemas.microsoft.com/office/drawing/2014/main" id="{8D2B3B42-9E69-44D7-9290-7081E0047261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B9BDCA5-B314-44A3-91FA-082308F4D660}"/>
              </a:ext>
            </a:extLst>
          </p:cNvPr>
          <p:cNvCxnSpPr>
            <a:cxnSpLocks/>
            <a:stCxn id="25" idx="6"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6">
            <a:extLst>
              <a:ext uri="{FF2B5EF4-FFF2-40B4-BE49-F238E27FC236}">
                <a16:creationId xmlns:a16="http://schemas.microsoft.com/office/drawing/2014/main" id="{3605F0CB-AC3A-4805-A185-1504D462C8C0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69D4A6-9055-4171-A748-363B59664EA6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328DFBC-8FCD-4FBA-A36F-39630B8703F2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Donut 60">
            <a:extLst>
              <a:ext uri="{FF2B5EF4-FFF2-40B4-BE49-F238E27FC236}">
                <a16:creationId xmlns:a16="http://schemas.microsoft.com/office/drawing/2014/main" id="{CC3E3317-6122-4809-9345-6E0F59EBC2C8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970B52F-DD1A-4C38-AE5E-610293853F59}"/>
              </a:ext>
            </a:extLst>
          </p:cNvPr>
          <p:cNvCxnSpPr>
            <a:cxnSpLocks/>
            <a:stCxn id="30" idx="6"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127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7">
            <a:extLst>
              <a:ext uri="{FF2B5EF4-FFF2-40B4-BE49-F238E27FC236}">
                <a16:creationId xmlns:a16="http://schemas.microsoft.com/office/drawing/2014/main" id="{D7ED5AAF-B445-4113-9C40-F1E5FC640B12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53E6629-83D1-4F45-91DD-E07EBEE36DC6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5396DD3-2DD5-44F8-9C32-B04C4A9BAF4A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Donut 61">
            <a:extLst>
              <a:ext uri="{FF2B5EF4-FFF2-40B4-BE49-F238E27FC236}">
                <a16:creationId xmlns:a16="http://schemas.microsoft.com/office/drawing/2014/main" id="{02C8DEC1-2B76-491E-865F-3CC71EE53F86}"/>
              </a:ext>
            </a:extLst>
          </p:cNvPr>
          <p:cNvSpPr/>
          <p:nvPr/>
        </p:nvSpPr>
        <p:spPr>
          <a:xfrm>
            <a:off x="7397978" y="288530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176228C-0CF3-4935-A091-8795B83A5243}"/>
              </a:ext>
            </a:extLst>
          </p:cNvPr>
          <p:cNvCxnSpPr>
            <a:cxnSpLocks/>
            <a:stCxn id="35" idx="6"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그룹 5">
            <a:extLst>
              <a:ext uri="{FF2B5EF4-FFF2-40B4-BE49-F238E27FC236}">
                <a16:creationId xmlns:a16="http://schemas.microsoft.com/office/drawing/2014/main" id="{1F57341F-66CC-4A84-B170-F11FCD10B884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C4AC8D2-135E-4AAE-940F-E55FBA8997F9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797B1F2-CE72-4F95-8A8B-57A467B39F17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Rectangle 30">
            <a:extLst>
              <a:ext uri="{FF2B5EF4-FFF2-40B4-BE49-F238E27FC236}">
                <a16:creationId xmlns:a16="http://schemas.microsoft.com/office/drawing/2014/main" id="{169FB4D0-A247-4045-8F8A-2841F4D95040}"/>
              </a:ext>
            </a:extLst>
          </p:cNvPr>
          <p:cNvSpPr/>
          <p:nvPr/>
        </p:nvSpPr>
        <p:spPr>
          <a:xfrm>
            <a:off x="7608768" y="3078623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ame 17">
            <a:extLst>
              <a:ext uri="{FF2B5EF4-FFF2-40B4-BE49-F238E27FC236}">
                <a16:creationId xmlns:a16="http://schemas.microsoft.com/office/drawing/2014/main" id="{2B5312B9-8F5A-4BDA-A60F-63D1AE342CE2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Isosceles Triangle 8">
            <a:extLst>
              <a:ext uri="{FF2B5EF4-FFF2-40B4-BE49-F238E27FC236}">
                <a16:creationId xmlns:a16="http://schemas.microsoft.com/office/drawing/2014/main" id="{638C860C-7FAD-4F12-B7A6-0750A95BBFAC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Donut 39">
            <a:extLst>
              <a:ext uri="{FF2B5EF4-FFF2-40B4-BE49-F238E27FC236}">
                <a16:creationId xmlns:a16="http://schemas.microsoft.com/office/drawing/2014/main" id="{63423188-9F93-4D9E-9DBC-C9BE9110A7F1}"/>
              </a:ext>
            </a:extLst>
          </p:cNvPr>
          <p:cNvSpPr/>
          <p:nvPr/>
        </p:nvSpPr>
        <p:spPr>
          <a:xfrm>
            <a:off x="7553131" y="4271822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4" name="그룹 12">
            <a:extLst>
              <a:ext uri="{FF2B5EF4-FFF2-40B4-BE49-F238E27FC236}">
                <a16:creationId xmlns:a16="http://schemas.microsoft.com/office/drawing/2014/main" id="{7CB1D220-ED5D-4B55-8727-5E2D4B39EC5A}"/>
              </a:ext>
            </a:extLst>
          </p:cNvPr>
          <p:cNvGrpSpPr/>
          <p:nvPr/>
        </p:nvGrpSpPr>
        <p:grpSpPr>
          <a:xfrm>
            <a:off x="908660" y="1516213"/>
            <a:ext cx="1803452" cy="4489741"/>
            <a:chOff x="1989012" y="2175681"/>
            <a:chExt cx="2165302" cy="44897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8D0A998-0692-4FED-9266-44DE9FA76330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1B14A78-20CF-4820-9E92-D42B9574B3F0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D66EC04-7AF5-4D71-9154-90394AA0D7AA}"/>
              </a:ext>
            </a:extLst>
          </p:cNvPr>
          <p:cNvCxnSpPr>
            <a:cxnSpLocks/>
          </p:cNvCxnSpPr>
          <p:nvPr/>
        </p:nvCxnSpPr>
        <p:spPr>
          <a:xfrm>
            <a:off x="908660" y="1829307"/>
            <a:ext cx="1801344" cy="0"/>
          </a:xfrm>
          <a:prstGeom prst="line">
            <a:avLst/>
          </a:prstGeom>
          <a:ln w="12700">
            <a:solidFill>
              <a:schemeClr val="accent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0408B44B-876F-47EB-9B09-119AA6C93F03}"/>
              </a:ext>
            </a:extLst>
          </p:cNvPr>
          <p:cNvGrpSpPr/>
          <p:nvPr/>
        </p:nvGrpSpPr>
        <p:grpSpPr>
          <a:xfrm>
            <a:off x="433257" y="5125337"/>
            <a:ext cx="2834998" cy="967775"/>
            <a:chOff x="643028" y="4941885"/>
            <a:chExt cx="2196000" cy="967775"/>
          </a:xfrm>
        </p:grpSpPr>
        <p:sp>
          <p:nvSpPr>
            <p:cNvPr id="163" name="Text Placeholder 8">
              <a:extLst>
                <a:ext uri="{FF2B5EF4-FFF2-40B4-BE49-F238E27FC236}">
                  <a16:creationId xmlns:a16="http://schemas.microsoft.com/office/drawing/2014/main" id="{2808C26A-FDE2-497E-A9DC-5DFEC923FA49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4941885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" name="Text Placeholder 29">
              <a:extLst>
                <a:ext uri="{FF2B5EF4-FFF2-40B4-BE49-F238E27FC236}">
                  <a16:creationId xmlns:a16="http://schemas.microsoft.com/office/drawing/2014/main" id="{69801AB6-A925-4E66-9209-ED3277206A8C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5218884"/>
              <a:ext cx="2196000" cy="690776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CCAD608B-FF9D-45FC-AD6B-00A3F32462F4}"/>
              </a:ext>
            </a:extLst>
          </p:cNvPr>
          <p:cNvGrpSpPr/>
          <p:nvPr/>
        </p:nvGrpSpPr>
        <p:grpSpPr>
          <a:xfrm>
            <a:off x="8918680" y="5125337"/>
            <a:ext cx="2804650" cy="958672"/>
            <a:chOff x="9113277" y="5125337"/>
            <a:chExt cx="2196000" cy="958672"/>
          </a:xfrm>
        </p:grpSpPr>
        <p:sp>
          <p:nvSpPr>
            <p:cNvPr id="166" name="Text Placeholder 30">
              <a:extLst>
                <a:ext uri="{FF2B5EF4-FFF2-40B4-BE49-F238E27FC236}">
                  <a16:creationId xmlns:a16="http://schemas.microsoft.com/office/drawing/2014/main" id="{3B91AAB5-18FC-4738-8518-D10F09CD917A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125337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7" name="Text Placeholder 31">
              <a:extLst>
                <a:ext uri="{FF2B5EF4-FFF2-40B4-BE49-F238E27FC236}">
                  <a16:creationId xmlns:a16="http://schemas.microsoft.com/office/drawing/2014/main" id="{63A4FC7C-7DB8-4995-89B3-CD485ECECA28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402336"/>
              <a:ext cx="2196000" cy="68167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68" name="Oval 19">
            <a:extLst>
              <a:ext uri="{FF2B5EF4-FFF2-40B4-BE49-F238E27FC236}">
                <a16:creationId xmlns:a16="http://schemas.microsoft.com/office/drawing/2014/main" id="{8BB8C4E6-3DC2-4E4C-B040-CC7B5FA40560}"/>
              </a:ext>
            </a:extLst>
          </p:cNvPr>
          <p:cNvSpPr/>
          <p:nvPr/>
        </p:nvSpPr>
        <p:spPr>
          <a:xfrm>
            <a:off x="9943809" y="4270946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69" name="Oval 20">
            <a:extLst>
              <a:ext uri="{FF2B5EF4-FFF2-40B4-BE49-F238E27FC236}">
                <a16:creationId xmlns:a16="http://schemas.microsoft.com/office/drawing/2014/main" id="{CAB30BBF-F98E-4978-954C-B6CA3F3BB96E}"/>
              </a:ext>
            </a:extLst>
          </p:cNvPr>
          <p:cNvSpPr/>
          <p:nvPr/>
        </p:nvSpPr>
        <p:spPr>
          <a:xfrm>
            <a:off x="1473560" y="4270946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70" name="Donut 8">
            <a:extLst>
              <a:ext uri="{FF2B5EF4-FFF2-40B4-BE49-F238E27FC236}">
                <a16:creationId xmlns:a16="http://schemas.microsoft.com/office/drawing/2014/main" id="{89B2DCE3-B5A3-4B19-AC3F-A984DDDAC241}"/>
              </a:ext>
            </a:extLst>
          </p:cNvPr>
          <p:cNvSpPr/>
          <p:nvPr/>
        </p:nvSpPr>
        <p:spPr>
          <a:xfrm>
            <a:off x="10150299" y="4425130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71" name="Oval 21">
            <a:extLst>
              <a:ext uri="{FF2B5EF4-FFF2-40B4-BE49-F238E27FC236}">
                <a16:creationId xmlns:a16="http://schemas.microsoft.com/office/drawing/2014/main" id="{486B94E3-E9CA-4AF4-96F8-0C2F2D5C25D7}"/>
              </a:ext>
            </a:extLst>
          </p:cNvPr>
          <p:cNvSpPr>
            <a:spLocks noChangeAspect="1"/>
          </p:cNvSpPr>
          <p:nvPr/>
        </p:nvSpPr>
        <p:spPr>
          <a:xfrm>
            <a:off x="1683310" y="4479710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9327CA41-1321-4A5D-83E9-9F4FDA285FF0}"/>
              </a:ext>
            </a:extLst>
          </p:cNvPr>
          <p:cNvGrpSpPr/>
          <p:nvPr/>
        </p:nvGrpSpPr>
        <p:grpSpPr>
          <a:xfrm>
            <a:off x="4520486" y="2525896"/>
            <a:ext cx="3151028" cy="903104"/>
            <a:chOff x="4998000" y="2525896"/>
            <a:chExt cx="2196000" cy="903104"/>
          </a:xfrm>
        </p:grpSpPr>
        <p:sp>
          <p:nvSpPr>
            <p:cNvPr id="173" name="Text Placeholder 30">
              <a:extLst>
                <a:ext uri="{FF2B5EF4-FFF2-40B4-BE49-F238E27FC236}">
                  <a16:creationId xmlns:a16="http://schemas.microsoft.com/office/drawing/2014/main" id="{9ED0DCA1-3352-478B-B8C8-EB4C9572777F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525896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" name="Text Placeholder 31">
              <a:extLst>
                <a:ext uri="{FF2B5EF4-FFF2-40B4-BE49-F238E27FC236}">
                  <a16:creationId xmlns:a16="http://schemas.microsoft.com/office/drawing/2014/main" id="{66394069-3517-440D-88F9-027F57618E67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802895"/>
              <a:ext cx="2196000" cy="626105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75" name="Oval 19">
            <a:extLst>
              <a:ext uri="{FF2B5EF4-FFF2-40B4-BE49-F238E27FC236}">
                <a16:creationId xmlns:a16="http://schemas.microsoft.com/office/drawing/2014/main" id="{E88FCA26-96F0-4D46-928C-129436CDE05B}"/>
              </a:ext>
            </a:extLst>
          </p:cNvPr>
          <p:cNvSpPr/>
          <p:nvPr/>
        </p:nvSpPr>
        <p:spPr>
          <a:xfrm>
            <a:off x="5718804" y="1671505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76" name="Rounded Rectangle 12">
            <a:extLst>
              <a:ext uri="{FF2B5EF4-FFF2-40B4-BE49-F238E27FC236}">
                <a16:creationId xmlns:a16="http://schemas.microsoft.com/office/drawing/2014/main" id="{A62D1565-5FC2-4603-B311-38B128ED68C6}"/>
              </a:ext>
            </a:extLst>
          </p:cNvPr>
          <p:cNvSpPr>
            <a:spLocks noChangeAspect="1"/>
          </p:cNvSpPr>
          <p:nvPr/>
        </p:nvSpPr>
        <p:spPr>
          <a:xfrm>
            <a:off x="5919413" y="1844594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cxnSp>
        <p:nvCxnSpPr>
          <p:cNvPr id="177" name="Connector: Elbow 176">
            <a:extLst>
              <a:ext uri="{FF2B5EF4-FFF2-40B4-BE49-F238E27FC236}">
                <a16:creationId xmlns:a16="http://schemas.microsoft.com/office/drawing/2014/main" id="{87876C98-F0BF-4B09-84BD-56CE576C953D}"/>
              </a:ext>
            </a:extLst>
          </p:cNvPr>
          <p:cNvCxnSpPr>
            <a:cxnSpLocks/>
            <a:stCxn id="175" idx="6"/>
            <a:endCxn id="168" idx="0"/>
          </p:cNvCxnSpPr>
          <p:nvPr/>
        </p:nvCxnSpPr>
        <p:spPr>
          <a:xfrm>
            <a:off x="6473197" y="2048702"/>
            <a:ext cx="3847809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nector: Elbow 177">
            <a:extLst>
              <a:ext uri="{FF2B5EF4-FFF2-40B4-BE49-F238E27FC236}">
                <a16:creationId xmlns:a16="http://schemas.microsoft.com/office/drawing/2014/main" id="{98600F5B-68F1-4FD4-ACE5-6516B1E6AE0B}"/>
              </a:ext>
            </a:extLst>
          </p:cNvPr>
          <p:cNvCxnSpPr>
            <a:cxnSpLocks/>
            <a:stCxn id="175" idx="2"/>
            <a:endCxn id="169" idx="0"/>
          </p:cNvCxnSpPr>
          <p:nvPr/>
        </p:nvCxnSpPr>
        <p:spPr>
          <a:xfrm rot="10800000" flipV="1">
            <a:off x="1850758" y="2048702"/>
            <a:ext cx="3868047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Freeform: Shape 178">
            <a:extLst>
              <a:ext uri="{FF2B5EF4-FFF2-40B4-BE49-F238E27FC236}">
                <a16:creationId xmlns:a16="http://schemas.microsoft.com/office/drawing/2014/main" id="{4E55BDDB-1056-4CD6-B4E3-505FFD07596A}"/>
              </a:ext>
            </a:extLst>
          </p:cNvPr>
          <p:cNvSpPr/>
          <p:nvPr/>
        </p:nvSpPr>
        <p:spPr>
          <a:xfrm>
            <a:off x="5620185" y="3573292"/>
            <a:ext cx="951630" cy="7005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">
            <a:extLst>
              <a:ext uri="{FF2B5EF4-FFF2-40B4-BE49-F238E27FC236}">
                <a16:creationId xmlns:a16="http://schemas.microsoft.com/office/drawing/2014/main" id="{9CC95D95-2A6D-43EB-9033-FB37E80F9310}"/>
              </a:ext>
            </a:extLst>
          </p:cNvPr>
          <p:cNvSpPr>
            <a:spLocks noChangeAspect="1"/>
          </p:cNvSpPr>
          <p:nvPr/>
        </p:nvSpPr>
        <p:spPr>
          <a:xfrm>
            <a:off x="5430560" y="4462364"/>
            <a:ext cx="1330879" cy="1325946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8D422474-65EE-4035-9B84-CA9A11039715}"/>
              </a:ext>
            </a:extLst>
          </p:cNvPr>
          <p:cNvSpPr/>
          <p:nvPr/>
        </p:nvSpPr>
        <p:spPr>
          <a:xfrm>
            <a:off x="999052" y="2897887"/>
            <a:ext cx="3115749" cy="2016224"/>
          </a:xfrm>
          <a:prstGeom prst="roundRect">
            <a:avLst>
              <a:gd name="adj" fmla="val 15250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6EAFC0-C1D8-476B-851D-E2BBAC617CFC}"/>
              </a:ext>
            </a:extLst>
          </p:cNvPr>
          <p:cNvGrpSpPr/>
          <p:nvPr/>
        </p:nvGrpSpPr>
        <p:grpSpPr>
          <a:xfrm>
            <a:off x="1261872" y="3120724"/>
            <a:ext cx="2606000" cy="1569661"/>
            <a:chOff x="3017859" y="4283314"/>
            <a:chExt cx="1886852" cy="156966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F834912-EBBC-40CB-81AC-2659CE26D76A}"/>
                </a:ext>
              </a:extLst>
            </p:cNvPr>
            <p:cNvSpPr txBox="1"/>
            <p:nvPr/>
          </p:nvSpPr>
          <p:spPr>
            <a:xfrm>
              <a:off x="3017859" y="4652646"/>
              <a:ext cx="1886852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B3B6F1F-02F9-49B9-9516-635FB28D5432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Quad Arrow 7">
            <a:extLst>
              <a:ext uri="{FF2B5EF4-FFF2-40B4-BE49-F238E27FC236}">
                <a16:creationId xmlns:a16="http://schemas.microsoft.com/office/drawing/2014/main" id="{6040CBE7-E525-4EF8-AEF7-4C43F1B5CA23}"/>
              </a:ext>
            </a:extLst>
          </p:cNvPr>
          <p:cNvSpPr/>
          <p:nvPr/>
        </p:nvSpPr>
        <p:spPr>
          <a:xfrm>
            <a:off x="4937668" y="2861883"/>
            <a:ext cx="2384286" cy="2088232"/>
          </a:xfrm>
          <a:prstGeom prst="quadArrow">
            <a:avLst>
              <a:gd name="adj1" fmla="val 14289"/>
              <a:gd name="adj2" fmla="val 17483"/>
              <a:gd name="adj3" fmla="val 188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550A8A5A-5724-43DC-8879-C1B673859B70}"/>
              </a:ext>
            </a:extLst>
          </p:cNvPr>
          <p:cNvSpPr/>
          <p:nvPr/>
        </p:nvSpPr>
        <p:spPr>
          <a:xfrm>
            <a:off x="8144822" y="3111816"/>
            <a:ext cx="3102822" cy="156072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21EC4B1B-1B18-4739-9A1F-5B5317EA918A}"/>
              </a:ext>
            </a:extLst>
          </p:cNvPr>
          <p:cNvSpPr/>
          <p:nvPr/>
        </p:nvSpPr>
        <p:spPr>
          <a:xfrm>
            <a:off x="4114800" y="1749808"/>
            <a:ext cx="4067546" cy="972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C6D852F9-9125-4273-B05A-3E90E3CB342E}"/>
              </a:ext>
            </a:extLst>
          </p:cNvPr>
          <p:cNvSpPr/>
          <p:nvPr/>
        </p:nvSpPr>
        <p:spPr>
          <a:xfrm>
            <a:off x="4096038" y="5125614"/>
            <a:ext cx="4067546" cy="97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6796BA-EDC9-4293-B371-56F811528626}"/>
              </a:ext>
            </a:extLst>
          </p:cNvPr>
          <p:cNvGrpSpPr/>
          <p:nvPr/>
        </p:nvGrpSpPr>
        <p:grpSpPr>
          <a:xfrm>
            <a:off x="8340262" y="3368383"/>
            <a:ext cx="2772970" cy="1107996"/>
            <a:chOff x="3017859" y="4283314"/>
            <a:chExt cx="1886852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5BD120B-34A0-4FF3-BCEA-46CD92852BDB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08B03A-2B41-4162-A0C8-273062F847A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A79F9A-0309-4C46-AE0E-62A40CD8A5B9}"/>
              </a:ext>
            </a:extLst>
          </p:cNvPr>
          <p:cNvGrpSpPr/>
          <p:nvPr/>
        </p:nvGrpSpPr>
        <p:grpSpPr>
          <a:xfrm>
            <a:off x="4496770" y="5242073"/>
            <a:ext cx="3374620" cy="738665"/>
            <a:chOff x="3017859" y="4283314"/>
            <a:chExt cx="1890849" cy="73866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C99F91-44AD-467D-ADA3-BD283CDA3DBF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F52879-9EE0-4EC5-92A5-E93385248DF8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0B0D515-575D-4776-ABD1-3D79DE2A6CDA}"/>
              </a:ext>
            </a:extLst>
          </p:cNvPr>
          <p:cNvGrpSpPr/>
          <p:nvPr/>
        </p:nvGrpSpPr>
        <p:grpSpPr>
          <a:xfrm>
            <a:off x="4442501" y="1866479"/>
            <a:ext cx="3374620" cy="738665"/>
            <a:chOff x="3017859" y="4283314"/>
            <a:chExt cx="1890849" cy="7386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1B2E7A-E378-4EFA-B2A7-736852E383E7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BB252D7-6E70-4D3D-A34C-15AF22C166D5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DEA3547-6D6E-41FF-89F8-207E780B5D47}"/>
              </a:ext>
            </a:extLst>
          </p:cNvPr>
          <p:cNvGrpSpPr/>
          <p:nvPr/>
        </p:nvGrpSpPr>
        <p:grpSpPr>
          <a:xfrm>
            <a:off x="2463300" y="2025340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FFFD8D38-3833-45F0-99A8-70A395C0FDE1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4DAB2563-15D9-425C-BD0C-8808427199EB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D660EC2-F9BE-428C-98FB-0F4B4AF36A1C}"/>
              </a:ext>
            </a:extLst>
          </p:cNvPr>
          <p:cNvGrpSpPr/>
          <p:nvPr/>
        </p:nvGrpSpPr>
        <p:grpSpPr>
          <a:xfrm flipV="1">
            <a:off x="2463300" y="4356523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42EDBCA6-9757-4545-BF62-C723F652B6E8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DBE5E2E-FA83-480E-952A-456784E2FE11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1854BD-9981-4026-8BBC-A5DB2B62F1B2}"/>
              </a:ext>
            </a:extLst>
          </p:cNvPr>
          <p:cNvGrpSpPr/>
          <p:nvPr/>
        </p:nvGrpSpPr>
        <p:grpSpPr>
          <a:xfrm flipH="1" flipV="1">
            <a:off x="8466855" y="4452362"/>
            <a:ext cx="1419600" cy="1328046"/>
            <a:chOff x="1750148" y="2047591"/>
            <a:chExt cx="1419600" cy="1328046"/>
          </a:xfrm>
          <a:solidFill>
            <a:schemeClr val="accent3"/>
          </a:solidFill>
        </p:grpSpPr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C488F26C-0E72-4016-BC8B-53B50E5C52A8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845A8E7-F483-4D3C-A15F-104464B9DBD4}"/>
                </a:ext>
              </a:extLst>
            </p:cNvPr>
            <p:cNvSpPr/>
            <p:nvPr/>
          </p:nvSpPr>
          <p:spPr>
            <a:xfrm rot="10800000">
              <a:off x="1750148" y="2702865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0C33118-B593-42EF-A66C-47ED6584A81F}"/>
              </a:ext>
            </a:extLst>
          </p:cNvPr>
          <p:cNvGrpSpPr/>
          <p:nvPr/>
        </p:nvGrpSpPr>
        <p:grpSpPr>
          <a:xfrm flipH="1">
            <a:off x="8466855" y="2025340"/>
            <a:ext cx="1419600" cy="1328046"/>
            <a:chOff x="1750148" y="2047591"/>
            <a:chExt cx="1419600" cy="1328046"/>
          </a:xfrm>
          <a:solidFill>
            <a:schemeClr val="accent1"/>
          </a:solidFill>
        </p:grpSpPr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E97497CA-9646-4D33-9C52-E1563FFD4FAC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85376E8C-6166-4287-9AC4-978EE6CA5E42}"/>
                </a:ext>
              </a:extLst>
            </p:cNvPr>
            <p:cNvSpPr/>
            <p:nvPr/>
          </p:nvSpPr>
          <p:spPr>
            <a:xfrm rot="10800000">
              <a:off x="1750148" y="2704926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5">
            <a:extLst>
              <a:ext uri="{FF2B5EF4-FFF2-40B4-BE49-F238E27FC236}">
                <a16:creationId xmlns:a16="http://schemas.microsoft.com/office/drawing/2014/main" id="{3EF28E97-EA60-43C2-9B75-820CB91FF030}"/>
              </a:ext>
            </a:extLst>
          </p:cNvPr>
          <p:cNvGrpSpPr/>
          <p:nvPr/>
        </p:nvGrpSpPr>
        <p:grpSpPr>
          <a:xfrm>
            <a:off x="5326209" y="1681696"/>
            <a:ext cx="1510540" cy="4514073"/>
            <a:chOff x="3802209" y="1681694"/>
            <a:chExt cx="1510540" cy="4514073"/>
          </a:xfrm>
        </p:grpSpPr>
        <p:sp>
          <p:nvSpPr>
            <p:cNvPr id="32" name="Rectangle 24">
              <a:extLst>
                <a:ext uri="{FF2B5EF4-FFF2-40B4-BE49-F238E27FC236}">
                  <a16:creationId xmlns:a16="http://schemas.microsoft.com/office/drawing/2014/main" id="{0234B3AB-A4FF-4299-9174-50EF3C1B1160}"/>
                </a:ext>
              </a:extLst>
            </p:cNvPr>
            <p:cNvSpPr/>
            <p:nvPr/>
          </p:nvSpPr>
          <p:spPr>
            <a:xfrm rot="3600000">
              <a:off x="3802210" y="2518620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5DCBDD6-759C-4777-898F-48B8D42D1C66}"/>
                </a:ext>
              </a:extLst>
            </p:cNvPr>
            <p:cNvSpPr/>
            <p:nvPr/>
          </p:nvSpPr>
          <p:spPr>
            <a:xfrm rot="3600000">
              <a:off x="3775735" y="1734643"/>
              <a:ext cx="1589964" cy="14840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24">
              <a:extLst>
                <a:ext uri="{FF2B5EF4-FFF2-40B4-BE49-F238E27FC236}">
                  <a16:creationId xmlns:a16="http://schemas.microsoft.com/office/drawing/2014/main" id="{C79746E7-C027-4C0D-B0CD-8A319C806F89}"/>
                </a:ext>
              </a:extLst>
            </p:cNvPr>
            <p:cNvSpPr/>
            <p:nvPr/>
          </p:nvSpPr>
          <p:spPr>
            <a:xfrm rot="3600000">
              <a:off x="3802210" y="3249647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24">
              <a:extLst>
                <a:ext uri="{FF2B5EF4-FFF2-40B4-BE49-F238E27FC236}">
                  <a16:creationId xmlns:a16="http://schemas.microsoft.com/office/drawing/2014/main" id="{2009C3FE-144F-4B88-8A04-8E00F0DA233D}"/>
                </a:ext>
              </a:extLst>
            </p:cNvPr>
            <p:cNvSpPr/>
            <p:nvPr/>
          </p:nvSpPr>
          <p:spPr>
            <a:xfrm rot="3600000">
              <a:off x="3802210" y="3980674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ectangle 24">
              <a:extLst>
                <a:ext uri="{FF2B5EF4-FFF2-40B4-BE49-F238E27FC236}">
                  <a16:creationId xmlns:a16="http://schemas.microsoft.com/office/drawing/2014/main" id="{3BBB3778-2975-429C-BBF1-C752057F635E}"/>
                </a:ext>
              </a:extLst>
            </p:cNvPr>
            <p:cNvSpPr/>
            <p:nvPr/>
          </p:nvSpPr>
          <p:spPr>
            <a:xfrm rot="3600000">
              <a:off x="3802210" y="4711702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645DB-A856-4296-A043-6A6214055E9F}"/>
              </a:ext>
            </a:extLst>
          </p:cNvPr>
          <p:cNvSpPr/>
          <p:nvPr/>
        </p:nvSpPr>
        <p:spPr>
          <a:xfrm>
            <a:off x="7275760" y="4242436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C18B02A-D042-4B9C-9122-B3B096F418A2}"/>
              </a:ext>
            </a:extLst>
          </p:cNvPr>
          <p:cNvSpPr/>
          <p:nvPr/>
        </p:nvSpPr>
        <p:spPr>
          <a:xfrm>
            <a:off x="7275760" y="270799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1C78A4E-2956-4A65-B5A2-D85DBBE64492}"/>
              </a:ext>
            </a:extLst>
          </p:cNvPr>
          <p:cNvSpPr/>
          <p:nvPr/>
        </p:nvSpPr>
        <p:spPr>
          <a:xfrm>
            <a:off x="4068991" y="5009657"/>
            <a:ext cx="792088" cy="7920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E0A994B-C77E-49A4-8936-AAB5B8E95A5F}"/>
              </a:ext>
            </a:extLst>
          </p:cNvPr>
          <p:cNvSpPr/>
          <p:nvPr/>
        </p:nvSpPr>
        <p:spPr>
          <a:xfrm>
            <a:off x="4068991" y="347521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3BF0162-0665-430F-A075-7DBFBEAAD45A}"/>
              </a:ext>
            </a:extLst>
          </p:cNvPr>
          <p:cNvSpPr/>
          <p:nvPr/>
        </p:nvSpPr>
        <p:spPr>
          <a:xfrm>
            <a:off x="4068991" y="1940776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4266D72-89E5-40B0-8592-B29A1C53DE9A}"/>
              </a:ext>
            </a:extLst>
          </p:cNvPr>
          <p:cNvGrpSpPr/>
          <p:nvPr/>
        </p:nvGrpSpPr>
        <p:grpSpPr>
          <a:xfrm>
            <a:off x="828634" y="1887074"/>
            <a:ext cx="3143416" cy="899495"/>
            <a:chOff x="1772309" y="4307149"/>
            <a:chExt cx="3116362" cy="89949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EE698E-3B31-42CC-BCA8-4BE773673440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6F7AA4-546A-4F89-87EB-75A03EE85B6E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25C31FD-6BE5-4237-B56C-C2A2692FC580}"/>
              </a:ext>
            </a:extLst>
          </p:cNvPr>
          <p:cNvGrpSpPr/>
          <p:nvPr/>
        </p:nvGrpSpPr>
        <p:grpSpPr>
          <a:xfrm>
            <a:off x="828634" y="4955955"/>
            <a:ext cx="3143416" cy="899495"/>
            <a:chOff x="1772309" y="4307149"/>
            <a:chExt cx="3116362" cy="89949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ACE9FA-4495-40C1-9DE8-393B189107CA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D0B8936-2B63-472E-B707-A01FFA323C8E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1C4A59C-C194-4FF9-86DC-04CB7AED92AF}"/>
              </a:ext>
            </a:extLst>
          </p:cNvPr>
          <p:cNvGrpSpPr/>
          <p:nvPr/>
        </p:nvGrpSpPr>
        <p:grpSpPr>
          <a:xfrm>
            <a:off x="828634" y="3421514"/>
            <a:ext cx="3143416" cy="899495"/>
            <a:chOff x="1772309" y="4307149"/>
            <a:chExt cx="3116362" cy="8994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5017764-73A2-4EA6-AEE1-574302E30FC3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97C0B7-F38F-41C9-9864-5E3E35BE9E5D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6BCAC83-6555-4BEC-AA13-9444378F3BA0}"/>
              </a:ext>
            </a:extLst>
          </p:cNvPr>
          <p:cNvGrpSpPr/>
          <p:nvPr/>
        </p:nvGrpSpPr>
        <p:grpSpPr>
          <a:xfrm>
            <a:off x="8162759" y="2654294"/>
            <a:ext cx="3143416" cy="899495"/>
            <a:chOff x="1772309" y="4307149"/>
            <a:chExt cx="3116362" cy="89949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8DBEE7-4024-49B8-9B80-3ADBD316E259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4ED58C0-8D16-4BEE-94CF-4BA589AF9D3F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4E2E171-AD4C-4908-A301-7DA48D5C3A15}"/>
              </a:ext>
            </a:extLst>
          </p:cNvPr>
          <p:cNvGrpSpPr/>
          <p:nvPr/>
        </p:nvGrpSpPr>
        <p:grpSpPr>
          <a:xfrm>
            <a:off x="8158195" y="4188734"/>
            <a:ext cx="3143416" cy="899495"/>
            <a:chOff x="1772309" y="4307149"/>
            <a:chExt cx="3116362" cy="89949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06B648-AB13-4B10-A4A7-68B3B9E99B21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0D7826A-C6D3-4401-85C1-46C137289437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F6086D9-A041-4576-8B0C-0825E97F4971}"/>
              </a:ext>
            </a:extLst>
          </p:cNvPr>
          <p:cNvGrpSpPr/>
          <p:nvPr/>
        </p:nvGrpSpPr>
        <p:grpSpPr>
          <a:xfrm>
            <a:off x="5485233" y="1915415"/>
            <a:ext cx="1429717" cy="1171091"/>
            <a:chOff x="3233964" y="1954419"/>
            <a:chExt cx="1410044" cy="1171091"/>
          </a:xfrm>
          <a:scene3d>
            <a:camera prst="isometricTopUp"/>
            <a:lightRig rig="threePt" dir="t"/>
          </a:scene3d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7A9DD2-9B2F-42AD-B623-394A7669D01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2467D82-CA07-44F2-9BC9-CBE42C75FFEF}"/>
                </a:ext>
              </a:extLst>
            </p:cNvPr>
            <p:cNvSpPr txBox="1"/>
            <p:nvPr/>
          </p:nvSpPr>
          <p:spPr>
            <a:xfrm>
              <a:off x="3243490" y="2171403"/>
              <a:ext cx="14005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7">
            <a:extLst>
              <a:ext uri="{FF2B5EF4-FFF2-40B4-BE49-F238E27FC236}">
                <a16:creationId xmlns:a16="http://schemas.microsoft.com/office/drawing/2014/main" id="{FD06EF8E-55BD-4F66-A7C7-E52E92A67795}"/>
              </a:ext>
            </a:extLst>
          </p:cNvPr>
          <p:cNvSpPr/>
          <p:nvPr/>
        </p:nvSpPr>
        <p:spPr>
          <a:xfrm>
            <a:off x="4304015" y="523295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B60C8652-611F-4B60-A63D-DA5FD3036CCB}"/>
              </a:ext>
            </a:extLst>
          </p:cNvPr>
          <p:cNvSpPr/>
          <p:nvPr/>
        </p:nvSpPr>
        <p:spPr>
          <a:xfrm>
            <a:off x="7559840" y="448713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845AA80E-DB51-43AE-AF8D-5DCCEECA29BC}"/>
              </a:ext>
            </a:extLst>
          </p:cNvPr>
          <p:cNvSpPr/>
          <p:nvPr/>
        </p:nvSpPr>
        <p:spPr>
          <a:xfrm flipH="1">
            <a:off x="4256140" y="37208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11748711-F48E-4072-974F-264C28F56D7B}"/>
              </a:ext>
            </a:extLst>
          </p:cNvPr>
          <p:cNvSpPr>
            <a:spLocks noChangeAspect="1"/>
          </p:cNvSpPr>
          <p:nvPr/>
        </p:nvSpPr>
        <p:spPr>
          <a:xfrm rot="9900000">
            <a:off x="7465694" y="29560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Block Arc 10">
            <a:extLst>
              <a:ext uri="{FF2B5EF4-FFF2-40B4-BE49-F238E27FC236}">
                <a16:creationId xmlns:a16="http://schemas.microsoft.com/office/drawing/2014/main" id="{43A66D6F-9A0A-4886-8E79-91A59935B5E0}"/>
              </a:ext>
            </a:extLst>
          </p:cNvPr>
          <p:cNvSpPr/>
          <p:nvPr/>
        </p:nvSpPr>
        <p:spPr>
          <a:xfrm>
            <a:off x="4256141" y="220703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1E290B-833F-467D-81D5-AB8423F80F75}"/>
              </a:ext>
            </a:extLst>
          </p:cNvPr>
          <p:cNvGrpSpPr/>
          <p:nvPr/>
        </p:nvGrpSpPr>
        <p:grpSpPr>
          <a:xfrm>
            <a:off x="4170615" y="5354680"/>
            <a:ext cx="3357511" cy="841262"/>
            <a:chOff x="2833739" y="5301208"/>
            <a:chExt cx="3357511" cy="84126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B8C4D3C-31C9-47FD-AB53-67708063B367}"/>
                </a:ext>
              </a:extLst>
            </p:cNvPr>
            <p:cNvSpPr/>
            <p:nvPr/>
          </p:nvSpPr>
          <p:spPr>
            <a:xfrm>
              <a:off x="2833739" y="5301208"/>
              <a:ext cx="3357511" cy="84126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CE66991-2F15-466C-8960-98034F820FC0}"/>
                </a:ext>
              </a:extLst>
            </p:cNvPr>
            <p:cNvSpPr/>
            <p:nvPr/>
          </p:nvSpPr>
          <p:spPr>
            <a:xfrm>
              <a:off x="3481626" y="5487505"/>
              <a:ext cx="1728921" cy="433200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D3D22288-4496-4729-83F8-9BB0601A965A}"/>
              </a:ext>
            </a:extLst>
          </p:cNvPr>
          <p:cNvSpPr/>
          <p:nvPr/>
        </p:nvSpPr>
        <p:spPr>
          <a:xfrm>
            <a:off x="7093446" y="2151633"/>
            <a:ext cx="432048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6BA503-C7E2-458D-86CE-14E2BFB22F64}"/>
              </a:ext>
            </a:extLst>
          </p:cNvPr>
          <p:cNvSpPr txBox="1"/>
          <p:nvPr/>
        </p:nvSpPr>
        <p:spPr>
          <a:xfrm>
            <a:off x="7617675" y="2375263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90A295-1094-4995-B9C5-214558A28872}"/>
              </a:ext>
            </a:extLst>
          </p:cNvPr>
          <p:cNvSpPr txBox="1"/>
          <p:nvPr/>
        </p:nvSpPr>
        <p:spPr>
          <a:xfrm>
            <a:off x="7607723" y="2119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BC12CD-A055-4D23-AE11-A40AA534A162}"/>
              </a:ext>
            </a:extLst>
          </p:cNvPr>
          <p:cNvCxnSpPr>
            <a:stCxn id="6" idx="6"/>
          </p:cNvCxnSpPr>
          <p:nvPr/>
        </p:nvCxnSpPr>
        <p:spPr>
          <a:xfrm>
            <a:off x="7525494" y="2367657"/>
            <a:ext cx="3600000" cy="2612"/>
          </a:xfrm>
          <a:prstGeom prst="line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644BEFAF-3E31-4BED-8C15-194E8692EAF8}"/>
              </a:ext>
            </a:extLst>
          </p:cNvPr>
          <p:cNvSpPr/>
          <p:nvPr/>
        </p:nvSpPr>
        <p:spPr>
          <a:xfrm>
            <a:off x="4695081" y="2945259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8430E1-709F-4FAB-8921-4460DFB1B91C}"/>
              </a:ext>
            </a:extLst>
          </p:cNvPr>
          <p:cNvSpPr txBox="1"/>
          <p:nvPr/>
        </p:nvSpPr>
        <p:spPr>
          <a:xfrm>
            <a:off x="1253047" y="3161284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2EE89-DB4D-44DE-A5C4-89AD1AF9996A}"/>
              </a:ext>
            </a:extLst>
          </p:cNvPr>
          <p:cNvSpPr txBox="1"/>
          <p:nvPr/>
        </p:nvSpPr>
        <p:spPr>
          <a:xfrm>
            <a:off x="1253047" y="2884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2043EA-6852-4A0F-9979-3B60031BEA3F}"/>
              </a:ext>
            </a:extLst>
          </p:cNvPr>
          <p:cNvCxnSpPr>
            <a:cxnSpLocks/>
          </p:cNvCxnSpPr>
          <p:nvPr/>
        </p:nvCxnSpPr>
        <p:spPr>
          <a:xfrm>
            <a:off x="1109911" y="3161283"/>
            <a:ext cx="3600000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6126DCFA-2155-4556-B6B2-A1D10477F8E1}"/>
              </a:ext>
            </a:extLst>
          </p:cNvPr>
          <p:cNvSpPr/>
          <p:nvPr/>
        </p:nvSpPr>
        <p:spPr>
          <a:xfrm>
            <a:off x="7093446" y="3733160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F64A1C-0A53-47B1-84CC-FB02DE978A94}"/>
              </a:ext>
            </a:extLst>
          </p:cNvPr>
          <p:cNvSpPr txBox="1"/>
          <p:nvPr/>
        </p:nvSpPr>
        <p:spPr>
          <a:xfrm>
            <a:off x="7617675" y="3956790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2ED025-0BB5-4246-9649-91BA3E537B90}"/>
              </a:ext>
            </a:extLst>
          </p:cNvPr>
          <p:cNvSpPr txBox="1"/>
          <p:nvPr/>
        </p:nvSpPr>
        <p:spPr>
          <a:xfrm>
            <a:off x="7607723" y="3700810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87337D-435D-4836-9A63-E71679B64105}"/>
              </a:ext>
            </a:extLst>
          </p:cNvPr>
          <p:cNvCxnSpPr>
            <a:stCxn id="14" idx="6"/>
          </p:cNvCxnSpPr>
          <p:nvPr/>
        </p:nvCxnSpPr>
        <p:spPr>
          <a:xfrm>
            <a:off x="7525494" y="3949184"/>
            <a:ext cx="3600000" cy="2612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2B7A4A55-1731-4D29-AF0D-30D677A2F55C}"/>
              </a:ext>
            </a:extLst>
          </p:cNvPr>
          <p:cNvSpPr/>
          <p:nvPr/>
        </p:nvSpPr>
        <p:spPr>
          <a:xfrm>
            <a:off x="4695081" y="4418221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234AAD-AC05-4A1A-A6E4-ECE64F301D6D}"/>
              </a:ext>
            </a:extLst>
          </p:cNvPr>
          <p:cNvSpPr txBox="1"/>
          <p:nvPr/>
        </p:nvSpPr>
        <p:spPr>
          <a:xfrm>
            <a:off x="1253047" y="4634246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B38D09-A0FD-4C37-A6F8-5F450BA01968}"/>
              </a:ext>
            </a:extLst>
          </p:cNvPr>
          <p:cNvSpPr txBox="1"/>
          <p:nvPr/>
        </p:nvSpPr>
        <p:spPr>
          <a:xfrm>
            <a:off x="1253047" y="4357246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3117A4-19C3-4167-8B4E-317B7B602005}"/>
              </a:ext>
            </a:extLst>
          </p:cNvPr>
          <p:cNvCxnSpPr>
            <a:cxnSpLocks/>
          </p:cNvCxnSpPr>
          <p:nvPr/>
        </p:nvCxnSpPr>
        <p:spPr>
          <a:xfrm>
            <a:off x="1109911" y="4634245"/>
            <a:ext cx="3600000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5B877E8-FF49-4E36-AC07-6D866E7F9A06}"/>
              </a:ext>
            </a:extLst>
          </p:cNvPr>
          <p:cNvGrpSpPr/>
          <p:nvPr/>
        </p:nvGrpSpPr>
        <p:grpSpPr>
          <a:xfrm>
            <a:off x="5356872" y="1993032"/>
            <a:ext cx="1402743" cy="3758132"/>
            <a:chOff x="2411760" y="1109886"/>
            <a:chExt cx="1752575" cy="469537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3B073DB-53D1-4FDC-BF4E-68B7113A3A67}"/>
                </a:ext>
              </a:extLst>
            </p:cNvPr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527050" prstMaterial="matte">
              <a:extrusionClr>
                <a:schemeClr val="accent5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6338E53-F799-40E0-AF16-17E6E9465302}"/>
                </a:ext>
              </a:extLst>
            </p:cNvPr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F8AA8EA-3F81-4B6B-B558-41B6AC1AE61D}"/>
                </a:ext>
              </a:extLst>
            </p:cNvPr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BottomRight"/>
              <a:lightRig rig="balanced" dir="t"/>
            </a:scene3d>
            <a:sp3d extrusionH="508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9354458-87E2-4B01-AD84-7568ECA2B475}"/>
                </a:ext>
              </a:extLst>
            </p:cNvPr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D3C5BDB-988A-4982-9C86-9D61840FDE39}"/>
                </a:ext>
              </a:extLst>
            </p:cNvPr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perspectiveLeft"/>
              <a:lightRig rig="balanced" dir="t"/>
            </a:scene3d>
            <a:sp3d extrusionH="508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3BAFD40D-82F5-4CCC-985D-95FE5B3D8B02}"/>
              </a:ext>
            </a:extLst>
          </p:cNvPr>
          <p:cNvSpPr/>
          <p:nvPr/>
        </p:nvSpPr>
        <p:spPr>
          <a:xfrm>
            <a:off x="7093446" y="5131028"/>
            <a:ext cx="432048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C5E7C0-B6FE-4E2A-9714-601376BF3B97}"/>
              </a:ext>
            </a:extLst>
          </p:cNvPr>
          <p:cNvSpPr txBox="1"/>
          <p:nvPr/>
        </p:nvSpPr>
        <p:spPr>
          <a:xfrm>
            <a:off x="7617675" y="5354658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A4391DF-8494-44C1-B1E8-45D011C26DE3}"/>
              </a:ext>
            </a:extLst>
          </p:cNvPr>
          <p:cNvSpPr txBox="1"/>
          <p:nvPr/>
        </p:nvSpPr>
        <p:spPr>
          <a:xfrm>
            <a:off x="7607723" y="5098678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C6DD1DF-FF4C-4A36-8B2A-7B3EC9489E53}"/>
              </a:ext>
            </a:extLst>
          </p:cNvPr>
          <p:cNvCxnSpPr>
            <a:stCxn id="28" idx="6"/>
          </p:cNvCxnSpPr>
          <p:nvPr/>
        </p:nvCxnSpPr>
        <p:spPr>
          <a:xfrm>
            <a:off x="7525494" y="5347052"/>
            <a:ext cx="3600000" cy="2612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6">
            <a:extLst>
              <a:ext uri="{FF2B5EF4-FFF2-40B4-BE49-F238E27FC236}">
                <a16:creationId xmlns:a16="http://schemas.microsoft.com/office/drawing/2014/main" id="{17CA5449-90A0-4C9F-96FB-097077733839}"/>
              </a:ext>
            </a:extLst>
          </p:cNvPr>
          <p:cNvSpPr/>
          <p:nvPr/>
        </p:nvSpPr>
        <p:spPr>
          <a:xfrm rot="2700000">
            <a:off x="6243153" y="286603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FAA98416-0251-41FF-83E8-7B4F922A38F6}"/>
              </a:ext>
            </a:extLst>
          </p:cNvPr>
          <p:cNvSpPr/>
          <p:nvPr/>
        </p:nvSpPr>
        <p:spPr>
          <a:xfrm>
            <a:off x="5583879" y="22128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6845DBB1-1547-4096-B949-66A5A12673C3}"/>
              </a:ext>
            </a:extLst>
          </p:cNvPr>
          <p:cNvSpPr/>
          <p:nvPr/>
        </p:nvSpPr>
        <p:spPr>
          <a:xfrm>
            <a:off x="5523972" y="37075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9E916927-A8F1-4562-98F9-C82F75C3924E}"/>
              </a:ext>
            </a:extLst>
          </p:cNvPr>
          <p:cNvSpPr>
            <a:spLocks noChangeAspect="1"/>
          </p:cNvSpPr>
          <p:nvPr/>
        </p:nvSpPr>
        <p:spPr>
          <a:xfrm>
            <a:off x="5551918" y="521196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1085D00E-9B2E-4F54-9A92-F1B45A952252}"/>
              </a:ext>
            </a:extLst>
          </p:cNvPr>
          <p:cNvSpPr>
            <a:spLocks noChangeAspect="1"/>
          </p:cNvSpPr>
          <p:nvPr/>
        </p:nvSpPr>
        <p:spPr>
          <a:xfrm>
            <a:off x="6221467" y="44497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A42E3DEC-DAED-4178-AE9D-70060F413AFE}"/>
              </a:ext>
            </a:extLst>
          </p:cNvPr>
          <p:cNvSpPr/>
          <p:nvPr/>
        </p:nvSpPr>
        <p:spPr>
          <a:xfrm rot="2700000">
            <a:off x="4832023" y="3011504"/>
            <a:ext cx="167088" cy="2995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FA91D8AD-48D1-47C6-ACDD-5D93ABDB20D0}"/>
              </a:ext>
            </a:extLst>
          </p:cNvPr>
          <p:cNvSpPr/>
          <p:nvPr/>
        </p:nvSpPr>
        <p:spPr>
          <a:xfrm>
            <a:off x="7210808" y="2255891"/>
            <a:ext cx="207014" cy="1937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EF3B076C-EFD3-4E6D-863E-54B00CA20015}"/>
              </a:ext>
            </a:extLst>
          </p:cNvPr>
          <p:cNvSpPr/>
          <p:nvPr/>
        </p:nvSpPr>
        <p:spPr>
          <a:xfrm>
            <a:off x="7180241" y="3843093"/>
            <a:ext cx="244656" cy="2045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5A2A17D9-45AC-4AFC-9F55-3DD5503274E7}"/>
              </a:ext>
            </a:extLst>
          </p:cNvPr>
          <p:cNvSpPr>
            <a:spLocks noChangeAspect="1"/>
          </p:cNvSpPr>
          <p:nvPr/>
        </p:nvSpPr>
        <p:spPr>
          <a:xfrm>
            <a:off x="7187122" y="5256296"/>
            <a:ext cx="248822" cy="19672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0D7F3BC7-EB6D-4495-98E4-941ADE8D96AD}"/>
              </a:ext>
            </a:extLst>
          </p:cNvPr>
          <p:cNvSpPr>
            <a:spLocks noChangeAspect="1"/>
          </p:cNvSpPr>
          <p:nvPr/>
        </p:nvSpPr>
        <p:spPr>
          <a:xfrm>
            <a:off x="4801607" y="4529377"/>
            <a:ext cx="222856" cy="224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57DF80-CC0B-4FB0-B3FA-04BEEB5BB8AC}"/>
              </a:ext>
            </a:extLst>
          </p:cNvPr>
          <p:cNvSpPr/>
          <p:nvPr/>
        </p:nvSpPr>
        <p:spPr>
          <a:xfrm>
            <a:off x="6107072" y="1868331"/>
            <a:ext cx="5220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6939B2-CD07-473C-A947-63EC27D7496F}"/>
              </a:ext>
            </a:extLst>
          </p:cNvPr>
          <p:cNvSpPr/>
          <p:nvPr/>
        </p:nvSpPr>
        <p:spPr>
          <a:xfrm>
            <a:off x="875489" y="2552331"/>
            <a:ext cx="5220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04C859-E471-47C8-A11B-5D07DC2827EA}"/>
              </a:ext>
            </a:extLst>
          </p:cNvPr>
          <p:cNvSpPr/>
          <p:nvPr/>
        </p:nvSpPr>
        <p:spPr>
          <a:xfrm>
            <a:off x="6107072" y="3236331"/>
            <a:ext cx="5220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D9E6AF-1C60-428C-81D6-8374ABF1BAAA}"/>
              </a:ext>
            </a:extLst>
          </p:cNvPr>
          <p:cNvSpPr/>
          <p:nvPr/>
        </p:nvSpPr>
        <p:spPr>
          <a:xfrm>
            <a:off x="875489" y="3920331"/>
            <a:ext cx="5220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7" name="Picture 3" descr="D:\Fullppt\005-PNG이미지\magnifying-glass-189254.png">
            <a:extLst>
              <a:ext uri="{FF2B5EF4-FFF2-40B4-BE49-F238E27FC236}">
                <a16:creationId xmlns:a16="http://schemas.microsoft.com/office/drawing/2014/main" id="{E8F1937B-D93F-4C69-AF01-4A3D6DFA9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8045" y="1691950"/>
            <a:ext cx="4824536" cy="474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2">
            <a:extLst>
              <a:ext uri="{FF2B5EF4-FFF2-40B4-BE49-F238E27FC236}">
                <a16:creationId xmlns:a16="http://schemas.microsoft.com/office/drawing/2014/main" id="{815AC6A6-69E1-4AD1-874D-580C29653D2A}"/>
              </a:ext>
            </a:extLst>
          </p:cNvPr>
          <p:cNvSpPr/>
          <p:nvPr/>
        </p:nvSpPr>
        <p:spPr>
          <a:xfrm>
            <a:off x="4778731" y="2553008"/>
            <a:ext cx="2699438" cy="684000"/>
          </a:xfrm>
          <a:custGeom>
            <a:avLst/>
            <a:gdLst/>
            <a:ahLst/>
            <a:cxnLst/>
            <a:rect l="l" t="t" r="r" b="b"/>
            <a:pathLst>
              <a:path w="2699438" h="684000">
                <a:moveTo>
                  <a:pt x="190650" y="0"/>
                </a:moveTo>
                <a:lnTo>
                  <a:pt x="2508788" y="0"/>
                </a:lnTo>
                <a:cubicBezTo>
                  <a:pt x="2629645" y="199728"/>
                  <a:pt x="2698697" y="433837"/>
                  <a:pt x="2699438" y="684000"/>
                </a:cubicBezTo>
                <a:lnTo>
                  <a:pt x="0" y="684000"/>
                </a:lnTo>
                <a:cubicBezTo>
                  <a:pt x="741" y="433837"/>
                  <a:pt x="69793" y="199728"/>
                  <a:pt x="1906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7251933C-4F6C-4F5C-93D1-71D2FF099B32}"/>
              </a:ext>
            </a:extLst>
          </p:cNvPr>
          <p:cNvSpPr/>
          <p:nvPr/>
        </p:nvSpPr>
        <p:spPr>
          <a:xfrm>
            <a:off x="4778450" y="3237008"/>
            <a:ext cx="2700000" cy="684000"/>
          </a:xfrm>
          <a:custGeom>
            <a:avLst/>
            <a:gdLst/>
            <a:ahLst/>
            <a:cxnLst/>
            <a:rect l="l" t="t" r="r" b="b"/>
            <a:pathLst>
              <a:path w="2700000" h="684000">
                <a:moveTo>
                  <a:pt x="281" y="0"/>
                </a:moveTo>
                <a:lnTo>
                  <a:pt x="2699719" y="0"/>
                </a:lnTo>
                <a:cubicBezTo>
                  <a:pt x="2699996" y="1855"/>
                  <a:pt x="2700000" y="3711"/>
                  <a:pt x="2700000" y="5568"/>
                </a:cubicBezTo>
                <a:cubicBezTo>
                  <a:pt x="2700000" y="253162"/>
                  <a:pt x="2633347" y="485188"/>
                  <a:pt x="2515834" y="684000"/>
                </a:cubicBezTo>
                <a:lnTo>
                  <a:pt x="184166" y="684000"/>
                </a:lnTo>
                <a:cubicBezTo>
                  <a:pt x="66654" y="485188"/>
                  <a:pt x="0" y="253162"/>
                  <a:pt x="0" y="556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2AD467F4-54B2-4E01-B7D3-AB2A6F7C8715}"/>
              </a:ext>
            </a:extLst>
          </p:cNvPr>
          <p:cNvSpPr/>
          <p:nvPr/>
        </p:nvSpPr>
        <p:spPr>
          <a:xfrm>
            <a:off x="4962616" y="3921008"/>
            <a:ext cx="2331668" cy="671568"/>
          </a:xfrm>
          <a:custGeom>
            <a:avLst/>
            <a:gdLst/>
            <a:ahLst/>
            <a:cxnLst/>
            <a:rect l="l" t="t" r="r" b="b"/>
            <a:pathLst>
              <a:path w="2331668" h="671568">
                <a:moveTo>
                  <a:pt x="0" y="0"/>
                </a:moveTo>
                <a:lnTo>
                  <a:pt x="2331668" y="0"/>
                </a:lnTo>
                <a:cubicBezTo>
                  <a:pt x="2098837" y="401928"/>
                  <a:pt x="1663824" y="671568"/>
                  <a:pt x="1165834" y="671568"/>
                </a:cubicBezTo>
                <a:cubicBezTo>
                  <a:pt x="667844" y="671568"/>
                  <a:pt x="232831" y="40192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4C1AC449-FD5D-42FB-8992-F0028E81E10E}"/>
              </a:ext>
            </a:extLst>
          </p:cNvPr>
          <p:cNvSpPr/>
          <p:nvPr/>
        </p:nvSpPr>
        <p:spPr>
          <a:xfrm>
            <a:off x="4969381" y="1892576"/>
            <a:ext cx="2318138" cy="660432"/>
          </a:xfrm>
          <a:custGeom>
            <a:avLst/>
            <a:gdLst/>
            <a:ahLst/>
            <a:cxnLst/>
            <a:rect l="l" t="t" r="r" b="b"/>
            <a:pathLst>
              <a:path w="2318138" h="660432">
                <a:moveTo>
                  <a:pt x="1159069" y="0"/>
                </a:moveTo>
                <a:cubicBezTo>
                  <a:pt x="1652397" y="0"/>
                  <a:pt x="2083921" y="264615"/>
                  <a:pt x="2318138" y="660432"/>
                </a:cubicBezTo>
                <a:lnTo>
                  <a:pt x="0" y="660432"/>
                </a:lnTo>
                <a:cubicBezTo>
                  <a:pt x="234217" y="264615"/>
                  <a:pt x="665741" y="0"/>
                  <a:pt x="11590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A48F04-F4BB-4A19-954B-B653A54B7464}"/>
              </a:ext>
            </a:extLst>
          </p:cNvPr>
          <p:cNvGrpSpPr/>
          <p:nvPr/>
        </p:nvGrpSpPr>
        <p:grpSpPr>
          <a:xfrm>
            <a:off x="7763321" y="1860133"/>
            <a:ext cx="3423488" cy="678692"/>
            <a:chOff x="803640" y="3362835"/>
            <a:chExt cx="2059657" cy="6786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27A4BEC-A3AD-4A46-991E-AE3853C45F0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4F66A3-08E8-4943-98FA-4A7C0AFCFD7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D2C38AC-1FD1-4956-92E7-F028406A4A5D}"/>
              </a:ext>
            </a:extLst>
          </p:cNvPr>
          <p:cNvGrpSpPr/>
          <p:nvPr/>
        </p:nvGrpSpPr>
        <p:grpSpPr>
          <a:xfrm>
            <a:off x="7763321" y="3218621"/>
            <a:ext cx="3423488" cy="678692"/>
            <a:chOff x="803640" y="3362835"/>
            <a:chExt cx="2059657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5AE912-F285-42C6-8C5E-51C3F127AB5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CABBB1-3A56-4AB5-9BD5-9921FA7385C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2A65EC0-3D31-4947-A323-09C791F9065F}"/>
              </a:ext>
            </a:extLst>
          </p:cNvPr>
          <p:cNvGrpSpPr/>
          <p:nvPr/>
        </p:nvGrpSpPr>
        <p:grpSpPr>
          <a:xfrm>
            <a:off x="1070045" y="3896174"/>
            <a:ext cx="3473288" cy="678692"/>
            <a:chOff x="803640" y="3362835"/>
            <a:chExt cx="2059657" cy="67869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909C35-3746-419A-8BEC-2F6F95C5335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51F3588-0C02-46AD-89C4-FF490ED3C57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58AA8E9-AC13-4714-8ADC-19408F77B10C}"/>
              </a:ext>
            </a:extLst>
          </p:cNvPr>
          <p:cNvGrpSpPr/>
          <p:nvPr/>
        </p:nvGrpSpPr>
        <p:grpSpPr>
          <a:xfrm>
            <a:off x="1033461" y="2540606"/>
            <a:ext cx="3473288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4B151B-5B54-4415-8FCE-78F6E838E3E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E9A0CAB-620E-48B4-90E6-C4ACFDB29A1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21559AD-3320-4719-AA9A-8BE286037DCB}"/>
              </a:ext>
            </a:extLst>
          </p:cNvPr>
          <p:cNvGrpSpPr/>
          <p:nvPr/>
        </p:nvGrpSpPr>
        <p:grpSpPr>
          <a:xfrm>
            <a:off x="875490" y="5373954"/>
            <a:ext cx="6138154" cy="863358"/>
            <a:chOff x="803640" y="3362835"/>
            <a:chExt cx="2059657" cy="86335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0AAEA14-165A-4C51-A3E2-FBAB48D60E6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1408730-4EE8-459D-85ED-BBFA3310B3C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02A07721-68B3-4F9D-BE20-D5D98F2EFC55}"/>
              </a:ext>
            </a:extLst>
          </p:cNvPr>
          <p:cNvSpPr/>
          <p:nvPr/>
        </p:nvSpPr>
        <p:spPr>
          <a:xfrm>
            <a:off x="5939662" y="345335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6F85632E-9427-4EAF-BB32-82469E15E652}"/>
              </a:ext>
            </a:extLst>
          </p:cNvPr>
          <p:cNvSpPr/>
          <p:nvPr/>
        </p:nvSpPr>
        <p:spPr>
          <a:xfrm>
            <a:off x="5950193" y="4089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C19C39FC-3F16-4956-A9F9-82B9C041D87C}"/>
              </a:ext>
            </a:extLst>
          </p:cNvPr>
          <p:cNvSpPr/>
          <p:nvPr/>
        </p:nvSpPr>
        <p:spPr>
          <a:xfrm flipH="1">
            <a:off x="5901114" y="20354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4D082ADF-B67B-404F-A2EB-9353A0CAFCF4}"/>
              </a:ext>
            </a:extLst>
          </p:cNvPr>
          <p:cNvSpPr>
            <a:spLocks noChangeAspect="1"/>
          </p:cNvSpPr>
          <p:nvPr/>
        </p:nvSpPr>
        <p:spPr>
          <a:xfrm>
            <a:off x="5897489" y="272816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105B335D-4346-48DA-B023-7212D14BB046}"/>
              </a:ext>
            </a:extLst>
          </p:cNvPr>
          <p:cNvSpPr/>
          <p:nvPr/>
        </p:nvSpPr>
        <p:spPr>
          <a:xfrm>
            <a:off x="747961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3E1E7337-34AB-4C02-8336-C8C8994B5A9B}"/>
              </a:ext>
            </a:extLst>
          </p:cNvPr>
          <p:cNvSpPr/>
          <p:nvPr/>
        </p:nvSpPr>
        <p:spPr>
          <a:xfrm>
            <a:off x="747961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6D3827EE-FCBF-42FB-A07E-86649FEF7DBA}"/>
              </a:ext>
            </a:extLst>
          </p:cNvPr>
          <p:cNvSpPr/>
          <p:nvPr/>
        </p:nvSpPr>
        <p:spPr>
          <a:xfrm>
            <a:off x="747961" y="513594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C064E3AF-C187-444F-AA0E-28D7E0A80331}"/>
              </a:ext>
            </a:extLst>
          </p:cNvPr>
          <p:cNvGrpSpPr/>
          <p:nvPr/>
        </p:nvGrpSpPr>
        <p:grpSpPr>
          <a:xfrm>
            <a:off x="1747689" y="1839492"/>
            <a:ext cx="2412000" cy="1080592"/>
            <a:chOff x="6210998" y="1433695"/>
            <a:chExt cx="1457346" cy="108059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106A147-F4FC-46AD-AD94-6BCDAB0F5523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43F7091-0B27-4247-B7CF-0C5F7DFEB345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AD226C53-13E5-49AC-84B5-EA95A62BCB9B}"/>
              </a:ext>
            </a:extLst>
          </p:cNvPr>
          <p:cNvGrpSpPr/>
          <p:nvPr/>
        </p:nvGrpSpPr>
        <p:grpSpPr>
          <a:xfrm>
            <a:off x="1747689" y="3397590"/>
            <a:ext cx="2412000" cy="1080592"/>
            <a:chOff x="6210998" y="1433695"/>
            <a:chExt cx="1457346" cy="108059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D3B461-0E4E-419D-A6AE-D41E5119ACC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3A12979-FF33-433A-8EB1-0825981C71E8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01140953-78F6-44CF-8747-C9357F7160EB}"/>
              </a:ext>
            </a:extLst>
          </p:cNvPr>
          <p:cNvGrpSpPr/>
          <p:nvPr/>
        </p:nvGrpSpPr>
        <p:grpSpPr>
          <a:xfrm>
            <a:off x="1742778" y="4955688"/>
            <a:ext cx="2412000" cy="1080592"/>
            <a:chOff x="6210998" y="1433695"/>
            <a:chExt cx="1457346" cy="10805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33EBDD-5A49-44B6-AE46-429346E0A90F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79CA08-90EB-4331-B22C-22E8384F56A8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6">
            <a:extLst>
              <a:ext uri="{FF2B5EF4-FFF2-40B4-BE49-F238E27FC236}">
                <a16:creationId xmlns:a16="http://schemas.microsoft.com/office/drawing/2014/main" id="{FEE774A3-DA01-4F52-99C5-CC94D1F77155}"/>
              </a:ext>
            </a:extLst>
          </p:cNvPr>
          <p:cNvSpPr/>
          <p:nvPr/>
        </p:nvSpPr>
        <p:spPr>
          <a:xfrm>
            <a:off x="10747226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7">
            <a:extLst>
              <a:ext uri="{FF2B5EF4-FFF2-40B4-BE49-F238E27FC236}">
                <a16:creationId xmlns:a16="http://schemas.microsoft.com/office/drawing/2014/main" id="{7BA6155E-EB1F-4802-A794-BCC7D636FC8E}"/>
              </a:ext>
            </a:extLst>
          </p:cNvPr>
          <p:cNvSpPr/>
          <p:nvPr/>
        </p:nvSpPr>
        <p:spPr>
          <a:xfrm>
            <a:off x="10747226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8">
            <a:extLst>
              <a:ext uri="{FF2B5EF4-FFF2-40B4-BE49-F238E27FC236}">
                <a16:creationId xmlns:a16="http://schemas.microsoft.com/office/drawing/2014/main" id="{E7B6D28A-3437-470A-AEF7-10891B1D3FEC}"/>
              </a:ext>
            </a:extLst>
          </p:cNvPr>
          <p:cNvSpPr/>
          <p:nvPr/>
        </p:nvSpPr>
        <p:spPr>
          <a:xfrm>
            <a:off x="10747226" y="513594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F7D85DB2-4E55-44F6-9C4B-412F031B8177}"/>
              </a:ext>
            </a:extLst>
          </p:cNvPr>
          <p:cNvGrpSpPr/>
          <p:nvPr/>
        </p:nvGrpSpPr>
        <p:grpSpPr>
          <a:xfrm>
            <a:off x="7857728" y="1839492"/>
            <a:ext cx="2412000" cy="1080592"/>
            <a:chOff x="6210998" y="1433695"/>
            <a:chExt cx="1457346" cy="108059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90E83E-9AFB-43A0-A418-05A2DD6E1640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0BEC01-6353-4C7D-8EBD-5FD4B4CA98E9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B4C9EC43-5527-4AC7-B204-96C7DD464D3B}"/>
              </a:ext>
            </a:extLst>
          </p:cNvPr>
          <p:cNvGrpSpPr/>
          <p:nvPr/>
        </p:nvGrpSpPr>
        <p:grpSpPr>
          <a:xfrm>
            <a:off x="7857728" y="3397590"/>
            <a:ext cx="2412000" cy="1080592"/>
            <a:chOff x="6210998" y="1433695"/>
            <a:chExt cx="1457346" cy="10805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377F918-2D78-4E4A-8757-DC433684DB68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6C62C75-8BA9-4699-B828-7A9FDA47A32A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37ABC22E-EA1D-488B-B4E3-FB8593BC3D46}"/>
              </a:ext>
            </a:extLst>
          </p:cNvPr>
          <p:cNvGrpSpPr/>
          <p:nvPr/>
        </p:nvGrpSpPr>
        <p:grpSpPr>
          <a:xfrm>
            <a:off x="7852817" y="4955688"/>
            <a:ext cx="2412000" cy="1080592"/>
            <a:chOff x="6210998" y="1433695"/>
            <a:chExt cx="1457346" cy="108059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BC2150-E3F4-4E30-B2D3-B92D8229BD18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657B59-057B-43B8-9DCA-5D9EBC04C50E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16">
            <a:extLst>
              <a:ext uri="{FF2B5EF4-FFF2-40B4-BE49-F238E27FC236}">
                <a16:creationId xmlns:a16="http://schemas.microsoft.com/office/drawing/2014/main" id="{253F2E68-CD8F-42DB-B301-9B07659A449F}"/>
              </a:ext>
            </a:extLst>
          </p:cNvPr>
          <p:cNvSpPr/>
          <p:nvPr/>
        </p:nvSpPr>
        <p:spPr>
          <a:xfrm>
            <a:off x="10919982" y="2248920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FA69698E-47C0-461A-BF3C-F76BB5907EB3}"/>
              </a:ext>
            </a:extLst>
          </p:cNvPr>
          <p:cNvSpPr>
            <a:spLocks noChangeAspect="1"/>
          </p:cNvSpPr>
          <p:nvPr/>
        </p:nvSpPr>
        <p:spPr>
          <a:xfrm>
            <a:off x="951953" y="377178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6C8C5BD8-180B-4FA7-9EA4-B90F87CB810F}"/>
              </a:ext>
            </a:extLst>
          </p:cNvPr>
          <p:cNvSpPr/>
          <p:nvPr/>
        </p:nvSpPr>
        <p:spPr>
          <a:xfrm>
            <a:off x="936219" y="535145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0EC1DB81-58ED-41B3-8823-9F3983487C13}"/>
              </a:ext>
            </a:extLst>
          </p:cNvPr>
          <p:cNvSpPr/>
          <p:nvPr/>
        </p:nvSpPr>
        <p:spPr>
          <a:xfrm>
            <a:off x="951952" y="218304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B0241654-09B3-4651-97B7-20E87D8C91D8}"/>
              </a:ext>
            </a:extLst>
          </p:cNvPr>
          <p:cNvSpPr/>
          <p:nvPr/>
        </p:nvSpPr>
        <p:spPr>
          <a:xfrm rot="2700000">
            <a:off x="10982054" y="371339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DE9D5955-C20B-4AE2-8E51-9908CAD8DA58}"/>
              </a:ext>
            </a:extLst>
          </p:cNvPr>
          <p:cNvSpPr/>
          <p:nvPr/>
        </p:nvSpPr>
        <p:spPr>
          <a:xfrm>
            <a:off x="10938270" y="5327380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0482" name="Picture 2" descr="Lo que queremos para ti | UNITEC">
            <a:extLst>
              <a:ext uri="{FF2B5EF4-FFF2-40B4-BE49-F238E27FC236}">
                <a16:creationId xmlns:a16="http://schemas.microsoft.com/office/drawing/2014/main" id="{90947CBB-A91B-4615-B2A0-0844899F2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788" y="2183046"/>
            <a:ext cx="4116403" cy="469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DBF20CA8-984F-48ED-8F8B-786AC47FFF21}"/>
              </a:ext>
            </a:extLst>
          </p:cNvPr>
          <p:cNvSpPr/>
          <p:nvPr/>
        </p:nvSpPr>
        <p:spPr>
          <a:xfrm rot="16200000">
            <a:off x="3885538" y="1823056"/>
            <a:ext cx="1468576" cy="1387034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6">
            <a:extLst>
              <a:ext uri="{FF2B5EF4-FFF2-40B4-BE49-F238E27FC236}">
                <a16:creationId xmlns:a16="http://schemas.microsoft.com/office/drawing/2014/main" id="{C36D9C24-487D-4091-935A-87BA7853C713}"/>
              </a:ext>
            </a:extLst>
          </p:cNvPr>
          <p:cNvSpPr/>
          <p:nvPr/>
        </p:nvSpPr>
        <p:spPr>
          <a:xfrm rot="5400000">
            <a:off x="6842298" y="4582318"/>
            <a:ext cx="1468576" cy="138703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45BA679-5560-4C1E-8698-A9E55819D047}"/>
              </a:ext>
            </a:extLst>
          </p:cNvPr>
          <p:cNvGrpSpPr/>
          <p:nvPr/>
        </p:nvGrpSpPr>
        <p:grpSpPr>
          <a:xfrm>
            <a:off x="7940100" y="1752358"/>
            <a:ext cx="3384391" cy="672313"/>
            <a:chOff x="4965552" y="1768882"/>
            <a:chExt cx="2583556" cy="67231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ACD8EF-757E-4FF2-BF4F-D6E6164EB02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236E99-782C-4A10-9E87-D43A69C77C64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72819BC-03F7-4DBF-96C6-EEC5EBEAAD7C}"/>
              </a:ext>
            </a:extLst>
          </p:cNvPr>
          <p:cNvGrpSpPr/>
          <p:nvPr/>
        </p:nvGrpSpPr>
        <p:grpSpPr>
          <a:xfrm>
            <a:off x="7940100" y="2453182"/>
            <a:ext cx="3384391" cy="672313"/>
            <a:chOff x="4965552" y="1768882"/>
            <a:chExt cx="2583556" cy="67231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15137A-CC08-492F-ACFE-410FFB8AACB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034D2D-2150-4BC9-BBB5-8916448F84C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317EA6-A7BB-440A-B0EC-63B92CDBACA3}"/>
              </a:ext>
            </a:extLst>
          </p:cNvPr>
          <p:cNvGrpSpPr/>
          <p:nvPr/>
        </p:nvGrpSpPr>
        <p:grpSpPr>
          <a:xfrm>
            <a:off x="7940100" y="3154006"/>
            <a:ext cx="3384391" cy="672313"/>
            <a:chOff x="4965552" y="1768882"/>
            <a:chExt cx="2583556" cy="67231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9E62D3-909C-4AD1-A086-EDADD29C6588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F556A9-4E81-43E9-A3BC-EE57037B1C8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Freeform 16">
            <a:extLst>
              <a:ext uri="{FF2B5EF4-FFF2-40B4-BE49-F238E27FC236}">
                <a16:creationId xmlns:a16="http://schemas.microsoft.com/office/drawing/2014/main" id="{60A7F60C-7726-4E3F-A57B-6A97A9C06E7E}"/>
              </a:ext>
            </a:extLst>
          </p:cNvPr>
          <p:cNvSpPr/>
          <p:nvPr/>
        </p:nvSpPr>
        <p:spPr>
          <a:xfrm>
            <a:off x="5540831" y="1642817"/>
            <a:ext cx="2917371" cy="1277063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5AA8D00E-19A0-4BFF-AB80-180801051FCB}"/>
              </a:ext>
            </a:extLst>
          </p:cNvPr>
          <p:cNvSpPr/>
          <p:nvPr/>
        </p:nvSpPr>
        <p:spPr>
          <a:xfrm>
            <a:off x="7023190" y="2577477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26D8B266-34F9-4E7D-A99A-C41515C7722D}"/>
              </a:ext>
            </a:extLst>
          </p:cNvPr>
          <p:cNvSpPr/>
          <p:nvPr/>
        </p:nvSpPr>
        <p:spPr>
          <a:xfrm>
            <a:off x="7436846" y="347738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4AD7BAA-C786-4F2F-B1BD-6AD4419D098E}"/>
              </a:ext>
            </a:extLst>
          </p:cNvPr>
          <p:cNvGrpSpPr/>
          <p:nvPr/>
        </p:nvGrpSpPr>
        <p:grpSpPr>
          <a:xfrm>
            <a:off x="888022" y="4047360"/>
            <a:ext cx="3391027" cy="672313"/>
            <a:chOff x="4965552" y="1768882"/>
            <a:chExt cx="2583556" cy="67231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5B318F6-5DF3-43EC-865D-F6500264AC43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6CDC5C-2523-4E60-B531-BF012BC9FD4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40AC73C-0069-4703-A9E3-5FF15A3C9C4A}"/>
              </a:ext>
            </a:extLst>
          </p:cNvPr>
          <p:cNvGrpSpPr/>
          <p:nvPr/>
        </p:nvGrpSpPr>
        <p:grpSpPr>
          <a:xfrm>
            <a:off x="888022" y="4743788"/>
            <a:ext cx="3391027" cy="672313"/>
            <a:chOff x="4965552" y="1768882"/>
            <a:chExt cx="2583556" cy="672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EFD8589-0F2B-4EA3-8A79-78F8E07C5C8C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BA88BC-1EB7-4265-8AA8-F5C2D3A95FF7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10A545-ABDB-4907-8CD7-8D2E3E01A060}"/>
              </a:ext>
            </a:extLst>
          </p:cNvPr>
          <p:cNvGrpSpPr/>
          <p:nvPr/>
        </p:nvGrpSpPr>
        <p:grpSpPr>
          <a:xfrm>
            <a:off x="888022" y="5440216"/>
            <a:ext cx="3391027" cy="672313"/>
            <a:chOff x="4965552" y="1768882"/>
            <a:chExt cx="2583556" cy="672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7E13CA-6C0A-44D5-B9C1-59DAE87AECB3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57799C-0A99-4EBC-A06C-ECFDA39A4E2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Freeform 79">
            <a:extLst>
              <a:ext uri="{FF2B5EF4-FFF2-40B4-BE49-F238E27FC236}">
                <a16:creationId xmlns:a16="http://schemas.microsoft.com/office/drawing/2014/main" id="{45E8B407-891D-4CBA-8F39-CE7F890174EB}"/>
              </a:ext>
            </a:extLst>
          </p:cNvPr>
          <p:cNvSpPr/>
          <p:nvPr/>
        </p:nvSpPr>
        <p:spPr>
          <a:xfrm flipH="1" flipV="1">
            <a:off x="3719737" y="5060918"/>
            <a:ext cx="2917371" cy="1132835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80">
            <a:extLst>
              <a:ext uri="{FF2B5EF4-FFF2-40B4-BE49-F238E27FC236}">
                <a16:creationId xmlns:a16="http://schemas.microsoft.com/office/drawing/2014/main" id="{46094FE5-FFB8-437C-B65D-2EB87A12A663}"/>
              </a:ext>
            </a:extLst>
          </p:cNvPr>
          <p:cNvSpPr/>
          <p:nvPr/>
        </p:nvSpPr>
        <p:spPr>
          <a:xfrm rot="10800000">
            <a:off x="4296678" y="5282554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Freeform 81">
            <a:extLst>
              <a:ext uri="{FF2B5EF4-FFF2-40B4-BE49-F238E27FC236}">
                <a16:creationId xmlns:a16="http://schemas.microsoft.com/office/drawing/2014/main" id="{A254E898-20CB-405E-85AF-8F2D013FA0D1}"/>
              </a:ext>
            </a:extLst>
          </p:cNvPr>
          <p:cNvSpPr/>
          <p:nvPr/>
        </p:nvSpPr>
        <p:spPr>
          <a:xfrm rot="10800000">
            <a:off x="4296678" y="4383514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0A5D299-FB8E-4CCC-BF0A-40FA8AED80FE}"/>
              </a:ext>
            </a:extLst>
          </p:cNvPr>
          <p:cNvGrpSpPr/>
          <p:nvPr/>
        </p:nvGrpSpPr>
        <p:grpSpPr>
          <a:xfrm>
            <a:off x="8516065" y="4751981"/>
            <a:ext cx="2711712" cy="1068786"/>
            <a:chOff x="270023" y="1671304"/>
            <a:chExt cx="2279585" cy="107947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E17347-D378-45BE-B65A-C225E1C6B546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E24D849-0C42-47E8-B2B9-7DDFA7F8B851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C4F2392-E3FD-4D9B-B331-BB511911443D}"/>
              </a:ext>
            </a:extLst>
          </p:cNvPr>
          <p:cNvGrpSpPr/>
          <p:nvPr/>
        </p:nvGrpSpPr>
        <p:grpSpPr>
          <a:xfrm>
            <a:off x="952166" y="2033811"/>
            <a:ext cx="2734154" cy="1068786"/>
            <a:chOff x="270023" y="1671304"/>
            <a:chExt cx="2279585" cy="107947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2AFA86-E8B7-43B3-A9F2-F8F609049B1B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B8C5EC6-D654-41CE-AA04-32BEF530980A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EAE5C0E-7BB0-41D3-A743-1A14D2F96ABB}"/>
              </a:ext>
            </a:extLst>
          </p:cNvPr>
          <p:cNvGrpSpPr/>
          <p:nvPr/>
        </p:nvGrpSpPr>
        <p:grpSpPr>
          <a:xfrm>
            <a:off x="4804222" y="1983399"/>
            <a:ext cx="2583556" cy="3900173"/>
            <a:chOff x="3253514" y="1896261"/>
            <a:chExt cx="2398606" cy="362097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746A550-EDE4-4962-A72A-40DE3340911F}"/>
                </a:ext>
              </a:extLst>
            </p:cNvPr>
            <p:cNvGrpSpPr/>
            <p:nvPr/>
          </p:nvGrpSpPr>
          <p:grpSpPr>
            <a:xfrm>
              <a:off x="3741014" y="1896261"/>
              <a:ext cx="1911106" cy="1929974"/>
              <a:chOff x="3516559" y="2420888"/>
              <a:chExt cx="1911106" cy="1929974"/>
            </a:xfrm>
          </p:grpSpPr>
          <p:sp>
            <p:nvSpPr>
              <p:cNvPr id="42" name="Hexagon 41">
                <a:extLst>
                  <a:ext uri="{FF2B5EF4-FFF2-40B4-BE49-F238E27FC236}">
                    <a16:creationId xmlns:a16="http://schemas.microsoft.com/office/drawing/2014/main" id="{1AA2419F-9A95-4B93-862C-06885C27FB81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C56921FF-9B6C-421C-AEFA-ED9BB2F6F219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44" name="Hexagon 43">
                  <a:extLst>
                    <a:ext uri="{FF2B5EF4-FFF2-40B4-BE49-F238E27FC236}">
                      <a16:creationId xmlns:a16="http://schemas.microsoft.com/office/drawing/2014/main" id="{B07CDD88-AC53-4199-A9C7-8F67691A7943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5" name="Hexagon 44">
                  <a:extLst>
                    <a:ext uri="{FF2B5EF4-FFF2-40B4-BE49-F238E27FC236}">
                      <a16:creationId xmlns:a16="http://schemas.microsoft.com/office/drawing/2014/main" id="{5B90C88B-AD89-4165-93E6-701951DCF612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A534048-F099-49C3-85B7-09D08D250BFE}"/>
                </a:ext>
              </a:extLst>
            </p:cNvPr>
            <p:cNvGrpSpPr/>
            <p:nvPr/>
          </p:nvGrpSpPr>
          <p:grpSpPr>
            <a:xfrm rot="10800000">
              <a:off x="3253514" y="3587257"/>
              <a:ext cx="1911106" cy="1929974"/>
              <a:chOff x="3516559" y="2420888"/>
              <a:chExt cx="1911106" cy="1929974"/>
            </a:xfrm>
          </p:grpSpPr>
          <p:sp>
            <p:nvSpPr>
              <p:cNvPr id="38" name="Hexagon 37">
                <a:extLst>
                  <a:ext uri="{FF2B5EF4-FFF2-40B4-BE49-F238E27FC236}">
                    <a16:creationId xmlns:a16="http://schemas.microsoft.com/office/drawing/2014/main" id="{30606743-2EE7-444F-8087-EEB9F428E071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B41F6BAE-BAE8-46DE-A37E-8588A123BD4F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40" name="Hexagon 39">
                  <a:extLst>
                    <a:ext uri="{FF2B5EF4-FFF2-40B4-BE49-F238E27FC236}">
                      <a16:creationId xmlns:a16="http://schemas.microsoft.com/office/drawing/2014/main" id="{64E7FE7C-AB25-45C8-AE0B-8C24026ACA87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1" name="Hexagon 40">
                  <a:extLst>
                    <a:ext uri="{FF2B5EF4-FFF2-40B4-BE49-F238E27FC236}">
                      <a16:creationId xmlns:a16="http://schemas.microsoft.com/office/drawing/2014/main" id="{C72BDC6D-99A6-4621-8E22-B69BB2635221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sp>
        <p:nvSpPr>
          <p:cNvPr id="46" name="Rectangle 30">
            <a:extLst>
              <a:ext uri="{FF2B5EF4-FFF2-40B4-BE49-F238E27FC236}">
                <a16:creationId xmlns:a16="http://schemas.microsoft.com/office/drawing/2014/main" id="{EA6BFA0C-4B77-4CBB-9CF1-7CC507388758}"/>
              </a:ext>
            </a:extLst>
          </p:cNvPr>
          <p:cNvSpPr/>
          <p:nvPr/>
        </p:nvSpPr>
        <p:spPr>
          <a:xfrm>
            <a:off x="5695799" y="333154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Frame 17">
            <a:extLst>
              <a:ext uri="{FF2B5EF4-FFF2-40B4-BE49-F238E27FC236}">
                <a16:creationId xmlns:a16="http://schemas.microsoft.com/office/drawing/2014/main" id="{E315BA8E-2F2C-416A-BBB7-C2FC69F308E8}"/>
              </a:ext>
            </a:extLst>
          </p:cNvPr>
          <p:cNvSpPr/>
          <p:nvPr/>
        </p:nvSpPr>
        <p:spPr>
          <a:xfrm>
            <a:off x="6220276" y="242764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130">
            <a:extLst>
              <a:ext uri="{FF2B5EF4-FFF2-40B4-BE49-F238E27FC236}">
                <a16:creationId xmlns:a16="http://schemas.microsoft.com/office/drawing/2014/main" id="{0EF6DB6A-E5DB-4FF9-A178-B31131937C12}"/>
              </a:ext>
            </a:extLst>
          </p:cNvPr>
          <p:cNvSpPr/>
          <p:nvPr/>
        </p:nvSpPr>
        <p:spPr>
          <a:xfrm>
            <a:off x="5127190" y="423478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Isosceles Triangle 8">
            <a:extLst>
              <a:ext uri="{FF2B5EF4-FFF2-40B4-BE49-F238E27FC236}">
                <a16:creationId xmlns:a16="http://schemas.microsoft.com/office/drawing/2014/main" id="{38A103EE-8405-4F4D-B7C0-B1D7436F8777}"/>
              </a:ext>
            </a:extLst>
          </p:cNvPr>
          <p:cNvSpPr/>
          <p:nvPr/>
        </p:nvSpPr>
        <p:spPr>
          <a:xfrm rot="16200000">
            <a:off x="6210164" y="4177852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Freeform 18">
            <a:extLst>
              <a:ext uri="{FF2B5EF4-FFF2-40B4-BE49-F238E27FC236}">
                <a16:creationId xmlns:a16="http://schemas.microsoft.com/office/drawing/2014/main" id="{9587B07F-B235-445D-A0D3-1A55764DC7A8}"/>
              </a:ext>
            </a:extLst>
          </p:cNvPr>
          <p:cNvSpPr/>
          <p:nvPr/>
        </p:nvSpPr>
        <p:spPr>
          <a:xfrm>
            <a:off x="5619736" y="508557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Donut 39">
            <a:extLst>
              <a:ext uri="{FF2B5EF4-FFF2-40B4-BE49-F238E27FC236}">
                <a16:creationId xmlns:a16="http://schemas.microsoft.com/office/drawing/2014/main" id="{91AB55C3-9411-4783-8E6C-E16A95451A17}"/>
              </a:ext>
            </a:extLst>
          </p:cNvPr>
          <p:cNvSpPr/>
          <p:nvPr/>
        </p:nvSpPr>
        <p:spPr>
          <a:xfrm>
            <a:off x="6686110" y="3279118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1171599" y="97136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rgbClr val="002060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rgbClr val="002060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rgbClr val="002060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475BEE-6325-441B-8B2A-5BB7F38C366B}"/>
              </a:ext>
            </a:extLst>
          </p:cNvPr>
          <p:cNvSpPr txBox="1"/>
          <p:nvPr/>
        </p:nvSpPr>
        <p:spPr>
          <a:xfrm>
            <a:off x="1182227" y="3419169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1171597" y="265834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1171598" y="4085626"/>
            <a:ext cx="37345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CEB5F58-88C8-4C67-8103-74A1C8D74152}"/>
              </a:ext>
            </a:extLst>
          </p:cNvPr>
          <p:cNvPicPr>
            <a:picLocks noGrp="1" noChangeAspect="1" noChangeArrowheads="1"/>
          </p:cNvPicPr>
          <p:nvPr>
            <p:ph type="pic" sz="quarter" idx="4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3" r="2093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7141" y="264306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2A6F98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7EFB4-D9E5-4542-B5E6-D3A1B584B03B}"/>
              </a:ext>
            </a:extLst>
          </p:cNvPr>
          <p:cNvSpPr txBox="1"/>
          <p:nvPr/>
        </p:nvSpPr>
        <p:spPr>
          <a:xfrm>
            <a:off x="7242429" y="208813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C0F251-E57A-45AD-A1AA-450D4FD8E14A}"/>
              </a:ext>
            </a:extLst>
          </p:cNvPr>
          <p:cNvSpPr txBox="1"/>
          <p:nvPr/>
        </p:nvSpPr>
        <p:spPr>
          <a:xfrm>
            <a:off x="7242429" y="2388536"/>
            <a:ext cx="39676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85D64F-3DFC-47D7-A800-DF3B4E913E90}"/>
              </a:ext>
            </a:extLst>
          </p:cNvPr>
          <p:cNvSpPr txBox="1"/>
          <p:nvPr/>
        </p:nvSpPr>
        <p:spPr>
          <a:xfrm>
            <a:off x="7242429" y="377322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EAF725-C951-482F-9DE9-6EBDB1CA7FBB}"/>
              </a:ext>
            </a:extLst>
          </p:cNvPr>
          <p:cNvSpPr txBox="1"/>
          <p:nvPr/>
        </p:nvSpPr>
        <p:spPr>
          <a:xfrm>
            <a:off x="7242429" y="4073627"/>
            <a:ext cx="39676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grpSp>
        <p:nvGrpSpPr>
          <p:cNvPr id="7" name="그룹 2">
            <a:extLst>
              <a:ext uri="{FF2B5EF4-FFF2-40B4-BE49-F238E27FC236}">
                <a16:creationId xmlns:a16="http://schemas.microsoft.com/office/drawing/2014/main" id="{4F7711B4-5400-4B3E-AC74-09D3BB19AAF0}"/>
              </a:ext>
            </a:extLst>
          </p:cNvPr>
          <p:cNvGrpSpPr/>
          <p:nvPr/>
        </p:nvGrpSpPr>
        <p:grpSpPr>
          <a:xfrm>
            <a:off x="981878" y="1835170"/>
            <a:ext cx="5493530" cy="4217714"/>
            <a:chOff x="1944920" y="1835170"/>
            <a:chExt cx="5493530" cy="421771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A08EDCD-74F1-41C8-958C-B050B447B5DF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4936446" y="3871740"/>
              <a:ext cx="1178797" cy="86881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1615CC8-42FF-41DC-937E-95D318228071}"/>
                </a:ext>
              </a:extLst>
            </p:cNvPr>
            <p:cNvCxnSpPr>
              <a:cxnSpLocks/>
              <a:endCxn id="18" idx="7"/>
            </p:cNvCxnSpPr>
            <p:nvPr/>
          </p:nvCxnSpPr>
          <p:spPr>
            <a:xfrm flipH="1">
              <a:off x="4216238" y="3871740"/>
              <a:ext cx="720210" cy="1422439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0BC499C-0CF9-4426-BD7E-E11F19F96885}"/>
                </a:ext>
              </a:extLst>
            </p:cNvPr>
            <p:cNvCxnSpPr>
              <a:cxnSpLocks/>
              <a:endCxn id="19" idx="6"/>
            </p:cNvCxnSpPr>
            <p:nvPr/>
          </p:nvCxnSpPr>
          <p:spPr>
            <a:xfrm flipH="1">
              <a:off x="3134007" y="3871740"/>
              <a:ext cx="1802438" cy="12170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2EF54AA-4131-4105-A870-1526A5C6A764}"/>
                </a:ext>
              </a:extLst>
            </p:cNvPr>
            <p:cNvCxnSpPr>
              <a:cxnSpLocks/>
              <a:endCxn id="20" idx="5"/>
            </p:cNvCxnSpPr>
            <p:nvPr/>
          </p:nvCxnSpPr>
          <p:spPr>
            <a:xfrm flipH="1" flipV="1">
              <a:off x="3944492" y="2779668"/>
              <a:ext cx="991954" cy="109207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3EFC4C0-F436-419C-B1ED-F168FDA550F5}"/>
                </a:ext>
              </a:extLst>
            </p:cNvPr>
            <p:cNvCxnSpPr>
              <a:cxnSpLocks/>
              <a:endCxn id="16" idx="4"/>
            </p:cNvCxnSpPr>
            <p:nvPr/>
          </p:nvCxnSpPr>
          <p:spPr>
            <a:xfrm flipV="1">
              <a:off x="4936444" y="2428572"/>
              <a:ext cx="154013" cy="144317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986AD8E-B080-425A-956A-79FF71FB6555}"/>
                </a:ext>
              </a:extLst>
            </p:cNvPr>
            <p:cNvCxnSpPr>
              <a:cxnSpLocks/>
              <a:endCxn id="15" idx="3"/>
            </p:cNvCxnSpPr>
            <p:nvPr/>
          </p:nvCxnSpPr>
          <p:spPr>
            <a:xfrm flipV="1">
              <a:off x="4976826" y="3135562"/>
              <a:ext cx="1694473" cy="76280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C48393A-CDA2-49E7-B504-5101F8C155B9}"/>
                </a:ext>
              </a:extLst>
            </p:cNvPr>
            <p:cNvSpPr/>
            <p:nvPr/>
          </p:nvSpPr>
          <p:spPr>
            <a:xfrm>
              <a:off x="4180360" y="3115656"/>
              <a:ext cx="1512168" cy="151216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8A4036F-EAB2-4995-8211-7DB8B5668C35}"/>
                </a:ext>
              </a:extLst>
            </p:cNvPr>
            <p:cNvSpPr/>
            <p:nvPr/>
          </p:nvSpPr>
          <p:spPr>
            <a:xfrm>
              <a:off x="6539677" y="2368411"/>
              <a:ext cx="898773" cy="89877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928D9C7-A140-41B3-B62F-B487807F1D73}"/>
                </a:ext>
              </a:extLst>
            </p:cNvPr>
            <p:cNvSpPr/>
            <p:nvPr/>
          </p:nvSpPr>
          <p:spPr>
            <a:xfrm>
              <a:off x="4793756" y="1835170"/>
              <a:ext cx="593402" cy="5934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91D6EA0-F8E0-4656-8671-76544FA829AF}"/>
                </a:ext>
              </a:extLst>
            </p:cNvPr>
            <p:cNvSpPr/>
            <p:nvPr/>
          </p:nvSpPr>
          <p:spPr>
            <a:xfrm>
              <a:off x="5951985" y="4577296"/>
              <a:ext cx="1114797" cy="11147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EF639CC-E99F-4E18-BAC2-D587FB87AA4A}"/>
                </a:ext>
              </a:extLst>
            </p:cNvPr>
            <p:cNvSpPr/>
            <p:nvPr/>
          </p:nvSpPr>
          <p:spPr>
            <a:xfrm>
              <a:off x="3640970" y="5195479"/>
              <a:ext cx="673968" cy="67396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5B1A38A-2FE3-4EB2-825B-8F1DA73F8F35}"/>
                </a:ext>
              </a:extLst>
            </p:cNvPr>
            <p:cNvSpPr/>
            <p:nvPr/>
          </p:nvSpPr>
          <p:spPr>
            <a:xfrm>
              <a:off x="1944920" y="3398900"/>
              <a:ext cx="1189087" cy="11890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AAB1F60-C20A-4999-A397-9C19D211306E}"/>
                </a:ext>
              </a:extLst>
            </p:cNvPr>
            <p:cNvSpPr/>
            <p:nvPr/>
          </p:nvSpPr>
          <p:spPr>
            <a:xfrm>
              <a:off x="3218871" y="2054047"/>
              <a:ext cx="850118" cy="8501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C469E5B-48CB-4DEE-A344-617C88FAE681}"/>
                </a:ext>
              </a:extLst>
            </p:cNvPr>
            <p:cNvSpPr txBox="1"/>
            <p:nvPr/>
          </p:nvSpPr>
          <p:spPr>
            <a:xfrm>
              <a:off x="4288372" y="3548634"/>
              <a:ext cx="12961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Contents</a:t>
              </a:r>
            </a:p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Here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DCC7241-E753-4AFB-A3B3-ED37ECD3E84A}"/>
                </a:ext>
              </a:extLst>
            </p:cNvPr>
            <p:cNvSpPr/>
            <p:nvPr/>
          </p:nvSpPr>
          <p:spPr>
            <a:xfrm>
              <a:off x="5066607" y="4878024"/>
              <a:ext cx="532389" cy="532389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08EC45C-4E4B-4A42-8776-210E541B7B9B}"/>
                </a:ext>
              </a:extLst>
            </p:cNvPr>
            <p:cNvSpPr/>
            <p:nvPr/>
          </p:nvSpPr>
          <p:spPr>
            <a:xfrm>
              <a:off x="5389316" y="2579950"/>
              <a:ext cx="459035" cy="459035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2D2AC98-E1FB-45EA-BC3C-3F7F830AE74D}"/>
                </a:ext>
              </a:extLst>
            </p:cNvPr>
            <p:cNvSpPr/>
            <p:nvPr/>
          </p:nvSpPr>
          <p:spPr>
            <a:xfrm>
              <a:off x="3684871" y="4480235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9F29401-43F2-4ACC-9A2B-B25058FF869D}"/>
                </a:ext>
              </a:extLst>
            </p:cNvPr>
            <p:cNvSpPr/>
            <p:nvPr/>
          </p:nvSpPr>
          <p:spPr>
            <a:xfrm>
              <a:off x="6476486" y="3551209"/>
              <a:ext cx="282855" cy="282855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8689A24-4319-41B5-B469-5BEA5E9FEE1B}"/>
                </a:ext>
              </a:extLst>
            </p:cNvPr>
            <p:cNvSpPr/>
            <p:nvPr/>
          </p:nvSpPr>
          <p:spPr>
            <a:xfrm>
              <a:off x="2668761" y="2196177"/>
              <a:ext cx="266700" cy="266700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9478BC5-1BD6-4ADC-A11D-90DF4387FB25}"/>
                </a:ext>
              </a:extLst>
            </p:cNvPr>
            <p:cNvSpPr/>
            <p:nvPr/>
          </p:nvSpPr>
          <p:spPr>
            <a:xfrm>
              <a:off x="5924795" y="4117523"/>
              <a:ext cx="352320" cy="352320"/>
            </a:xfrm>
            <a:prstGeom prst="ellipse">
              <a:avLst/>
            </a:prstGeom>
            <a:solidFill>
              <a:schemeClr val="accent5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BD73B67-25FA-457E-8D4C-409237C0B79E}"/>
                </a:ext>
              </a:extLst>
            </p:cNvPr>
            <p:cNvSpPr/>
            <p:nvPr/>
          </p:nvSpPr>
          <p:spPr>
            <a:xfrm>
              <a:off x="3396656" y="3398900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82AA1D-AC80-41D4-8383-0CC896ADE1F2}"/>
                </a:ext>
              </a:extLst>
            </p:cNvPr>
            <p:cNvSpPr/>
            <p:nvPr/>
          </p:nvSpPr>
          <p:spPr>
            <a:xfrm>
              <a:off x="3998959" y="324167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E236479-423C-4035-92FA-60DB4DC1B32D}"/>
                </a:ext>
              </a:extLst>
            </p:cNvPr>
            <p:cNvSpPr/>
            <p:nvPr/>
          </p:nvSpPr>
          <p:spPr>
            <a:xfrm>
              <a:off x="5622688" y="193142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8054C4D-4DEA-48C9-B8CB-3BBFC820A444}"/>
                </a:ext>
              </a:extLst>
            </p:cNvPr>
            <p:cNvSpPr/>
            <p:nvPr/>
          </p:nvSpPr>
          <p:spPr>
            <a:xfrm>
              <a:off x="4593305" y="5852433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40">
              <a:extLst>
                <a:ext uri="{FF2B5EF4-FFF2-40B4-BE49-F238E27FC236}">
                  <a16:creationId xmlns:a16="http://schemas.microsoft.com/office/drawing/2014/main" id="{1B3DDEBE-3364-4868-BCF2-4A45DE9D702C}"/>
                </a:ext>
              </a:extLst>
            </p:cNvPr>
            <p:cNvSpPr/>
            <p:nvPr/>
          </p:nvSpPr>
          <p:spPr>
            <a:xfrm>
              <a:off x="2927021" y="4538537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0">
              <a:extLst>
                <a:ext uri="{FF2B5EF4-FFF2-40B4-BE49-F238E27FC236}">
                  <a16:creationId xmlns:a16="http://schemas.microsoft.com/office/drawing/2014/main" id="{2E6BE91B-EA8F-4303-9E2D-5F4DCB07C963}"/>
                </a:ext>
              </a:extLst>
            </p:cNvPr>
            <p:cNvSpPr/>
            <p:nvPr/>
          </p:nvSpPr>
          <p:spPr>
            <a:xfrm>
              <a:off x="6063159" y="2804632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6">
              <a:extLst>
                <a:ext uri="{FF2B5EF4-FFF2-40B4-BE49-F238E27FC236}">
                  <a16:creationId xmlns:a16="http://schemas.microsoft.com/office/drawing/2014/main" id="{E121C6D4-23BF-4E19-BA1C-394098B3492C}"/>
                </a:ext>
              </a:extLst>
            </p:cNvPr>
            <p:cNvSpPr/>
            <p:nvPr/>
          </p:nvSpPr>
          <p:spPr>
            <a:xfrm>
              <a:off x="5523070" y="5429243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Rectangle 130">
            <a:extLst>
              <a:ext uri="{FF2B5EF4-FFF2-40B4-BE49-F238E27FC236}">
                <a16:creationId xmlns:a16="http://schemas.microsoft.com/office/drawing/2014/main" id="{0BB388EB-43E8-4B51-89DD-7F276EF7D1AE}"/>
              </a:ext>
            </a:extLst>
          </p:cNvPr>
          <p:cNvSpPr/>
          <p:nvPr/>
        </p:nvSpPr>
        <p:spPr>
          <a:xfrm>
            <a:off x="2835384" y="5383909"/>
            <a:ext cx="363327" cy="36497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9C71253D-F360-4587-83FB-70A3DCB2E67E}"/>
              </a:ext>
            </a:extLst>
          </p:cNvPr>
          <p:cNvSpPr/>
          <p:nvPr/>
        </p:nvSpPr>
        <p:spPr>
          <a:xfrm>
            <a:off x="5319566" y="4876135"/>
            <a:ext cx="514138" cy="51330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id="{E039D207-4CF3-4C5C-BD32-BCDFAB9FE42C}"/>
              </a:ext>
            </a:extLst>
          </p:cNvPr>
          <p:cNvSpPr/>
          <p:nvPr/>
        </p:nvSpPr>
        <p:spPr>
          <a:xfrm>
            <a:off x="1270808" y="3720740"/>
            <a:ext cx="611230" cy="49330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3B82822E-B276-4582-8403-2B68F036CE39}"/>
              </a:ext>
            </a:extLst>
          </p:cNvPr>
          <p:cNvSpPr/>
          <p:nvPr/>
        </p:nvSpPr>
        <p:spPr>
          <a:xfrm>
            <a:off x="3992048" y="1979976"/>
            <a:ext cx="280214" cy="24182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FEC4FDF9-444C-4739-9206-96E4EAEFE9E8}"/>
              </a:ext>
            </a:extLst>
          </p:cNvPr>
          <p:cNvSpPr/>
          <p:nvPr/>
        </p:nvSpPr>
        <p:spPr>
          <a:xfrm>
            <a:off x="5798978" y="2687919"/>
            <a:ext cx="450039" cy="30483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A417C8AC-6691-4938-9E4B-8778D76398EE}"/>
              </a:ext>
            </a:extLst>
          </p:cNvPr>
          <p:cNvSpPr>
            <a:spLocks noChangeAspect="1"/>
          </p:cNvSpPr>
          <p:nvPr/>
        </p:nvSpPr>
        <p:spPr>
          <a:xfrm>
            <a:off x="2519508" y="2326006"/>
            <a:ext cx="346238" cy="27374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7">
            <a:extLst>
              <a:ext uri="{FF2B5EF4-FFF2-40B4-BE49-F238E27FC236}">
                <a16:creationId xmlns:a16="http://schemas.microsoft.com/office/drawing/2014/main" id="{6D32687F-D530-1AA8-8D46-E543725E0E18}"/>
              </a:ext>
            </a:extLst>
          </p:cNvPr>
          <p:cNvSpPr txBox="1"/>
          <p:nvPr/>
        </p:nvSpPr>
        <p:spPr>
          <a:xfrm>
            <a:off x="785915" y="3711214"/>
            <a:ext cx="5767285" cy="5845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1400" dirty="0">
                <a:latin typeface="Century Gothic" panose="020B0502020202020204" pitchFamily="34" charset="0"/>
                <a:ea typeface="微软雅黑"/>
              </a:rPr>
              <a:t>The user can demonstrate on a projector or computer or print the it into a film to be used in a wider field</a:t>
            </a:r>
          </a:p>
        </p:txBody>
      </p:sp>
      <p:sp>
        <p:nvSpPr>
          <p:cNvPr id="36" name="文本框 8">
            <a:extLst>
              <a:ext uri="{FF2B5EF4-FFF2-40B4-BE49-F238E27FC236}">
                <a16:creationId xmlns:a16="http://schemas.microsoft.com/office/drawing/2014/main" id="{F91F9EBC-B79A-F1CB-F418-FD1B9F964042}"/>
              </a:ext>
            </a:extLst>
          </p:cNvPr>
          <p:cNvSpPr txBox="1"/>
          <p:nvPr/>
        </p:nvSpPr>
        <p:spPr>
          <a:xfrm>
            <a:off x="838593" y="2832936"/>
            <a:ext cx="4769254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defRPr/>
            </a:pPr>
            <a:r>
              <a:rPr lang="en-US" altLang="zh-CN" sz="4000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anose="020B0502020202020204" pitchFamily="34" charset="0"/>
                <a:ea typeface="方正兰亭中黑_GBK" panose="02000000000000000000" pitchFamily="2" charset="-122"/>
              </a:rPr>
              <a:t>Pre-work highlights</a:t>
            </a:r>
            <a:endParaRPr lang="zh-CN" altLang="en-US" sz="4000" dirty="0">
              <a:solidFill>
                <a:srgbClr val="000000">
                  <a:lumMod val="75000"/>
                  <a:lumOff val="25000"/>
                </a:srgbClr>
              </a:solidFill>
              <a:latin typeface="Century Gothic" panose="020B0502020202020204" pitchFamily="34" charset="0"/>
              <a:ea typeface="方正兰亭中黑_GBK" panose="02000000000000000000" pitchFamily="2" charset="-122"/>
            </a:endParaRPr>
          </a:p>
        </p:txBody>
      </p:sp>
      <p:sp>
        <p:nvSpPr>
          <p:cNvPr id="40" name="文本框 18">
            <a:extLst>
              <a:ext uri="{FF2B5EF4-FFF2-40B4-BE49-F238E27FC236}">
                <a16:creationId xmlns:a16="http://schemas.microsoft.com/office/drawing/2014/main" id="{8BDF6CA4-0EF2-9595-54A1-5E3C3562C9AD}"/>
              </a:ext>
            </a:extLst>
          </p:cNvPr>
          <p:cNvSpPr txBox="1"/>
          <p:nvPr/>
        </p:nvSpPr>
        <p:spPr>
          <a:xfrm rot="16200000">
            <a:off x="2204866" y="827494"/>
            <a:ext cx="861774" cy="3328978"/>
          </a:xfrm>
          <a:prstGeom prst="rect">
            <a:avLst/>
          </a:prstGeom>
          <a:noFill/>
        </p:spPr>
        <p:txBody>
          <a:bodyPr vert="eaVert"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dist">
              <a:defRPr/>
            </a:pPr>
            <a:r>
              <a:rPr lang="en-US" altLang="zh-CN" sz="4400" b="1" dirty="0">
                <a:solidFill>
                  <a:srgbClr val="002060"/>
                </a:solidFill>
                <a:latin typeface="微软雅黑"/>
                <a:ea typeface="微软雅黑"/>
              </a:rPr>
              <a:t>first part</a:t>
            </a:r>
            <a:endParaRPr lang="zh-CN" altLang="en-US" sz="4400" b="1" dirty="0">
              <a:solidFill>
                <a:srgbClr val="002060"/>
              </a:solidFill>
              <a:latin typeface="微软雅黑"/>
              <a:ea typeface="微软雅黑"/>
            </a:endParaRPr>
          </a:p>
        </p:txBody>
      </p:sp>
      <p:sp>
        <p:nvSpPr>
          <p:cNvPr id="27" name="文本框 7">
            <a:extLst>
              <a:ext uri="{FF2B5EF4-FFF2-40B4-BE49-F238E27FC236}">
                <a16:creationId xmlns:a16="http://schemas.microsoft.com/office/drawing/2014/main" id="{A9733FE7-5100-495B-8275-96F2931EF8A3}"/>
              </a:ext>
            </a:extLst>
          </p:cNvPr>
          <p:cNvSpPr txBox="1"/>
          <p:nvPr/>
        </p:nvSpPr>
        <p:spPr>
          <a:xfrm>
            <a:off x="838593" y="4418930"/>
            <a:ext cx="5767285" cy="5845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1400" dirty="0">
                <a:latin typeface="Century Gothic" panose="020B0502020202020204" pitchFamily="34" charset="0"/>
                <a:ea typeface="微软雅黑"/>
              </a:rPr>
              <a:t>The user can demonstrate on a projector or computer or print the it into a film to be used in a wider field</a:t>
            </a:r>
          </a:p>
        </p:txBody>
      </p:sp>
      <p:sp>
        <p:nvSpPr>
          <p:cNvPr id="28" name="文本框 7">
            <a:extLst>
              <a:ext uri="{FF2B5EF4-FFF2-40B4-BE49-F238E27FC236}">
                <a16:creationId xmlns:a16="http://schemas.microsoft.com/office/drawing/2014/main" id="{3174FBCE-E0E2-4156-B129-B13A4C196205}"/>
              </a:ext>
            </a:extLst>
          </p:cNvPr>
          <p:cNvSpPr txBox="1"/>
          <p:nvPr/>
        </p:nvSpPr>
        <p:spPr>
          <a:xfrm>
            <a:off x="785915" y="5126647"/>
            <a:ext cx="5767285" cy="5845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1400" dirty="0">
                <a:latin typeface="Century Gothic" panose="020B0502020202020204" pitchFamily="34" charset="0"/>
                <a:ea typeface="微软雅黑"/>
              </a:rPr>
              <a:t>The user can demonstrate on a projector or computer or print the it into a film to be used in a wider field</a:t>
            </a:r>
          </a:p>
        </p:txBody>
      </p:sp>
      <p:sp>
        <p:nvSpPr>
          <p:cNvPr id="29" name="文本框 7">
            <a:extLst>
              <a:ext uri="{FF2B5EF4-FFF2-40B4-BE49-F238E27FC236}">
                <a16:creationId xmlns:a16="http://schemas.microsoft.com/office/drawing/2014/main" id="{B4C2FFB5-4A57-4F9D-89DF-894287CCE1E8}"/>
              </a:ext>
            </a:extLst>
          </p:cNvPr>
          <p:cNvSpPr txBox="1"/>
          <p:nvPr/>
        </p:nvSpPr>
        <p:spPr>
          <a:xfrm>
            <a:off x="838593" y="5793651"/>
            <a:ext cx="5767285" cy="5845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1400" dirty="0">
                <a:latin typeface="Century Gothic" panose="020B0502020202020204" pitchFamily="34" charset="0"/>
                <a:ea typeface="微软雅黑"/>
              </a:rPr>
              <a:t>The user can demonstrate on a projector or computer or print the it into a film to be used in a wider field</a:t>
            </a:r>
          </a:p>
        </p:txBody>
      </p:sp>
      <p:sp>
        <p:nvSpPr>
          <p:cNvPr id="34" name="Freeform 10">
            <a:extLst>
              <a:ext uri="{FF2B5EF4-FFF2-40B4-BE49-F238E27FC236}">
                <a16:creationId xmlns:a16="http://schemas.microsoft.com/office/drawing/2014/main" id="{7856546C-0F40-4315-8B63-6B76E67A5B35}"/>
              </a:ext>
            </a:extLst>
          </p:cNvPr>
          <p:cNvSpPr>
            <a:spLocks/>
          </p:cNvSpPr>
          <p:nvPr/>
        </p:nvSpPr>
        <p:spPr bwMode="auto">
          <a:xfrm rot="10800000">
            <a:off x="0" y="-498"/>
            <a:ext cx="12192000" cy="584583"/>
          </a:xfrm>
          <a:custGeom>
            <a:avLst/>
            <a:gdLst>
              <a:gd name="T0" fmla="*/ 0 w 3840"/>
              <a:gd name="T1" fmla="*/ 133 h 272"/>
              <a:gd name="T2" fmla="*/ 0 w 3840"/>
              <a:gd name="T3" fmla="*/ 272 h 272"/>
              <a:gd name="T4" fmla="*/ 3840 w 3840"/>
              <a:gd name="T5" fmla="*/ 272 h 272"/>
              <a:gd name="T6" fmla="*/ 3840 w 3840"/>
              <a:gd name="T7" fmla="*/ 0 h 272"/>
              <a:gd name="T8" fmla="*/ 2189 w 3840"/>
              <a:gd name="T9" fmla="*/ 0 h 272"/>
              <a:gd name="T10" fmla="*/ 2078 w 3840"/>
              <a:gd name="T11" fmla="*/ 125 h 272"/>
              <a:gd name="T12" fmla="*/ 0 w 3840"/>
              <a:gd name="T13" fmla="*/ 133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272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87714B0-A721-4DA2-B95B-375B41091179}"/>
              </a:ext>
            </a:extLst>
          </p:cNvPr>
          <p:cNvGrpSpPr/>
          <p:nvPr/>
        </p:nvGrpSpPr>
        <p:grpSpPr>
          <a:xfrm>
            <a:off x="6997992" y="1109321"/>
            <a:ext cx="4633092" cy="5387446"/>
            <a:chOff x="7372350" y="1800225"/>
            <a:chExt cx="3987800" cy="4637088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67BFE48-5CD1-4CE3-BE77-0232EFFCE8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2350" y="4291013"/>
              <a:ext cx="3987800" cy="2146300"/>
            </a:xfrm>
            <a:custGeom>
              <a:avLst/>
              <a:gdLst>
                <a:gd name="T0" fmla="*/ 571 w 1320"/>
                <a:gd name="T1" fmla="*/ 711 h 711"/>
                <a:gd name="T2" fmla="*/ 464 w 1320"/>
                <a:gd name="T3" fmla="*/ 702 h 711"/>
                <a:gd name="T4" fmla="*/ 162 w 1320"/>
                <a:gd name="T5" fmla="*/ 630 h 711"/>
                <a:gd name="T6" fmla="*/ 19 w 1320"/>
                <a:gd name="T7" fmla="*/ 525 h 711"/>
                <a:gd name="T8" fmla="*/ 5 w 1320"/>
                <a:gd name="T9" fmla="*/ 469 h 711"/>
                <a:gd name="T10" fmla="*/ 62 w 1320"/>
                <a:gd name="T11" fmla="*/ 274 h 711"/>
                <a:gd name="T12" fmla="*/ 164 w 1320"/>
                <a:gd name="T13" fmla="*/ 157 h 711"/>
                <a:gd name="T14" fmla="*/ 435 w 1320"/>
                <a:gd name="T15" fmla="*/ 7 h 711"/>
                <a:gd name="T16" fmla="*/ 469 w 1320"/>
                <a:gd name="T17" fmla="*/ 10 h 711"/>
                <a:gd name="T18" fmla="*/ 591 w 1320"/>
                <a:gd name="T19" fmla="*/ 68 h 711"/>
                <a:gd name="T20" fmla="*/ 617 w 1320"/>
                <a:gd name="T21" fmla="*/ 93 h 711"/>
                <a:gd name="T22" fmla="*/ 660 w 1320"/>
                <a:gd name="T23" fmla="*/ 197 h 711"/>
                <a:gd name="T24" fmla="*/ 667 w 1320"/>
                <a:gd name="T25" fmla="*/ 185 h 711"/>
                <a:gd name="T26" fmla="*/ 704 w 1320"/>
                <a:gd name="T27" fmla="*/ 93 h 711"/>
                <a:gd name="T28" fmla="*/ 731 w 1320"/>
                <a:gd name="T29" fmla="*/ 68 h 711"/>
                <a:gd name="T30" fmla="*/ 851 w 1320"/>
                <a:gd name="T31" fmla="*/ 10 h 711"/>
                <a:gd name="T32" fmla="*/ 887 w 1320"/>
                <a:gd name="T33" fmla="*/ 7 h 711"/>
                <a:gd name="T34" fmla="*/ 1163 w 1320"/>
                <a:gd name="T35" fmla="*/ 160 h 711"/>
                <a:gd name="T36" fmla="*/ 1259 w 1320"/>
                <a:gd name="T37" fmla="*/ 269 h 711"/>
                <a:gd name="T38" fmla="*/ 1318 w 1320"/>
                <a:gd name="T39" fmla="*/ 484 h 711"/>
                <a:gd name="T40" fmla="*/ 1308 w 1320"/>
                <a:gd name="T41" fmla="*/ 516 h 711"/>
                <a:gd name="T42" fmla="*/ 1196 w 1320"/>
                <a:gd name="T43" fmla="*/ 612 h 711"/>
                <a:gd name="T44" fmla="*/ 949 w 1320"/>
                <a:gd name="T45" fmla="*/ 689 h 711"/>
                <a:gd name="T46" fmla="*/ 773 w 1320"/>
                <a:gd name="T47" fmla="*/ 708 h 711"/>
                <a:gd name="T48" fmla="*/ 750 w 1320"/>
                <a:gd name="T49" fmla="*/ 711 h 711"/>
                <a:gd name="T50" fmla="*/ 571 w 1320"/>
                <a:gd name="T51" fmla="*/ 711 h 711"/>
                <a:gd name="T52" fmla="*/ 731 w 1320"/>
                <a:gd name="T53" fmla="*/ 390 h 711"/>
                <a:gd name="T54" fmla="*/ 744 w 1320"/>
                <a:gd name="T55" fmla="*/ 427 h 711"/>
                <a:gd name="T56" fmla="*/ 803 w 1320"/>
                <a:gd name="T57" fmla="*/ 453 h 711"/>
                <a:gd name="T58" fmla="*/ 744 w 1320"/>
                <a:gd name="T59" fmla="*/ 478 h 711"/>
                <a:gd name="T60" fmla="*/ 732 w 1320"/>
                <a:gd name="T61" fmla="*/ 515 h 711"/>
                <a:gd name="T62" fmla="*/ 836 w 1320"/>
                <a:gd name="T63" fmla="*/ 467 h 711"/>
                <a:gd name="T64" fmla="*/ 835 w 1320"/>
                <a:gd name="T65" fmla="*/ 438 h 711"/>
                <a:gd name="T66" fmla="*/ 731 w 1320"/>
                <a:gd name="T67" fmla="*/ 390 h 711"/>
                <a:gd name="T68" fmla="*/ 590 w 1320"/>
                <a:gd name="T69" fmla="*/ 390 h 711"/>
                <a:gd name="T70" fmla="*/ 488 w 1320"/>
                <a:gd name="T71" fmla="*/ 438 h 711"/>
                <a:gd name="T72" fmla="*/ 481 w 1320"/>
                <a:gd name="T73" fmla="*/ 455 h 711"/>
                <a:gd name="T74" fmla="*/ 491 w 1320"/>
                <a:gd name="T75" fmla="*/ 469 h 711"/>
                <a:gd name="T76" fmla="*/ 571 w 1320"/>
                <a:gd name="T77" fmla="*/ 507 h 711"/>
                <a:gd name="T78" fmla="*/ 590 w 1320"/>
                <a:gd name="T79" fmla="*/ 515 h 711"/>
                <a:gd name="T80" fmla="*/ 577 w 1320"/>
                <a:gd name="T81" fmla="*/ 478 h 711"/>
                <a:gd name="T82" fmla="*/ 520 w 1320"/>
                <a:gd name="T83" fmla="*/ 453 h 711"/>
                <a:gd name="T84" fmla="*/ 577 w 1320"/>
                <a:gd name="T85" fmla="*/ 427 h 711"/>
                <a:gd name="T86" fmla="*/ 590 w 1320"/>
                <a:gd name="T87" fmla="*/ 390 h 711"/>
                <a:gd name="T88" fmla="*/ 700 w 1320"/>
                <a:gd name="T89" fmla="*/ 359 h 711"/>
                <a:gd name="T90" fmla="*/ 666 w 1320"/>
                <a:gd name="T91" fmla="*/ 378 h 711"/>
                <a:gd name="T92" fmla="*/ 627 w 1320"/>
                <a:gd name="T93" fmla="*/ 511 h 711"/>
                <a:gd name="T94" fmla="*/ 625 w 1320"/>
                <a:gd name="T95" fmla="*/ 522 h 711"/>
                <a:gd name="T96" fmla="*/ 659 w 1320"/>
                <a:gd name="T97" fmla="*/ 502 h 711"/>
                <a:gd name="T98" fmla="*/ 697 w 1320"/>
                <a:gd name="T99" fmla="*/ 373 h 711"/>
                <a:gd name="T100" fmla="*/ 700 w 1320"/>
                <a:gd name="T101" fmla="*/ 359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20" h="711">
                  <a:moveTo>
                    <a:pt x="571" y="711"/>
                  </a:moveTo>
                  <a:cubicBezTo>
                    <a:pt x="535" y="708"/>
                    <a:pt x="499" y="706"/>
                    <a:pt x="464" y="702"/>
                  </a:cubicBezTo>
                  <a:cubicBezTo>
                    <a:pt x="360" y="691"/>
                    <a:pt x="258" y="673"/>
                    <a:pt x="162" y="630"/>
                  </a:cubicBezTo>
                  <a:cubicBezTo>
                    <a:pt x="106" y="605"/>
                    <a:pt x="56" y="574"/>
                    <a:pt x="19" y="525"/>
                  </a:cubicBezTo>
                  <a:cubicBezTo>
                    <a:pt x="6" y="508"/>
                    <a:pt x="0" y="491"/>
                    <a:pt x="5" y="469"/>
                  </a:cubicBezTo>
                  <a:cubicBezTo>
                    <a:pt x="19" y="403"/>
                    <a:pt x="35" y="337"/>
                    <a:pt x="62" y="274"/>
                  </a:cubicBezTo>
                  <a:cubicBezTo>
                    <a:pt x="84" y="224"/>
                    <a:pt x="115" y="183"/>
                    <a:pt x="164" y="157"/>
                  </a:cubicBezTo>
                  <a:cubicBezTo>
                    <a:pt x="255" y="108"/>
                    <a:pt x="345" y="57"/>
                    <a:pt x="435" y="7"/>
                  </a:cubicBezTo>
                  <a:cubicBezTo>
                    <a:pt x="447" y="0"/>
                    <a:pt x="458" y="1"/>
                    <a:pt x="469" y="10"/>
                  </a:cubicBezTo>
                  <a:cubicBezTo>
                    <a:pt x="506" y="37"/>
                    <a:pt x="546" y="58"/>
                    <a:pt x="591" y="68"/>
                  </a:cubicBezTo>
                  <a:cubicBezTo>
                    <a:pt x="604" y="72"/>
                    <a:pt x="612" y="80"/>
                    <a:pt x="617" y="93"/>
                  </a:cubicBezTo>
                  <a:cubicBezTo>
                    <a:pt x="630" y="127"/>
                    <a:pt x="645" y="161"/>
                    <a:pt x="660" y="197"/>
                  </a:cubicBezTo>
                  <a:cubicBezTo>
                    <a:pt x="663" y="192"/>
                    <a:pt x="665" y="188"/>
                    <a:pt x="667" y="185"/>
                  </a:cubicBezTo>
                  <a:cubicBezTo>
                    <a:pt x="679" y="154"/>
                    <a:pt x="692" y="124"/>
                    <a:pt x="704" y="93"/>
                  </a:cubicBezTo>
                  <a:cubicBezTo>
                    <a:pt x="709" y="80"/>
                    <a:pt x="717" y="71"/>
                    <a:pt x="731" y="68"/>
                  </a:cubicBezTo>
                  <a:cubicBezTo>
                    <a:pt x="775" y="58"/>
                    <a:pt x="815" y="37"/>
                    <a:pt x="851" y="10"/>
                  </a:cubicBezTo>
                  <a:cubicBezTo>
                    <a:pt x="863" y="1"/>
                    <a:pt x="874" y="0"/>
                    <a:pt x="887" y="7"/>
                  </a:cubicBezTo>
                  <a:cubicBezTo>
                    <a:pt x="979" y="59"/>
                    <a:pt x="1070" y="110"/>
                    <a:pt x="1163" y="160"/>
                  </a:cubicBezTo>
                  <a:cubicBezTo>
                    <a:pt x="1209" y="185"/>
                    <a:pt x="1238" y="223"/>
                    <a:pt x="1259" y="269"/>
                  </a:cubicBezTo>
                  <a:cubicBezTo>
                    <a:pt x="1290" y="338"/>
                    <a:pt x="1307" y="410"/>
                    <a:pt x="1318" y="484"/>
                  </a:cubicBezTo>
                  <a:cubicBezTo>
                    <a:pt x="1320" y="494"/>
                    <a:pt x="1314" y="507"/>
                    <a:pt x="1308" y="516"/>
                  </a:cubicBezTo>
                  <a:cubicBezTo>
                    <a:pt x="1281" y="559"/>
                    <a:pt x="1240" y="588"/>
                    <a:pt x="1196" y="612"/>
                  </a:cubicBezTo>
                  <a:cubicBezTo>
                    <a:pt x="1119" y="654"/>
                    <a:pt x="1035" y="676"/>
                    <a:pt x="949" y="689"/>
                  </a:cubicBezTo>
                  <a:cubicBezTo>
                    <a:pt x="891" y="698"/>
                    <a:pt x="832" y="702"/>
                    <a:pt x="773" y="708"/>
                  </a:cubicBezTo>
                  <a:cubicBezTo>
                    <a:pt x="765" y="709"/>
                    <a:pt x="758" y="710"/>
                    <a:pt x="750" y="711"/>
                  </a:cubicBezTo>
                  <a:cubicBezTo>
                    <a:pt x="691" y="711"/>
                    <a:pt x="631" y="711"/>
                    <a:pt x="571" y="711"/>
                  </a:cubicBezTo>
                  <a:close/>
                  <a:moveTo>
                    <a:pt x="731" y="390"/>
                  </a:moveTo>
                  <a:cubicBezTo>
                    <a:pt x="723" y="412"/>
                    <a:pt x="725" y="419"/>
                    <a:pt x="744" y="427"/>
                  </a:cubicBezTo>
                  <a:cubicBezTo>
                    <a:pt x="763" y="435"/>
                    <a:pt x="781" y="443"/>
                    <a:pt x="803" y="453"/>
                  </a:cubicBezTo>
                  <a:cubicBezTo>
                    <a:pt x="781" y="462"/>
                    <a:pt x="763" y="470"/>
                    <a:pt x="744" y="478"/>
                  </a:cubicBezTo>
                  <a:cubicBezTo>
                    <a:pt x="726" y="486"/>
                    <a:pt x="722" y="495"/>
                    <a:pt x="732" y="515"/>
                  </a:cubicBezTo>
                  <a:cubicBezTo>
                    <a:pt x="766" y="499"/>
                    <a:pt x="801" y="484"/>
                    <a:pt x="836" y="467"/>
                  </a:cubicBezTo>
                  <a:cubicBezTo>
                    <a:pt x="844" y="464"/>
                    <a:pt x="843" y="442"/>
                    <a:pt x="835" y="438"/>
                  </a:cubicBezTo>
                  <a:cubicBezTo>
                    <a:pt x="801" y="421"/>
                    <a:pt x="766" y="406"/>
                    <a:pt x="731" y="390"/>
                  </a:cubicBezTo>
                  <a:close/>
                  <a:moveTo>
                    <a:pt x="590" y="390"/>
                  </a:moveTo>
                  <a:cubicBezTo>
                    <a:pt x="556" y="406"/>
                    <a:pt x="522" y="421"/>
                    <a:pt x="488" y="438"/>
                  </a:cubicBezTo>
                  <a:cubicBezTo>
                    <a:pt x="484" y="440"/>
                    <a:pt x="481" y="449"/>
                    <a:pt x="481" y="455"/>
                  </a:cubicBezTo>
                  <a:cubicBezTo>
                    <a:pt x="482" y="460"/>
                    <a:pt x="486" y="466"/>
                    <a:pt x="491" y="469"/>
                  </a:cubicBezTo>
                  <a:cubicBezTo>
                    <a:pt x="517" y="482"/>
                    <a:pt x="544" y="494"/>
                    <a:pt x="571" y="507"/>
                  </a:cubicBezTo>
                  <a:cubicBezTo>
                    <a:pt x="578" y="510"/>
                    <a:pt x="584" y="512"/>
                    <a:pt x="590" y="515"/>
                  </a:cubicBezTo>
                  <a:cubicBezTo>
                    <a:pt x="599" y="493"/>
                    <a:pt x="596" y="486"/>
                    <a:pt x="577" y="478"/>
                  </a:cubicBezTo>
                  <a:cubicBezTo>
                    <a:pt x="559" y="470"/>
                    <a:pt x="541" y="462"/>
                    <a:pt x="520" y="453"/>
                  </a:cubicBezTo>
                  <a:cubicBezTo>
                    <a:pt x="541" y="443"/>
                    <a:pt x="559" y="435"/>
                    <a:pt x="577" y="427"/>
                  </a:cubicBezTo>
                  <a:cubicBezTo>
                    <a:pt x="596" y="419"/>
                    <a:pt x="598" y="413"/>
                    <a:pt x="590" y="390"/>
                  </a:cubicBezTo>
                  <a:close/>
                  <a:moveTo>
                    <a:pt x="700" y="359"/>
                  </a:moveTo>
                  <a:cubicBezTo>
                    <a:pt x="673" y="354"/>
                    <a:pt x="673" y="354"/>
                    <a:pt x="666" y="378"/>
                  </a:cubicBezTo>
                  <a:cubicBezTo>
                    <a:pt x="653" y="422"/>
                    <a:pt x="640" y="466"/>
                    <a:pt x="627" y="511"/>
                  </a:cubicBezTo>
                  <a:cubicBezTo>
                    <a:pt x="626" y="514"/>
                    <a:pt x="625" y="518"/>
                    <a:pt x="625" y="522"/>
                  </a:cubicBezTo>
                  <a:cubicBezTo>
                    <a:pt x="652" y="526"/>
                    <a:pt x="652" y="526"/>
                    <a:pt x="659" y="502"/>
                  </a:cubicBezTo>
                  <a:cubicBezTo>
                    <a:pt x="672" y="459"/>
                    <a:pt x="685" y="416"/>
                    <a:pt x="697" y="373"/>
                  </a:cubicBezTo>
                  <a:cubicBezTo>
                    <a:pt x="699" y="369"/>
                    <a:pt x="699" y="364"/>
                    <a:pt x="700" y="35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CDDFBF2-6C8C-4976-8B15-E6649DA1C0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88338" y="1800225"/>
              <a:ext cx="2168525" cy="2651125"/>
            </a:xfrm>
            <a:custGeom>
              <a:avLst/>
              <a:gdLst>
                <a:gd name="T0" fmla="*/ 0 w 718"/>
                <a:gd name="T1" fmla="*/ 403 h 878"/>
                <a:gd name="T2" fmla="*/ 20 w 718"/>
                <a:gd name="T3" fmla="*/ 234 h 878"/>
                <a:gd name="T4" fmla="*/ 126 w 718"/>
                <a:gd name="T5" fmla="*/ 60 h 878"/>
                <a:gd name="T6" fmla="*/ 259 w 718"/>
                <a:gd name="T7" fmla="*/ 10 h 878"/>
                <a:gd name="T8" fmla="*/ 466 w 718"/>
                <a:gd name="T9" fmla="*/ 12 h 878"/>
                <a:gd name="T10" fmla="*/ 629 w 718"/>
                <a:gd name="T11" fmla="*/ 95 h 878"/>
                <a:gd name="T12" fmla="*/ 698 w 718"/>
                <a:gd name="T13" fmla="*/ 246 h 878"/>
                <a:gd name="T14" fmla="*/ 709 w 718"/>
                <a:gd name="T15" fmla="*/ 484 h 878"/>
                <a:gd name="T16" fmla="*/ 437 w 718"/>
                <a:gd name="T17" fmla="*/ 851 h 878"/>
                <a:gd name="T18" fmla="*/ 251 w 718"/>
                <a:gd name="T19" fmla="*/ 840 h 878"/>
                <a:gd name="T20" fmla="*/ 10 w 718"/>
                <a:gd name="T21" fmla="*/ 516 h 878"/>
                <a:gd name="T22" fmla="*/ 0 w 718"/>
                <a:gd name="T23" fmla="*/ 403 h 878"/>
                <a:gd name="T24" fmla="*/ 657 w 718"/>
                <a:gd name="T25" fmla="*/ 355 h 878"/>
                <a:gd name="T26" fmla="*/ 625 w 718"/>
                <a:gd name="T27" fmla="*/ 361 h 878"/>
                <a:gd name="T28" fmla="*/ 395 w 718"/>
                <a:gd name="T29" fmla="*/ 362 h 878"/>
                <a:gd name="T30" fmla="*/ 260 w 718"/>
                <a:gd name="T31" fmla="*/ 276 h 878"/>
                <a:gd name="T32" fmla="*/ 233 w 718"/>
                <a:gd name="T33" fmla="*/ 263 h 878"/>
                <a:gd name="T34" fmla="*/ 218 w 718"/>
                <a:gd name="T35" fmla="*/ 263 h 878"/>
                <a:gd name="T36" fmla="*/ 83 w 718"/>
                <a:gd name="T37" fmla="*/ 325 h 878"/>
                <a:gd name="T38" fmla="*/ 57 w 718"/>
                <a:gd name="T39" fmla="*/ 372 h 878"/>
                <a:gd name="T40" fmla="*/ 62 w 718"/>
                <a:gd name="T41" fmla="*/ 506 h 878"/>
                <a:gd name="T42" fmla="*/ 278 w 718"/>
                <a:gd name="T43" fmla="*/ 795 h 878"/>
                <a:gd name="T44" fmla="*/ 380 w 718"/>
                <a:gd name="T45" fmla="*/ 813 h 878"/>
                <a:gd name="T46" fmla="*/ 605 w 718"/>
                <a:gd name="T47" fmla="*/ 645 h 878"/>
                <a:gd name="T48" fmla="*/ 657 w 718"/>
                <a:gd name="T49" fmla="*/ 355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8" h="878">
                  <a:moveTo>
                    <a:pt x="0" y="403"/>
                  </a:moveTo>
                  <a:cubicBezTo>
                    <a:pt x="6" y="352"/>
                    <a:pt x="10" y="292"/>
                    <a:pt x="20" y="234"/>
                  </a:cubicBezTo>
                  <a:cubicBezTo>
                    <a:pt x="33" y="163"/>
                    <a:pt x="65" y="102"/>
                    <a:pt x="126" y="60"/>
                  </a:cubicBezTo>
                  <a:cubicBezTo>
                    <a:pt x="166" y="32"/>
                    <a:pt x="212" y="18"/>
                    <a:pt x="259" y="10"/>
                  </a:cubicBezTo>
                  <a:cubicBezTo>
                    <a:pt x="328" y="0"/>
                    <a:pt x="397" y="0"/>
                    <a:pt x="466" y="12"/>
                  </a:cubicBezTo>
                  <a:cubicBezTo>
                    <a:pt x="528" y="23"/>
                    <a:pt x="585" y="46"/>
                    <a:pt x="629" y="95"/>
                  </a:cubicBezTo>
                  <a:cubicBezTo>
                    <a:pt x="669" y="138"/>
                    <a:pt x="688" y="190"/>
                    <a:pt x="698" y="246"/>
                  </a:cubicBezTo>
                  <a:cubicBezTo>
                    <a:pt x="714" y="325"/>
                    <a:pt x="718" y="405"/>
                    <a:pt x="709" y="484"/>
                  </a:cubicBezTo>
                  <a:cubicBezTo>
                    <a:pt x="691" y="659"/>
                    <a:pt x="601" y="783"/>
                    <a:pt x="437" y="851"/>
                  </a:cubicBezTo>
                  <a:cubicBezTo>
                    <a:pt x="373" y="878"/>
                    <a:pt x="311" y="870"/>
                    <a:pt x="251" y="840"/>
                  </a:cubicBezTo>
                  <a:cubicBezTo>
                    <a:pt x="115" y="773"/>
                    <a:pt x="34" y="665"/>
                    <a:pt x="10" y="516"/>
                  </a:cubicBezTo>
                  <a:cubicBezTo>
                    <a:pt x="5" y="482"/>
                    <a:pt x="4" y="447"/>
                    <a:pt x="0" y="403"/>
                  </a:cubicBezTo>
                  <a:close/>
                  <a:moveTo>
                    <a:pt x="657" y="355"/>
                  </a:moveTo>
                  <a:cubicBezTo>
                    <a:pt x="646" y="357"/>
                    <a:pt x="635" y="359"/>
                    <a:pt x="625" y="361"/>
                  </a:cubicBezTo>
                  <a:cubicBezTo>
                    <a:pt x="549" y="375"/>
                    <a:pt x="472" y="381"/>
                    <a:pt x="395" y="362"/>
                  </a:cubicBezTo>
                  <a:cubicBezTo>
                    <a:pt x="341" y="348"/>
                    <a:pt x="292" y="324"/>
                    <a:pt x="260" y="276"/>
                  </a:cubicBezTo>
                  <a:cubicBezTo>
                    <a:pt x="252" y="266"/>
                    <a:pt x="246" y="261"/>
                    <a:pt x="233" y="263"/>
                  </a:cubicBezTo>
                  <a:cubicBezTo>
                    <a:pt x="228" y="264"/>
                    <a:pt x="223" y="263"/>
                    <a:pt x="218" y="263"/>
                  </a:cubicBezTo>
                  <a:cubicBezTo>
                    <a:pt x="166" y="268"/>
                    <a:pt x="119" y="285"/>
                    <a:pt x="83" y="325"/>
                  </a:cubicBezTo>
                  <a:cubicBezTo>
                    <a:pt x="72" y="339"/>
                    <a:pt x="58" y="356"/>
                    <a:pt x="57" y="372"/>
                  </a:cubicBezTo>
                  <a:cubicBezTo>
                    <a:pt x="55" y="417"/>
                    <a:pt x="55" y="462"/>
                    <a:pt x="62" y="506"/>
                  </a:cubicBezTo>
                  <a:cubicBezTo>
                    <a:pt x="82" y="640"/>
                    <a:pt x="155" y="737"/>
                    <a:pt x="278" y="795"/>
                  </a:cubicBezTo>
                  <a:cubicBezTo>
                    <a:pt x="310" y="810"/>
                    <a:pt x="344" y="821"/>
                    <a:pt x="380" y="813"/>
                  </a:cubicBezTo>
                  <a:cubicBezTo>
                    <a:pt x="480" y="790"/>
                    <a:pt x="553" y="731"/>
                    <a:pt x="605" y="645"/>
                  </a:cubicBezTo>
                  <a:cubicBezTo>
                    <a:pt x="659" y="556"/>
                    <a:pt x="666" y="458"/>
                    <a:pt x="657" y="355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EAB942C-B31B-411C-8E89-FAB7A1B539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20113" y="2941638"/>
              <a:ext cx="1692275" cy="595313"/>
            </a:xfrm>
            <a:custGeom>
              <a:avLst/>
              <a:gdLst>
                <a:gd name="T0" fmla="*/ 123 w 560"/>
                <a:gd name="T1" fmla="*/ 9 h 197"/>
                <a:gd name="T2" fmla="*/ 211 w 560"/>
                <a:gd name="T3" fmla="*/ 18 h 197"/>
                <a:gd name="T4" fmla="*/ 257 w 560"/>
                <a:gd name="T5" fmla="*/ 35 h 197"/>
                <a:gd name="T6" fmla="*/ 304 w 560"/>
                <a:gd name="T7" fmla="*/ 35 h 197"/>
                <a:gd name="T8" fmla="*/ 529 w 560"/>
                <a:gd name="T9" fmla="*/ 18 h 197"/>
                <a:gd name="T10" fmla="*/ 552 w 560"/>
                <a:gd name="T11" fmla="*/ 72 h 197"/>
                <a:gd name="T12" fmla="*/ 537 w 560"/>
                <a:gd name="T13" fmla="*/ 121 h 197"/>
                <a:gd name="T14" fmla="*/ 462 w 560"/>
                <a:gd name="T15" fmla="*/ 192 h 197"/>
                <a:gd name="T16" fmla="*/ 371 w 560"/>
                <a:gd name="T17" fmla="*/ 187 h 197"/>
                <a:gd name="T18" fmla="*/ 308 w 560"/>
                <a:gd name="T19" fmla="*/ 126 h 197"/>
                <a:gd name="T20" fmla="*/ 296 w 560"/>
                <a:gd name="T21" fmla="*/ 93 h 197"/>
                <a:gd name="T22" fmla="*/ 280 w 560"/>
                <a:gd name="T23" fmla="*/ 80 h 197"/>
                <a:gd name="T24" fmla="*/ 265 w 560"/>
                <a:gd name="T25" fmla="*/ 93 h 197"/>
                <a:gd name="T26" fmla="*/ 256 w 560"/>
                <a:gd name="T27" fmla="*/ 121 h 197"/>
                <a:gd name="T28" fmla="*/ 159 w 560"/>
                <a:gd name="T29" fmla="*/ 193 h 197"/>
                <a:gd name="T30" fmla="*/ 86 w 560"/>
                <a:gd name="T31" fmla="*/ 190 h 197"/>
                <a:gd name="T32" fmla="*/ 26 w 560"/>
                <a:gd name="T33" fmla="*/ 132 h 197"/>
                <a:gd name="T34" fmla="*/ 9 w 560"/>
                <a:gd name="T35" fmla="*/ 71 h 197"/>
                <a:gd name="T36" fmla="*/ 44 w 560"/>
                <a:gd name="T37" fmla="*/ 17 h 197"/>
                <a:gd name="T38" fmla="*/ 123 w 560"/>
                <a:gd name="T39" fmla="*/ 9 h 197"/>
                <a:gd name="T40" fmla="*/ 436 w 560"/>
                <a:gd name="T41" fmla="*/ 39 h 197"/>
                <a:gd name="T42" fmla="*/ 436 w 560"/>
                <a:gd name="T43" fmla="*/ 41 h 197"/>
                <a:gd name="T44" fmla="*/ 408 w 560"/>
                <a:gd name="T45" fmla="*/ 41 h 197"/>
                <a:gd name="T46" fmla="*/ 346 w 560"/>
                <a:gd name="T47" fmla="*/ 51 h 197"/>
                <a:gd name="T48" fmla="*/ 327 w 560"/>
                <a:gd name="T49" fmla="*/ 69 h 197"/>
                <a:gd name="T50" fmla="*/ 365 w 560"/>
                <a:gd name="T51" fmla="*/ 153 h 197"/>
                <a:gd name="T52" fmla="*/ 439 w 560"/>
                <a:gd name="T53" fmla="*/ 167 h 197"/>
                <a:gd name="T54" fmla="*/ 509 w 560"/>
                <a:gd name="T55" fmla="*/ 76 h 197"/>
                <a:gd name="T56" fmla="*/ 473 w 560"/>
                <a:gd name="T57" fmla="*/ 42 h 197"/>
                <a:gd name="T58" fmla="*/ 436 w 560"/>
                <a:gd name="T59" fmla="*/ 39 h 197"/>
                <a:gd name="T60" fmla="*/ 127 w 560"/>
                <a:gd name="T61" fmla="*/ 37 h 197"/>
                <a:gd name="T62" fmla="*/ 127 w 560"/>
                <a:gd name="T63" fmla="*/ 39 h 197"/>
                <a:gd name="T64" fmla="*/ 94 w 560"/>
                <a:gd name="T65" fmla="*/ 41 h 197"/>
                <a:gd name="T66" fmla="*/ 51 w 560"/>
                <a:gd name="T67" fmla="*/ 81 h 197"/>
                <a:gd name="T68" fmla="*/ 82 w 560"/>
                <a:gd name="T69" fmla="*/ 158 h 197"/>
                <a:gd name="T70" fmla="*/ 191 w 560"/>
                <a:gd name="T71" fmla="*/ 156 h 197"/>
                <a:gd name="T72" fmla="*/ 234 w 560"/>
                <a:gd name="T73" fmla="*/ 85 h 197"/>
                <a:gd name="T74" fmla="*/ 212 w 560"/>
                <a:gd name="T75" fmla="*/ 50 h 197"/>
                <a:gd name="T76" fmla="*/ 127 w 560"/>
                <a:gd name="T77" fmla="*/ 3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0" h="197">
                  <a:moveTo>
                    <a:pt x="123" y="9"/>
                  </a:moveTo>
                  <a:cubicBezTo>
                    <a:pt x="153" y="12"/>
                    <a:pt x="183" y="13"/>
                    <a:pt x="211" y="18"/>
                  </a:cubicBezTo>
                  <a:cubicBezTo>
                    <a:pt x="227" y="20"/>
                    <a:pt x="242" y="28"/>
                    <a:pt x="257" y="35"/>
                  </a:cubicBezTo>
                  <a:cubicBezTo>
                    <a:pt x="273" y="42"/>
                    <a:pt x="288" y="42"/>
                    <a:pt x="304" y="35"/>
                  </a:cubicBezTo>
                  <a:cubicBezTo>
                    <a:pt x="377" y="0"/>
                    <a:pt x="453" y="9"/>
                    <a:pt x="529" y="18"/>
                  </a:cubicBezTo>
                  <a:cubicBezTo>
                    <a:pt x="551" y="21"/>
                    <a:pt x="560" y="47"/>
                    <a:pt x="552" y="72"/>
                  </a:cubicBezTo>
                  <a:cubicBezTo>
                    <a:pt x="546" y="88"/>
                    <a:pt x="541" y="104"/>
                    <a:pt x="537" y="121"/>
                  </a:cubicBezTo>
                  <a:cubicBezTo>
                    <a:pt x="526" y="171"/>
                    <a:pt x="514" y="184"/>
                    <a:pt x="462" y="192"/>
                  </a:cubicBezTo>
                  <a:cubicBezTo>
                    <a:pt x="432" y="197"/>
                    <a:pt x="401" y="195"/>
                    <a:pt x="371" y="187"/>
                  </a:cubicBezTo>
                  <a:cubicBezTo>
                    <a:pt x="338" y="178"/>
                    <a:pt x="319" y="155"/>
                    <a:pt x="308" y="126"/>
                  </a:cubicBezTo>
                  <a:cubicBezTo>
                    <a:pt x="303" y="115"/>
                    <a:pt x="299" y="104"/>
                    <a:pt x="296" y="93"/>
                  </a:cubicBezTo>
                  <a:cubicBezTo>
                    <a:pt x="294" y="83"/>
                    <a:pt x="289" y="80"/>
                    <a:pt x="280" y="80"/>
                  </a:cubicBezTo>
                  <a:cubicBezTo>
                    <a:pt x="271" y="80"/>
                    <a:pt x="267" y="84"/>
                    <a:pt x="265" y="93"/>
                  </a:cubicBezTo>
                  <a:cubicBezTo>
                    <a:pt x="263" y="102"/>
                    <a:pt x="259" y="112"/>
                    <a:pt x="256" y="121"/>
                  </a:cubicBezTo>
                  <a:cubicBezTo>
                    <a:pt x="240" y="167"/>
                    <a:pt x="206" y="190"/>
                    <a:pt x="159" y="193"/>
                  </a:cubicBezTo>
                  <a:cubicBezTo>
                    <a:pt x="135" y="194"/>
                    <a:pt x="110" y="193"/>
                    <a:pt x="86" y="190"/>
                  </a:cubicBezTo>
                  <a:cubicBezTo>
                    <a:pt x="53" y="185"/>
                    <a:pt x="33" y="165"/>
                    <a:pt x="26" y="132"/>
                  </a:cubicBezTo>
                  <a:cubicBezTo>
                    <a:pt x="22" y="111"/>
                    <a:pt x="15" y="91"/>
                    <a:pt x="9" y="71"/>
                  </a:cubicBezTo>
                  <a:cubicBezTo>
                    <a:pt x="0" y="41"/>
                    <a:pt x="12" y="21"/>
                    <a:pt x="44" y="17"/>
                  </a:cubicBezTo>
                  <a:cubicBezTo>
                    <a:pt x="70" y="13"/>
                    <a:pt x="97" y="11"/>
                    <a:pt x="123" y="9"/>
                  </a:cubicBezTo>
                  <a:close/>
                  <a:moveTo>
                    <a:pt x="436" y="39"/>
                  </a:moveTo>
                  <a:cubicBezTo>
                    <a:pt x="436" y="40"/>
                    <a:pt x="436" y="40"/>
                    <a:pt x="436" y="41"/>
                  </a:cubicBezTo>
                  <a:cubicBezTo>
                    <a:pt x="426" y="41"/>
                    <a:pt x="417" y="40"/>
                    <a:pt x="408" y="41"/>
                  </a:cubicBezTo>
                  <a:cubicBezTo>
                    <a:pt x="387" y="44"/>
                    <a:pt x="366" y="46"/>
                    <a:pt x="346" y="51"/>
                  </a:cubicBezTo>
                  <a:cubicBezTo>
                    <a:pt x="338" y="53"/>
                    <a:pt x="329" y="62"/>
                    <a:pt x="327" y="69"/>
                  </a:cubicBezTo>
                  <a:cubicBezTo>
                    <a:pt x="322" y="91"/>
                    <a:pt x="344" y="143"/>
                    <a:pt x="365" y="153"/>
                  </a:cubicBezTo>
                  <a:cubicBezTo>
                    <a:pt x="389" y="165"/>
                    <a:pt x="413" y="168"/>
                    <a:pt x="439" y="167"/>
                  </a:cubicBezTo>
                  <a:cubicBezTo>
                    <a:pt x="494" y="165"/>
                    <a:pt x="516" y="133"/>
                    <a:pt x="509" y="76"/>
                  </a:cubicBezTo>
                  <a:cubicBezTo>
                    <a:pt x="506" y="53"/>
                    <a:pt x="497" y="45"/>
                    <a:pt x="473" y="42"/>
                  </a:cubicBezTo>
                  <a:cubicBezTo>
                    <a:pt x="461" y="40"/>
                    <a:pt x="448" y="40"/>
                    <a:pt x="436" y="39"/>
                  </a:cubicBezTo>
                  <a:close/>
                  <a:moveTo>
                    <a:pt x="127" y="37"/>
                  </a:moveTo>
                  <a:cubicBezTo>
                    <a:pt x="127" y="38"/>
                    <a:pt x="127" y="39"/>
                    <a:pt x="127" y="39"/>
                  </a:cubicBezTo>
                  <a:cubicBezTo>
                    <a:pt x="116" y="40"/>
                    <a:pt x="105" y="40"/>
                    <a:pt x="94" y="41"/>
                  </a:cubicBezTo>
                  <a:cubicBezTo>
                    <a:pt x="66" y="43"/>
                    <a:pt x="54" y="53"/>
                    <a:pt x="51" y="81"/>
                  </a:cubicBezTo>
                  <a:cubicBezTo>
                    <a:pt x="48" y="105"/>
                    <a:pt x="55" y="147"/>
                    <a:pt x="82" y="158"/>
                  </a:cubicBezTo>
                  <a:cubicBezTo>
                    <a:pt x="118" y="172"/>
                    <a:pt x="155" y="173"/>
                    <a:pt x="191" y="156"/>
                  </a:cubicBezTo>
                  <a:cubicBezTo>
                    <a:pt x="220" y="142"/>
                    <a:pt x="228" y="114"/>
                    <a:pt x="234" y="85"/>
                  </a:cubicBezTo>
                  <a:cubicBezTo>
                    <a:pt x="238" y="64"/>
                    <a:pt x="234" y="55"/>
                    <a:pt x="212" y="50"/>
                  </a:cubicBezTo>
                  <a:cubicBezTo>
                    <a:pt x="184" y="45"/>
                    <a:pt x="156" y="42"/>
                    <a:pt x="127" y="3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5" name="Freeform 12">
            <a:extLst>
              <a:ext uri="{FF2B5EF4-FFF2-40B4-BE49-F238E27FC236}">
                <a16:creationId xmlns:a16="http://schemas.microsoft.com/office/drawing/2014/main" id="{923144E7-5E91-41CF-9C98-4CE752FFEC6B}"/>
              </a:ext>
            </a:extLst>
          </p:cNvPr>
          <p:cNvSpPr>
            <a:spLocks noEditPoints="1"/>
          </p:cNvSpPr>
          <p:nvPr/>
        </p:nvSpPr>
        <p:spPr bwMode="auto">
          <a:xfrm>
            <a:off x="2030413" y="777876"/>
            <a:ext cx="1163638" cy="1182688"/>
          </a:xfrm>
          <a:custGeom>
            <a:avLst/>
            <a:gdLst>
              <a:gd name="T0" fmla="*/ 337 w 374"/>
              <a:gd name="T1" fmla="*/ 176 h 380"/>
              <a:gd name="T2" fmla="*/ 334 w 374"/>
              <a:gd name="T3" fmla="*/ 158 h 380"/>
              <a:gd name="T4" fmla="*/ 170 w 374"/>
              <a:gd name="T5" fmla="*/ 49 h 380"/>
              <a:gd name="T6" fmla="*/ 50 w 374"/>
              <a:gd name="T7" fmla="*/ 204 h 380"/>
              <a:gd name="T8" fmla="*/ 176 w 374"/>
              <a:gd name="T9" fmla="*/ 334 h 380"/>
              <a:gd name="T10" fmla="*/ 288 w 374"/>
              <a:gd name="T11" fmla="*/ 300 h 380"/>
              <a:gd name="T12" fmla="*/ 292 w 374"/>
              <a:gd name="T13" fmla="*/ 286 h 380"/>
              <a:gd name="T14" fmla="*/ 316 w 374"/>
              <a:gd name="T15" fmla="*/ 238 h 380"/>
              <a:gd name="T16" fmla="*/ 367 w 374"/>
              <a:gd name="T17" fmla="*/ 260 h 380"/>
              <a:gd name="T18" fmla="*/ 345 w 374"/>
              <a:gd name="T19" fmla="*/ 311 h 380"/>
              <a:gd name="T20" fmla="*/ 328 w 374"/>
              <a:gd name="T21" fmla="*/ 314 h 380"/>
              <a:gd name="T22" fmla="*/ 314 w 374"/>
              <a:gd name="T23" fmla="*/ 319 h 380"/>
              <a:gd name="T24" fmla="*/ 136 w 374"/>
              <a:gd name="T25" fmla="*/ 357 h 380"/>
              <a:gd name="T26" fmla="*/ 20 w 374"/>
              <a:gd name="T27" fmla="*/ 219 h 380"/>
              <a:gd name="T28" fmla="*/ 219 w 374"/>
              <a:gd name="T29" fmla="*/ 17 h 380"/>
              <a:gd name="T30" fmla="*/ 369 w 374"/>
              <a:gd name="T31" fmla="*/ 182 h 380"/>
              <a:gd name="T32" fmla="*/ 369 w 374"/>
              <a:gd name="T33" fmla="*/ 207 h 380"/>
              <a:gd name="T34" fmla="*/ 359 w 374"/>
              <a:gd name="T35" fmla="*/ 207 h 380"/>
              <a:gd name="T36" fmla="*/ 214 w 374"/>
              <a:gd name="T37" fmla="*/ 207 h 380"/>
              <a:gd name="T38" fmla="*/ 202 w 374"/>
              <a:gd name="T39" fmla="*/ 213 h 380"/>
              <a:gd name="T40" fmla="*/ 158 w 374"/>
              <a:gd name="T41" fmla="*/ 229 h 380"/>
              <a:gd name="T42" fmla="*/ 130 w 374"/>
              <a:gd name="T43" fmla="*/ 193 h 380"/>
              <a:gd name="T44" fmla="*/ 156 w 374"/>
              <a:gd name="T45" fmla="*/ 154 h 380"/>
              <a:gd name="T46" fmla="*/ 201 w 374"/>
              <a:gd name="T47" fmla="*/ 168 h 380"/>
              <a:gd name="T48" fmla="*/ 217 w 374"/>
              <a:gd name="T49" fmla="*/ 176 h 380"/>
              <a:gd name="T50" fmla="*/ 325 w 374"/>
              <a:gd name="T51" fmla="*/ 176 h 380"/>
              <a:gd name="T52" fmla="*/ 337 w 374"/>
              <a:gd name="T53" fmla="*/ 176 h 380"/>
              <a:gd name="T54" fmla="*/ 170 w 374"/>
              <a:gd name="T55" fmla="*/ 174 h 380"/>
              <a:gd name="T56" fmla="*/ 152 w 374"/>
              <a:gd name="T57" fmla="*/ 191 h 380"/>
              <a:gd name="T58" fmla="*/ 170 w 374"/>
              <a:gd name="T59" fmla="*/ 208 h 380"/>
              <a:gd name="T60" fmla="*/ 187 w 374"/>
              <a:gd name="T61" fmla="*/ 191 h 380"/>
              <a:gd name="T62" fmla="*/ 170 w 374"/>
              <a:gd name="T63" fmla="*/ 174 h 380"/>
              <a:gd name="T64" fmla="*/ 347 w 374"/>
              <a:gd name="T65" fmla="*/ 274 h 380"/>
              <a:gd name="T66" fmla="*/ 329 w 374"/>
              <a:gd name="T67" fmla="*/ 257 h 380"/>
              <a:gd name="T68" fmla="*/ 312 w 374"/>
              <a:gd name="T69" fmla="*/ 275 h 380"/>
              <a:gd name="T70" fmla="*/ 330 w 374"/>
              <a:gd name="T71" fmla="*/ 292 h 380"/>
              <a:gd name="T72" fmla="*/ 347 w 374"/>
              <a:gd name="T73" fmla="*/ 274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74" h="380">
                <a:moveTo>
                  <a:pt x="337" y="176"/>
                </a:moveTo>
                <a:cubicBezTo>
                  <a:pt x="336" y="169"/>
                  <a:pt x="335" y="163"/>
                  <a:pt x="334" y="158"/>
                </a:cubicBezTo>
                <a:cubicBezTo>
                  <a:pt x="316" y="84"/>
                  <a:pt x="244" y="36"/>
                  <a:pt x="170" y="49"/>
                </a:cubicBezTo>
                <a:cubicBezTo>
                  <a:pt x="96" y="61"/>
                  <a:pt x="43" y="129"/>
                  <a:pt x="50" y="204"/>
                </a:cubicBezTo>
                <a:cubicBezTo>
                  <a:pt x="56" y="272"/>
                  <a:pt x="108" y="326"/>
                  <a:pt x="176" y="334"/>
                </a:cubicBezTo>
                <a:cubicBezTo>
                  <a:pt x="218" y="339"/>
                  <a:pt x="256" y="327"/>
                  <a:pt x="288" y="300"/>
                </a:cubicBezTo>
                <a:cubicBezTo>
                  <a:pt x="293" y="296"/>
                  <a:pt x="295" y="293"/>
                  <a:pt x="292" y="286"/>
                </a:cubicBezTo>
                <a:cubicBezTo>
                  <a:pt x="286" y="266"/>
                  <a:pt x="297" y="244"/>
                  <a:pt x="316" y="238"/>
                </a:cubicBezTo>
                <a:cubicBezTo>
                  <a:pt x="337" y="230"/>
                  <a:pt x="359" y="240"/>
                  <a:pt x="367" y="260"/>
                </a:cubicBezTo>
                <a:cubicBezTo>
                  <a:pt x="374" y="280"/>
                  <a:pt x="365" y="302"/>
                  <a:pt x="345" y="311"/>
                </a:cubicBezTo>
                <a:cubicBezTo>
                  <a:pt x="340" y="313"/>
                  <a:pt x="334" y="314"/>
                  <a:pt x="328" y="314"/>
                </a:cubicBezTo>
                <a:cubicBezTo>
                  <a:pt x="322" y="313"/>
                  <a:pt x="318" y="316"/>
                  <a:pt x="314" y="319"/>
                </a:cubicBezTo>
                <a:cubicBezTo>
                  <a:pt x="261" y="366"/>
                  <a:pt x="201" y="380"/>
                  <a:pt x="136" y="357"/>
                </a:cubicBezTo>
                <a:cubicBezTo>
                  <a:pt x="71" y="334"/>
                  <a:pt x="32" y="287"/>
                  <a:pt x="20" y="219"/>
                </a:cubicBezTo>
                <a:cubicBezTo>
                  <a:pt x="0" y="103"/>
                  <a:pt x="101" y="0"/>
                  <a:pt x="219" y="17"/>
                </a:cubicBezTo>
                <a:cubicBezTo>
                  <a:pt x="302" y="29"/>
                  <a:pt x="365" y="98"/>
                  <a:pt x="369" y="182"/>
                </a:cubicBezTo>
                <a:cubicBezTo>
                  <a:pt x="369" y="190"/>
                  <a:pt x="369" y="198"/>
                  <a:pt x="369" y="207"/>
                </a:cubicBezTo>
                <a:cubicBezTo>
                  <a:pt x="365" y="207"/>
                  <a:pt x="362" y="207"/>
                  <a:pt x="359" y="207"/>
                </a:cubicBezTo>
                <a:cubicBezTo>
                  <a:pt x="310" y="207"/>
                  <a:pt x="262" y="207"/>
                  <a:pt x="214" y="207"/>
                </a:cubicBezTo>
                <a:cubicBezTo>
                  <a:pt x="209" y="207"/>
                  <a:pt x="206" y="208"/>
                  <a:pt x="202" y="213"/>
                </a:cubicBezTo>
                <a:cubicBezTo>
                  <a:pt x="193" y="228"/>
                  <a:pt x="175" y="234"/>
                  <a:pt x="158" y="229"/>
                </a:cubicBezTo>
                <a:cubicBezTo>
                  <a:pt x="142" y="224"/>
                  <a:pt x="131" y="210"/>
                  <a:pt x="130" y="193"/>
                </a:cubicBezTo>
                <a:cubicBezTo>
                  <a:pt x="130" y="175"/>
                  <a:pt x="140" y="160"/>
                  <a:pt x="156" y="154"/>
                </a:cubicBezTo>
                <a:cubicBezTo>
                  <a:pt x="173" y="148"/>
                  <a:pt x="191" y="153"/>
                  <a:pt x="201" y="168"/>
                </a:cubicBezTo>
                <a:cubicBezTo>
                  <a:pt x="206" y="174"/>
                  <a:pt x="210" y="176"/>
                  <a:pt x="217" y="176"/>
                </a:cubicBezTo>
                <a:cubicBezTo>
                  <a:pt x="253" y="175"/>
                  <a:pt x="289" y="176"/>
                  <a:pt x="325" y="176"/>
                </a:cubicBezTo>
                <a:cubicBezTo>
                  <a:pt x="329" y="176"/>
                  <a:pt x="332" y="176"/>
                  <a:pt x="337" y="176"/>
                </a:cubicBezTo>
                <a:close/>
                <a:moveTo>
                  <a:pt x="170" y="174"/>
                </a:moveTo>
                <a:cubicBezTo>
                  <a:pt x="160" y="174"/>
                  <a:pt x="152" y="182"/>
                  <a:pt x="152" y="191"/>
                </a:cubicBezTo>
                <a:cubicBezTo>
                  <a:pt x="152" y="201"/>
                  <a:pt x="160" y="208"/>
                  <a:pt x="170" y="208"/>
                </a:cubicBezTo>
                <a:cubicBezTo>
                  <a:pt x="179" y="208"/>
                  <a:pt x="187" y="201"/>
                  <a:pt x="187" y="191"/>
                </a:cubicBezTo>
                <a:cubicBezTo>
                  <a:pt x="187" y="182"/>
                  <a:pt x="179" y="174"/>
                  <a:pt x="170" y="174"/>
                </a:cubicBezTo>
                <a:close/>
                <a:moveTo>
                  <a:pt x="347" y="274"/>
                </a:moveTo>
                <a:cubicBezTo>
                  <a:pt x="347" y="265"/>
                  <a:pt x="339" y="257"/>
                  <a:pt x="329" y="257"/>
                </a:cubicBezTo>
                <a:cubicBezTo>
                  <a:pt x="320" y="258"/>
                  <a:pt x="312" y="266"/>
                  <a:pt x="312" y="275"/>
                </a:cubicBezTo>
                <a:cubicBezTo>
                  <a:pt x="313" y="284"/>
                  <a:pt x="321" y="292"/>
                  <a:pt x="330" y="292"/>
                </a:cubicBezTo>
                <a:cubicBezTo>
                  <a:pt x="340" y="292"/>
                  <a:pt x="347" y="284"/>
                  <a:pt x="347" y="27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3338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D37A9A8-7A33-42EE-950E-3AC5569D3C2B}"/>
              </a:ext>
            </a:extLst>
          </p:cNvPr>
          <p:cNvGrpSpPr/>
          <p:nvPr/>
        </p:nvGrpSpPr>
        <p:grpSpPr>
          <a:xfrm>
            <a:off x="7896414" y="1734884"/>
            <a:ext cx="3582230" cy="1107996"/>
            <a:chOff x="2551706" y="4283314"/>
            <a:chExt cx="1468131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D693D52-FE32-47B8-BDC8-D146CC7DE48B}"/>
                </a:ext>
              </a:extLst>
            </p:cNvPr>
            <p:cNvSpPr txBox="1"/>
            <p:nvPr/>
          </p:nvSpPr>
          <p:spPr>
            <a:xfrm>
              <a:off x="2551706" y="4560313"/>
              <a:ext cx="1468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4C1AE3-E0A6-40BD-9259-61A7BD9AF92C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53FBDB6-C76A-486A-B0E5-9460E0D44E8F}"/>
              </a:ext>
            </a:extLst>
          </p:cNvPr>
          <p:cNvGrpSpPr/>
          <p:nvPr/>
        </p:nvGrpSpPr>
        <p:grpSpPr>
          <a:xfrm>
            <a:off x="680936" y="4965455"/>
            <a:ext cx="3648076" cy="1107996"/>
            <a:chOff x="2551706" y="4283314"/>
            <a:chExt cx="1480091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B56C42-6585-4C6F-8390-1406C65F4ECF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C29BE71-457C-4F50-B78F-1D5131505E96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55A70DC-4154-4F4C-9A7F-D2F37FC6006C}"/>
              </a:ext>
            </a:extLst>
          </p:cNvPr>
          <p:cNvGrpSpPr/>
          <p:nvPr/>
        </p:nvGrpSpPr>
        <p:grpSpPr>
          <a:xfrm>
            <a:off x="4144503" y="3323184"/>
            <a:ext cx="1807483" cy="787964"/>
            <a:chOff x="4594236" y="2114926"/>
            <a:chExt cx="2232248" cy="787964"/>
          </a:xfrm>
        </p:grpSpPr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6CF560B6-2E95-49C6-A7CB-6E20C0094120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 Placeholder 13">
              <a:extLst>
                <a:ext uri="{FF2B5EF4-FFF2-40B4-BE49-F238E27FC236}">
                  <a16:creationId xmlns:a16="http://schemas.microsoft.com/office/drawing/2014/main" id="{A807C4C6-AAE6-4BE4-B16E-EE49778F25F0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92501D-DF4E-4BE8-8F91-C301B6CBD706}"/>
              </a:ext>
            </a:extLst>
          </p:cNvPr>
          <p:cNvGrpSpPr/>
          <p:nvPr/>
        </p:nvGrpSpPr>
        <p:grpSpPr>
          <a:xfrm>
            <a:off x="6344388" y="4566122"/>
            <a:ext cx="1807483" cy="787964"/>
            <a:chOff x="4594236" y="2114926"/>
            <a:chExt cx="2232248" cy="787964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767B08B4-DA02-4099-B5A3-DBC58A2B033A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id="{D8DB3064-49E0-407A-9741-5C9625228E64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8D8ACCE-CA14-E110-A5ED-2445257D8DFA}"/>
              </a:ext>
            </a:extLst>
          </p:cNvPr>
          <p:cNvGrpSpPr/>
          <p:nvPr/>
        </p:nvGrpSpPr>
        <p:grpSpPr>
          <a:xfrm>
            <a:off x="4563050" y="3292510"/>
            <a:ext cx="4125238" cy="2483033"/>
            <a:chOff x="4563050" y="3292510"/>
            <a:chExt cx="4125238" cy="2483033"/>
          </a:xfrm>
        </p:grpSpPr>
        <p:sp>
          <p:nvSpPr>
            <p:cNvPr id="3" name="Hexagon 68">
              <a:extLst>
                <a:ext uri="{FF2B5EF4-FFF2-40B4-BE49-F238E27FC236}">
                  <a16:creationId xmlns:a16="http://schemas.microsoft.com/office/drawing/2014/main" id="{9022950D-1900-4507-9E3E-BDD2E111E34D}"/>
                </a:ext>
              </a:extLst>
            </p:cNvPr>
            <p:cNvSpPr/>
            <p:nvPr/>
          </p:nvSpPr>
          <p:spPr>
            <a:xfrm rot="10800000">
              <a:off x="4563050" y="3292510"/>
              <a:ext cx="4125238" cy="2483033"/>
            </a:xfrm>
            <a:custGeom>
              <a:avLst/>
              <a:gdLst/>
              <a:ahLst/>
              <a:cxnLst/>
              <a:rect l="l" t="t" r="r" b="b"/>
              <a:pathLst>
                <a:path w="4125238" h="2483033">
                  <a:moveTo>
                    <a:pt x="780492" y="242020"/>
                  </a:moveTo>
                  <a:lnTo>
                    <a:pt x="280743" y="1241517"/>
                  </a:lnTo>
                  <a:lnTo>
                    <a:pt x="780492" y="2241014"/>
                  </a:lnTo>
                  <a:lnTo>
                    <a:pt x="2099829" y="2241014"/>
                  </a:lnTo>
                  <a:lnTo>
                    <a:pt x="2599577" y="1241517"/>
                  </a:lnTo>
                  <a:lnTo>
                    <a:pt x="2099829" y="242020"/>
                  </a:lnTo>
                  <a:close/>
                  <a:moveTo>
                    <a:pt x="2186212" y="0"/>
                  </a:moveTo>
                  <a:lnTo>
                    <a:pt x="3407726" y="0"/>
                  </a:lnTo>
                  <a:cubicBezTo>
                    <a:pt x="3699951" y="0"/>
                    <a:pt x="3936847" y="236897"/>
                    <a:pt x="3936847" y="529122"/>
                  </a:cubicBezTo>
                  <a:lnTo>
                    <a:pt x="3936847" y="907065"/>
                  </a:lnTo>
                  <a:lnTo>
                    <a:pt x="4125238" y="907065"/>
                  </a:lnTo>
                  <a:lnTo>
                    <a:pt x="3822883" y="1209420"/>
                  </a:lnTo>
                  <a:lnTo>
                    <a:pt x="3520528" y="907065"/>
                  </a:lnTo>
                  <a:lnTo>
                    <a:pt x="3708920" y="907065"/>
                  </a:lnTo>
                  <a:lnTo>
                    <a:pt x="3708920" y="529122"/>
                  </a:lnTo>
                  <a:cubicBezTo>
                    <a:pt x="3708920" y="362777"/>
                    <a:pt x="3574071" y="227928"/>
                    <a:pt x="3407726" y="227928"/>
                  </a:cubicBezTo>
                  <a:lnTo>
                    <a:pt x="2373526" y="227928"/>
                  </a:lnTo>
                  <a:lnTo>
                    <a:pt x="2880320" y="1241517"/>
                  </a:lnTo>
                  <a:lnTo>
                    <a:pt x="2259562" y="2483033"/>
                  </a:lnTo>
                  <a:lnTo>
                    <a:pt x="620759" y="2483033"/>
                  </a:lnTo>
                  <a:lnTo>
                    <a:pt x="0" y="1241517"/>
                  </a:lnTo>
                  <a:lnTo>
                    <a:pt x="620759" y="1"/>
                  </a:lnTo>
                  <a:lnTo>
                    <a:pt x="21862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A0004388-C247-410F-B534-8B1A286B9974}"/>
                </a:ext>
              </a:extLst>
            </p:cNvPr>
            <p:cNvSpPr/>
            <p:nvPr/>
          </p:nvSpPr>
          <p:spPr>
            <a:xfrm rot="18900000">
              <a:off x="6938414" y="3852744"/>
              <a:ext cx="697254" cy="560096"/>
            </a:xfrm>
            <a:custGeom>
              <a:avLst/>
              <a:gdLst/>
              <a:ahLst/>
              <a:cxnLst/>
              <a:rect l="l" t="t" r="r" b="b"/>
              <a:pathLst>
                <a:path w="5420988" h="4354613">
                  <a:moveTo>
                    <a:pt x="1348767" y="746532"/>
                  </a:moveTo>
                  <a:lnTo>
                    <a:pt x="557008" y="1538292"/>
                  </a:lnTo>
                  <a:lnTo>
                    <a:pt x="242696" y="1223981"/>
                  </a:lnTo>
                  <a:lnTo>
                    <a:pt x="720144" y="746532"/>
                  </a:lnTo>
                  <a:close/>
                  <a:moveTo>
                    <a:pt x="2953020" y="1710427"/>
                  </a:moveTo>
                  <a:lnTo>
                    <a:pt x="1841912" y="2821534"/>
                  </a:lnTo>
                  <a:lnTo>
                    <a:pt x="1527601" y="2507223"/>
                  </a:lnTo>
                  <a:lnTo>
                    <a:pt x="2507669" y="1527155"/>
                  </a:lnTo>
                  <a:lnTo>
                    <a:pt x="2507669" y="1710427"/>
                  </a:lnTo>
                  <a:close/>
                  <a:moveTo>
                    <a:pt x="2204816" y="746532"/>
                  </a:moveTo>
                  <a:lnTo>
                    <a:pt x="984202" y="1967146"/>
                  </a:lnTo>
                  <a:lnTo>
                    <a:pt x="669891" y="1652835"/>
                  </a:lnTo>
                  <a:lnTo>
                    <a:pt x="1576193" y="746532"/>
                  </a:lnTo>
                  <a:close/>
                  <a:moveTo>
                    <a:pt x="2507669" y="704276"/>
                  </a:moveTo>
                  <a:lnTo>
                    <a:pt x="2507669" y="1299728"/>
                  </a:lnTo>
                  <a:lnTo>
                    <a:pt x="1413057" y="2394340"/>
                  </a:lnTo>
                  <a:lnTo>
                    <a:pt x="1098746" y="2080028"/>
                  </a:lnTo>
                  <a:lnTo>
                    <a:pt x="2474499" y="704276"/>
                  </a:lnTo>
                  <a:close/>
                  <a:moveTo>
                    <a:pt x="3783840" y="1735655"/>
                  </a:moveTo>
                  <a:lnTo>
                    <a:pt x="2270767" y="3248728"/>
                  </a:lnTo>
                  <a:lnTo>
                    <a:pt x="1956456" y="2934416"/>
                  </a:lnTo>
                  <a:lnTo>
                    <a:pt x="3136451" y="1754421"/>
                  </a:lnTo>
                  <a:close/>
                  <a:moveTo>
                    <a:pt x="4496799" y="1714987"/>
                  </a:moveTo>
                  <a:lnTo>
                    <a:pt x="4496799" y="1878748"/>
                  </a:lnTo>
                  <a:lnTo>
                    <a:pt x="2696301" y="3679245"/>
                  </a:lnTo>
                  <a:lnTo>
                    <a:pt x="2381990" y="3364934"/>
                  </a:lnTo>
                  <a:lnTo>
                    <a:pt x="4018059" y="1728865"/>
                  </a:lnTo>
                  <a:close/>
                  <a:moveTo>
                    <a:pt x="5188803" y="1234621"/>
                  </a:moveTo>
                  <a:lnTo>
                    <a:pt x="4712161" y="1707180"/>
                  </a:lnTo>
                  <a:lnTo>
                    <a:pt x="4712161" y="1499750"/>
                  </a:lnTo>
                  <a:lnTo>
                    <a:pt x="3254907" y="1499750"/>
                  </a:lnTo>
                  <a:lnTo>
                    <a:pt x="3254907" y="1501015"/>
                  </a:lnTo>
                  <a:lnTo>
                    <a:pt x="2718814" y="1501014"/>
                  </a:lnTo>
                  <a:lnTo>
                    <a:pt x="2718814" y="536093"/>
                  </a:lnTo>
                  <a:lnTo>
                    <a:pt x="931605" y="536093"/>
                  </a:lnTo>
                  <a:lnTo>
                    <a:pt x="931605" y="535070"/>
                  </a:lnTo>
                  <a:lnTo>
                    <a:pt x="1489071" y="0"/>
                  </a:lnTo>
                  <a:lnTo>
                    <a:pt x="3243560" y="0"/>
                  </a:lnTo>
                  <a:lnTo>
                    <a:pt x="3243560" y="11638"/>
                  </a:lnTo>
                  <a:lnTo>
                    <a:pt x="3254907" y="11638"/>
                  </a:lnTo>
                  <a:lnTo>
                    <a:pt x="3254907" y="969491"/>
                  </a:lnTo>
                  <a:lnTo>
                    <a:pt x="4712161" y="969491"/>
                  </a:lnTo>
                  <a:lnTo>
                    <a:pt x="4712161" y="762061"/>
                  </a:lnTo>
                  <a:close/>
                  <a:moveTo>
                    <a:pt x="5420988" y="1433714"/>
                  </a:moveTo>
                  <a:cubicBezTo>
                    <a:pt x="5477229" y="1489956"/>
                    <a:pt x="5477229" y="1581142"/>
                    <a:pt x="5420988" y="1637384"/>
                  </a:cubicBezTo>
                  <a:lnTo>
                    <a:pt x="2907428" y="4150943"/>
                  </a:lnTo>
                  <a:lnTo>
                    <a:pt x="2703759" y="4354613"/>
                  </a:lnTo>
                  <a:lnTo>
                    <a:pt x="2500089" y="4150943"/>
                  </a:lnTo>
                  <a:lnTo>
                    <a:pt x="0" y="1650854"/>
                  </a:lnTo>
                  <a:cubicBezTo>
                    <a:pt x="-56242" y="1594612"/>
                    <a:pt x="-56242" y="1503426"/>
                    <a:pt x="0" y="1447185"/>
                  </a:cubicBezTo>
                  <a:cubicBezTo>
                    <a:pt x="56242" y="1390943"/>
                    <a:pt x="147427" y="1390943"/>
                    <a:pt x="203669" y="1447185"/>
                  </a:cubicBezTo>
                  <a:lnTo>
                    <a:pt x="2703759" y="3947274"/>
                  </a:lnTo>
                  <a:lnTo>
                    <a:pt x="5217318" y="1433714"/>
                  </a:lnTo>
                  <a:cubicBezTo>
                    <a:pt x="5273560" y="1377472"/>
                    <a:pt x="5364746" y="1377472"/>
                    <a:pt x="5420988" y="14337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288D2FDE-439E-DAAC-5F0B-2477BDF1DCA8}"/>
              </a:ext>
            </a:extLst>
          </p:cNvPr>
          <p:cNvGrpSpPr/>
          <p:nvPr/>
        </p:nvGrpSpPr>
        <p:grpSpPr>
          <a:xfrm>
            <a:off x="3554938" y="2052394"/>
            <a:ext cx="4125238" cy="2483033"/>
            <a:chOff x="3554938" y="2052394"/>
            <a:chExt cx="4125238" cy="2483033"/>
          </a:xfrm>
        </p:grpSpPr>
        <p:sp>
          <p:nvSpPr>
            <p:cNvPr id="4" name="Hexagon 68">
              <a:extLst>
                <a:ext uri="{FF2B5EF4-FFF2-40B4-BE49-F238E27FC236}">
                  <a16:creationId xmlns:a16="http://schemas.microsoft.com/office/drawing/2014/main" id="{7AE2D459-14D1-46D4-9BB5-77C992E3F56C}"/>
                </a:ext>
              </a:extLst>
            </p:cNvPr>
            <p:cNvSpPr/>
            <p:nvPr/>
          </p:nvSpPr>
          <p:spPr>
            <a:xfrm>
              <a:off x="3554938" y="2052394"/>
              <a:ext cx="4125238" cy="2483033"/>
            </a:xfrm>
            <a:custGeom>
              <a:avLst/>
              <a:gdLst/>
              <a:ahLst/>
              <a:cxnLst/>
              <a:rect l="l" t="t" r="r" b="b"/>
              <a:pathLst>
                <a:path w="4125238" h="2483033">
                  <a:moveTo>
                    <a:pt x="780492" y="242020"/>
                  </a:moveTo>
                  <a:lnTo>
                    <a:pt x="280743" y="1241517"/>
                  </a:lnTo>
                  <a:lnTo>
                    <a:pt x="780492" y="2241014"/>
                  </a:lnTo>
                  <a:lnTo>
                    <a:pt x="2099829" y="2241014"/>
                  </a:lnTo>
                  <a:lnTo>
                    <a:pt x="2599577" y="1241517"/>
                  </a:lnTo>
                  <a:lnTo>
                    <a:pt x="2099829" y="242020"/>
                  </a:lnTo>
                  <a:close/>
                  <a:moveTo>
                    <a:pt x="2186212" y="0"/>
                  </a:moveTo>
                  <a:lnTo>
                    <a:pt x="3407726" y="0"/>
                  </a:lnTo>
                  <a:cubicBezTo>
                    <a:pt x="3699951" y="0"/>
                    <a:pt x="3936847" y="236897"/>
                    <a:pt x="3936847" y="529122"/>
                  </a:cubicBezTo>
                  <a:lnTo>
                    <a:pt x="3936847" y="907065"/>
                  </a:lnTo>
                  <a:lnTo>
                    <a:pt x="4125238" y="907065"/>
                  </a:lnTo>
                  <a:lnTo>
                    <a:pt x="3822883" y="1209420"/>
                  </a:lnTo>
                  <a:lnTo>
                    <a:pt x="3520528" y="907065"/>
                  </a:lnTo>
                  <a:lnTo>
                    <a:pt x="3708920" y="907065"/>
                  </a:lnTo>
                  <a:lnTo>
                    <a:pt x="3708920" y="529122"/>
                  </a:lnTo>
                  <a:cubicBezTo>
                    <a:pt x="3708920" y="362777"/>
                    <a:pt x="3574071" y="227928"/>
                    <a:pt x="3407726" y="227928"/>
                  </a:cubicBezTo>
                  <a:lnTo>
                    <a:pt x="2373526" y="227928"/>
                  </a:lnTo>
                  <a:lnTo>
                    <a:pt x="2880320" y="1241517"/>
                  </a:lnTo>
                  <a:lnTo>
                    <a:pt x="2259562" y="2483033"/>
                  </a:lnTo>
                  <a:lnTo>
                    <a:pt x="620759" y="2483033"/>
                  </a:lnTo>
                  <a:lnTo>
                    <a:pt x="0" y="1241517"/>
                  </a:lnTo>
                  <a:lnTo>
                    <a:pt x="620759" y="1"/>
                  </a:lnTo>
                  <a:lnTo>
                    <a:pt x="218621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ounded Rectangle 8">
              <a:extLst>
                <a:ext uri="{FF2B5EF4-FFF2-40B4-BE49-F238E27FC236}">
                  <a16:creationId xmlns:a16="http://schemas.microsoft.com/office/drawing/2014/main" id="{1628E78B-D95D-4FA5-BF07-48D5F78E63FB}"/>
                </a:ext>
              </a:extLst>
            </p:cNvPr>
            <p:cNvSpPr/>
            <p:nvPr/>
          </p:nvSpPr>
          <p:spPr>
            <a:xfrm>
              <a:off x="4766200" y="2515810"/>
              <a:ext cx="525175" cy="604248"/>
            </a:xfrm>
            <a:custGeom>
              <a:avLst/>
              <a:gdLst/>
              <a:ahLst/>
              <a:cxnLst/>
              <a:rect l="l" t="t" r="r" b="b"/>
              <a:pathLst>
                <a:path w="3442170" h="3960441">
                  <a:moveTo>
                    <a:pt x="658867" y="3240361"/>
                  </a:moveTo>
                  <a:lnTo>
                    <a:pt x="2539193" y="3240361"/>
                  </a:lnTo>
                  <a:cubicBezTo>
                    <a:pt x="2596541" y="3240361"/>
                    <a:pt x="2643030" y="3286850"/>
                    <a:pt x="2643030" y="3344198"/>
                  </a:cubicBezTo>
                  <a:lnTo>
                    <a:pt x="2643030" y="3352549"/>
                  </a:lnTo>
                  <a:cubicBezTo>
                    <a:pt x="2643030" y="3409897"/>
                    <a:pt x="2596541" y="3456386"/>
                    <a:pt x="2539193" y="3456386"/>
                  </a:cubicBezTo>
                  <a:lnTo>
                    <a:pt x="658867" y="3456386"/>
                  </a:lnTo>
                  <a:cubicBezTo>
                    <a:pt x="601519" y="3456386"/>
                    <a:pt x="555030" y="3409897"/>
                    <a:pt x="555030" y="3352549"/>
                  </a:cubicBezTo>
                  <a:lnTo>
                    <a:pt x="555030" y="3344198"/>
                  </a:lnTo>
                  <a:cubicBezTo>
                    <a:pt x="555030" y="3286850"/>
                    <a:pt x="601519" y="3240361"/>
                    <a:pt x="658867" y="3240361"/>
                  </a:cubicBezTo>
                  <a:close/>
                  <a:moveTo>
                    <a:pt x="658867" y="2833796"/>
                  </a:moveTo>
                  <a:lnTo>
                    <a:pt x="2539193" y="2833796"/>
                  </a:lnTo>
                  <a:cubicBezTo>
                    <a:pt x="2596541" y="2833796"/>
                    <a:pt x="2643030" y="2880285"/>
                    <a:pt x="2643030" y="2937633"/>
                  </a:cubicBezTo>
                  <a:lnTo>
                    <a:pt x="2643030" y="2945984"/>
                  </a:lnTo>
                  <a:cubicBezTo>
                    <a:pt x="2643030" y="3003332"/>
                    <a:pt x="2596541" y="3049821"/>
                    <a:pt x="2539193" y="3049821"/>
                  </a:cubicBezTo>
                  <a:lnTo>
                    <a:pt x="658867" y="3049821"/>
                  </a:lnTo>
                  <a:cubicBezTo>
                    <a:pt x="601519" y="3049821"/>
                    <a:pt x="555030" y="3003332"/>
                    <a:pt x="555030" y="2945984"/>
                  </a:cubicBezTo>
                  <a:lnTo>
                    <a:pt x="555030" y="2937633"/>
                  </a:lnTo>
                  <a:cubicBezTo>
                    <a:pt x="555030" y="2880285"/>
                    <a:pt x="601519" y="2833796"/>
                    <a:pt x="658867" y="2833796"/>
                  </a:cubicBezTo>
                  <a:close/>
                  <a:moveTo>
                    <a:pt x="658867" y="2427229"/>
                  </a:moveTo>
                  <a:lnTo>
                    <a:pt x="2539193" y="2427229"/>
                  </a:lnTo>
                  <a:cubicBezTo>
                    <a:pt x="2596541" y="2427229"/>
                    <a:pt x="2643030" y="2473718"/>
                    <a:pt x="2643030" y="2531066"/>
                  </a:cubicBezTo>
                  <a:lnTo>
                    <a:pt x="2643030" y="2539417"/>
                  </a:lnTo>
                  <a:cubicBezTo>
                    <a:pt x="2643030" y="2596765"/>
                    <a:pt x="2596541" y="2643254"/>
                    <a:pt x="2539193" y="2643254"/>
                  </a:cubicBezTo>
                  <a:lnTo>
                    <a:pt x="658867" y="2643254"/>
                  </a:lnTo>
                  <a:cubicBezTo>
                    <a:pt x="601519" y="2643254"/>
                    <a:pt x="555030" y="2596765"/>
                    <a:pt x="555030" y="2539417"/>
                  </a:cubicBezTo>
                  <a:lnTo>
                    <a:pt x="555030" y="2531066"/>
                  </a:lnTo>
                  <a:cubicBezTo>
                    <a:pt x="555030" y="2473718"/>
                    <a:pt x="601519" y="2427229"/>
                    <a:pt x="658867" y="2427229"/>
                  </a:cubicBezTo>
                  <a:close/>
                  <a:moveTo>
                    <a:pt x="658867" y="2020662"/>
                  </a:moveTo>
                  <a:lnTo>
                    <a:pt x="2539193" y="2020662"/>
                  </a:lnTo>
                  <a:cubicBezTo>
                    <a:pt x="2596541" y="2020662"/>
                    <a:pt x="2643030" y="2067151"/>
                    <a:pt x="2643030" y="2124499"/>
                  </a:cubicBezTo>
                  <a:lnTo>
                    <a:pt x="2643030" y="2132850"/>
                  </a:lnTo>
                  <a:cubicBezTo>
                    <a:pt x="2643030" y="2190198"/>
                    <a:pt x="2596541" y="2236687"/>
                    <a:pt x="2539193" y="2236687"/>
                  </a:cubicBezTo>
                  <a:lnTo>
                    <a:pt x="658867" y="2236687"/>
                  </a:lnTo>
                  <a:cubicBezTo>
                    <a:pt x="601519" y="2236687"/>
                    <a:pt x="555030" y="2190198"/>
                    <a:pt x="555030" y="2132850"/>
                  </a:cubicBezTo>
                  <a:lnTo>
                    <a:pt x="555030" y="2124499"/>
                  </a:lnTo>
                  <a:cubicBezTo>
                    <a:pt x="555030" y="2067151"/>
                    <a:pt x="601519" y="2020662"/>
                    <a:pt x="658867" y="2020662"/>
                  </a:cubicBezTo>
                  <a:close/>
                  <a:moveTo>
                    <a:pt x="658867" y="1614095"/>
                  </a:moveTo>
                  <a:lnTo>
                    <a:pt x="1891193" y="1614095"/>
                  </a:lnTo>
                  <a:cubicBezTo>
                    <a:pt x="1948541" y="1614095"/>
                    <a:pt x="1995030" y="1660584"/>
                    <a:pt x="1995030" y="1717932"/>
                  </a:cubicBezTo>
                  <a:lnTo>
                    <a:pt x="1995030" y="1726283"/>
                  </a:lnTo>
                  <a:cubicBezTo>
                    <a:pt x="1995030" y="1783631"/>
                    <a:pt x="1948541" y="1830120"/>
                    <a:pt x="1891193" y="1830120"/>
                  </a:cubicBezTo>
                  <a:lnTo>
                    <a:pt x="658867" y="1830120"/>
                  </a:lnTo>
                  <a:cubicBezTo>
                    <a:pt x="601519" y="1830120"/>
                    <a:pt x="555030" y="1783631"/>
                    <a:pt x="555030" y="1726283"/>
                  </a:cubicBezTo>
                  <a:lnTo>
                    <a:pt x="555030" y="1717932"/>
                  </a:lnTo>
                  <a:cubicBezTo>
                    <a:pt x="555030" y="1660584"/>
                    <a:pt x="601519" y="1614095"/>
                    <a:pt x="658867" y="1614095"/>
                  </a:cubicBezTo>
                  <a:close/>
                  <a:moveTo>
                    <a:pt x="658867" y="1207528"/>
                  </a:moveTo>
                  <a:lnTo>
                    <a:pt x="1423193" y="1207528"/>
                  </a:lnTo>
                  <a:cubicBezTo>
                    <a:pt x="1480541" y="1207528"/>
                    <a:pt x="1527030" y="1254017"/>
                    <a:pt x="1527030" y="1311365"/>
                  </a:cubicBezTo>
                  <a:lnTo>
                    <a:pt x="1527030" y="1319716"/>
                  </a:lnTo>
                  <a:cubicBezTo>
                    <a:pt x="1527030" y="1377064"/>
                    <a:pt x="1480541" y="1423553"/>
                    <a:pt x="1423193" y="1423553"/>
                  </a:cubicBezTo>
                  <a:lnTo>
                    <a:pt x="658867" y="1423553"/>
                  </a:lnTo>
                  <a:cubicBezTo>
                    <a:pt x="601519" y="1423553"/>
                    <a:pt x="555030" y="1377064"/>
                    <a:pt x="555030" y="1319716"/>
                  </a:cubicBezTo>
                  <a:lnTo>
                    <a:pt x="555030" y="1311365"/>
                  </a:lnTo>
                  <a:cubicBezTo>
                    <a:pt x="555030" y="1254017"/>
                    <a:pt x="601519" y="1207528"/>
                    <a:pt x="658867" y="1207528"/>
                  </a:cubicBezTo>
                  <a:close/>
                  <a:moveTo>
                    <a:pt x="2554664" y="1037849"/>
                  </a:moveTo>
                  <a:lnTo>
                    <a:pt x="2603884" y="1221540"/>
                  </a:lnTo>
                  <a:lnTo>
                    <a:pt x="2505443" y="1221541"/>
                  </a:lnTo>
                  <a:close/>
                  <a:moveTo>
                    <a:pt x="2" y="1007696"/>
                  </a:moveTo>
                  <a:lnTo>
                    <a:pt x="2" y="1007697"/>
                  </a:lnTo>
                  <a:lnTo>
                    <a:pt x="3" y="1007696"/>
                  </a:lnTo>
                  <a:close/>
                  <a:moveTo>
                    <a:pt x="2535559" y="782523"/>
                  </a:moveTo>
                  <a:cubicBezTo>
                    <a:pt x="2512072" y="785793"/>
                    <a:pt x="2491672" y="802716"/>
                    <a:pt x="2485149" y="827062"/>
                  </a:cubicBezTo>
                  <a:lnTo>
                    <a:pt x="2304257" y="1502155"/>
                  </a:lnTo>
                  <a:lnTo>
                    <a:pt x="2430252" y="1502155"/>
                  </a:lnTo>
                  <a:lnTo>
                    <a:pt x="2472833" y="1343242"/>
                  </a:lnTo>
                  <a:lnTo>
                    <a:pt x="2632558" y="1343243"/>
                  </a:lnTo>
                  <a:cubicBezTo>
                    <a:pt x="2633824" y="1343243"/>
                    <a:pt x="2635083" y="1343204"/>
                    <a:pt x="2636292" y="1342489"/>
                  </a:cubicBezTo>
                  <a:lnTo>
                    <a:pt x="2679075" y="1502155"/>
                  </a:lnTo>
                  <a:lnTo>
                    <a:pt x="2805068" y="1502155"/>
                  </a:lnTo>
                  <a:lnTo>
                    <a:pt x="2624179" y="827062"/>
                  </a:lnTo>
                  <a:cubicBezTo>
                    <a:pt x="2617655" y="802716"/>
                    <a:pt x="2597255" y="785793"/>
                    <a:pt x="2573768" y="782523"/>
                  </a:cubicBezTo>
                  <a:cubicBezTo>
                    <a:pt x="2567504" y="781650"/>
                    <a:pt x="2561019" y="781749"/>
                    <a:pt x="2554663" y="783720"/>
                  </a:cubicBezTo>
                  <a:close/>
                  <a:moveTo>
                    <a:pt x="2950357" y="752352"/>
                  </a:moveTo>
                  <a:lnTo>
                    <a:pt x="2950357" y="894396"/>
                  </a:lnTo>
                  <a:lnTo>
                    <a:pt x="2808313" y="894396"/>
                  </a:lnTo>
                  <a:lnTo>
                    <a:pt x="2808313" y="1053088"/>
                  </a:lnTo>
                  <a:lnTo>
                    <a:pt x="2950357" y="1053088"/>
                  </a:lnTo>
                  <a:lnTo>
                    <a:pt x="2950357" y="1195132"/>
                  </a:lnTo>
                  <a:lnTo>
                    <a:pt x="3109049" y="1195132"/>
                  </a:lnTo>
                  <a:lnTo>
                    <a:pt x="3109049" y="1053088"/>
                  </a:lnTo>
                  <a:lnTo>
                    <a:pt x="3251093" y="1053088"/>
                  </a:lnTo>
                  <a:lnTo>
                    <a:pt x="3251093" y="894396"/>
                  </a:lnTo>
                  <a:lnTo>
                    <a:pt x="3109049" y="894396"/>
                  </a:lnTo>
                  <a:lnTo>
                    <a:pt x="3109049" y="752352"/>
                  </a:lnTo>
                  <a:close/>
                  <a:moveTo>
                    <a:pt x="2706685" y="459647"/>
                  </a:moveTo>
                  <a:cubicBezTo>
                    <a:pt x="3112882" y="459647"/>
                    <a:pt x="3442170" y="788935"/>
                    <a:pt x="3442170" y="1195132"/>
                  </a:cubicBezTo>
                  <a:cubicBezTo>
                    <a:pt x="3442170" y="1601329"/>
                    <a:pt x="3112882" y="1930617"/>
                    <a:pt x="2706685" y="1930617"/>
                  </a:cubicBezTo>
                  <a:cubicBezTo>
                    <a:pt x="2300488" y="1930617"/>
                    <a:pt x="1971200" y="1601329"/>
                    <a:pt x="1971200" y="1195132"/>
                  </a:cubicBezTo>
                  <a:cubicBezTo>
                    <a:pt x="1971200" y="788935"/>
                    <a:pt x="2300488" y="459647"/>
                    <a:pt x="2706685" y="459647"/>
                  </a:cubicBezTo>
                  <a:close/>
                  <a:moveTo>
                    <a:pt x="998319" y="0"/>
                  </a:moveTo>
                  <a:lnTo>
                    <a:pt x="998319" y="3"/>
                  </a:lnTo>
                  <a:lnTo>
                    <a:pt x="998321" y="1"/>
                  </a:lnTo>
                  <a:lnTo>
                    <a:pt x="2969887" y="1"/>
                  </a:lnTo>
                  <a:cubicBezTo>
                    <a:pt x="3079497" y="1"/>
                    <a:pt x="3168353" y="88857"/>
                    <a:pt x="3168353" y="198467"/>
                  </a:cubicBezTo>
                  <a:lnTo>
                    <a:pt x="3168353" y="493185"/>
                  </a:lnTo>
                  <a:cubicBezTo>
                    <a:pt x="3085099" y="439990"/>
                    <a:pt x="2990228" y="404581"/>
                    <a:pt x="2888890" y="388838"/>
                  </a:cubicBezTo>
                  <a:cubicBezTo>
                    <a:pt x="2871295" y="319942"/>
                    <a:pt x="2808233" y="270221"/>
                    <a:pt x="2733559" y="270221"/>
                  </a:cubicBezTo>
                  <a:lnTo>
                    <a:pt x="998319" y="270221"/>
                  </a:lnTo>
                  <a:lnTo>
                    <a:pt x="998319" y="809230"/>
                  </a:lnTo>
                  <a:cubicBezTo>
                    <a:pt x="998319" y="918840"/>
                    <a:pt x="909463" y="1007696"/>
                    <a:pt x="799853" y="1007696"/>
                  </a:cubicBezTo>
                  <a:lnTo>
                    <a:pt x="270177" y="1007696"/>
                  </a:lnTo>
                  <a:lnTo>
                    <a:pt x="270177" y="3525603"/>
                  </a:lnTo>
                  <a:cubicBezTo>
                    <a:pt x="270177" y="3616519"/>
                    <a:pt x="343879" y="3690221"/>
                    <a:pt x="434795" y="3690221"/>
                  </a:cubicBezTo>
                  <a:lnTo>
                    <a:pt x="2733559" y="3690221"/>
                  </a:lnTo>
                  <a:cubicBezTo>
                    <a:pt x="2824475" y="3690221"/>
                    <a:pt x="2898177" y="3616519"/>
                    <a:pt x="2898177" y="3525603"/>
                  </a:cubicBezTo>
                  <a:lnTo>
                    <a:pt x="2898177" y="1987149"/>
                  </a:lnTo>
                  <a:cubicBezTo>
                    <a:pt x="2996024" y="1970642"/>
                    <a:pt x="3087696" y="1935870"/>
                    <a:pt x="3168353" y="1884219"/>
                  </a:cubicBezTo>
                  <a:lnTo>
                    <a:pt x="3168353" y="3761975"/>
                  </a:lnTo>
                  <a:cubicBezTo>
                    <a:pt x="3168353" y="3871585"/>
                    <a:pt x="3079497" y="3960441"/>
                    <a:pt x="2969887" y="3960441"/>
                  </a:cubicBezTo>
                  <a:lnTo>
                    <a:pt x="198467" y="3960441"/>
                  </a:lnTo>
                  <a:cubicBezTo>
                    <a:pt x="88857" y="3960441"/>
                    <a:pt x="1" y="3871585"/>
                    <a:pt x="1" y="3761975"/>
                  </a:cubicBezTo>
                  <a:lnTo>
                    <a:pt x="1" y="1007696"/>
                  </a:lnTo>
                  <a:lnTo>
                    <a:pt x="0" y="1007696"/>
                  </a:lnTo>
                  <a:lnTo>
                    <a:pt x="1" y="1007695"/>
                  </a:lnTo>
                  <a:lnTo>
                    <a:pt x="1" y="198467"/>
                  </a:lnTo>
                  <a:cubicBezTo>
                    <a:pt x="1" y="88857"/>
                    <a:pt x="88857" y="1"/>
                    <a:pt x="198467" y="1"/>
                  </a:cubicBezTo>
                  <a:lnTo>
                    <a:pt x="198468" y="1"/>
                  </a:lnTo>
                  <a:cubicBezTo>
                    <a:pt x="88858" y="1"/>
                    <a:pt x="2" y="88857"/>
                    <a:pt x="2" y="198467"/>
                  </a:cubicBezTo>
                  <a:lnTo>
                    <a:pt x="2" y="100769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0B269C9B-018A-4514-A197-F618F7D8DA1F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8" r="1586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811173" y="854513"/>
            <a:ext cx="3217902" cy="1668149"/>
            <a:chOff x="8070434" y="1540312"/>
            <a:chExt cx="2925465" cy="166814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0312"/>
              <a:ext cx="2925465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Modern PowerPoint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CE8CB-F23D-49AE-931B-E064ED37F5E9}"/>
              </a:ext>
            </a:extLst>
          </p:cNvPr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02D300-D7EA-4F7D-B7AA-40CD1851A935}"/>
              </a:ext>
            </a:extLst>
          </p:cNvPr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413780" y="4975726"/>
            <a:ext cx="6101819" cy="22361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b="1" dirty="0">
                <a:solidFill>
                  <a:schemeClr val="bg1"/>
                </a:solidFill>
              </a:rPr>
              <a:t>Professional PowerPoint Designed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97465CC-0161-4533-8019-C7D70DA0596B}"/>
              </a:ext>
            </a:extLst>
          </p:cNvPr>
          <p:cNvGrpSpPr/>
          <p:nvPr/>
        </p:nvGrpSpPr>
        <p:grpSpPr>
          <a:xfrm>
            <a:off x="5453438" y="1776627"/>
            <a:ext cx="1289518" cy="4225084"/>
            <a:chOff x="3850310" y="1776627"/>
            <a:chExt cx="1289518" cy="4225084"/>
          </a:xfrm>
          <a:solidFill>
            <a:schemeClr val="bg1"/>
          </a:solidFill>
        </p:grpSpPr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4CDA3BFF-F8A3-4918-B507-D99B5F7A418E}"/>
                </a:ext>
              </a:extLst>
            </p:cNvPr>
            <p:cNvSpPr/>
            <p:nvPr/>
          </p:nvSpPr>
          <p:spPr>
            <a:xfrm rot="5400000">
              <a:off x="4231727" y="4278982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85AD12E1-61D4-41DF-ABF9-C67842F0493F}"/>
                </a:ext>
              </a:extLst>
            </p:cNvPr>
            <p:cNvSpPr/>
            <p:nvPr/>
          </p:nvSpPr>
          <p:spPr>
            <a:xfrm rot="5400000">
              <a:off x="4231727" y="2649728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D34101B9-F5D3-4407-B084-367B45709379}"/>
                </a:ext>
              </a:extLst>
            </p:cNvPr>
            <p:cNvSpPr/>
            <p:nvPr/>
          </p:nvSpPr>
          <p:spPr>
            <a:xfrm rot="5400000">
              <a:off x="3783044" y="3473147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36A2E478-D09D-49BD-AF51-D6C94A5C82AE}"/>
                </a:ext>
              </a:extLst>
            </p:cNvPr>
            <p:cNvSpPr/>
            <p:nvPr/>
          </p:nvSpPr>
          <p:spPr>
            <a:xfrm rot="5400000">
              <a:off x="3783044" y="1843893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F2058B0B-91E3-4C78-B113-6B2A89311811}"/>
                </a:ext>
              </a:extLst>
            </p:cNvPr>
            <p:cNvSpPr/>
            <p:nvPr/>
          </p:nvSpPr>
          <p:spPr>
            <a:xfrm rot="5400000">
              <a:off x="3783044" y="5093610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6E17BBB-F95F-471B-9324-9CECBC49283B}"/>
              </a:ext>
            </a:extLst>
          </p:cNvPr>
          <p:cNvSpPr txBox="1"/>
          <p:nvPr/>
        </p:nvSpPr>
        <p:spPr>
          <a:xfrm>
            <a:off x="853877" y="1919658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40B185-6FFF-49C6-AA06-D507FB1B4EDB}"/>
              </a:ext>
            </a:extLst>
          </p:cNvPr>
          <p:cNvGrpSpPr/>
          <p:nvPr/>
        </p:nvGrpSpPr>
        <p:grpSpPr>
          <a:xfrm>
            <a:off x="1668001" y="1811936"/>
            <a:ext cx="3644675" cy="923330"/>
            <a:chOff x="3017859" y="4283314"/>
            <a:chExt cx="1908852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457F9C-C58E-4B69-AF17-A9B30000B765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209525-C03C-4A28-8A02-837CC4ED6896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901CA91-6479-4CD5-A78E-9378685D7E0B}"/>
              </a:ext>
            </a:extLst>
          </p:cNvPr>
          <p:cNvSpPr txBox="1"/>
          <p:nvPr/>
        </p:nvSpPr>
        <p:spPr>
          <a:xfrm>
            <a:off x="853877" y="355911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4C851C-C5F4-4078-8467-DBE83595AD9B}"/>
              </a:ext>
            </a:extLst>
          </p:cNvPr>
          <p:cNvGrpSpPr/>
          <p:nvPr/>
        </p:nvGrpSpPr>
        <p:grpSpPr>
          <a:xfrm>
            <a:off x="1668001" y="3451388"/>
            <a:ext cx="3644675" cy="923330"/>
            <a:chOff x="3017859" y="4283314"/>
            <a:chExt cx="1908852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811964-6460-46EF-8682-BFD0BDFA1715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5996A5-FEF9-4668-8EAE-4AD0B3EE822A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CEDB098-BB29-4275-801B-168778A794BB}"/>
              </a:ext>
            </a:extLst>
          </p:cNvPr>
          <p:cNvSpPr txBox="1"/>
          <p:nvPr/>
        </p:nvSpPr>
        <p:spPr>
          <a:xfrm>
            <a:off x="853877" y="5198561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6"/>
                </a:solidFill>
                <a:cs typeface="Arial" pitchFamily="34" charset="0"/>
              </a:rPr>
              <a:t>05</a:t>
            </a:r>
            <a:endParaRPr lang="ko-KR" altLang="en-US" sz="4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1C9F82B-D33B-4BA8-B262-AAF2D606D8B3}"/>
              </a:ext>
            </a:extLst>
          </p:cNvPr>
          <p:cNvGrpSpPr/>
          <p:nvPr/>
        </p:nvGrpSpPr>
        <p:grpSpPr>
          <a:xfrm>
            <a:off x="1668001" y="5090839"/>
            <a:ext cx="3644675" cy="923330"/>
            <a:chOff x="3017859" y="4283314"/>
            <a:chExt cx="1908852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558E12-85F2-47A8-B453-51E1F8DB0BFE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2D01CCD-AA48-4FC6-9729-57C49E686B53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51CA01C-4BFE-43A5-B002-82CA7BE7751D}"/>
              </a:ext>
            </a:extLst>
          </p:cNvPr>
          <p:cNvSpPr txBox="1"/>
          <p:nvPr/>
        </p:nvSpPr>
        <p:spPr>
          <a:xfrm>
            <a:off x="10609726" y="2739384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57F6B6D-322F-4690-95DD-68FBBEDC14A9}"/>
              </a:ext>
            </a:extLst>
          </p:cNvPr>
          <p:cNvGrpSpPr/>
          <p:nvPr/>
        </p:nvGrpSpPr>
        <p:grpSpPr>
          <a:xfrm>
            <a:off x="6916688" y="2631662"/>
            <a:ext cx="3629350" cy="923330"/>
            <a:chOff x="3017859" y="4283314"/>
            <a:chExt cx="1908852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B462235-9212-475D-83FF-A9A193200D3F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5EA9F6E-2A9D-4E43-9E91-B907D9BE7678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5897B2B-234A-42A4-89E8-0DE023B8F96F}"/>
              </a:ext>
            </a:extLst>
          </p:cNvPr>
          <p:cNvSpPr txBox="1"/>
          <p:nvPr/>
        </p:nvSpPr>
        <p:spPr>
          <a:xfrm>
            <a:off x="10609726" y="4378836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5EBE2CF-02E8-4D37-A2EE-94599E2B308F}"/>
              </a:ext>
            </a:extLst>
          </p:cNvPr>
          <p:cNvGrpSpPr/>
          <p:nvPr/>
        </p:nvGrpSpPr>
        <p:grpSpPr>
          <a:xfrm>
            <a:off x="6916688" y="4271114"/>
            <a:ext cx="3629350" cy="923330"/>
            <a:chOff x="3017859" y="4283314"/>
            <a:chExt cx="1908852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5CBD997-F020-4652-9999-F6140C428386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2F37582-CC20-4272-8D4E-33BE2F599061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16">
            <a:extLst>
              <a:ext uri="{FF2B5EF4-FFF2-40B4-BE49-F238E27FC236}">
                <a16:creationId xmlns:a16="http://schemas.microsoft.com/office/drawing/2014/main" id="{66A7B7E0-341B-426A-8616-34BEF23A7311}"/>
              </a:ext>
            </a:extLst>
          </p:cNvPr>
          <p:cNvSpPr/>
          <p:nvPr/>
        </p:nvSpPr>
        <p:spPr>
          <a:xfrm rot="2700000">
            <a:off x="5732844" y="365079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3A0DC59A-7E2E-4CCF-9C39-96C190AD3C1A}"/>
              </a:ext>
            </a:extLst>
          </p:cNvPr>
          <p:cNvSpPr/>
          <p:nvPr/>
        </p:nvSpPr>
        <p:spPr>
          <a:xfrm>
            <a:off x="6157807" y="454296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4375B1B6-2ABE-4DDC-B03D-93538C294EE9}"/>
              </a:ext>
            </a:extLst>
          </p:cNvPr>
          <p:cNvSpPr/>
          <p:nvPr/>
        </p:nvSpPr>
        <p:spPr>
          <a:xfrm>
            <a:off x="6135350" y="290461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716B744C-16B5-4760-B954-089EDD3EF726}"/>
              </a:ext>
            </a:extLst>
          </p:cNvPr>
          <p:cNvSpPr>
            <a:spLocks noChangeAspect="1"/>
          </p:cNvSpPr>
          <p:nvPr/>
        </p:nvSpPr>
        <p:spPr>
          <a:xfrm>
            <a:off x="5700000" y="535748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CA54A5EF-20F2-4A67-8053-91A6F03697C4}"/>
              </a:ext>
            </a:extLst>
          </p:cNvPr>
          <p:cNvSpPr>
            <a:spLocks noChangeAspect="1"/>
          </p:cNvSpPr>
          <p:nvPr/>
        </p:nvSpPr>
        <p:spPr>
          <a:xfrm>
            <a:off x="5696517" y="20931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165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ngeniero / Ingeniera de Sistemas | No se que estudiar">
            <a:extLst>
              <a:ext uri="{FF2B5EF4-FFF2-40B4-BE49-F238E27FC236}">
                <a16:creationId xmlns:a16="http://schemas.microsoft.com/office/drawing/2014/main" id="{F1160AE0-64FD-477C-A19E-1A640C1A92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92"/>
          <a:stretch/>
        </p:blipFill>
        <p:spPr bwMode="auto">
          <a:xfrm>
            <a:off x="0" y="-1"/>
            <a:ext cx="1218723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5596B00-0CE2-44C6-9AC5-0B5BC6F6C4D9}"/>
              </a:ext>
            </a:extLst>
          </p:cNvPr>
          <p:cNvGrpSpPr/>
          <p:nvPr/>
        </p:nvGrpSpPr>
        <p:grpSpPr>
          <a:xfrm>
            <a:off x="3468549" y="2636619"/>
            <a:ext cx="5269188" cy="3419474"/>
            <a:chOff x="4655870" y="2637505"/>
            <a:chExt cx="2716484" cy="1217603"/>
          </a:xfrm>
          <a:effectLst/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DF549E6-5337-42BD-9C5E-4FF911D21EC1}"/>
                </a:ext>
              </a:extLst>
            </p:cNvPr>
            <p:cNvGrpSpPr/>
            <p:nvPr/>
          </p:nvGrpSpPr>
          <p:grpSpPr>
            <a:xfrm>
              <a:off x="6233054" y="2743150"/>
              <a:ext cx="1139300" cy="952543"/>
              <a:chOff x="5133714" y="3583707"/>
              <a:chExt cx="474339" cy="396585"/>
            </a:xfrm>
          </p:grpSpPr>
          <p:cxnSp>
            <p:nvCxnSpPr>
              <p:cNvPr id="12" name="Connector: Elbow 11">
                <a:extLst>
                  <a:ext uri="{FF2B5EF4-FFF2-40B4-BE49-F238E27FC236}">
                    <a16:creationId xmlns:a16="http://schemas.microsoft.com/office/drawing/2014/main" id="{99FF6450-5DCF-4EA4-9ECD-5DECDA3BADB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223467" y="3590067"/>
                <a:ext cx="291134" cy="278415"/>
              </a:xfrm>
              <a:prstGeom prst="bentConnector3">
                <a:avLst>
                  <a:gd name="adj1" fmla="val 98706"/>
                </a:avLst>
              </a:prstGeom>
              <a:ln w="3810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or: Elbow 12">
                <a:extLst>
                  <a:ext uri="{FF2B5EF4-FFF2-40B4-BE49-F238E27FC236}">
                    <a16:creationId xmlns:a16="http://schemas.microsoft.com/office/drawing/2014/main" id="{637BD6F9-CEA8-471A-B6D6-3D7D3748ACC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172591" y="3544830"/>
                <a:ext cx="396585" cy="474339"/>
              </a:xfrm>
              <a:prstGeom prst="bentConnector3">
                <a:avLst>
                  <a:gd name="adj1" fmla="val 101319"/>
                </a:avLst>
              </a:prstGeom>
              <a:ln w="3810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DC2EA36-2D13-4B3D-BFC3-A102F4DEB439}"/>
                </a:ext>
              </a:extLst>
            </p:cNvPr>
            <p:cNvCxnSpPr>
              <a:cxnSpLocks/>
            </p:cNvCxnSpPr>
            <p:nvPr/>
          </p:nvCxnSpPr>
          <p:spPr>
            <a:xfrm>
              <a:off x="6001025" y="2637505"/>
              <a:ext cx="13087" cy="1217603"/>
            </a:xfrm>
            <a:prstGeom prst="line">
              <a:avLst/>
            </a:prstGeom>
            <a:ln w="38100">
              <a:solidFill>
                <a:schemeClr val="bg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1C99EAA-C1C3-4CCA-BEBA-AC2A865E88E4}"/>
                </a:ext>
              </a:extLst>
            </p:cNvPr>
            <p:cNvGrpSpPr/>
            <p:nvPr/>
          </p:nvGrpSpPr>
          <p:grpSpPr>
            <a:xfrm flipH="1">
              <a:off x="4655870" y="2743153"/>
              <a:ext cx="1159245" cy="952554"/>
              <a:chOff x="5125409" y="3583703"/>
              <a:chExt cx="482643" cy="396589"/>
            </a:xfrm>
          </p:grpSpPr>
          <p:cxnSp>
            <p:nvCxnSpPr>
              <p:cNvPr id="10" name="Connector: Elbow 9">
                <a:extLst>
                  <a:ext uri="{FF2B5EF4-FFF2-40B4-BE49-F238E27FC236}">
                    <a16:creationId xmlns:a16="http://schemas.microsoft.com/office/drawing/2014/main" id="{3275D676-AD17-49C5-9DEA-18E954D494C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217648" y="3581177"/>
                <a:ext cx="291129" cy="296190"/>
              </a:xfrm>
              <a:prstGeom prst="bentConnector3">
                <a:avLst>
                  <a:gd name="adj1" fmla="val 100929"/>
                </a:avLst>
              </a:prstGeom>
              <a:ln w="3810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or: Elbow 10">
                <a:extLst>
                  <a:ext uri="{FF2B5EF4-FFF2-40B4-BE49-F238E27FC236}">
                    <a16:creationId xmlns:a16="http://schemas.microsoft.com/office/drawing/2014/main" id="{7437482D-2332-417F-9573-94FD96A7798B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5168436" y="3540676"/>
                <a:ext cx="396589" cy="482643"/>
              </a:xfrm>
              <a:prstGeom prst="bentConnector3">
                <a:avLst>
                  <a:gd name="adj1" fmla="val 99215"/>
                </a:avLst>
              </a:prstGeom>
              <a:ln w="3810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F080A5CE-2A27-4A71-B160-441332CC772B}"/>
              </a:ext>
            </a:extLst>
          </p:cNvPr>
          <p:cNvSpPr/>
          <p:nvPr/>
        </p:nvSpPr>
        <p:spPr>
          <a:xfrm>
            <a:off x="0" y="3818329"/>
            <a:ext cx="12196762" cy="136039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B2FBFAD-318C-47E8-A82D-2EDEDE3F63EE}"/>
              </a:ext>
            </a:extLst>
          </p:cNvPr>
          <p:cNvSpPr/>
          <p:nvPr/>
        </p:nvSpPr>
        <p:spPr>
          <a:xfrm>
            <a:off x="4762" y="3920767"/>
            <a:ext cx="12196762" cy="1155517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4762" y="3870793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14286" y="4696628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8237F776-235B-43B7-A208-7106E24CBAFE}"/>
              </a:ext>
            </a:extLst>
          </p:cNvPr>
          <p:cNvSpPr>
            <a:spLocks noChangeAspect="1"/>
          </p:cNvSpPr>
          <p:nvPr/>
        </p:nvSpPr>
        <p:spPr>
          <a:xfrm flipH="1">
            <a:off x="4878758" y="1728015"/>
            <a:ext cx="2434484" cy="1311656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>
            <a:spLocks/>
          </p:cNvSpPr>
          <p:nvPr/>
        </p:nvSpPr>
        <p:spPr>
          <a:xfrm>
            <a:off x="3383800" y="265545"/>
            <a:ext cx="5424400" cy="103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5867" b="0" dirty="0">
                <a:solidFill>
                  <a:srgbClr val="40AFBD"/>
                </a:solidFill>
                <a:latin typeface="Arial (Títulos)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013857"/>
                </a:solidFill>
                <a:latin typeface="Source Sans Pro" panose="020B0503030403020204" pitchFamily="34" charset="0"/>
                <a:ea typeface="Rubik"/>
                <a:cs typeface="Rubik"/>
                <a:sym typeface="Rubik"/>
              </a:rPr>
              <a:t>ELABORADO POR  </a:t>
            </a:r>
            <a:r>
              <a:rPr lang="es-PE" sz="2133" dirty="0">
                <a:solidFill>
                  <a:srgbClr val="85D8DE"/>
                </a:solidFill>
                <a:latin typeface="Source Sans Pro" panose="020B0503030403020204" pitchFamily="34" charset="0"/>
                <a:ea typeface="Montserrat"/>
                <a:cs typeface="Assistant Light" pitchFamily="2" charset="-79"/>
                <a:sym typeface="Montserrat"/>
              </a:rPr>
              <a:t>: </a:t>
            </a:r>
            <a:r>
              <a:rPr lang="es-PE" sz="2133" dirty="0" smtClean="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  <a:t/>
            </a:r>
            <a:br>
              <a:rPr lang="es-PE" sz="2133" dirty="0" smtClean="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</a:br>
            <a:r>
              <a:rPr lang="es-PE" sz="2133" dirty="0" smtClean="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  <a:t>plantillaspowerpoint.org</a:t>
            </a:r>
            <a:endParaRPr lang="es-PE" sz="2133" dirty="0">
              <a:latin typeface="Source Sans Pro" panose="020B0503030403020204" pitchFamily="34" charset="0"/>
              <a:ea typeface="Montserrat"/>
              <a:cs typeface="Kanit Light" panose="020B0604020202020204" charset="-34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latin typeface="Source Sans Pro" panose="020B0503030403020204" pitchFamily="34" charset="0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1169899" y="2996866"/>
            <a:ext cx="3985576" cy="2126071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 dirty="0">
                  <a:solidFill>
                    <a:srgbClr val="013857"/>
                  </a:solidFill>
                  <a:latin typeface="Source Sans Pro" panose="020B0503030403020204" pitchFamily="34" charset="0"/>
                  <a:ea typeface="Rubik"/>
                  <a:cs typeface="Rubik"/>
                  <a:sym typeface="Rubik"/>
                </a:rPr>
                <a:t>IMAGES</a:t>
              </a:r>
              <a:r>
                <a:rPr lang="en" sz="2133" dirty="0">
                  <a:solidFill>
                    <a:srgbClr val="013857"/>
                  </a:solidFill>
                  <a:latin typeface="Source Sans Pro" panose="020B0503030403020204" pitchFamily="34" charset="0"/>
                  <a:ea typeface="Rubik"/>
                  <a:cs typeface="Rubik"/>
                  <a:sym typeface="Rubik"/>
                </a:rPr>
                <a:t> :</a:t>
              </a:r>
              <a:endParaRPr sz="2133" dirty="0">
                <a:solidFill>
                  <a:srgbClr val="013857"/>
                </a:solidFill>
                <a:latin typeface="Source Sans Pro" panose="020B0503030403020204" pitchFamily="34" charset="0"/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72" indent="-38097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Source Sans Pro" panose="020B0503030403020204" pitchFamily="34" charset="0"/>
                  <a:ea typeface="Montserrat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380972" indent="-38097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Source Sans Pro" panose="020B0503030403020204" pitchFamily="34" charset="0"/>
                  <a:ea typeface="Montserrat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endParaRPr lang="es-PE" sz="2000" dirty="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1169899" y="4264919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 dirty="0">
                <a:solidFill>
                  <a:srgbClr val="013857"/>
                </a:solidFill>
                <a:latin typeface="Source Sans Pro" panose="020B0503030403020204" pitchFamily="34" charset="0"/>
                <a:ea typeface="Rubik"/>
                <a:cs typeface="Rubik"/>
                <a:sym typeface="Rubik"/>
              </a:rPr>
              <a:t>FONTS :</a:t>
            </a:r>
            <a:endParaRPr sz="2133" dirty="0">
              <a:solidFill>
                <a:srgbClr val="013857"/>
              </a:solidFill>
              <a:latin typeface="Source Sans Pro" panose="020B0503030403020204" pitchFamily="34" charset="0"/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1169899" y="4676419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72" indent="-380972">
              <a:buFont typeface="Arial" panose="020B0604020202020204" pitchFamily="34" charset="0"/>
              <a:buChar char="•"/>
            </a:pPr>
            <a:r>
              <a:rPr lang="es-PE" sz="2000" dirty="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  <a:t>Arial (Títulos)</a:t>
            </a:r>
          </a:p>
          <a:p>
            <a:pPr marL="380972" indent="-380972">
              <a:buFont typeface="Arial" panose="020B0604020202020204" pitchFamily="34" charset="0"/>
              <a:buChar char="•"/>
            </a:pPr>
            <a:r>
              <a:rPr lang="es-PE" sz="2000" dirty="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  <a:t>Arial (Cuerpo)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AE916C44-F46D-4C73-8FF8-7D2430EEA4CC}"/>
              </a:ext>
            </a:extLst>
          </p:cNvPr>
          <p:cNvGrpSpPr/>
          <p:nvPr/>
        </p:nvGrpSpPr>
        <p:grpSpPr>
          <a:xfrm>
            <a:off x="5685978" y="3291792"/>
            <a:ext cx="3617913" cy="3244850"/>
            <a:chOff x="5864225" y="3348038"/>
            <a:chExt cx="3617913" cy="3244850"/>
          </a:xfrm>
          <a:solidFill>
            <a:srgbClr val="2A6F98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F6186CE2-85AB-4A4E-AF95-CB14DC4383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4068763"/>
              <a:ext cx="1620838" cy="2524125"/>
            </a:xfrm>
            <a:custGeom>
              <a:avLst/>
              <a:gdLst>
                <a:gd name="T0" fmla="*/ 74 w 99"/>
                <a:gd name="T1" fmla="*/ 25 h 154"/>
                <a:gd name="T2" fmla="*/ 74 w 99"/>
                <a:gd name="T3" fmla="*/ 42 h 154"/>
                <a:gd name="T4" fmla="*/ 74 w 99"/>
                <a:gd name="T5" fmla="*/ 142 h 154"/>
                <a:gd name="T6" fmla="*/ 74 w 99"/>
                <a:gd name="T7" fmla="*/ 146 h 154"/>
                <a:gd name="T8" fmla="*/ 65 w 99"/>
                <a:gd name="T9" fmla="*/ 154 h 154"/>
                <a:gd name="T10" fmla="*/ 56 w 99"/>
                <a:gd name="T11" fmla="*/ 146 h 154"/>
                <a:gd name="T12" fmla="*/ 56 w 99"/>
                <a:gd name="T13" fmla="*/ 130 h 154"/>
                <a:gd name="T14" fmla="*/ 56 w 99"/>
                <a:gd name="T15" fmla="*/ 80 h 154"/>
                <a:gd name="T16" fmla="*/ 53 w 99"/>
                <a:gd name="T17" fmla="*/ 75 h 154"/>
                <a:gd name="T18" fmla="*/ 53 w 99"/>
                <a:gd name="T19" fmla="*/ 82 h 154"/>
                <a:gd name="T20" fmla="*/ 53 w 99"/>
                <a:gd name="T21" fmla="*/ 141 h 154"/>
                <a:gd name="T22" fmla="*/ 48 w 99"/>
                <a:gd name="T23" fmla="*/ 152 h 154"/>
                <a:gd name="T24" fmla="*/ 40 w 99"/>
                <a:gd name="T25" fmla="*/ 153 h 154"/>
                <a:gd name="T26" fmla="*/ 35 w 99"/>
                <a:gd name="T27" fmla="*/ 144 h 154"/>
                <a:gd name="T28" fmla="*/ 35 w 99"/>
                <a:gd name="T29" fmla="*/ 82 h 154"/>
                <a:gd name="T30" fmla="*/ 34 w 99"/>
                <a:gd name="T31" fmla="*/ 69 h 154"/>
                <a:gd name="T32" fmla="*/ 18 w 99"/>
                <a:gd name="T33" fmla="*/ 73 h 154"/>
                <a:gd name="T34" fmla="*/ 11 w 99"/>
                <a:gd name="T35" fmla="*/ 76 h 154"/>
                <a:gd name="T36" fmla="*/ 2 w 99"/>
                <a:gd name="T37" fmla="*/ 80 h 154"/>
                <a:gd name="T38" fmla="*/ 1 w 99"/>
                <a:gd name="T39" fmla="*/ 77 h 154"/>
                <a:gd name="T40" fmla="*/ 7 w 99"/>
                <a:gd name="T41" fmla="*/ 75 h 154"/>
                <a:gd name="T42" fmla="*/ 0 w 99"/>
                <a:gd name="T43" fmla="*/ 69 h 154"/>
                <a:gd name="T44" fmla="*/ 18 w 99"/>
                <a:gd name="T45" fmla="*/ 65 h 154"/>
                <a:gd name="T46" fmla="*/ 18 w 99"/>
                <a:gd name="T47" fmla="*/ 22 h 154"/>
                <a:gd name="T48" fmla="*/ 38 w 99"/>
                <a:gd name="T49" fmla="*/ 0 h 154"/>
                <a:gd name="T50" fmla="*/ 70 w 99"/>
                <a:gd name="T51" fmla="*/ 0 h 154"/>
                <a:gd name="T52" fmla="*/ 89 w 99"/>
                <a:gd name="T53" fmla="*/ 19 h 154"/>
                <a:gd name="T54" fmla="*/ 94 w 99"/>
                <a:gd name="T55" fmla="*/ 62 h 154"/>
                <a:gd name="T56" fmla="*/ 91 w 99"/>
                <a:gd name="T57" fmla="*/ 72 h 154"/>
                <a:gd name="T58" fmla="*/ 93 w 99"/>
                <a:gd name="T59" fmla="*/ 79 h 154"/>
                <a:gd name="T60" fmla="*/ 99 w 99"/>
                <a:gd name="T61" fmla="*/ 87 h 154"/>
                <a:gd name="T62" fmla="*/ 99 w 99"/>
                <a:gd name="T63" fmla="*/ 120 h 154"/>
                <a:gd name="T64" fmla="*/ 86 w 99"/>
                <a:gd name="T65" fmla="*/ 129 h 154"/>
                <a:gd name="T66" fmla="*/ 77 w 99"/>
                <a:gd name="T67" fmla="*/ 119 h 154"/>
                <a:gd name="T68" fmla="*/ 77 w 99"/>
                <a:gd name="T69" fmla="*/ 88 h 154"/>
                <a:gd name="T70" fmla="*/ 83 w 99"/>
                <a:gd name="T71" fmla="*/ 79 h 154"/>
                <a:gd name="T72" fmla="*/ 85 w 99"/>
                <a:gd name="T73" fmla="*/ 74 h 154"/>
                <a:gd name="T74" fmla="*/ 78 w 99"/>
                <a:gd name="T75" fmla="*/ 44 h 154"/>
                <a:gd name="T76" fmla="*/ 76 w 99"/>
                <a:gd name="T77" fmla="*/ 24 h 154"/>
                <a:gd name="T78" fmla="*/ 74 w 99"/>
                <a:gd name="T79" fmla="*/ 25 h 154"/>
                <a:gd name="T80" fmla="*/ 34 w 99"/>
                <a:gd name="T81" fmla="*/ 25 h 154"/>
                <a:gd name="T82" fmla="*/ 32 w 99"/>
                <a:gd name="T83" fmla="*/ 25 h 154"/>
                <a:gd name="T84" fmla="*/ 32 w 99"/>
                <a:gd name="T85" fmla="*/ 64 h 154"/>
                <a:gd name="T86" fmla="*/ 34 w 99"/>
                <a:gd name="T87" fmla="*/ 63 h 154"/>
                <a:gd name="T88" fmla="*/ 34 w 99"/>
                <a:gd name="T89" fmla="*/ 2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154">
                  <a:moveTo>
                    <a:pt x="74" y="25"/>
                  </a:moveTo>
                  <a:cubicBezTo>
                    <a:pt x="74" y="30"/>
                    <a:pt x="74" y="36"/>
                    <a:pt x="74" y="42"/>
                  </a:cubicBezTo>
                  <a:cubicBezTo>
                    <a:pt x="74" y="75"/>
                    <a:pt x="74" y="108"/>
                    <a:pt x="74" y="142"/>
                  </a:cubicBezTo>
                  <a:cubicBezTo>
                    <a:pt x="74" y="143"/>
                    <a:pt x="74" y="144"/>
                    <a:pt x="74" y="146"/>
                  </a:cubicBezTo>
                  <a:cubicBezTo>
                    <a:pt x="73" y="151"/>
                    <a:pt x="71" y="153"/>
                    <a:pt x="65" y="154"/>
                  </a:cubicBezTo>
                  <a:cubicBezTo>
                    <a:pt x="60" y="154"/>
                    <a:pt x="57" y="151"/>
                    <a:pt x="56" y="146"/>
                  </a:cubicBezTo>
                  <a:cubicBezTo>
                    <a:pt x="56" y="141"/>
                    <a:pt x="56" y="135"/>
                    <a:pt x="56" y="130"/>
                  </a:cubicBezTo>
                  <a:cubicBezTo>
                    <a:pt x="56" y="113"/>
                    <a:pt x="56" y="97"/>
                    <a:pt x="56" y="80"/>
                  </a:cubicBezTo>
                  <a:cubicBezTo>
                    <a:pt x="56" y="79"/>
                    <a:pt x="55" y="77"/>
                    <a:pt x="53" y="75"/>
                  </a:cubicBezTo>
                  <a:cubicBezTo>
                    <a:pt x="53" y="77"/>
                    <a:pt x="53" y="80"/>
                    <a:pt x="53" y="82"/>
                  </a:cubicBezTo>
                  <a:cubicBezTo>
                    <a:pt x="53" y="102"/>
                    <a:pt x="53" y="122"/>
                    <a:pt x="53" y="141"/>
                  </a:cubicBezTo>
                  <a:cubicBezTo>
                    <a:pt x="53" y="145"/>
                    <a:pt x="51" y="149"/>
                    <a:pt x="48" y="152"/>
                  </a:cubicBezTo>
                  <a:cubicBezTo>
                    <a:pt x="47" y="154"/>
                    <a:pt x="42" y="154"/>
                    <a:pt x="40" y="153"/>
                  </a:cubicBezTo>
                  <a:cubicBezTo>
                    <a:pt x="37" y="151"/>
                    <a:pt x="35" y="147"/>
                    <a:pt x="35" y="144"/>
                  </a:cubicBezTo>
                  <a:cubicBezTo>
                    <a:pt x="35" y="123"/>
                    <a:pt x="35" y="103"/>
                    <a:pt x="35" y="82"/>
                  </a:cubicBezTo>
                  <a:cubicBezTo>
                    <a:pt x="35" y="78"/>
                    <a:pt x="35" y="74"/>
                    <a:pt x="34" y="69"/>
                  </a:cubicBezTo>
                  <a:cubicBezTo>
                    <a:pt x="29" y="76"/>
                    <a:pt x="24" y="76"/>
                    <a:pt x="18" y="73"/>
                  </a:cubicBezTo>
                  <a:cubicBezTo>
                    <a:pt x="16" y="72"/>
                    <a:pt x="13" y="75"/>
                    <a:pt x="11" y="76"/>
                  </a:cubicBezTo>
                  <a:cubicBezTo>
                    <a:pt x="8" y="78"/>
                    <a:pt x="5" y="79"/>
                    <a:pt x="2" y="80"/>
                  </a:cubicBezTo>
                  <a:cubicBezTo>
                    <a:pt x="2" y="79"/>
                    <a:pt x="2" y="78"/>
                    <a:pt x="1" y="77"/>
                  </a:cubicBezTo>
                  <a:cubicBezTo>
                    <a:pt x="3" y="77"/>
                    <a:pt x="5" y="76"/>
                    <a:pt x="7" y="75"/>
                  </a:cubicBezTo>
                  <a:cubicBezTo>
                    <a:pt x="9" y="68"/>
                    <a:pt x="4" y="69"/>
                    <a:pt x="0" y="69"/>
                  </a:cubicBezTo>
                  <a:cubicBezTo>
                    <a:pt x="4" y="59"/>
                    <a:pt x="13" y="72"/>
                    <a:pt x="18" y="65"/>
                  </a:cubicBezTo>
                  <a:cubicBezTo>
                    <a:pt x="18" y="51"/>
                    <a:pt x="18" y="37"/>
                    <a:pt x="18" y="22"/>
                  </a:cubicBezTo>
                  <a:cubicBezTo>
                    <a:pt x="18" y="9"/>
                    <a:pt x="25" y="1"/>
                    <a:pt x="38" y="0"/>
                  </a:cubicBezTo>
                  <a:cubicBezTo>
                    <a:pt x="49" y="0"/>
                    <a:pt x="60" y="0"/>
                    <a:pt x="70" y="0"/>
                  </a:cubicBezTo>
                  <a:cubicBezTo>
                    <a:pt x="80" y="1"/>
                    <a:pt x="88" y="8"/>
                    <a:pt x="89" y="19"/>
                  </a:cubicBezTo>
                  <a:cubicBezTo>
                    <a:pt x="91" y="33"/>
                    <a:pt x="92" y="48"/>
                    <a:pt x="94" y="62"/>
                  </a:cubicBezTo>
                  <a:cubicBezTo>
                    <a:pt x="94" y="66"/>
                    <a:pt x="92" y="69"/>
                    <a:pt x="91" y="72"/>
                  </a:cubicBezTo>
                  <a:cubicBezTo>
                    <a:pt x="90" y="75"/>
                    <a:pt x="89" y="77"/>
                    <a:pt x="93" y="79"/>
                  </a:cubicBezTo>
                  <a:cubicBezTo>
                    <a:pt x="96" y="81"/>
                    <a:pt x="99" y="84"/>
                    <a:pt x="99" y="87"/>
                  </a:cubicBezTo>
                  <a:cubicBezTo>
                    <a:pt x="99" y="98"/>
                    <a:pt x="99" y="109"/>
                    <a:pt x="99" y="120"/>
                  </a:cubicBezTo>
                  <a:cubicBezTo>
                    <a:pt x="99" y="128"/>
                    <a:pt x="96" y="129"/>
                    <a:pt x="86" y="129"/>
                  </a:cubicBezTo>
                  <a:cubicBezTo>
                    <a:pt x="79" y="129"/>
                    <a:pt x="77" y="126"/>
                    <a:pt x="77" y="119"/>
                  </a:cubicBezTo>
                  <a:cubicBezTo>
                    <a:pt x="77" y="109"/>
                    <a:pt x="77" y="98"/>
                    <a:pt x="77" y="88"/>
                  </a:cubicBezTo>
                  <a:cubicBezTo>
                    <a:pt x="77" y="84"/>
                    <a:pt x="78" y="80"/>
                    <a:pt x="83" y="79"/>
                  </a:cubicBezTo>
                  <a:cubicBezTo>
                    <a:pt x="84" y="78"/>
                    <a:pt x="85" y="75"/>
                    <a:pt x="85" y="74"/>
                  </a:cubicBezTo>
                  <a:cubicBezTo>
                    <a:pt x="77" y="65"/>
                    <a:pt x="80" y="54"/>
                    <a:pt x="78" y="44"/>
                  </a:cubicBezTo>
                  <a:cubicBezTo>
                    <a:pt x="77" y="38"/>
                    <a:pt x="77" y="31"/>
                    <a:pt x="76" y="24"/>
                  </a:cubicBezTo>
                  <a:cubicBezTo>
                    <a:pt x="75" y="25"/>
                    <a:pt x="75" y="25"/>
                    <a:pt x="74" y="25"/>
                  </a:cubicBezTo>
                  <a:close/>
                  <a:moveTo>
                    <a:pt x="34" y="25"/>
                  </a:moveTo>
                  <a:cubicBezTo>
                    <a:pt x="34" y="25"/>
                    <a:pt x="33" y="25"/>
                    <a:pt x="32" y="25"/>
                  </a:cubicBezTo>
                  <a:cubicBezTo>
                    <a:pt x="32" y="38"/>
                    <a:pt x="32" y="51"/>
                    <a:pt x="32" y="64"/>
                  </a:cubicBezTo>
                  <a:cubicBezTo>
                    <a:pt x="33" y="64"/>
                    <a:pt x="34" y="63"/>
                    <a:pt x="34" y="63"/>
                  </a:cubicBezTo>
                  <a:cubicBezTo>
                    <a:pt x="34" y="51"/>
                    <a:pt x="34" y="38"/>
                    <a:pt x="3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C00CD770-A835-4D20-B074-F8345CB912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34275" y="4249738"/>
              <a:ext cx="1947863" cy="1343025"/>
            </a:xfrm>
            <a:custGeom>
              <a:avLst/>
              <a:gdLst>
                <a:gd name="T0" fmla="*/ 114 w 119"/>
                <a:gd name="T1" fmla="*/ 69 h 82"/>
                <a:gd name="T2" fmla="*/ 118 w 119"/>
                <a:gd name="T3" fmla="*/ 78 h 82"/>
                <a:gd name="T4" fmla="*/ 110 w 119"/>
                <a:gd name="T5" fmla="*/ 82 h 82"/>
                <a:gd name="T6" fmla="*/ 10 w 119"/>
                <a:gd name="T7" fmla="*/ 82 h 82"/>
                <a:gd name="T8" fmla="*/ 2 w 119"/>
                <a:gd name="T9" fmla="*/ 76 h 82"/>
                <a:gd name="T10" fmla="*/ 10 w 119"/>
                <a:gd name="T11" fmla="*/ 70 h 82"/>
                <a:gd name="T12" fmla="*/ 21 w 119"/>
                <a:gd name="T13" fmla="*/ 70 h 82"/>
                <a:gd name="T14" fmla="*/ 30 w 119"/>
                <a:gd name="T15" fmla="*/ 59 h 82"/>
                <a:gd name="T16" fmla="*/ 30 w 119"/>
                <a:gd name="T17" fmla="*/ 50 h 82"/>
                <a:gd name="T18" fmla="*/ 0 w 119"/>
                <a:gd name="T19" fmla="*/ 50 h 82"/>
                <a:gd name="T20" fmla="*/ 0 w 119"/>
                <a:gd name="T21" fmla="*/ 2 h 82"/>
                <a:gd name="T22" fmla="*/ 73 w 119"/>
                <a:gd name="T23" fmla="*/ 2 h 82"/>
                <a:gd name="T24" fmla="*/ 73 w 119"/>
                <a:gd name="T25" fmla="*/ 49 h 82"/>
                <a:gd name="T26" fmla="*/ 43 w 119"/>
                <a:gd name="T27" fmla="*/ 49 h 82"/>
                <a:gd name="T28" fmla="*/ 43 w 119"/>
                <a:gd name="T29" fmla="*/ 59 h 82"/>
                <a:gd name="T30" fmla="*/ 52 w 119"/>
                <a:gd name="T31" fmla="*/ 70 h 82"/>
                <a:gd name="T32" fmla="*/ 81 w 119"/>
                <a:gd name="T33" fmla="*/ 70 h 82"/>
                <a:gd name="T34" fmla="*/ 81 w 119"/>
                <a:gd name="T35" fmla="*/ 10 h 82"/>
                <a:gd name="T36" fmla="*/ 90 w 119"/>
                <a:gd name="T37" fmla="*/ 1 h 82"/>
                <a:gd name="T38" fmla="*/ 108 w 119"/>
                <a:gd name="T39" fmla="*/ 1 h 82"/>
                <a:gd name="T40" fmla="*/ 113 w 119"/>
                <a:gd name="T41" fmla="*/ 6 h 82"/>
                <a:gd name="T42" fmla="*/ 113 w 119"/>
                <a:gd name="T43" fmla="*/ 69 h 82"/>
                <a:gd name="T44" fmla="*/ 114 w 119"/>
                <a:gd name="T45" fmla="*/ 69 h 82"/>
                <a:gd name="T46" fmla="*/ 6 w 119"/>
                <a:gd name="T47" fmla="*/ 43 h 82"/>
                <a:gd name="T48" fmla="*/ 66 w 119"/>
                <a:gd name="T49" fmla="*/ 43 h 82"/>
                <a:gd name="T50" fmla="*/ 66 w 119"/>
                <a:gd name="T51" fmla="*/ 8 h 82"/>
                <a:gd name="T52" fmla="*/ 6 w 119"/>
                <a:gd name="T53" fmla="*/ 8 h 82"/>
                <a:gd name="T54" fmla="*/ 6 w 119"/>
                <a:gd name="T55" fmla="*/ 4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9" h="82">
                  <a:moveTo>
                    <a:pt x="114" y="69"/>
                  </a:moveTo>
                  <a:cubicBezTo>
                    <a:pt x="116" y="72"/>
                    <a:pt x="119" y="75"/>
                    <a:pt x="118" y="78"/>
                  </a:cubicBezTo>
                  <a:cubicBezTo>
                    <a:pt x="117" y="80"/>
                    <a:pt x="113" y="82"/>
                    <a:pt x="110" y="82"/>
                  </a:cubicBezTo>
                  <a:cubicBezTo>
                    <a:pt x="77" y="82"/>
                    <a:pt x="43" y="82"/>
                    <a:pt x="10" y="82"/>
                  </a:cubicBezTo>
                  <a:cubicBezTo>
                    <a:pt x="6" y="82"/>
                    <a:pt x="2" y="82"/>
                    <a:pt x="2" y="76"/>
                  </a:cubicBezTo>
                  <a:cubicBezTo>
                    <a:pt x="1" y="70"/>
                    <a:pt x="6" y="70"/>
                    <a:pt x="10" y="70"/>
                  </a:cubicBezTo>
                  <a:cubicBezTo>
                    <a:pt x="13" y="70"/>
                    <a:pt x="17" y="70"/>
                    <a:pt x="21" y="70"/>
                  </a:cubicBezTo>
                  <a:cubicBezTo>
                    <a:pt x="21" y="64"/>
                    <a:pt x="22" y="59"/>
                    <a:pt x="30" y="59"/>
                  </a:cubicBezTo>
                  <a:cubicBezTo>
                    <a:pt x="30" y="56"/>
                    <a:pt x="30" y="53"/>
                    <a:pt x="30" y="50"/>
                  </a:cubicBezTo>
                  <a:cubicBezTo>
                    <a:pt x="20" y="50"/>
                    <a:pt x="10" y="50"/>
                    <a:pt x="0" y="50"/>
                  </a:cubicBezTo>
                  <a:cubicBezTo>
                    <a:pt x="0" y="33"/>
                    <a:pt x="0" y="18"/>
                    <a:pt x="0" y="2"/>
                  </a:cubicBezTo>
                  <a:cubicBezTo>
                    <a:pt x="24" y="2"/>
                    <a:pt x="48" y="2"/>
                    <a:pt x="73" y="2"/>
                  </a:cubicBezTo>
                  <a:cubicBezTo>
                    <a:pt x="73" y="17"/>
                    <a:pt x="73" y="33"/>
                    <a:pt x="73" y="49"/>
                  </a:cubicBezTo>
                  <a:cubicBezTo>
                    <a:pt x="63" y="49"/>
                    <a:pt x="53" y="49"/>
                    <a:pt x="43" y="49"/>
                  </a:cubicBezTo>
                  <a:cubicBezTo>
                    <a:pt x="43" y="53"/>
                    <a:pt x="43" y="56"/>
                    <a:pt x="43" y="59"/>
                  </a:cubicBezTo>
                  <a:cubicBezTo>
                    <a:pt x="50" y="59"/>
                    <a:pt x="52" y="63"/>
                    <a:pt x="52" y="70"/>
                  </a:cubicBezTo>
                  <a:cubicBezTo>
                    <a:pt x="62" y="70"/>
                    <a:pt x="71" y="70"/>
                    <a:pt x="81" y="70"/>
                  </a:cubicBezTo>
                  <a:cubicBezTo>
                    <a:pt x="81" y="50"/>
                    <a:pt x="82" y="30"/>
                    <a:pt x="81" y="10"/>
                  </a:cubicBezTo>
                  <a:cubicBezTo>
                    <a:pt x="81" y="3"/>
                    <a:pt x="83" y="0"/>
                    <a:pt x="90" y="1"/>
                  </a:cubicBezTo>
                  <a:cubicBezTo>
                    <a:pt x="96" y="2"/>
                    <a:pt x="102" y="1"/>
                    <a:pt x="108" y="1"/>
                  </a:cubicBezTo>
                  <a:cubicBezTo>
                    <a:pt x="109" y="2"/>
                    <a:pt x="113" y="4"/>
                    <a:pt x="113" y="6"/>
                  </a:cubicBezTo>
                  <a:cubicBezTo>
                    <a:pt x="113" y="27"/>
                    <a:pt x="113" y="48"/>
                    <a:pt x="113" y="69"/>
                  </a:cubicBezTo>
                  <a:cubicBezTo>
                    <a:pt x="113" y="69"/>
                    <a:pt x="114" y="69"/>
                    <a:pt x="114" y="69"/>
                  </a:cubicBezTo>
                  <a:close/>
                  <a:moveTo>
                    <a:pt x="6" y="43"/>
                  </a:moveTo>
                  <a:cubicBezTo>
                    <a:pt x="27" y="43"/>
                    <a:pt x="46" y="43"/>
                    <a:pt x="66" y="43"/>
                  </a:cubicBezTo>
                  <a:cubicBezTo>
                    <a:pt x="66" y="31"/>
                    <a:pt x="66" y="19"/>
                    <a:pt x="66" y="8"/>
                  </a:cubicBezTo>
                  <a:cubicBezTo>
                    <a:pt x="46" y="8"/>
                    <a:pt x="26" y="8"/>
                    <a:pt x="6" y="8"/>
                  </a:cubicBezTo>
                  <a:cubicBezTo>
                    <a:pt x="6" y="20"/>
                    <a:pt x="6" y="31"/>
                    <a:pt x="6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65A357CF-3C91-4265-AEEE-5D6832B49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7313" y="3348038"/>
              <a:ext cx="606425" cy="376238"/>
            </a:xfrm>
            <a:custGeom>
              <a:avLst/>
              <a:gdLst>
                <a:gd name="T0" fmla="*/ 24 w 37"/>
                <a:gd name="T1" fmla="*/ 3 h 23"/>
                <a:gd name="T2" fmla="*/ 37 w 37"/>
                <a:gd name="T3" fmla="*/ 20 h 23"/>
                <a:gd name="T4" fmla="*/ 0 w 37"/>
                <a:gd name="T5" fmla="*/ 21 h 23"/>
                <a:gd name="T6" fmla="*/ 11 w 37"/>
                <a:gd name="T7" fmla="*/ 2 h 23"/>
                <a:gd name="T8" fmla="*/ 14 w 37"/>
                <a:gd name="T9" fmla="*/ 3 h 23"/>
                <a:gd name="T10" fmla="*/ 15 w 37"/>
                <a:gd name="T11" fmla="*/ 13 h 23"/>
                <a:gd name="T12" fmla="*/ 16 w 37"/>
                <a:gd name="T13" fmla="*/ 13 h 23"/>
                <a:gd name="T14" fmla="*/ 16 w 37"/>
                <a:gd name="T15" fmla="*/ 4 h 23"/>
                <a:gd name="T16" fmla="*/ 18 w 37"/>
                <a:gd name="T17" fmla="*/ 0 h 23"/>
                <a:gd name="T18" fmla="*/ 21 w 37"/>
                <a:gd name="T19" fmla="*/ 4 h 23"/>
                <a:gd name="T20" fmla="*/ 23 w 37"/>
                <a:gd name="T21" fmla="*/ 15 h 23"/>
                <a:gd name="T22" fmla="*/ 24 w 37"/>
                <a:gd name="T23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23">
                  <a:moveTo>
                    <a:pt x="24" y="3"/>
                  </a:moveTo>
                  <a:cubicBezTo>
                    <a:pt x="33" y="5"/>
                    <a:pt x="33" y="14"/>
                    <a:pt x="37" y="20"/>
                  </a:cubicBezTo>
                  <a:cubicBezTo>
                    <a:pt x="25" y="23"/>
                    <a:pt x="14" y="22"/>
                    <a:pt x="0" y="21"/>
                  </a:cubicBezTo>
                  <a:cubicBezTo>
                    <a:pt x="4" y="14"/>
                    <a:pt x="7" y="8"/>
                    <a:pt x="11" y="2"/>
                  </a:cubicBezTo>
                  <a:cubicBezTo>
                    <a:pt x="12" y="3"/>
                    <a:pt x="13" y="3"/>
                    <a:pt x="14" y="3"/>
                  </a:cubicBezTo>
                  <a:cubicBezTo>
                    <a:pt x="14" y="7"/>
                    <a:pt x="15" y="10"/>
                    <a:pt x="15" y="13"/>
                  </a:cubicBezTo>
                  <a:cubicBezTo>
                    <a:pt x="15" y="13"/>
                    <a:pt x="16" y="13"/>
                    <a:pt x="16" y="13"/>
                  </a:cubicBezTo>
                  <a:cubicBezTo>
                    <a:pt x="16" y="10"/>
                    <a:pt x="16" y="7"/>
                    <a:pt x="16" y="4"/>
                  </a:cubicBezTo>
                  <a:cubicBezTo>
                    <a:pt x="16" y="3"/>
                    <a:pt x="18" y="2"/>
                    <a:pt x="18" y="0"/>
                  </a:cubicBezTo>
                  <a:cubicBezTo>
                    <a:pt x="19" y="2"/>
                    <a:pt x="21" y="3"/>
                    <a:pt x="21" y="4"/>
                  </a:cubicBezTo>
                  <a:cubicBezTo>
                    <a:pt x="22" y="8"/>
                    <a:pt x="22" y="11"/>
                    <a:pt x="23" y="15"/>
                  </a:cubicBezTo>
                  <a:cubicBezTo>
                    <a:pt x="23" y="11"/>
                    <a:pt x="23" y="8"/>
                    <a:pt x="2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56730686-71F4-4474-8773-4CB7D7EA2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2400" y="3741738"/>
              <a:ext cx="508000" cy="277813"/>
            </a:xfrm>
            <a:custGeom>
              <a:avLst/>
              <a:gdLst>
                <a:gd name="T0" fmla="*/ 30 w 31"/>
                <a:gd name="T1" fmla="*/ 0 h 17"/>
                <a:gd name="T2" fmla="*/ 16 w 31"/>
                <a:gd name="T3" fmla="*/ 17 h 17"/>
                <a:gd name="T4" fmla="*/ 0 w 31"/>
                <a:gd name="T5" fmla="*/ 0 h 17"/>
                <a:gd name="T6" fmla="*/ 30 w 31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7">
                  <a:moveTo>
                    <a:pt x="30" y="0"/>
                  </a:moveTo>
                  <a:cubicBezTo>
                    <a:pt x="31" y="9"/>
                    <a:pt x="25" y="16"/>
                    <a:pt x="16" y="17"/>
                  </a:cubicBezTo>
                  <a:cubicBezTo>
                    <a:pt x="7" y="17"/>
                    <a:pt x="1" y="11"/>
                    <a:pt x="0" y="0"/>
                  </a:cubicBezTo>
                  <a:cubicBezTo>
                    <a:pt x="10" y="0"/>
                    <a:pt x="20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9DD1794E-2337-426E-AE81-D15ABC312D57}"/>
              </a:ext>
            </a:extLst>
          </p:cNvPr>
          <p:cNvCxnSpPr/>
          <p:nvPr/>
        </p:nvCxnSpPr>
        <p:spPr>
          <a:xfrm>
            <a:off x="152400" y="6613841"/>
            <a:ext cx="104309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0619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341367" y="337229"/>
            <a:ext cx="301806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" sz="2800" dirty="0">
                <a:solidFill>
                  <a:srgbClr val="013857"/>
                </a:solidFill>
                <a:latin typeface="Source Sans Pro" panose="020B0503030403020204" pitchFamily="34" charset="0"/>
              </a:rPr>
              <a:t>RESOURCES</a:t>
            </a:r>
            <a:endParaRPr sz="2800" dirty="0">
              <a:solidFill>
                <a:srgbClr val="013857"/>
              </a:solidFill>
              <a:latin typeface="Source Sans Pro" panose="020B0503030403020204" pitchFamily="34" charset="0"/>
            </a:endParaRP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C8FC8818-B21F-4479-96A6-0E20D18B3D17}"/>
              </a:ext>
            </a:extLst>
          </p:cNvPr>
          <p:cNvGrpSpPr/>
          <p:nvPr/>
        </p:nvGrpSpPr>
        <p:grpSpPr>
          <a:xfrm>
            <a:off x="552450" y="1273175"/>
            <a:ext cx="1536700" cy="2155825"/>
            <a:chOff x="552450" y="1273175"/>
            <a:chExt cx="1536700" cy="215582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400DA4E-F75C-4C7A-969A-A9DBE768F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450" y="2089150"/>
              <a:ext cx="1536700" cy="1339850"/>
            </a:xfrm>
            <a:custGeom>
              <a:avLst/>
              <a:gdLst>
                <a:gd name="T0" fmla="*/ 342 w 405"/>
                <a:gd name="T1" fmla="*/ 71 h 354"/>
                <a:gd name="T2" fmla="*/ 389 w 405"/>
                <a:gd name="T3" fmla="*/ 74 h 354"/>
                <a:gd name="T4" fmla="*/ 358 w 405"/>
                <a:gd name="T5" fmla="*/ 109 h 354"/>
                <a:gd name="T6" fmla="*/ 367 w 405"/>
                <a:gd name="T7" fmla="*/ 131 h 354"/>
                <a:gd name="T8" fmla="*/ 404 w 405"/>
                <a:gd name="T9" fmla="*/ 152 h 354"/>
                <a:gd name="T10" fmla="*/ 375 w 405"/>
                <a:gd name="T11" fmla="*/ 172 h 354"/>
                <a:gd name="T12" fmla="*/ 368 w 405"/>
                <a:gd name="T13" fmla="*/ 199 h 354"/>
                <a:gd name="T14" fmla="*/ 388 w 405"/>
                <a:gd name="T15" fmla="*/ 230 h 354"/>
                <a:gd name="T16" fmla="*/ 352 w 405"/>
                <a:gd name="T17" fmla="*/ 236 h 354"/>
                <a:gd name="T18" fmla="*/ 329 w 405"/>
                <a:gd name="T19" fmla="*/ 252 h 354"/>
                <a:gd name="T20" fmla="*/ 344 w 405"/>
                <a:gd name="T21" fmla="*/ 295 h 354"/>
                <a:gd name="T22" fmla="*/ 302 w 405"/>
                <a:gd name="T23" fmla="*/ 279 h 354"/>
                <a:gd name="T24" fmla="*/ 288 w 405"/>
                <a:gd name="T25" fmla="*/ 310 h 354"/>
                <a:gd name="T26" fmla="*/ 252 w 405"/>
                <a:gd name="T27" fmla="*/ 325 h 354"/>
                <a:gd name="T28" fmla="*/ 221 w 405"/>
                <a:gd name="T29" fmla="*/ 313 h 354"/>
                <a:gd name="T30" fmla="*/ 202 w 405"/>
                <a:gd name="T31" fmla="*/ 354 h 354"/>
                <a:gd name="T32" fmla="*/ 183 w 405"/>
                <a:gd name="T33" fmla="*/ 324 h 354"/>
                <a:gd name="T34" fmla="*/ 171 w 405"/>
                <a:gd name="T35" fmla="*/ 310 h 354"/>
                <a:gd name="T36" fmla="*/ 152 w 405"/>
                <a:gd name="T37" fmla="*/ 327 h 354"/>
                <a:gd name="T38" fmla="*/ 115 w 405"/>
                <a:gd name="T39" fmla="*/ 312 h 354"/>
                <a:gd name="T40" fmla="*/ 113 w 405"/>
                <a:gd name="T41" fmla="*/ 286 h 354"/>
                <a:gd name="T42" fmla="*/ 89 w 405"/>
                <a:gd name="T43" fmla="*/ 294 h 354"/>
                <a:gd name="T44" fmla="*/ 60 w 405"/>
                <a:gd name="T45" fmla="*/ 266 h 354"/>
                <a:gd name="T46" fmla="*/ 43 w 405"/>
                <a:gd name="T47" fmla="*/ 239 h 354"/>
                <a:gd name="T48" fmla="*/ 28 w 405"/>
                <a:gd name="T49" fmla="*/ 203 h 354"/>
                <a:gd name="T50" fmla="*/ 43 w 405"/>
                <a:gd name="T51" fmla="*/ 174 h 354"/>
                <a:gd name="T52" fmla="*/ 20 w 405"/>
                <a:gd name="T53" fmla="*/ 171 h 354"/>
                <a:gd name="T54" fmla="*/ 21 w 405"/>
                <a:gd name="T55" fmla="*/ 132 h 354"/>
                <a:gd name="T56" fmla="*/ 47 w 405"/>
                <a:gd name="T57" fmla="*/ 108 h 354"/>
                <a:gd name="T58" fmla="*/ 16 w 405"/>
                <a:gd name="T59" fmla="*/ 74 h 354"/>
                <a:gd name="T60" fmla="*/ 62 w 405"/>
                <a:gd name="T61" fmla="*/ 72 h 354"/>
                <a:gd name="T62" fmla="*/ 60 w 405"/>
                <a:gd name="T63" fmla="*/ 37 h 354"/>
                <a:gd name="T64" fmla="*/ 89 w 405"/>
                <a:gd name="T65" fmla="*/ 10 h 354"/>
                <a:gd name="T66" fmla="*/ 113 w 405"/>
                <a:gd name="T67" fmla="*/ 18 h 354"/>
                <a:gd name="T68" fmla="*/ 113 w 405"/>
                <a:gd name="T69" fmla="*/ 44 h 354"/>
                <a:gd name="T70" fmla="*/ 216 w 405"/>
                <a:gd name="T71" fmla="*/ 290 h 354"/>
                <a:gd name="T72" fmla="*/ 291 w 405"/>
                <a:gd name="T73" fmla="*/ 45 h 354"/>
                <a:gd name="T74" fmla="*/ 281 w 405"/>
                <a:gd name="T75" fmla="*/ 11 h 354"/>
                <a:gd name="T76" fmla="*/ 316 w 405"/>
                <a:gd name="T77" fmla="*/ 9 h 354"/>
                <a:gd name="T78" fmla="*/ 345 w 405"/>
                <a:gd name="T79" fmla="*/ 37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05" h="354">
                  <a:moveTo>
                    <a:pt x="329" y="52"/>
                  </a:moveTo>
                  <a:cubicBezTo>
                    <a:pt x="334" y="59"/>
                    <a:pt x="338" y="65"/>
                    <a:pt x="342" y="71"/>
                  </a:cubicBezTo>
                  <a:cubicBezTo>
                    <a:pt x="349" y="68"/>
                    <a:pt x="356" y="65"/>
                    <a:pt x="363" y="63"/>
                  </a:cubicBezTo>
                  <a:cubicBezTo>
                    <a:pt x="375" y="59"/>
                    <a:pt x="384" y="63"/>
                    <a:pt x="389" y="74"/>
                  </a:cubicBezTo>
                  <a:cubicBezTo>
                    <a:pt x="393" y="84"/>
                    <a:pt x="389" y="95"/>
                    <a:pt x="378" y="100"/>
                  </a:cubicBezTo>
                  <a:cubicBezTo>
                    <a:pt x="372" y="103"/>
                    <a:pt x="365" y="106"/>
                    <a:pt x="358" y="109"/>
                  </a:cubicBezTo>
                  <a:cubicBezTo>
                    <a:pt x="359" y="115"/>
                    <a:pt x="360" y="121"/>
                    <a:pt x="362" y="127"/>
                  </a:cubicBezTo>
                  <a:cubicBezTo>
                    <a:pt x="362" y="129"/>
                    <a:pt x="365" y="131"/>
                    <a:pt x="367" y="131"/>
                  </a:cubicBezTo>
                  <a:cubicBezTo>
                    <a:pt x="373" y="132"/>
                    <a:pt x="379" y="131"/>
                    <a:pt x="385" y="132"/>
                  </a:cubicBezTo>
                  <a:cubicBezTo>
                    <a:pt x="396" y="132"/>
                    <a:pt x="405" y="141"/>
                    <a:pt x="404" y="152"/>
                  </a:cubicBezTo>
                  <a:cubicBezTo>
                    <a:pt x="404" y="163"/>
                    <a:pt x="396" y="171"/>
                    <a:pt x="386" y="172"/>
                  </a:cubicBezTo>
                  <a:cubicBezTo>
                    <a:pt x="382" y="172"/>
                    <a:pt x="378" y="172"/>
                    <a:pt x="375" y="172"/>
                  </a:cubicBezTo>
                  <a:cubicBezTo>
                    <a:pt x="365" y="170"/>
                    <a:pt x="361" y="174"/>
                    <a:pt x="360" y="184"/>
                  </a:cubicBezTo>
                  <a:cubicBezTo>
                    <a:pt x="358" y="192"/>
                    <a:pt x="359" y="197"/>
                    <a:pt x="368" y="199"/>
                  </a:cubicBezTo>
                  <a:cubicBezTo>
                    <a:pt x="372" y="200"/>
                    <a:pt x="375" y="202"/>
                    <a:pt x="379" y="203"/>
                  </a:cubicBezTo>
                  <a:cubicBezTo>
                    <a:pt x="389" y="209"/>
                    <a:pt x="393" y="220"/>
                    <a:pt x="388" y="230"/>
                  </a:cubicBezTo>
                  <a:cubicBezTo>
                    <a:pt x="384" y="240"/>
                    <a:pt x="374" y="244"/>
                    <a:pt x="363" y="240"/>
                  </a:cubicBezTo>
                  <a:cubicBezTo>
                    <a:pt x="360" y="239"/>
                    <a:pt x="356" y="238"/>
                    <a:pt x="352" y="236"/>
                  </a:cubicBezTo>
                  <a:cubicBezTo>
                    <a:pt x="349" y="235"/>
                    <a:pt x="346" y="234"/>
                    <a:pt x="342" y="233"/>
                  </a:cubicBezTo>
                  <a:cubicBezTo>
                    <a:pt x="338" y="239"/>
                    <a:pt x="334" y="244"/>
                    <a:pt x="329" y="252"/>
                  </a:cubicBezTo>
                  <a:cubicBezTo>
                    <a:pt x="334" y="256"/>
                    <a:pt x="339" y="260"/>
                    <a:pt x="344" y="265"/>
                  </a:cubicBezTo>
                  <a:cubicBezTo>
                    <a:pt x="353" y="274"/>
                    <a:pt x="353" y="287"/>
                    <a:pt x="344" y="295"/>
                  </a:cubicBezTo>
                  <a:cubicBezTo>
                    <a:pt x="336" y="303"/>
                    <a:pt x="325" y="303"/>
                    <a:pt x="315" y="294"/>
                  </a:cubicBezTo>
                  <a:cubicBezTo>
                    <a:pt x="311" y="289"/>
                    <a:pt x="307" y="284"/>
                    <a:pt x="302" y="279"/>
                  </a:cubicBezTo>
                  <a:cubicBezTo>
                    <a:pt x="295" y="284"/>
                    <a:pt x="288" y="288"/>
                    <a:pt x="281" y="293"/>
                  </a:cubicBezTo>
                  <a:cubicBezTo>
                    <a:pt x="284" y="299"/>
                    <a:pt x="286" y="304"/>
                    <a:pt x="288" y="310"/>
                  </a:cubicBezTo>
                  <a:cubicBezTo>
                    <a:pt x="293" y="323"/>
                    <a:pt x="289" y="335"/>
                    <a:pt x="278" y="339"/>
                  </a:cubicBezTo>
                  <a:cubicBezTo>
                    <a:pt x="267" y="343"/>
                    <a:pt x="257" y="338"/>
                    <a:pt x="252" y="325"/>
                  </a:cubicBezTo>
                  <a:cubicBezTo>
                    <a:pt x="249" y="320"/>
                    <a:pt x="247" y="314"/>
                    <a:pt x="244" y="308"/>
                  </a:cubicBezTo>
                  <a:cubicBezTo>
                    <a:pt x="236" y="309"/>
                    <a:pt x="229" y="311"/>
                    <a:pt x="221" y="313"/>
                  </a:cubicBezTo>
                  <a:cubicBezTo>
                    <a:pt x="221" y="320"/>
                    <a:pt x="221" y="327"/>
                    <a:pt x="221" y="335"/>
                  </a:cubicBezTo>
                  <a:cubicBezTo>
                    <a:pt x="221" y="346"/>
                    <a:pt x="212" y="354"/>
                    <a:pt x="202" y="354"/>
                  </a:cubicBezTo>
                  <a:cubicBezTo>
                    <a:pt x="191" y="354"/>
                    <a:pt x="183" y="346"/>
                    <a:pt x="183" y="335"/>
                  </a:cubicBezTo>
                  <a:cubicBezTo>
                    <a:pt x="183" y="331"/>
                    <a:pt x="183" y="327"/>
                    <a:pt x="183" y="324"/>
                  </a:cubicBezTo>
                  <a:cubicBezTo>
                    <a:pt x="183" y="320"/>
                    <a:pt x="183" y="317"/>
                    <a:pt x="183" y="312"/>
                  </a:cubicBezTo>
                  <a:cubicBezTo>
                    <a:pt x="179" y="311"/>
                    <a:pt x="175" y="311"/>
                    <a:pt x="171" y="310"/>
                  </a:cubicBezTo>
                  <a:cubicBezTo>
                    <a:pt x="168" y="309"/>
                    <a:pt x="164" y="308"/>
                    <a:pt x="160" y="308"/>
                  </a:cubicBezTo>
                  <a:cubicBezTo>
                    <a:pt x="157" y="314"/>
                    <a:pt x="155" y="321"/>
                    <a:pt x="152" y="327"/>
                  </a:cubicBezTo>
                  <a:cubicBezTo>
                    <a:pt x="147" y="338"/>
                    <a:pt x="136" y="343"/>
                    <a:pt x="125" y="339"/>
                  </a:cubicBezTo>
                  <a:cubicBezTo>
                    <a:pt x="115" y="334"/>
                    <a:pt x="111" y="323"/>
                    <a:pt x="115" y="312"/>
                  </a:cubicBezTo>
                  <a:cubicBezTo>
                    <a:pt x="117" y="306"/>
                    <a:pt x="120" y="299"/>
                    <a:pt x="123" y="293"/>
                  </a:cubicBezTo>
                  <a:cubicBezTo>
                    <a:pt x="120" y="290"/>
                    <a:pt x="116" y="288"/>
                    <a:pt x="113" y="286"/>
                  </a:cubicBezTo>
                  <a:cubicBezTo>
                    <a:pt x="110" y="284"/>
                    <a:pt x="107" y="282"/>
                    <a:pt x="104" y="279"/>
                  </a:cubicBezTo>
                  <a:cubicBezTo>
                    <a:pt x="99" y="284"/>
                    <a:pt x="94" y="289"/>
                    <a:pt x="89" y="294"/>
                  </a:cubicBezTo>
                  <a:cubicBezTo>
                    <a:pt x="79" y="302"/>
                    <a:pt x="68" y="303"/>
                    <a:pt x="60" y="295"/>
                  </a:cubicBezTo>
                  <a:cubicBezTo>
                    <a:pt x="51" y="286"/>
                    <a:pt x="52" y="275"/>
                    <a:pt x="60" y="266"/>
                  </a:cubicBezTo>
                  <a:cubicBezTo>
                    <a:pt x="75" y="250"/>
                    <a:pt x="75" y="250"/>
                    <a:pt x="62" y="232"/>
                  </a:cubicBezTo>
                  <a:cubicBezTo>
                    <a:pt x="56" y="234"/>
                    <a:pt x="50" y="237"/>
                    <a:pt x="43" y="239"/>
                  </a:cubicBezTo>
                  <a:cubicBezTo>
                    <a:pt x="31" y="244"/>
                    <a:pt x="20" y="240"/>
                    <a:pt x="16" y="229"/>
                  </a:cubicBezTo>
                  <a:cubicBezTo>
                    <a:pt x="11" y="219"/>
                    <a:pt x="16" y="208"/>
                    <a:pt x="28" y="203"/>
                  </a:cubicBezTo>
                  <a:cubicBezTo>
                    <a:pt x="34" y="200"/>
                    <a:pt x="43" y="198"/>
                    <a:pt x="46" y="194"/>
                  </a:cubicBezTo>
                  <a:cubicBezTo>
                    <a:pt x="48" y="189"/>
                    <a:pt x="44" y="181"/>
                    <a:pt x="43" y="174"/>
                  </a:cubicBezTo>
                  <a:cubicBezTo>
                    <a:pt x="43" y="174"/>
                    <a:pt x="42" y="173"/>
                    <a:pt x="42" y="171"/>
                  </a:cubicBezTo>
                  <a:cubicBezTo>
                    <a:pt x="35" y="171"/>
                    <a:pt x="28" y="171"/>
                    <a:pt x="20" y="171"/>
                  </a:cubicBezTo>
                  <a:cubicBezTo>
                    <a:pt x="8" y="171"/>
                    <a:pt x="1" y="163"/>
                    <a:pt x="1" y="152"/>
                  </a:cubicBezTo>
                  <a:cubicBezTo>
                    <a:pt x="0" y="141"/>
                    <a:pt x="9" y="132"/>
                    <a:pt x="21" y="132"/>
                  </a:cubicBezTo>
                  <a:cubicBezTo>
                    <a:pt x="28" y="132"/>
                    <a:pt x="35" y="132"/>
                    <a:pt x="42" y="132"/>
                  </a:cubicBezTo>
                  <a:cubicBezTo>
                    <a:pt x="44" y="124"/>
                    <a:pt x="45" y="116"/>
                    <a:pt x="47" y="108"/>
                  </a:cubicBezTo>
                  <a:cubicBezTo>
                    <a:pt x="40" y="105"/>
                    <a:pt x="33" y="103"/>
                    <a:pt x="27" y="100"/>
                  </a:cubicBezTo>
                  <a:cubicBezTo>
                    <a:pt x="16" y="95"/>
                    <a:pt x="12" y="84"/>
                    <a:pt x="16" y="74"/>
                  </a:cubicBezTo>
                  <a:cubicBezTo>
                    <a:pt x="20" y="64"/>
                    <a:pt x="31" y="59"/>
                    <a:pt x="42" y="63"/>
                  </a:cubicBezTo>
                  <a:cubicBezTo>
                    <a:pt x="49" y="66"/>
                    <a:pt x="55" y="69"/>
                    <a:pt x="62" y="72"/>
                  </a:cubicBezTo>
                  <a:cubicBezTo>
                    <a:pt x="66" y="65"/>
                    <a:pt x="70" y="59"/>
                    <a:pt x="76" y="51"/>
                  </a:cubicBezTo>
                  <a:cubicBezTo>
                    <a:pt x="71" y="46"/>
                    <a:pt x="65" y="42"/>
                    <a:pt x="60" y="37"/>
                  </a:cubicBezTo>
                  <a:cubicBezTo>
                    <a:pt x="52" y="29"/>
                    <a:pt x="51" y="17"/>
                    <a:pt x="59" y="9"/>
                  </a:cubicBezTo>
                  <a:cubicBezTo>
                    <a:pt x="67" y="1"/>
                    <a:pt x="80" y="1"/>
                    <a:pt x="89" y="10"/>
                  </a:cubicBezTo>
                  <a:cubicBezTo>
                    <a:pt x="94" y="14"/>
                    <a:pt x="98" y="19"/>
                    <a:pt x="103" y="24"/>
                  </a:cubicBezTo>
                  <a:cubicBezTo>
                    <a:pt x="107" y="22"/>
                    <a:pt x="110" y="20"/>
                    <a:pt x="113" y="18"/>
                  </a:cubicBezTo>
                  <a:cubicBezTo>
                    <a:pt x="116" y="16"/>
                    <a:pt x="119" y="14"/>
                    <a:pt x="122" y="12"/>
                  </a:cubicBezTo>
                  <a:cubicBezTo>
                    <a:pt x="127" y="26"/>
                    <a:pt x="124" y="35"/>
                    <a:pt x="113" y="44"/>
                  </a:cubicBezTo>
                  <a:cubicBezTo>
                    <a:pt x="66" y="85"/>
                    <a:pt x="50" y="149"/>
                    <a:pt x="74" y="205"/>
                  </a:cubicBezTo>
                  <a:cubicBezTo>
                    <a:pt x="98" y="262"/>
                    <a:pt x="154" y="296"/>
                    <a:pt x="216" y="290"/>
                  </a:cubicBezTo>
                  <a:cubicBezTo>
                    <a:pt x="269" y="286"/>
                    <a:pt x="318" y="247"/>
                    <a:pt x="334" y="195"/>
                  </a:cubicBezTo>
                  <a:cubicBezTo>
                    <a:pt x="352" y="140"/>
                    <a:pt x="336" y="82"/>
                    <a:pt x="291" y="45"/>
                  </a:cubicBezTo>
                  <a:cubicBezTo>
                    <a:pt x="283" y="38"/>
                    <a:pt x="279" y="32"/>
                    <a:pt x="281" y="21"/>
                  </a:cubicBezTo>
                  <a:cubicBezTo>
                    <a:pt x="281" y="19"/>
                    <a:pt x="281" y="16"/>
                    <a:pt x="281" y="11"/>
                  </a:cubicBezTo>
                  <a:cubicBezTo>
                    <a:pt x="288" y="15"/>
                    <a:pt x="295" y="19"/>
                    <a:pt x="303" y="24"/>
                  </a:cubicBezTo>
                  <a:cubicBezTo>
                    <a:pt x="307" y="19"/>
                    <a:pt x="311" y="14"/>
                    <a:pt x="316" y="9"/>
                  </a:cubicBezTo>
                  <a:cubicBezTo>
                    <a:pt x="325" y="0"/>
                    <a:pt x="337" y="0"/>
                    <a:pt x="345" y="8"/>
                  </a:cubicBezTo>
                  <a:cubicBezTo>
                    <a:pt x="353" y="16"/>
                    <a:pt x="353" y="29"/>
                    <a:pt x="345" y="37"/>
                  </a:cubicBezTo>
                  <a:cubicBezTo>
                    <a:pt x="340" y="42"/>
                    <a:pt x="335" y="47"/>
                    <a:pt x="329" y="52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5F703F5-20CA-43AA-922D-3E75DBCC6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550" y="2327275"/>
              <a:ext cx="949325" cy="790575"/>
            </a:xfrm>
            <a:custGeom>
              <a:avLst/>
              <a:gdLst>
                <a:gd name="T0" fmla="*/ 109 w 250"/>
                <a:gd name="T1" fmla="*/ 114 h 209"/>
                <a:gd name="T2" fmla="*/ 109 w 250"/>
                <a:gd name="T3" fmla="*/ 3 h 209"/>
                <a:gd name="T4" fmla="*/ 137 w 250"/>
                <a:gd name="T5" fmla="*/ 3 h 209"/>
                <a:gd name="T6" fmla="*/ 141 w 250"/>
                <a:gd name="T7" fmla="*/ 10 h 209"/>
                <a:gd name="T8" fmla="*/ 142 w 250"/>
                <a:gd name="T9" fmla="*/ 106 h 209"/>
                <a:gd name="T10" fmla="*/ 142 w 250"/>
                <a:gd name="T11" fmla="*/ 115 h 209"/>
                <a:gd name="T12" fmla="*/ 186 w 250"/>
                <a:gd name="T13" fmla="*/ 115 h 209"/>
                <a:gd name="T14" fmla="*/ 186 w 250"/>
                <a:gd name="T15" fmla="*/ 61 h 209"/>
                <a:gd name="T16" fmla="*/ 186 w 250"/>
                <a:gd name="T17" fmla="*/ 15 h 209"/>
                <a:gd name="T18" fmla="*/ 188 w 250"/>
                <a:gd name="T19" fmla="*/ 4 h 209"/>
                <a:gd name="T20" fmla="*/ 208 w 250"/>
                <a:gd name="T21" fmla="*/ 7 h 209"/>
                <a:gd name="T22" fmla="*/ 240 w 250"/>
                <a:gd name="T23" fmla="*/ 70 h 209"/>
                <a:gd name="T24" fmla="*/ 118 w 250"/>
                <a:gd name="T25" fmla="*/ 203 h 209"/>
                <a:gd name="T26" fmla="*/ 17 w 250"/>
                <a:gd name="T27" fmla="*/ 129 h 209"/>
                <a:gd name="T28" fmla="*/ 42 w 250"/>
                <a:gd name="T29" fmla="*/ 7 h 209"/>
                <a:gd name="T30" fmla="*/ 62 w 250"/>
                <a:gd name="T31" fmla="*/ 3 h 209"/>
                <a:gd name="T32" fmla="*/ 65 w 250"/>
                <a:gd name="T33" fmla="*/ 11 h 209"/>
                <a:gd name="T34" fmla="*/ 65 w 250"/>
                <a:gd name="T35" fmla="*/ 106 h 209"/>
                <a:gd name="T36" fmla="*/ 65 w 250"/>
                <a:gd name="T37" fmla="*/ 114 h 209"/>
                <a:gd name="T38" fmla="*/ 109 w 250"/>
                <a:gd name="T39" fmla="*/ 11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0" h="209">
                  <a:moveTo>
                    <a:pt x="109" y="114"/>
                  </a:moveTo>
                  <a:cubicBezTo>
                    <a:pt x="109" y="77"/>
                    <a:pt x="109" y="41"/>
                    <a:pt x="109" y="3"/>
                  </a:cubicBezTo>
                  <a:cubicBezTo>
                    <a:pt x="119" y="3"/>
                    <a:pt x="128" y="2"/>
                    <a:pt x="137" y="3"/>
                  </a:cubicBezTo>
                  <a:cubicBezTo>
                    <a:pt x="139" y="3"/>
                    <a:pt x="141" y="8"/>
                    <a:pt x="141" y="10"/>
                  </a:cubicBezTo>
                  <a:cubicBezTo>
                    <a:pt x="142" y="42"/>
                    <a:pt x="142" y="74"/>
                    <a:pt x="142" y="106"/>
                  </a:cubicBezTo>
                  <a:cubicBezTo>
                    <a:pt x="142" y="108"/>
                    <a:pt x="142" y="111"/>
                    <a:pt x="142" y="115"/>
                  </a:cubicBezTo>
                  <a:cubicBezTo>
                    <a:pt x="157" y="115"/>
                    <a:pt x="171" y="115"/>
                    <a:pt x="186" y="115"/>
                  </a:cubicBezTo>
                  <a:cubicBezTo>
                    <a:pt x="186" y="97"/>
                    <a:pt x="186" y="79"/>
                    <a:pt x="186" y="61"/>
                  </a:cubicBezTo>
                  <a:cubicBezTo>
                    <a:pt x="186" y="46"/>
                    <a:pt x="186" y="30"/>
                    <a:pt x="186" y="15"/>
                  </a:cubicBezTo>
                  <a:cubicBezTo>
                    <a:pt x="186" y="11"/>
                    <a:pt x="188" y="4"/>
                    <a:pt x="188" y="4"/>
                  </a:cubicBezTo>
                  <a:cubicBezTo>
                    <a:pt x="195" y="4"/>
                    <a:pt x="203" y="3"/>
                    <a:pt x="208" y="7"/>
                  </a:cubicBezTo>
                  <a:cubicBezTo>
                    <a:pt x="226" y="24"/>
                    <a:pt x="236" y="46"/>
                    <a:pt x="240" y="70"/>
                  </a:cubicBezTo>
                  <a:cubicBezTo>
                    <a:pt x="250" y="145"/>
                    <a:pt x="193" y="209"/>
                    <a:pt x="118" y="203"/>
                  </a:cubicBezTo>
                  <a:cubicBezTo>
                    <a:pt x="69" y="200"/>
                    <a:pt x="34" y="174"/>
                    <a:pt x="17" y="129"/>
                  </a:cubicBezTo>
                  <a:cubicBezTo>
                    <a:pt x="0" y="84"/>
                    <a:pt x="10" y="43"/>
                    <a:pt x="42" y="7"/>
                  </a:cubicBezTo>
                  <a:cubicBezTo>
                    <a:pt x="48" y="0"/>
                    <a:pt x="55" y="3"/>
                    <a:pt x="62" y="3"/>
                  </a:cubicBezTo>
                  <a:cubicBezTo>
                    <a:pt x="64" y="4"/>
                    <a:pt x="65" y="8"/>
                    <a:pt x="65" y="11"/>
                  </a:cubicBezTo>
                  <a:cubicBezTo>
                    <a:pt x="65" y="43"/>
                    <a:pt x="65" y="74"/>
                    <a:pt x="65" y="106"/>
                  </a:cubicBezTo>
                  <a:cubicBezTo>
                    <a:pt x="65" y="108"/>
                    <a:pt x="65" y="111"/>
                    <a:pt x="65" y="114"/>
                  </a:cubicBezTo>
                  <a:cubicBezTo>
                    <a:pt x="80" y="114"/>
                    <a:pt x="94" y="114"/>
                    <a:pt x="109" y="114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DDDC7370-79EC-4E2B-9AB2-B723FA2B9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213" y="1273175"/>
              <a:ext cx="515938" cy="1436688"/>
            </a:xfrm>
            <a:custGeom>
              <a:avLst/>
              <a:gdLst>
                <a:gd name="T0" fmla="*/ 39 w 136"/>
                <a:gd name="T1" fmla="*/ 380 h 380"/>
                <a:gd name="T2" fmla="*/ 19 w 136"/>
                <a:gd name="T3" fmla="*/ 380 h 380"/>
                <a:gd name="T4" fmla="*/ 19 w 136"/>
                <a:gd name="T5" fmla="*/ 259 h 380"/>
                <a:gd name="T6" fmla="*/ 0 w 136"/>
                <a:gd name="T7" fmla="*/ 258 h 380"/>
                <a:gd name="T8" fmla="*/ 1 w 136"/>
                <a:gd name="T9" fmla="*/ 207 h 380"/>
                <a:gd name="T10" fmla="*/ 11 w 136"/>
                <a:gd name="T11" fmla="*/ 199 h 380"/>
                <a:gd name="T12" fmla="*/ 17 w 136"/>
                <a:gd name="T13" fmla="*/ 188 h 380"/>
                <a:gd name="T14" fmla="*/ 32 w 136"/>
                <a:gd name="T15" fmla="*/ 154 h 380"/>
                <a:gd name="T16" fmla="*/ 42 w 136"/>
                <a:gd name="T17" fmla="*/ 144 h 380"/>
                <a:gd name="T18" fmla="*/ 58 w 136"/>
                <a:gd name="T19" fmla="*/ 134 h 380"/>
                <a:gd name="T20" fmla="*/ 54 w 136"/>
                <a:gd name="T21" fmla="*/ 129 h 380"/>
                <a:gd name="T22" fmla="*/ 50 w 136"/>
                <a:gd name="T23" fmla="*/ 125 h 380"/>
                <a:gd name="T24" fmla="*/ 54 w 136"/>
                <a:gd name="T25" fmla="*/ 122 h 380"/>
                <a:gd name="T26" fmla="*/ 58 w 136"/>
                <a:gd name="T27" fmla="*/ 118 h 380"/>
                <a:gd name="T28" fmla="*/ 50 w 136"/>
                <a:gd name="T29" fmla="*/ 109 h 380"/>
                <a:gd name="T30" fmla="*/ 58 w 136"/>
                <a:gd name="T31" fmla="*/ 102 h 380"/>
                <a:gd name="T32" fmla="*/ 58 w 136"/>
                <a:gd name="T33" fmla="*/ 0 h 380"/>
                <a:gd name="T34" fmla="*/ 76 w 136"/>
                <a:gd name="T35" fmla="*/ 0 h 380"/>
                <a:gd name="T36" fmla="*/ 76 w 136"/>
                <a:gd name="T37" fmla="*/ 104 h 380"/>
                <a:gd name="T38" fmla="*/ 86 w 136"/>
                <a:gd name="T39" fmla="*/ 111 h 380"/>
                <a:gd name="T40" fmla="*/ 77 w 136"/>
                <a:gd name="T41" fmla="*/ 118 h 380"/>
                <a:gd name="T42" fmla="*/ 83 w 136"/>
                <a:gd name="T43" fmla="*/ 122 h 380"/>
                <a:gd name="T44" fmla="*/ 85 w 136"/>
                <a:gd name="T45" fmla="*/ 126 h 380"/>
                <a:gd name="T46" fmla="*/ 82 w 136"/>
                <a:gd name="T47" fmla="*/ 129 h 380"/>
                <a:gd name="T48" fmla="*/ 74 w 136"/>
                <a:gd name="T49" fmla="*/ 136 h 380"/>
                <a:gd name="T50" fmla="*/ 108 w 136"/>
                <a:gd name="T51" fmla="*/ 159 h 380"/>
                <a:gd name="T52" fmla="*/ 118 w 136"/>
                <a:gd name="T53" fmla="*/ 196 h 380"/>
                <a:gd name="T54" fmla="*/ 135 w 136"/>
                <a:gd name="T55" fmla="*/ 226 h 380"/>
                <a:gd name="T56" fmla="*/ 135 w 136"/>
                <a:gd name="T57" fmla="*/ 258 h 380"/>
                <a:gd name="T58" fmla="*/ 115 w 136"/>
                <a:gd name="T59" fmla="*/ 259 h 380"/>
                <a:gd name="T60" fmla="*/ 115 w 136"/>
                <a:gd name="T61" fmla="*/ 380 h 380"/>
                <a:gd name="T62" fmla="*/ 96 w 136"/>
                <a:gd name="T63" fmla="*/ 380 h 380"/>
                <a:gd name="T64" fmla="*/ 96 w 136"/>
                <a:gd name="T65" fmla="*/ 259 h 380"/>
                <a:gd name="T66" fmla="*/ 39 w 136"/>
                <a:gd name="T67" fmla="*/ 259 h 380"/>
                <a:gd name="T68" fmla="*/ 39 w 136"/>
                <a:gd name="T69" fmla="*/ 38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6" h="380">
                  <a:moveTo>
                    <a:pt x="39" y="380"/>
                  </a:moveTo>
                  <a:cubicBezTo>
                    <a:pt x="32" y="380"/>
                    <a:pt x="26" y="380"/>
                    <a:pt x="19" y="380"/>
                  </a:cubicBezTo>
                  <a:cubicBezTo>
                    <a:pt x="19" y="340"/>
                    <a:pt x="19" y="300"/>
                    <a:pt x="19" y="259"/>
                  </a:cubicBezTo>
                  <a:cubicBezTo>
                    <a:pt x="13" y="259"/>
                    <a:pt x="7" y="259"/>
                    <a:pt x="0" y="258"/>
                  </a:cubicBezTo>
                  <a:cubicBezTo>
                    <a:pt x="0" y="241"/>
                    <a:pt x="0" y="224"/>
                    <a:pt x="1" y="207"/>
                  </a:cubicBezTo>
                  <a:cubicBezTo>
                    <a:pt x="1" y="204"/>
                    <a:pt x="7" y="201"/>
                    <a:pt x="11" y="199"/>
                  </a:cubicBezTo>
                  <a:cubicBezTo>
                    <a:pt x="16" y="197"/>
                    <a:pt x="18" y="193"/>
                    <a:pt x="17" y="188"/>
                  </a:cubicBezTo>
                  <a:cubicBezTo>
                    <a:pt x="15" y="173"/>
                    <a:pt x="21" y="162"/>
                    <a:pt x="32" y="154"/>
                  </a:cubicBezTo>
                  <a:cubicBezTo>
                    <a:pt x="36" y="151"/>
                    <a:pt x="38" y="147"/>
                    <a:pt x="42" y="144"/>
                  </a:cubicBezTo>
                  <a:cubicBezTo>
                    <a:pt x="46" y="141"/>
                    <a:pt x="51" y="138"/>
                    <a:pt x="58" y="134"/>
                  </a:cubicBezTo>
                  <a:cubicBezTo>
                    <a:pt x="58" y="133"/>
                    <a:pt x="56" y="131"/>
                    <a:pt x="54" y="129"/>
                  </a:cubicBezTo>
                  <a:cubicBezTo>
                    <a:pt x="53" y="128"/>
                    <a:pt x="51" y="126"/>
                    <a:pt x="50" y="125"/>
                  </a:cubicBezTo>
                  <a:cubicBezTo>
                    <a:pt x="51" y="124"/>
                    <a:pt x="53" y="123"/>
                    <a:pt x="54" y="122"/>
                  </a:cubicBezTo>
                  <a:cubicBezTo>
                    <a:pt x="56" y="120"/>
                    <a:pt x="58" y="118"/>
                    <a:pt x="58" y="118"/>
                  </a:cubicBezTo>
                  <a:cubicBezTo>
                    <a:pt x="54" y="114"/>
                    <a:pt x="52" y="112"/>
                    <a:pt x="50" y="109"/>
                  </a:cubicBezTo>
                  <a:cubicBezTo>
                    <a:pt x="52" y="107"/>
                    <a:pt x="55" y="105"/>
                    <a:pt x="58" y="102"/>
                  </a:cubicBezTo>
                  <a:cubicBezTo>
                    <a:pt x="58" y="70"/>
                    <a:pt x="58" y="35"/>
                    <a:pt x="58" y="0"/>
                  </a:cubicBezTo>
                  <a:cubicBezTo>
                    <a:pt x="65" y="0"/>
                    <a:pt x="70" y="0"/>
                    <a:pt x="76" y="0"/>
                  </a:cubicBezTo>
                  <a:cubicBezTo>
                    <a:pt x="76" y="35"/>
                    <a:pt x="76" y="69"/>
                    <a:pt x="76" y="104"/>
                  </a:cubicBezTo>
                  <a:cubicBezTo>
                    <a:pt x="81" y="106"/>
                    <a:pt x="89" y="105"/>
                    <a:pt x="86" y="111"/>
                  </a:cubicBezTo>
                  <a:cubicBezTo>
                    <a:pt x="82" y="114"/>
                    <a:pt x="79" y="116"/>
                    <a:pt x="77" y="118"/>
                  </a:cubicBezTo>
                  <a:cubicBezTo>
                    <a:pt x="79" y="119"/>
                    <a:pt x="81" y="120"/>
                    <a:pt x="83" y="122"/>
                  </a:cubicBezTo>
                  <a:cubicBezTo>
                    <a:pt x="84" y="123"/>
                    <a:pt x="86" y="125"/>
                    <a:pt x="85" y="126"/>
                  </a:cubicBezTo>
                  <a:cubicBezTo>
                    <a:pt x="85" y="127"/>
                    <a:pt x="83" y="128"/>
                    <a:pt x="82" y="129"/>
                  </a:cubicBezTo>
                  <a:cubicBezTo>
                    <a:pt x="80" y="131"/>
                    <a:pt x="78" y="133"/>
                    <a:pt x="74" y="136"/>
                  </a:cubicBezTo>
                  <a:cubicBezTo>
                    <a:pt x="92" y="138"/>
                    <a:pt x="98" y="152"/>
                    <a:pt x="108" y="159"/>
                  </a:cubicBezTo>
                  <a:cubicBezTo>
                    <a:pt x="122" y="169"/>
                    <a:pt x="115" y="183"/>
                    <a:pt x="118" y="196"/>
                  </a:cubicBezTo>
                  <a:cubicBezTo>
                    <a:pt x="135" y="198"/>
                    <a:pt x="136" y="211"/>
                    <a:pt x="135" y="226"/>
                  </a:cubicBezTo>
                  <a:cubicBezTo>
                    <a:pt x="134" y="236"/>
                    <a:pt x="135" y="247"/>
                    <a:pt x="135" y="258"/>
                  </a:cubicBezTo>
                  <a:cubicBezTo>
                    <a:pt x="128" y="259"/>
                    <a:pt x="122" y="259"/>
                    <a:pt x="115" y="259"/>
                  </a:cubicBezTo>
                  <a:cubicBezTo>
                    <a:pt x="115" y="300"/>
                    <a:pt x="115" y="340"/>
                    <a:pt x="115" y="380"/>
                  </a:cubicBezTo>
                  <a:cubicBezTo>
                    <a:pt x="109" y="380"/>
                    <a:pt x="103" y="380"/>
                    <a:pt x="96" y="380"/>
                  </a:cubicBezTo>
                  <a:cubicBezTo>
                    <a:pt x="96" y="340"/>
                    <a:pt x="96" y="300"/>
                    <a:pt x="96" y="259"/>
                  </a:cubicBezTo>
                  <a:cubicBezTo>
                    <a:pt x="77" y="259"/>
                    <a:pt x="58" y="259"/>
                    <a:pt x="39" y="259"/>
                  </a:cubicBezTo>
                  <a:cubicBezTo>
                    <a:pt x="39" y="300"/>
                    <a:pt x="39" y="339"/>
                    <a:pt x="39" y="380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66F8761B-31AB-4E72-B9EC-5823B63342D6}"/>
              </a:ext>
            </a:extLst>
          </p:cNvPr>
          <p:cNvGrpSpPr/>
          <p:nvPr/>
        </p:nvGrpSpPr>
        <p:grpSpPr>
          <a:xfrm>
            <a:off x="312738" y="3763963"/>
            <a:ext cx="5153026" cy="2751137"/>
            <a:chOff x="312738" y="3763963"/>
            <a:chExt cx="5153026" cy="2751137"/>
          </a:xfrm>
        </p:grpSpPr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5BE471F1-84D0-4949-A0F8-50894CC04E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1451" y="3763963"/>
              <a:ext cx="2754313" cy="2746375"/>
            </a:xfrm>
            <a:custGeom>
              <a:avLst/>
              <a:gdLst>
                <a:gd name="T0" fmla="*/ 184 w 466"/>
                <a:gd name="T1" fmla="*/ 53 h 463"/>
                <a:gd name="T2" fmla="*/ 203 w 466"/>
                <a:gd name="T3" fmla="*/ 53 h 463"/>
                <a:gd name="T4" fmla="*/ 258 w 466"/>
                <a:gd name="T5" fmla="*/ 5 h 463"/>
                <a:gd name="T6" fmla="*/ 262 w 466"/>
                <a:gd name="T7" fmla="*/ 53 h 463"/>
                <a:gd name="T8" fmla="*/ 281 w 466"/>
                <a:gd name="T9" fmla="*/ 54 h 463"/>
                <a:gd name="T10" fmla="*/ 293 w 466"/>
                <a:gd name="T11" fmla="*/ 19 h 463"/>
                <a:gd name="T12" fmla="*/ 349 w 466"/>
                <a:gd name="T13" fmla="*/ 111 h 463"/>
                <a:gd name="T14" fmla="*/ 346 w 466"/>
                <a:gd name="T15" fmla="*/ 146 h 463"/>
                <a:gd name="T16" fmla="*/ 297 w 466"/>
                <a:gd name="T17" fmla="*/ 261 h 463"/>
                <a:gd name="T18" fmla="*/ 416 w 466"/>
                <a:gd name="T19" fmla="*/ 336 h 463"/>
                <a:gd name="T20" fmla="*/ 466 w 466"/>
                <a:gd name="T21" fmla="*/ 463 h 463"/>
                <a:gd name="T22" fmla="*/ 6 w 466"/>
                <a:gd name="T23" fmla="*/ 433 h 463"/>
                <a:gd name="T24" fmla="*/ 44 w 466"/>
                <a:gd name="T25" fmla="*/ 340 h 463"/>
                <a:gd name="T26" fmla="*/ 162 w 466"/>
                <a:gd name="T27" fmla="*/ 281 h 463"/>
                <a:gd name="T28" fmla="*/ 146 w 466"/>
                <a:gd name="T29" fmla="*/ 212 h 463"/>
                <a:gd name="T30" fmla="*/ 131 w 466"/>
                <a:gd name="T31" fmla="*/ 151 h 463"/>
                <a:gd name="T32" fmla="*/ 113 w 466"/>
                <a:gd name="T33" fmla="*/ 114 h 463"/>
                <a:gd name="T34" fmla="*/ 184 w 466"/>
                <a:gd name="T35" fmla="*/ 13 h 463"/>
                <a:gd name="T36" fmla="*/ 149 w 466"/>
                <a:gd name="T37" fmla="*/ 158 h 463"/>
                <a:gd name="T38" fmla="*/ 200 w 466"/>
                <a:gd name="T39" fmla="*/ 278 h 463"/>
                <a:gd name="T40" fmla="*/ 279 w 466"/>
                <a:gd name="T41" fmla="*/ 266 h 463"/>
                <a:gd name="T42" fmla="*/ 318 w 466"/>
                <a:gd name="T43" fmla="*/ 158 h 463"/>
                <a:gd name="T44" fmla="*/ 349 w 466"/>
                <a:gd name="T45" fmla="*/ 447 h 463"/>
                <a:gd name="T46" fmla="*/ 117 w 466"/>
                <a:gd name="T47" fmla="*/ 385 h 463"/>
                <a:gd name="T48" fmla="*/ 153 w 466"/>
                <a:gd name="T49" fmla="*/ 291 h 463"/>
                <a:gd name="T50" fmla="*/ 125 w 466"/>
                <a:gd name="T51" fmla="*/ 311 h 463"/>
                <a:gd name="T52" fmla="*/ 153 w 466"/>
                <a:gd name="T53" fmla="*/ 374 h 463"/>
                <a:gd name="T54" fmla="*/ 314 w 466"/>
                <a:gd name="T55" fmla="*/ 292 h 463"/>
                <a:gd name="T56" fmla="*/ 342 w 466"/>
                <a:gd name="T57" fmla="*/ 374 h 463"/>
                <a:gd name="T58" fmla="*/ 340 w 466"/>
                <a:gd name="T59" fmla="*/ 306 h 463"/>
                <a:gd name="T60" fmla="*/ 293 w 466"/>
                <a:gd name="T61" fmla="*/ 290 h 463"/>
                <a:gd name="T62" fmla="*/ 238 w 466"/>
                <a:gd name="T63" fmla="*/ 309 h 463"/>
                <a:gd name="T64" fmla="*/ 174 w 466"/>
                <a:gd name="T65" fmla="*/ 290 h 463"/>
                <a:gd name="T66" fmla="*/ 210 w 466"/>
                <a:gd name="T67" fmla="*/ 323 h 463"/>
                <a:gd name="T68" fmla="*/ 265 w 466"/>
                <a:gd name="T69" fmla="*/ 321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66" h="463">
                  <a:moveTo>
                    <a:pt x="184" y="13"/>
                  </a:moveTo>
                  <a:cubicBezTo>
                    <a:pt x="184" y="28"/>
                    <a:pt x="185" y="40"/>
                    <a:pt x="184" y="53"/>
                  </a:cubicBezTo>
                  <a:cubicBezTo>
                    <a:pt x="184" y="59"/>
                    <a:pt x="186" y="65"/>
                    <a:pt x="194" y="65"/>
                  </a:cubicBezTo>
                  <a:cubicBezTo>
                    <a:pt x="202" y="66"/>
                    <a:pt x="203" y="60"/>
                    <a:pt x="203" y="53"/>
                  </a:cubicBezTo>
                  <a:cubicBezTo>
                    <a:pt x="203" y="38"/>
                    <a:pt x="203" y="23"/>
                    <a:pt x="203" y="7"/>
                  </a:cubicBezTo>
                  <a:cubicBezTo>
                    <a:pt x="222" y="0"/>
                    <a:pt x="240" y="0"/>
                    <a:pt x="258" y="5"/>
                  </a:cubicBezTo>
                  <a:cubicBezTo>
                    <a:pt x="260" y="5"/>
                    <a:pt x="262" y="10"/>
                    <a:pt x="262" y="13"/>
                  </a:cubicBezTo>
                  <a:cubicBezTo>
                    <a:pt x="263" y="26"/>
                    <a:pt x="263" y="40"/>
                    <a:pt x="262" y="53"/>
                  </a:cubicBezTo>
                  <a:cubicBezTo>
                    <a:pt x="262" y="60"/>
                    <a:pt x="264" y="65"/>
                    <a:pt x="272" y="65"/>
                  </a:cubicBezTo>
                  <a:cubicBezTo>
                    <a:pt x="279" y="66"/>
                    <a:pt x="281" y="60"/>
                    <a:pt x="281" y="54"/>
                  </a:cubicBezTo>
                  <a:cubicBezTo>
                    <a:pt x="281" y="41"/>
                    <a:pt x="281" y="28"/>
                    <a:pt x="281" y="13"/>
                  </a:cubicBezTo>
                  <a:cubicBezTo>
                    <a:pt x="286" y="16"/>
                    <a:pt x="290" y="17"/>
                    <a:pt x="293" y="19"/>
                  </a:cubicBezTo>
                  <a:cubicBezTo>
                    <a:pt x="321" y="38"/>
                    <a:pt x="338" y="65"/>
                    <a:pt x="342" y="99"/>
                  </a:cubicBezTo>
                  <a:cubicBezTo>
                    <a:pt x="343" y="104"/>
                    <a:pt x="344" y="107"/>
                    <a:pt x="349" y="111"/>
                  </a:cubicBezTo>
                  <a:cubicBezTo>
                    <a:pt x="366" y="121"/>
                    <a:pt x="366" y="133"/>
                    <a:pt x="349" y="144"/>
                  </a:cubicBezTo>
                  <a:cubicBezTo>
                    <a:pt x="348" y="145"/>
                    <a:pt x="347" y="146"/>
                    <a:pt x="346" y="146"/>
                  </a:cubicBezTo>
                  <a:cubicBezTo>
                    <a:pt x="331" y="150"/>
                    <a:pt x="328" y="159"/>
                    <a:pt x="328" y="173"/>
                  </a:cubicBezTo>
                  <a:cubicBezTo>
                    <a:pt x="326" y="205"/>
                    <a:pt x="312" y="234"/>
                    <a:pt x="297" y="261"/>
                  </a:cubicBezTo>
                  <a:cubicBezTo>
                    <a:pt x="290" y="274"/>
                    <a:pt x="292" y="278"/>
                    <a:pt x="305" y="282"/>
                  </a:cubicBezTo>
                  <a:cubicBezTo>
                    <a:pt x="344" y="296"/>
                    <a:pt x="382" y="313"/>
                    <a:pt x="416" y="336"/>
                  </a:cubicBezTo>
                  <a:cubicBezTo>
                    <a:pt x="436" y="349"/>
                    <a:pt x="450" y="366"/>
                    <a:pt x="452" y="392"/>
                  </a:cubicBezTo>
                  <a:cubicBezTo>
                    <a:pt x="455" y="416"/>
                    <a:pt x="461" y="439"/>
                    <a:pt x="466" y="463"/>
                  </a:cubicBezTo>
                  <a:cubicBezTo>
                    <a:pt x="310" y="463"/>
                    <a:pt x="156" y="463"/>
                    <a:pt x="0" y="463"/>
                  </a:cubicBezTo>
                  <a:cubicBezTo>
                    <a:pt x="2" y="453"/>
                    <a:pt x="4" y="443"/>
                    <a:pt x="6" y="433"/>
                  </a:cubicBezTo>
                  <a:cubicBezTo>
                    <a:pt x="9" y="416"/>
                    <a:pt x="13" y="398"/>
                    <a:pt x="16" y="381"/>
                  </a:cubicBezTo>
                  <a:cubicBezTo>
                    <a:pt x="18" y="362"/>
                    <a:pt x="30" y="350"/>
                    <a:pt x="44" y="340"/>
                  </a:cubicBezTo>
                  <a:cubicBezTo>
                    <a:pt x="73" y="318"/>
                    <a:pt x="107" y="303"/>
                    <a:pt x="141" y="289"/>
                  </a:cubicBezTo>
                  <a:cubicBezTo>
                    <a:pt x="148" y="286"/>
                    <a:pt x="155" y="284"/>
                    <a:pt x="162" y="281"/>
                  </a:cubicBezTo>
                  <a:cubicBezTo>
                    <a:pt x="173" y="277"/>
                    <a:pt x="174" y="273"/>
                    <a:pt x="169" y="262"/>
                  </a:cubicBezTo>
                  <a:cubicBezTo>
                    <a:pt x="161" y="245"/>
                    <a:pt x="152" y="229"/>
                    <a:pt x="146" y="212"/>
                  </a:cubicBezTo>
                  <a:cubicBezTo>
                    <a:pt x="141" y="196"/>
                    <a:pt x="139" y="178"/>
                    <a:pt x="137" y="160"/>
                  </a:cubicBezTo>
                  <a:cubicBezTo>
                    <a:pt x="136" y="155"/>
                    <a:pt x="136" y="152"/>
                    <a:pt x="131" y="151"/>
                  </a:cubicBezTo>
                  <a:cubicBezTo>
                    <a:pt x="125" y="148"/>
                    <a:pt x="119" y="145"/>
                    <a:pt x="114" y="142"/>
                  </a:cubicBezTo>
                  <a:cubicBezTo>
                    <a:pt x="102" y="133"/>
                    <a:pt x="101" y="122"/>
                    <a:pt x="113" y="114"/>
                  </a:cubicBezTo>
                  <a:cubicBezTo>
                    <a:pt x="123" y="108"/>
                    <a:pt x="124" y="101"/>
                    <a:pt x="126" y="91"/>
                  </a:cubicBezTo>
                  <a:cubicBezTo>
                    <a:pt x="132" y="57"/>
                    <a:pt x="152" y="32"/>
                    <a:pt x="184" y="13"/>
                  </a:cubicBezTo>
                  <a:close/>
                  <a:moveTo>
                    <a:pt x="318" y="158"/>
                  </a:moveTo>
                  <a:cubicBezTo>
                    <a:pt x="241" y="170"/>
                    <a:pt x="222" y="170"/>
                    <a:pt x="149" y="158"/>
                  </a:cubicBezTo>
                  <a:cubicBezTo>
                    <a:pt x="150" y="169"/>
                    <a:pt x="150" y="180"/>
                    <a:pt x="152" y="191"/>
                  </a:cubicBezTo>
                  <a:cubicBezTo>
                    <a:pt x="158" y="225"/>
                    <a:pt x="171" y="256"/>
                    <a:pt x="200" y="278"/>
                  </a:cubicBezTo>
                  <a:cubicBezTo>
                    <a:pt x="218" y="292"/>
                    <a:pt x="238" y="296"/>
                    <a:pt x="259" y="283"/>
                  </a:cubicBezTo>
                  <a:cubicBezTo>
                    <a:pt x="266" y="279"/>
                    <a:pt x="273" y="273"/>
                    <a:pt x="279" y="266"/>
                  </a:cubicBezTo>
                  <a:cubicBezTo>
                    <a:pt x="298" y="243"/>
                    <a:pt x="307" y="216"/>
                    <a:pt x="313" y="187"/>
                  </a:cubicBezTo>
                  <a:cubicBezTo>
                    <a:pt x="315" y="178"/>
                    <a:pt x="316" y="168"/>
                    <a:pt x="318" y="158"/>
                  </a:cubicBezTo>
                  <a:close/>
                  <a:moveTo>
                    <a:pt x="117" y="447"/>
                  </a:moveTo>
                  <a:cubicBezTo>
                    <a:pt x="195" y="447"/>
                    <a:pt x="272" y="447"/>
                    <a:pt x="349" y="447"/>
                  </a:cubicBezTo>
                  <a:cubicBezTo>
                    <a:pt x="349" y="425"/>
                    <a:pt x="349" y="405"/>
                    <a:pt x="349" y="385"/>
                  </a:cubicBezTo>
                  <a:cubicBezTo>
                    <a:pt x="271" y="385"/>
                    <a:pt x="195" y="385"/>
                    <a:pt x="117" y="385"/>
                  </a:cubicBezTo>
                  <a:cubicBezTo>
                    <a:pt x="117" y="406"/>
                    <a:pt x="117" y="426"/>
                    <a:pt x="117" y="447"/>
                  </a:cubicBezTo>
                  <a:close/>
                  <a:moveTo>
                    <a:pt x="153" y="291"/>
                  </a:moveTo>
                  <a:cubicBezTo>
                    <a:pt x="144" y="297"/>
                    <a:pt x="136" y="301"/>
                    <a:pt x="128" y="306"/>
                  </a:cubicBezTo>
                  <a:cubicBezTo>
                    <a:pt x="126" y="307"/>
                    <a:pt x="125" y="309"/>
                    <a:pt x="125" y="311"/>
                  </a:cubicBezTo>
                  <a:cubicBezTo>
                    <a:pt x="124" y="332"/>
                    <a:pt x="125" y="353"/>
                    <a:pt x="125" y="374"/>
                  </a:cubicBezTo>
                  <a:cubicBezTo>
                    <a:pt x="135" y="374"/>
                    <a:pt x="144" y="374"/>
                    <a:pt x="153" y="374"/>
                  </a:cubicBezTo>
                  <a:cubicBezTo>
                    <a:pt x="153" y="346"/>
                    <a:pt x="153" y="320"/>
                    <a:pt x="153" y="291"/>
                  </a:cubicBezTo>
                  <a:close/>
                  <a:moveTo>
                    <a:pt x="314" y="292"/>
                  </a:moveTo>
                  <a:cubicBezTo>
                    <a:pt x="314" y="320"/>
                    <a:pt x="314" y="347"/>
                    <a:pt x="314" y="374"/>
                  </a:cubicBezTo>
                  <a:cubicBezTo>
                    <a:pt x="324" y="374"/>
                    <a:pt x="333" y="374"/>
                    <a:pt x="342" y="374"/>
                  </a:cubicBezTo>
                  <a:cubicBezTo>
                    <a:pt x="342" y="353"/>
                    <a:pt x="342" y="332"/>
                    <a:pt x="342" y="312"/>
                  </a:cubicBezTo>
                  <a:cubicBezTo>
                    <a:pt x="342" y="310"/>
                    <a:pt x="341" y="307"/>
                    <a:pt x="340" y="306"/>
                  </a:cubicBezTo>
                  <a:cubicBezTo>
                    <a:pt x="332" y="301"/>
                    <a:pt x="324" y="297"/>
                    <a:pt x="314" y="292"/>
                  </a:cubicBezTo>
                  <a:close/>
                  <a:moveTo>
                    <a:pt x="293" y="290"/>
                  </a:moveTo>
                  <a:cubicBezTo>
                    <a:pt x="287" y="282"/>
                    <a:pt x="283" y="284"/>
                    <a:pt x="277" y="289"/>
                  </a:cubicBezTo>
                  <a:cubicBezTo>
                    <a:pt x="266" y="298"/>
                    <a:pt x="257" y="310"/>
                    <a:pt x="238" y="309"/>
                  </a:cubicBezTo>
                  <a:cubicBezTo>
                    <a:pt x="219" y="309"/>
                    <a:pt x="203" y="305"/>
                    <a:pt x="190" y="290"/>
                  </a:cubicBezTo>
                  <a:cubicBezTo>
                    <a:pt x="185" y="283"/>
                    <a:pt x="179" y="284"/>
                    <a:pt x="174" y="290"/>
                  </a:cubicBezTo>
                  <a:cubicBezTo>
                    <a:pt x="182" y="299"/>
                    <a:pt x="190" y="309"/>
                    <a:pt x="199" y="318"/>
                  </a:cubicBezTo>
                  <a:cubicBezTo>
                    <a:pt x="201" y="321"/>
                    <a:pt x="206" y="323"/>
                    <a:pt x="210" y="323"/>
                  </a:cubicBezTo>
                  <a:cubicBezTo>
                    <a:pt x="226" y="324"/>
                    <a:pt x="242" y="323"/>
                    <a:pt x="257" y="323"/>
                  </a:cubicBezTo>
                  <a:cubicBezTo>
                    <a:pt x="260" y="323"/>
                    <a:pt x="263" y="323"/>
                    <a:pt x="265" y="321"/>
                  </a:cubicBezTo>
                  <a:cubicBezTo>
                    <a:pt x="275" y="311"/>
                    <a:pt x="284" y="301"/>
                    <a:pt x="293" y="290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C60F6604-7D5C-41E4-A350-C0F17DF959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2738" y="3787775"/>
              <a:ext cx="1943100" cy="2727325"/>
            </a:xfrm>
            <a:custGeom>
              <a:avLst/>
              <a:gdLst>
                <a:gd name="T0" fmla="*/ 289 w 329"/>
                <a:gd name="T1" fmla="*/ 301 h 460"/>
                <a:gd name="T2" fmla="*/ 327 w 329"/>
                <a:gd name="T3" fmla="*/ 375 h 460"/>
                <a:gd name="T4" fmla="*/ 310 w 329"/>
                <a:gd name="T5" fmla="*/ 460 h 460"/>
                <a:gd name="T6" fmla="*/ 14 w 329"/>
                <a:gd name="T7" fmla="*/ 456 h 460"/>
                <a:gd name="T8" fmla="*/ 43 w 329"/>
                <a:gd name="T9" fmla="*/ 302 h 460"/>
                <a:gd name="T10" fmla="*/ 19 w 329"/>
                <a:gd name="T11" fmla="*/ 276 h 460"/>
                <a:gd name="T12" fmla="*/ 64 w 329"/>
                <a:gd name="T13" fmla="*/ 193 h 460"/>
                <a:gd name="T14" fmla="*/ 57 w 329"/>
                <a:gd name="T15" fmla="*/ 144 h 460"/>
                <a:gd name="T16" fmla="*/ 52 w 329"/>
                <a:gd name="T17" fmla="*/ 105 h 460"/>
                <a:gd name="T18" fmla="*/ 114 w 329"/>
                <a:gd name="T19" fmla="*/ 11 h 460"/>
                <a:gd name="T20" fmla="*/ 118 w 329"/>
                <a:gd name="T21" fmla="*/ 46 h 460"/>
                <a:gd name="T22" fmla="*/ 127 w 329"/>
                <a:gd name="T23" fmla="*/ 61 h 460"/>
                <a:gd name="T24" fmla="*/ 136 w 329"/>
                <a:gd name="T25" fmla="*/ 9 h 460"/>
                <a:gd name="T26" fmla="*/ 187 w 329"/>
                <a:gd name="T27" fmla="*/ 0 h 460"/>
                <a:gd name="T28" fmla="*/ 195 w 329"/>
                <a:gd name="T29" fmla="*/ 50 h 460"/>
                <a:gd name="T30" fmla="*/ 214 w 329"/>
                <a:gd name="T31" fmla="*/ 50 h 460"/>
                <a:gd name="T32" fmla="*/ 235 w 329"/>
                <a:gd name="T33" fmla="*/ 23 h 460"/>
                <a:gd name="T34" fmla="*/ 280 w 329"/>
                <a:gd name="T35" fmla="*/ 105 h 460"/>
                <a:gd name="T36" fmla="*/ 283 w 329"/>
                <a:gd name="T37" fmla="*/ 139 h 460"/>
                <a:gd name="T38" fmla="*/ 271 w 329"/>
                <a:gd name="T39" fmla="*/ 219 h 460"/>
                <a:gd name="T40" fmla="*/ 312 w 329"/>
                <a:gd name="T41" fmla="*/ 276 h 460"/>
                <a:gd name="T42" fmla="*/ 192 w 329"/>
                <a:gd name="T43" fmla="*/ 162 h 460"/>
                <a:gd name="T44" fmla="*/ 157 w 329"/>
                <a:gd name="T45" fmla="*/ 176 h 460"/>
                <a:gd name="T46" fmla="*/ 88 w 329"/>
                <a:gd name="T47" fmla="*/ 213 h 460"/>
                <a:gd name="T48" fmla="*/ 206 w 329"/>
                <a:gd name="T49" fmla="*/ 279 h 460"/>
                <a:gd name="T50" fmla="*/ 251 w 329"/>
                <a:gd name="T51" fmla="*/ 167 h 460"/>
                <a:gd name="T52" fmla="*/ 247 w 329"/>
                <a:gd name="T53" fmla="*/ 156 h 460"/>
                <a:gd name="T54" fmla="*/ 232 w 329"/>
                <a:gd name="T55" fmla="*/ 158 h 460"/>
                <a:gd name="T56" fmla="*/ 51 w 329"/>
                <a:gd name="T57" fmla="*/ 392 h 460"/>
                <a:gd name="T58" fmla="*/ 282 w 329"/>
                <a:gd name="T59" fmla="*/ 454 h 460"/>
                <a:gd name="T60" fmla="*/ 105 w 329"/>
                <a:gd name="T61" fmla="*/ 293 h 460"/>
                <a:gd name="T62" fmla="*/ 159 w 329"/>
                <a:gd name="T63" fmla="*/ 348 h 460"/>
                <a:gd name="T64" fmla="*/ 228 w 329"/>
                <a:gd name="T65" fmla="*/ 293 h 460"/>
                <a:gd name="T66" fmla="*/ 210 w 329"/>
                <a:gd name="T67" fmla="*/ 279 h 460"/>
                <a:gd name="T68" fmla="*/ 121 w 329"/>
                <a:gd name="T69" fmla="*/ 280 h 460"/>
                <a:gd name="T70" fmla="*/ 86 w 329"/>
                <a:gd name="T71" fmla="*/ 300 h 460"/>
                <a:gd name="T72" fmla="*/ 58 w 329"/>
                <a:gd name="T73" fmla="*/ 354 h 460"/>
                <a:gd name="T74" fmla="*/ 86 w 329"/>
                <a:gd name="T75" fmla="*/ 381 h 460"/>
                <a:gd name="T76" fmla="*/ 274 w 329"/>
                <a:gd name="T77" fmla="*/ 381 h 460"/>
                <a:gd name="T78" fmla="*/ 275 w 329"/>
                <a:gd name="T79" fmla="*/ 319 h 460"/>
                <a:gd name="T80" fmla="*/ 247 w 329"/>
                <a:gd name="T81" fmla="*/ 298 h 460"/>
                <a:gd name="T82" fmla="*/ 274 w 329"/>
                <a:gd name="T83" fmla="*/ 381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9" h="460">
                  <a:moveTo>
                    <a:pt x="312" y="276"/>
                  </a:moveTo>
                  <a:cubicBezTo>
                    <a:pt x="310" y="291"/>
                    <a:pt x="303" y="298"/>
                    <a:pt x="289" y="301"/>
                  </a:cubicBezTo>
                  <a:cubicBezTo>
                    <a:pt x="294" y="305"/>
                    <a:pt x="299" y="309"/>
                    <a:pt x="303" y="314"/>
                  </a:cubicBezTo>
                  <a:cubicBezTo>
                    <a:pt x="319" y="331"/>
                    <a:pt x="325" y="352"/>
                    <a:pt x="327" y="375"/>
                  </a:cubicBezTo>
                  <a:cubicBezTo>
                    <a:pt x="329" y="401"/>
                    <a:pt x="325" y="427"/>
                    <a:pt x="319" y="453"/>
                  </a:cubicBezTo>
                  <a:cubicBezTo>
                    <a:pt x="318" y="458"/>
                    <a:pt x="315" y="460"/>
                    <a:pt x="310" y="460"/>
                  </a:cubicBezTo>
                  <a:cubicBezTo>
                    <a:pt x="214" y="460"/>
                    <a:pt x="118" y="460"/>
                    <a:pt x="22" y="460"/>
                  </a:cubicBezTo>
                  <a:cubicBezTo>
                    <a:pt x="19" y="460"/>
                    <a:pt x="15" y="458"/>
                    <a:pt x="14" y="456"/>
                  </a:cubicBezTo>
                  <a:cubicBezTo>
                    <a:pt x="5" y="420"/>
                    <a:pt x="0" y="384"/>
                    <a:pt x="11" y="347"/>
                  </a:cubicBezTo>
                  <a:cubicBezTo>
                    <a:pt x="16" y="328"/>
                    <a:pt x="27" y="313"/>
                    <a:pt x="43" y="302"/>
                  </a:cubicBezTo>
                  <a:cubicBezTo>
                    <a:pt x="38" y="299"/>
                    <a:pt x="32" y="297"/>
                    <a:pt x="28" y="293"/>
                  </a:cubicBezTo>
                  <a:cubicBezTo>
                    <a:pt x="24" y="289"/>
                    <a:pt x="22" y="283"/>
                    <a:pt x="19" y="276"/>
                  </a:cubicBezTo>
                  <a:cubicBezTo>
                    <a:pt x="33" y="279"/>
                    <a:pt x="40" y="271"/>
                    <a:pt x="45" y="262"/>
                  </a:cubicBezTo>
                  <a:cubicBezTo>
                    <a:pt x="59" y="241"/>
                    <a:pt x="64" y="218"/>
                    <a:pt x="64" y="193"/>
                  </a:cubicBezTo>
                  <a:cubicBezTo>
                    <a:pt x="64" y="179"/>
                    <a:pt x="62" y="165"/>
                    <a:pt x="61" y="151"/>
                  </a:cubicBezTo>
                  <a:cubicBezTo>
                    <a:pt x="61" y="148"/>
                    <a:pt x="59" y="146"/>
                    <a:pt x="57" y="144"/>
                  </a:cubicBezTo>
                  <a:cubicBezTo>
                    <a:pt x="56" y="143"/>
                    <a:pt x="54" y="143"/>
                    <a:pt x="53" y="142"/>
                  </a:cubicBezTo>
                  <a:cubicBezTo>
                    <a:pt x="33" y="130"/>
                    <a:pt x="33" y="119"/>
                    <a:pt x="52" y="105"/>
                  </a:cubicBezTo>
                  <a:cubicBezTo>
                    <a:pt x="55" y="103"/>
                    <a:pt x="57" y="98"/>
                    <a:pt x="58" y="94"/>
                  </a:cubicBezTo>
                  <a:cubicBezTo>
                    <a:pt x="63" y="57"/>
                    <a:pt x="82" y="30"/>
                    <a:pt x="114" y="11"/>
                  </a:cubicBezTo>
                  <a:cubicBezTo>
                    <a:pt x="115" y="11"/>
                    <a:pt x="115" y="11"/>
                    <a:pt x="118" y="11"/>
                  </a:cubicBezTo>
                  <a:cubicBezTo>
                    <a:pt x="118" y="23"/>
                    <a:pt x="118" y="34"/>
                    <a:pt x="118" y="46"/>
                  </a:cubicBezTo>
                  <a:cubicBezTo>
                    <a:pt x="118" y="48"/>
                    <a:pt x="118" y="49"/>
                    <a:pt x="117" y="51"/>
                  </a:cubicBezTo>
                  <a:cubicBezTo>
                    <a:pt x="117" y="57"/>
                    <a:pt x="120" y="62"/>
                    <a:pt x="127" y="61"/>
                  </a:cubicBezTo>
                  <a:cubicBezTo>
                    <a:pt x="134" y="61"/>
                    <a:pt x="136" y="56"/>
                    <a:pt x="136" y="50"/>
                  </a:cubicBezTo>
                  <a:cubicBezTo>
                    <a:pt x="136" y="37"/>
                    <a:pt x="136" y="23"/>
                    <a:pt x="136" y="9"/>
                  </a:cubicBezTo>
                  <a:cubicBezTo>
                    <a:pt x="136" y="4"/>
                    <a:pt x="137" y="0"/>
                    <a:pt x="143" y="0"/>
                  </a:cubicBezTo>
                  <a:cubicBezTo>
                    <a:pt x="158" y="0"/>
                    <a:pt x="172" y="0"/>
                    <a:pt x="187" y="0"/>
                  </a:cubicBezTo>
                  <a:cubicBezTo>
                    <a:pt x="194" y="0"/>
                    <a:pt x="195" y="4"/>
                    <a:pt x="195" y="10"/>
                  </a:cubicBezTo>
                  <a:cubicBezTo>
                    <a:pt x="195" y="23"/>
                    <a:pt x="195" y="37"/>
                    <a:pt x="195" y="50"/>
                  </a:cubicBezTo>
                  <a:cubicBezTo>
                    <a:pt x="195" y="56"/>
                    <a:pt x="197" y="62"/>
                    <a:pt x="205" y="61"/>
                  </a:cubicBezTo>
                  <a:cubicBezTo>
                    <a:pt x="212" y="61"/>
                    <a:pt x="214" y="56"/>
                    <a:pt x="214" y="50"/>
                  </a:cubicBezTo>
                  <a:cubicBezTo>
                    <a:pt x="214" y="37"/>
                    <a:pt x="214" y="24"/>
                    <a:pt x="214" y="8"/>
                  </a:cubicBezTo>
                  <a:cubicBezTo>
                    <a:pt x="222" y="14"/>
                    <a:pt x="229" y="18"/>
                    <a:pt x="235" y="23"/>
                  </a:cubicBezTo>
                  <a:cubicBezTo>
                    <a:pt x="258" y="42"/>
                    <a:pt x="272" y="66"/>
                    <a:pt x="275" y="97"/>
                  </a:cubicBezTo>
                  <a:cubicBezTo>
                    <a:pt x="275" y="100"/>
                    <a:pt x="278" y="102"/>
                    <a:pt x="280" y="105"/>
                  </a:cubicBezTo>
                  <a:cubicBezTo>
                    <a:pt x="281" y="107"/>
                    <a:pt x="283" y="107"/>
                    <a:pt x="285" y="109"/>
                  </a:cubicBezTo>
                  <a:cubicBezTo>
                    <a:pt x="298" y="119"/>
                    <a:pt x="298" y="133"/>
                    <a:pt x="283" y="139"/>
                  </a:cubicBezTo>
                  <a:cubicBezTo>
                    <a:pt x="273" y="143"/>
                    <a:pt x="270" y="149"/>
                    <a:pt x="270" y="159"/>
                  </a:cubicBezTo>
                  <a:cubicBezTo>
                    <a:pt x="271" y="179"/>
                    <a:pt x="268" y="200"/>
                    <a:pt x="271" y="219"/>
                  </a:cubicBezTo>
                  <a:cubicBezTo>
                    <a:pt x="273" y="235"/>
                    <a:pt x="282" y="250"/>
                    <a:pt x="289" y="265"/>
                  </a:cubicBezTo>
                  <a:cubicBezTo>
                    <a:pt x="293" y="273"/>
                    <a:pt x="301" y="279"/>
                    <a:pt x="312" y="276"/>
                  </a:cubicBezTo>
                  <a:close/>
                  <a:moveTo>
                    <a:pt x="232" y="158"/>
                  </a:moveTo>
                  <a:cubicBezTo>
                    <a:pt x="218" y="159"/>
                    <a:pt x="205" y="160"/>
                    <a:pt x="192" y="162"/>
                  </a:cubicBezTo>
                  <a:cubicBezTo>
                    <a:pt x="190" y="162"/>
                    <a:pt x="188" y="164"/>
                    <a:pt x="186" y="164"/>
                  </a:cubicBezTo>
                  <a:cubicBezTo>
                    <a:pt x="177" y="168"/>
                    <a:pt x="167" y="174"/>
                    <a:pt x="157" y="176"/>
                  </a:cubicBezTo>
                  <a:cubicBezTo>
                    <a:pt x="142" y="179"/>
                    <a:pt x="125" y="180"/>
                    <a:pt x="110" y="182"/>
                  </a:cubicBezTo>
                  <a:cubicBezTo>
                    <a:pt x="89" y="184"/>
                    <a:pt x="84" y="193"/>
                    <a:pt x="88" y="213"/>
                  </a:cubicBezTo>
                  <a:cubicBezTo>
                    <a:pt x="95" y="242"/>
                    <a:pt x="112" y="266"/>
                    <a:pt x="135" y="284"/>
                  </a:cubicBezTo>
                  <a:cubicBezTo>
                    <a:pt x="160" y="303"/>
                    <a:pt x="185" y="301"/>
                    <a:pt x="206" y="279"/>
                  </a:cubicBezTo>
                  <a:cubicBezTo>
                    <a:pt x="209" y="277"/>
                    <a:pt x="211" y="274"/>
                    <a:pt x="213" y="271"/>
                  </a:cubicBezTo>
                  <a:cubicBezTo>
                    <a:pt x="237" y="241"/>
                    <a:pt x="247" y="204"/>
                    <a:pt x="251" y="167"/>
                  </a:cubicBezTo>
                  <a:cubicBezTo>
                    <a:pt x="251" y="163"/>
                    <a:pt x="250" y="160"/>
                    <a:pt x="250" y="156"/>
                  </a:cubicBezTo>
                  <a:cubicBezTo>
                    <a:pt x="249" y="156"/>
                    <a:pt x="248" y="156"/>
                    <a:pt x="247" y="156"/>
                  </a:cubicBezTo>
                  <a:cubicBezTo>
                    <a:pt x="242" y="164"/>
                    <a:pt x="238" y="172"/>
                    <a:pt x="233" y="181"/>
                  </a:cubicBezTo>
                  <a:cubicBezTo>
                    <a:pt x="233" y="173"/>
                    <a:pt x="233" y="166"/>
                    <a:pt x="232" y="158"/>
                  </a:cubicBezTo>
                  <a:close/>
                  <a:moveTo>
                    <a:pt x="282" y="392"/>
                  </a:moveTo>
                  <a:cubicBezTo>
                    <a:pt x="205" y="392"/>
                    <a:pt x="128" y="392"/>
                    <a:pt x="51" y="392"/>
                  </a:cubicBezTo>
                  <a:cubicBezTo>
                    <a:pt x="51" y="413"/>
                    <a:pt x="51" y="433"/>
                    <a:pt x="51" y="454"/>
                  </a:cubicBezTo>
                  <a:cubicBezTo>
                    <a:pt x="128" y="454"/>
                    <a:pt x="205" y="454"/>
                    <a:pt x="282" y="454"/>
                  </a:cubicBezTo>
                  <a:cubicBezTo>
                    <a:pt x="282" y="433"/>
                    <a:pt x="282" y="413"/>
                    <a:pt x="282" y="392"/>
                  </a:cubicBezTo>
                  <a:close/>
                  <a:moveTo>
                    <a:pt x="105" y="293"/>
                  </a:moveTo>
                  <a:cubicBezTo>
                    <a:pt x="121" y="311"/>
                    <a:pt x="136" y="328"/>
                    <a:pt x="151" y="344"/>
                  </a:cubicBezTo>
                  <a:cubicBezTo>
                    <a:pt x="153" y="346"/>
                    <a:pt x="156" y="348"/>
                    <a:pt x="159" y="348"/>
                  </a:cubicBezTo>
                  <a:cubicBezTo>
                    <a:pt x="172" y="350"/>
                    <a:pt x="182" y="347"/>
                    <a:pt x="191" y="335"/>
                  </a:cubicBezTo>
                  <a:cubicBezTo>
                    <a:pt x="202" y="320"/>
                    <a:pt x="215" y="307"/>
                    <a:pt x="228" y="293"/>
                  </a:cubicBezTo>
                  <a:cubicBezTo>
                    <a:pt x="222" y="289"/>
                    <a:pt x="218" y="285"/>
                    <a:pt x="213" y="282"/>
                  </a:cubicBezTo>
                  <a:cubicBezTo>
                    <a:pt x="212" y="281"/>
                    <a:pt x="211" y="280"/>
                    <a:pt x="210" y="279"/>
                  </a:cubicBezTo>
                  <a:cubicBezTo>
                    <a:pt x="196" y="295"/>
                    <a:pt x="182" y="311"/>
                    <a:pt x="166" y="330"/>
                  </a:cubicBezTo>
                  <a:cubicBezTo>
                    <a:pt x="150" y="312"/>
                    <a:pt x="135" y="296"/>
                    <a:pt x="121" y="280"/>
                  </a:cubicBezTo>
                  <a:cubicBezTo>
                    <a:pt x="115" y="285"/>
                    <a:pt x="110" y="289"/>
                    <a:pt x="105" y="293"/>
                  </a:cubicBezTo>
                  <a:close/>
                  <a:moveTo>
                    <a:pt x="86" y="300"/>
                  </a:moveTo>
                  <a:cubicBezTo>
                    <a:pt x="62" y="307"/>
                    <a:pt x="58" y="313"/>
                    <a:pt x="58" y="335"/>
                  </a:cubicBezTo>
                  <a:cubicBezTo>
                    <a:pt x="58" y="342"/>
                    <a:pt x="58" y="348"/>
                    <a:pt x="58" y="354"/>
                  </a:cubicBezTo>
                  <a:cubicBezTo>
                    <a:pt x="58" y="363"/>
                    <a:pt x="58" y="372"/>
                    <a:pt x="58" y="381"/>
                  </a:cubicBezTo>
                  <a:cubicBezTo>
                    <a:pt x="68" y="381"/>
                    <a:pt x="76" y="381"/>
                    <a:pt x="86" y="381"/>
                  </a:cubicBezTo>
                  <a:cubicBezTo>
                    <a:pt x="86" y="354"/>
                    <a:pt x="86" y="327"/>
                    <a:pt x="86" y="300"/>
                  </a:cubicBezTo>
                  <a:close/>
                  <a:moveTo>
                    <a:pt x="274" y="381"/>
                  </a:moveTo>
                  <a:cubicBezTo>
                    <a:pt x="274" y="380"/>
                    <a:pt x="275" y="380"/>
                    <a:pt x="275" y="379"/>
                  </a:cubicBezTo>
                  <a:cubicBezTo>
                    <a:pt x="275" y="359"/>
                    <a:pt x="275" y="339"/>
                    <a:pt x="275" y="319"/>
                  </a:cubicBezTo>
                  <a:cubicBezTo>
                    <a:pt x="275" y="317"/>
                    <a:pt x="274" y="314"/>
                    <a:pt x="273" y="313"/>
                  </a:cubicBezTo>
                  <a:cubicBezTo>
                    <a:pt x="264" y="308"/>
                    <a:pt x="256" y="304"/>
                    <a:pt x="247" y="298"/>
                  </a:cubicBezTo>
                  <a:cubicBezTo>
                    <a:pt x="247" y="327"/>
                    <a:pt x="247" y="354"/>
                    <a:pt x="247" y="381"/>
                  </a:cubicBezTo>
                  <a:cubicBezTo>
                    <a:pt x="256" y="381"/>
                    <a:pt x="265" y="381"/>
                    <a:pt x="274" y="381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39AAE23E-32F1-45E5-A056-DDA6F0C3F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6" y="6088063"/>
              <a:ext cx="176213" cy="95250"/>
            </a:xfrm>
            <a:custGeom>
              <a:avLst/>
              <a:gdLst>
                <a:gd name="T0" fmla="*/ 30 w 30"/>
                <a:gd name="T1" fmla="*/ 0 h 16"/>
                <a:gd name="T2" fmla="*/ 30 w 30"/>
                <a:gd name="T3" fmla="*/ 16 h 16"/>
                <a:gd name="T4" fmla="*/ 2 w 30"/>
                <a:gd name="T5" fmla="*/ 16 h 16"/>
                <a:gd name="T6" fmla="*/ 1 w 30"/>
                <a:gd name="T7" fmla="*/ 8 h 16"/>
                <a:gd name="T8" fmla="*/ 9 w 30"/>
                <a:gd name="T9" fmla="*/ 0 h 16"/>
                <a:gd name="T10" fmla="*/ 30 w 30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6">
                  <a:moveTo>
                    <a:pt x="30" y="0"/>
                  </a:moveTo>
                  <a:cubicBezTo>
                    <a:pt x="30" y="6"/>
                    <a:pt x="30" y="10"/>
                    <a:pt x="30" y="16"/>
                  </a:cubicBezTo>
                  <a:cubicBezTo>
                    <a:pt x="21" y="16"/>
                    <a:pt x="12" y="16"/>
                    <a:pt x="2" y="16"/>
                  </a:cubicBezTo>
                  <a:cubicBezTo>
                    <a:pt x="1" y="13"/>
                    <a:pt x="2" y="11"/>
                    <a:pt x="1" y="8"/>
                  </a:cubicBezTo>
                  <a:cubicBezTo>
                    <a:pt x="0" y="1"/>
                    <a:pt x="3" y="0"/>
                    <a:pt x="9" y="0"/>
                  </a:cubicBezTo>
                  <a:cubicBezTo>
                    <a:pt x="16" y="0"/>
                    <a:pt x="23" y="0"/>
                    <a:pt x="30" y="0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F3F2848F-5BDE-4856-9045-4588B595E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9638" y="6088063"/>
              <a:ext cx="166688" cy="95250"/>
            </a:xfrm>
            <a:custGeom>
              <a:avLst/>
              <a:gdLst>
                <a:gd name="T0" fmla="*/ 0 w 28"/>
                <a:gd name="T1" fmla="*/ 0 h 16"/>
                <a:gd name="T2" fmla="*/ 28 w 28"/>
                <a:gd name="T3" fmla="*/ 0 h 16"/>
                <a:gd name="T4" fmla="*/ 28 w 28"/>
                <a:gd name="T5" fmla="*/ 16 h 16"/>
                <a:gd name="T6" fmla="*/ 0 w 28"/>
                <a:gd name="T7" fmla="*/ 16 h 16"/>
                <a:gd name="T8" fmla="*/ 0 w 2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6">
                  <a:moveTo>
                    <a:pt x="0" y="0"/>
                  </a:moveTo>
                  <a:cubicBezTo>
                    <a:pt x="10" y="0"/>
                    <a:pt x="18" y="0"/>
                    <a:pt x="28" y="0"/>
                  </a:cubicBezTo>
                  <a:cubicBezTo>
                    <a:pt x="28" y="6"/>
                    <a:pt x="28" y="11"/>
                    <a:pt x="28" y="16"/>
                  </a:cubicBezTo>
                  <a:cubicBezTo>
                    <a:pt x="19" y="16"/>
                    <a:pt x="10" y="16"/>
                    <a:pt x="0" y="16"/>
                  </a:cubicBezTo>
                  <a:cubicBezTo>
                    <a:pt x="0" y="11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34FF726B-560A-445B-BD92-84BBACEFD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5301" y="6159500"/>
              <a:ext cx="171450" cy="84137"/>
            </a:xfrm>
            <a:custGeom>
              <a:avLst/>
              <a:gdLst>
                <a:gd name="T0" fmla="*/ 29 w 29"/>
                <a:gd name="T1" fmla="*/ 0 h 14"/>
                <a:gd name="T2" fmla="*/ 29 w 29"/>
                <a:gd name="T3" fmla="*/ 14 h 14"/>
                <a:gd name="T4" fmla="*/ 0 w 29"/>
                <a:gd name="T5" fmla="*/ 14 h 14"/>
                <a:gd name="T6" fmla="*/ 0 w 29"/>
                <a:gd name="T7" fmla="*/ 0 h 14"/>
                <a:gd name="T8" fmla="*/ 29 w 29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">
                  <a:moveTo>
                    <a:pt x="29" y="0"/>
                  </a:moveTo>
                  <a:cubicBezTo>
                    <a:pt x="29" y="5"/>
                    <a:pt x="29" y="9"/>
                    <a:pt x="29" y="14"/>
                  </a:cubicBezTo>
                  <a:cubicBezTo>
                    <a:pt x="20" y="14"/>
                    <a:pt x="10" y="14"/>
                    <a:pt x="0" y="14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9" y="0"/>
                    <a:pt x="19" y="0"/>
                    <a:pt x="29" y="0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71BD7916-33F3-4275-BEF6-C826C38EB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88" y="6159500"/>
              <a:ext cx="171450" cy="88900"/>
            </a:xfrm>
            <a:custGeom>
              <a:avLst/>
              <a:gdLst>
                <a:gd name="T0" fmla="*/ 0 w 29"/>
                <a:gd name="T1" fmla="*/ 15 h 15"/>
                <a:gd name="T2" fmla="*/ 0 w 29"/>
                <a:gd name="T3" fmla="*/ 0 h 15"/>
                <a:gd name="T4" fmla="*/ 29 w 29"/>
                <a:gd name="T5" fmla="*/ 0 h 15"/>
                <a:gd name="T6" fmla="*/ 29 w 29"/>
                <a:gd name="T7" fmla="*/ 15 h 15"/>
                <a:gd name="T8" fmla="*/ 0 w 29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5">
                  <a:moveTo>
                    <a:pt x="0" y="15"/>
                  </a:moveTo>
                  <a:cubicBezTo>
                    <a:pt x="0" y="9"/>
                    <a:pt x="0" y="5"/>
                    <a:pt x="0" y="0"/>
                  </a:cubicBezTo>
                  <a:cubicBezTo>
                    <a:pt x="10" y="0"/>
                    <a:pt x="19" y="0"/>
                    <a:pt x="29" y="0"/>
                  </a:cubicBezTo>
                  <a:cubicBezTo>
                    <a:pt x="29" y="5"/>
                    <a:pt x="29" y="10"/>
                    <a:pt x="29" y="15"/>
                  </a:cubicBezTo>
                  <a:cubicBezTo>
                    <a:pt x="19" y="15"/>
                    <a:pt x="10" y="15"/>
                    <a:pt x="0" y="15"/>
                  </a:cubicBezTo>
                  <a:close/>
                </a:path>
              </a:pathLst>
            </a:custGeom>
            <a:solidFill>
              <a:srgbClr val="2A6F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61" name="Freeform 20">
            <a:extLst>
              <a:ext uri="{FF2B5EF4-FFF2-40B4-BE49-F238E27FC236}">
                <a16:creationId xmlns:a16="http://schemas.microsoft.com/office/drawing/2014/main" id="{32E8DF33-D2EC-4CCF-8F93-2C24F5282907}"/>
              </a:ext>
            </a:extLst>
          </p:cNvPr>
          <p:cNvSpPr>
            <a:spLocks noEditPoints="1"/>
          </p:cNvSpPr>
          <p:nvPr/>
        </p:nvSpPr>
        <p:spPr bwMode="auto">
          <a:xfrm>
            <a:off x="2762250" y="1658938"/>
            <a:ext cx="2354263" cy="1884362"/>
          </a:xfrm>
          <a:custGeom>
            <a:avLst/>
            <a:gdLst>
              <a:gd name="T0" fmla="*/ 671 w 1309"/>
              <a:gd name="T1" fmla="*/ 772 h 1048"/>
              <a:gd name="T2" fmla="*/ 731 w 1309"/>
              <a:gd name="T3" fmla="*/ 489 h 1048"/>
              <a:gd name="T4" fmla="*/ 802 w 1309"/>
              <a:gd name="T5" fmla="*/ 453 h 1048"/>
              <a:gd name="T6" fmla="*/ 770 w 1309"/>
              <a:gd name="T7" fmla="*/ 346 h 1048"/>
              <a:gd name="T8" fmla="*/ 768 w 1309"/>
              <a:gd name="T9" fmla="*/ 243 h 1048"/>
              <a:gd name="T10" fmla="*/ 955 w 1309"/>
              <a:gd name="T11" fmla="*/ 265 h 1048"/>
              <a:gd name="T12" fmla="*/ 785 w 1309"/>
              <a:gd name="T13" fmla="*/ 288 h 1048"/>
              <a:gd name="T14" fmla="*/ 785 w 1309"/>
              <a:gd name="T15" fmla="*/ 301 h 1048"/>
              <a:gd name="T16" fmla="*/ 1171 w 1309"/>
              <a:gd name="T17" fmla="*/ 295 h 1048"/>
              <a:gd name="T18" fmla="*/ 1119 w 1309"/>
              <a:gd name="T19" fmla="*/ 288 h 1048"/>
              <a:gd name="T20" fmla="*/ 1118 w 1309"/>
              <a:gd name="T21" fmla="*/ 242 h 1048"/>
              <a:gd name="T22" fmla="*/ 1028 w 1309"/>
              <a:gd name="T23" fmla="*/ 114 h 1048"/>
              <a:gd name="T24" fmla="*/ 1005 w 1309"/>
              <a:gd name="T25" fmla="*/ 185 h 1048"/>
              <a:gd name="T26" fmla="*/ 983 w 1309"/>
              <a:gd name="T27" fmla="*/ 105 h 1048"/>
              <a:gd name="T28" fmla="*/ 1081 w 1309"/>
              <a:gd name="T29" fmla="*/ 72 h 1048"/>
              <a:gd name="T30" fmla="*/ 986 w 1309"/>
              <a:gd name="T31" fmla="*/ 47 h 1048"/>
              <a:gd name="T32" fmla="*/ 955 w 1309"/>
              <a:gd name="T33" fmla="*/ 188 h 1048"/>
              <a:gd name="T34" fmla="*/ 932 w 1309"/>
              <a:gd name="T35" fmla="*/ 225 h 1048"/>
              <a:gd name="T36" fmla="*/ 909 w 1309"/>
              <a:gd name="T37" fmla="*/ 138 h 1048"/>
              <a:gd name="T38" fmla="*/ 818 w 1309"/>
              <a:gd name="T39" fmla="*/ 182 h 1048"/>
              <a:gd name="T40" fmla="*/ 787 w 1309"/>
              <a:gd name="T41" fmla="*/ 223 h 1048"/>
              <a:gd name="T42" fmla="*/ 904 w 1309"/>
              <a:gd name="T43" fmla="*/ 56 h 1048"/>
              <a:gd name="T44" fmla="*/ 993 w 1309"/>
              <a:gd name="T45" fmla="*/ 2 h 1048"/>
              <a:gd name="T46" fmla="*/ 1135 w 1309"/>
              <a:gd name="T47" fmla="*/ 99 h 1048"/>
              <a:gd name="T48" fmla="*/ 1171 w 1309"/>
              <a:gd name="T49" fmla="*/ 199 h 1048"/>
              <a:gd name="T50" fmla="*/ 1218 w 1309"/>
              <a:gd name="T51" fmla="*/ 300 h 1048"/>
              <a:gd name="T52" fmla="*/ 1133 w 1309"/>
              <a:gd name="T53" fmla="*/ 447 h 1048"/>
              <a:gd name="T54" fmla="*/ 1255 w 1309"/>
              <a:gd name="T55" fmla="*/ 518 h 1048"/>
              <a:gd name="T56" fmla="*/ 1309 w 1309"/>
              <a:gd name="T57" fmla="*/ 933 h 1048"/>
              <a:gd name="T58" fmla="*/ 185 w 1309"/>
              <a:gd name="T59" fmla="*/ 1048 h 1048"/>
              <a:gd name="T60" fmla="*/ 10 w 1309"/>
              <a:gd name="T61" fmla="*/ 618 h 1048"/>
              <a:gd name="T62" fmla="*/ 469 w 1309"/>
              <a:gd name="T63" fmla="*/ 579 h 1048"/>
              <a:gd name="T64" fmla="*/ 560 w 1309"/>
              <a:gd name="T65" fmla="*/ 785 h 1048"/>
              <a:gd name="T66" fmla="*/ 1092 w 1309"/>
              <a:gd name="T67" fmla="*/ 854 h 1048"/>
              <a:gd name="T68" fmla="*/ 1094 w 1309"/>
              <a:gd name="T69" fmla="*/ 710 h 1048"/>
              <a:gd name="T70" fmla="*/ 1135 w 1309"/>
              <a:gd name="T71" fmla="*/ 709 h 1048"/>
              <a:gd name="T72" fmla="*/ 1138 w 1309"/>
              <a:gd name="T73" fmla="*/ 868 h 1048"/>
              <a:gd name="T74" fmla="*/ 781 w 1309"/>
              <a:gd name="T75" fmla="*/ 901 h 1048"/>
              <a:gd name="T76" fmla="*/ 727 w 1309"/>
              <a:gd name="T77" fmla="*/ 957 h 1048"/>
              <a:gd name="T78" fmla="*/ 1191 w 1309"/>
              <a:gd name="T79" fmla="*/ 1002 h 1048"/>
              <a:gd name="T80" fmla="*/ 1263 w 1309"/>
              <a:gd name="T81" fmla="*/ 618 h 1048"/>
              <a:gd name="T82" fmla="*/ 1124 w 1309"/>
              <a:gd name="T83" fmla="*/ 495 h 1048"/>
              <a:gd name="T84" fmla="*/ 969 w 1309"/>
              <a:gd name="T85" fmla="*/ 574 h 1048"/>
              <a:gd name="T86" fmla="*/ 760 w 1309"/>
              <a:gd name="T87" fmla="*/ 525 h 1048"/>
              <a:gd name="T88" fmla="*/ 717 w 1309"/>
              <a:gd name="T89" fmla="*/ 779 h 1048"/>
              <a:gd name="T90" fmla="*/ 579 w 1309"/>
              <a:gd name="T91" fmla="*/ 845 h 1048"/>
              <a:gd name="T92" fmla="*/ 635 w 1309"/>
              <a:gd name="T93" fmla="*/ 1002 h 1048"/>
              <a:gd name="T94" fmla="*/ 791 w 1309"/>
              <a:gd name="T95" fmla="*/ 853 h 1048"/>
              <a:gd name="T96" fmla="*/ 791 w 1309"/>
              <a:gd name="T97" fmla="*/ 690 h 1048"/>
              <a:gd name="T98" fmla="*/ 836 w 1309"/>
              <a:gd name="T99" fmla="*/ 689 h 1048"/>
              <a:gd name="T100" fmla="*/ 1092 w 1309"/>
              <a:gd name="T101" fmla="*/ 854 h 1048"/>
              <a:gd name="T102" fmla="*/ 65 w 1309"/>
              <a:gd name="T103" fmla="*/ 638 h 1048"/>
              <a:gd name="T104" fmla="*/ 207 w 1309"/>
              <a:gd name="T105" fmla="*/ 1002 h 1048"/>
              <a:gd name="T106" fmla="*/ 582 w 1309"/>
              <a:gd name="T107" fmla="*/ 1002 h 1048"/>
              <a:gd name="T108" fmla="*/ 62 w 1309"/>
              <a:gd name="T109" fmla="*/ 626 h 1048"/>
              <a:gd name="T110" fmla="*/ 845 w 1309"/>
              <a:gd name="T111" fmla="*/ 410 h 1048"/>
              <a:gd name="T112" fmla="*/ 1060 w 1309"/>
              <a:gd name="T113" fmla="*/ 485 h 1048"/>
              <a:gd name="T114" fmla="*/ 845 w 1309"/>
              <a:gd name="T115" fmla="*/ 347 h 1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09" h="1048">
                <a:moveTo>
                  <a:pt x="565" y="801"/>
                </a:moveTo>
                <a:cubicBezTo>
                  <a:pt x="601" y="791"/>
                  <a:pt x="636" y="781"/>
                  <a:pt x="671" y="772"/>
                </a:cubicBezTo>
                <a:cubicBezTo>
                  <a:pt x="671" y="710"/>
                  <a:pt x="671" y="648"/>
                  <a:pt x="671" y="587"/>
                </a:cubicBezTo>
                <a:cubicBezTo>
                  <a:pt x="672" y="543"/>
                  <a:pt x="692" y="510"/>
                  <a:pt x="731" y="489"/>
                </a:cubicBezTo>
                <a:cubicBezTo>
                  <a:pt x="751" y="478"/>
                  <a:pt x="772" y="468"/>
                  <a:pt x="792" y="458"/>
                </a:cubicBezTo>
                <a:cubicBezTo>
                  <a:pt x="796" y="456"/>
                  <a:pt x="800" y="454"/>
                  <a:pt x="802" y="453"/>
                </a:cubicBezTo>
                <a:cubicBezTo>
                  <a:pt x="802" y="417"/>
                  <a:pt x="802" y="382"/>
                  <a:pt x="802" y="346"/>
                </a:cubicBezTo>
                <a:cubicBezTo>
                  <a:pt x="789" y="346"/>
                  <a:pt x="780" y="347"/>
                  <a:pt x="770" y="346"/>
                </a:cubicBezTo>
                <a:cubicBezTo>
                  <a:pt x="743" y="346"/>
                  <a:pt x="723" y="325"/>
                  <a:pt x="722" y="296"/>
                </a:cubicBezTo>
                <a:cubicBezTo>
                  <a:pt x="721" y="266"/>
                  <a:pt x="740" y="243"/>
                  <a:pt x="768" y="243"/>
                </a:cubicBezTo>
                <a:cubicBezTo>
                  <a:pt x="822" y="242"/>
                  <a:pt x="876" y="242"/>
                  <a:pt x="930" y="242"/>
                </a:cubicBezTo>
                <a:cubicBezTo>
                  <a:pt x="944" y="242"/>
                  <a:pt x="955" y="253"/>
                  <a:pt x="955" y="265"/>
                </a:cubicBezTo>
                <a:cubicBezTo>
                  <a:pt x="955" y="278"/>
                  <a:pt x="945" y="288"/>
                  <a:pt x="929" y="288"/>
                </a:cubicBezTo>
                <a:cubicBezTo>
                  <a:pt x="881" y="289"/>
                  <a:pt x="833" y="288"/>
                  <a:pt x="785" y="288"/>
                </a:cubicBezTo>
                <a:cubicBezTo>
                  <a:pt x="779" y="289"/>
                  <a:pt x="768" y="292"/>
                  <a:pt x="768" y="293"/>
                </a:cubicBezTo>
                <a:cubicBezTo>
                  <a:pt x="769" y="306"/>
                  <a:pt x="779" y="300"/>
                  <a:pt x="785" y="301"/>
                </a:cubicBezTo>
                <a:cubicBezTo>
                  <a:pt x="908" y="301"/>
                  <a:pt x="1031" y="301"/>
                  <a:pt x="1153" y="301"/>
                </a:cubicBezTo>
                <a:cubicBezTo>
                  <a:pt x="1159" y="301"/>
                  <a:pt x="1165" y="297"/>
                  <a:pt x="1171" y="295"/>
                </a:cubicBezTo>
                <a:cubicBezTo>
                  <a:pt x="1165" y="293"/>
                  <a:pt x="1159" y="289"/>
                  <a:pt x="1153" y="289"/>
                </a:cubicBezTo>
                <a:cubicBezTo>
                  <a:pt x="1142" y="287"/>
                  <a:pt x="1130" y="288"/>
                  <a:pt x="1119" y="288"/>
                </a:cubicBezTo>
                <a:cubicBezTo>
                  <a:pt x="1101" y="288"/>
                  <a:pt x="1091" y="279"/>
                  <a:pt x="1091" y="266"/>
                </a:cubicBezTo>
                <a:cubicBezTo>
                  <a:pt x="1091" y="252"/>
                  <a:pt x="1101" y="243"/>
                  <a:pt x="1118" y="242"/>
                </a:cubicBezTo>
                <a:cubicBezTo>
                  <a:pt x="1120" y="242"/>
                  <a:pt x="1123" y="242"/>
                  <a:pt x="1125" y="242"/>
                </a:cubicBezTo>
                <a:cubicBezTo>
                  <a:pt x="1136" y="164"/>
                  <a:pt x="1094" y="108"/>
                  <a:pt x="1028" y="114"/>
                </a:cubicBezTo>
                <a:cubicBezTo>
                  <a:pt x="1028" y="129"/>
                  <a:pt x="1028" y="144"/>
                  <a:pt x="1028" y="158"/>
                </a:cubicBezTo>
                <a:cubicBezTo>
                  <a:pt x="1027" y="174"/>
                  <a:pt x="1018" y="185"/>
                  <a:pt x="1005" y="185"/>
                </a:cubicBezTo>
                <a:cubicBezTo>
                  <a:pt x="992" y="185"/>
                  <a:pt x="983" y="174"/>
                  <a:pt x="983" y="158"/>
                </a:cubicBezTo>
                <a:cubicBezTo>
                  <a:pt x="982" y="141"/>
                  <a:pt x="982" y="123"/>
                  <a:pt x="983" y="105"/>
                </a:cubicBezTo>
                <a:cubicBezTo>
                  <a:pt x="983" y="83"/>
                  <a:pt x="998" y="68"/>
                  <a:pt x="1020" y="68"/>
                </a:cubicBezTo>
                <a:cubicBezTo>
                  <a:pt x="1040" y="69"/>
                  <a:pt x="1060" y="70"/>
                  <a:pt x="1081" y="72"/>
                </a:cubicBezTo>
                <a:cubicBezTo>
                  <a:pt x="1074" y="56"/>
                  <a:pt x="1060" y="48"/>
                  <a:pt x="1043" y="47"/>
                </a:cubicBezTo>
                <a:cubicBezTo>
                  <a:pt x="1024" y="46"/>
                  <a:pt x="1005" y="47"/>
                  <a:pt x="986" y="47"/>
                </a:cubicBezTo>
                <a:cubicBezTo>
                  <a:pt x="968" y="48"/>
                  <a:pt x="955" y="61"/>
                  <a:pt x="955" y="81"/>
                </a:cubicBezTo>
                <a:cubicBezTo>
                  <a:pt x="955" y="117"/>
                  <a:pt x="955" y="152"/>
                  <a:pt x="955" y="188"/>
                </a:cubicBezTo>
                <a:cubicBezTo>
                  <a:pt x="955" y="193"/>
                  <a:pt x="955" y="197"/>
                  <a:pt x="955" y="202"/>
                </a:cubicBezTo>
                <a:cubicBezTo>
                  <a:pt x="953" y="216"/>
                  <a:pt x="945" y="225"/>
                  <a:pt x="932" y="225"/>
                </a:cubicBezTo>
                <a:cubicBezTo>
                  <a:pt x="919" y="225"/>
                  <a:pt x="909" y="216"/>
                  <a:pt x="909" y="201"/>
                </a:cubicBezTo>
                <a:cubicBezTo>
                  <a:pt x="908" y="180"/>
                  <a:pt x="909" y="159"/>
                  <a:pt x="909" y="138"/>
                </a:cubicBezTo>
                <a:cubicBezTo>
                  <a:pt x="909" y="127"/>
                  <a:pt x="909" y="115"/>
                  <a:pt x="909" y="104"/>
                </a:cubicBezTo>
                <a:cubicBezTo>
                  <a:pt x="871" y="106"/>
                  <a:pt x="831" y="141"/>
                  <a:pt x="818" y="182"/>
                </a:cubicBezTo>
                <a:cubicBezTo>
                  <a:pt x="816" y="190"/>
                  <a:pt x="815" y="198"/>
                  <a:pt x="813" y="205"/>
                </a:cubicBezTo>
                <a:cubicBezTo>
                  <a:pt x="809" y="218"/>
                  <a:pt x="798" y="225"/>
                  <a:pt x="787" y="223"/>
                </a:cubicBezTo>
                <a:cubicBezTo>
                  <a:pt x="775" y="221"/>
                  <a:pt x="766" y="208"/>
                  <a:pt x="768" y="195"/>
                </a:cubicBezTo>
                <a:cubicBezTo>
                  <a:pt x="779" y="124"/>
                  <a:pt x="833" y="68"/>
                  <a:pt x="904" y="56"/>
                </a:cubicBezTo>
                <a:cubicBezTo>
                  <a:pt x="908" y="55"/>
                  <a:pt x="914" y="51"/>
                  <a:pt x="916" y="47"/>
                </a:cubicBezTo>
                <a:cubicBezTo>
                  <a:pt x="932" y="16"/>
                  <a:pt x="958" y="0"/>
                  <a:pt x="993" y="2"/>
                </a:cubicBezTo>
                <a:cubicBezTo>
                  <a:pt x="1015" y="2"/>
                  <a:pt x="1036" y="0"/>
                  <a:pt x="1057" y="4"/>
                </a:cubicBezTo>
                <a:cubicBezTo>
                  <a:pt x="1103" y="11"/>
                  <a:pt x="1129" y="45"/>
                  <a:pt x="1135" y="99"/>
                </a:cubicBezTo>
                <a:cubicBezTo>
                  <a:pt x="1136" y="106"/>
                  <a:pt x="1140" y="114"/>
                  <a:pt x="1144" y="120"/>
                </a:cubicBezTo>
                <a:cubicBezTo>
                  <a:pt x="1161" y="144"/>
                  <a:pt x="1171" y="169"/>
                  <a:pt x="1171" y="199"/>
                </a:cubicBezTo>
                <a:cubicBezTo>
                  <a:pt x="1171" y="213"/>
                  <a:pt x="1171" y="227"/>
                  <a:pt x="1171" y="240"/>
                </a:cubicBezTo>
                <a:cubicBezTo>
                  <a:pt x="1207" y="256"/>
                  <a:pt x="1222" y="275"/>
                  <a:pt x="1218" y="300"/>
                </a:cubicBezTo>
                <a:cubicBezTo>
                  <a:pt x="1210" y="348"/>
                  <a:pt x="1173" y="348"/>
                  <a:pt x="1133" y="346"/>
                </a:cubicBezTo>
                <a:cubicBezTo>
                  <a:pt x="1133" y="380"/>
                  <a:pt x="1133" y="412"/>
                  <a:pt x="1133" y="447"/>
                </a:cubicBezTo>
                <a:cubicBezTo>
                  <a:pt x="1162" y="464"/>
                  <a:pt x="1195" y="483"/>
                  <a:pt x="1228" y="502"/>
                </a:cubicBezTo>
                <a:cubicBezTo>
                  <a:pt x="1237" y="507"/>
                  <a:pt x="1246" y="512"/>
                  <a:pt x="1255" y="518"/>
                </a:cubicBezTo>
                <a:cubicBezTo>
                  <a:pt x="1290" y="540"/>
                  <a:pt x="1309" y="572"/>
                  <a:pt x="1309" y="614"/>
                </a:cubicBezTo>
                <a:cubicBezTo>
                  <a:pt x="1309" y="720"/>
                  <a:pt x="1309" y="826"/>
                  <a:pt x="1309" y="933"/>
                </a:cubicBezTo>
                <a:cubicBezTo>
                  <a:pt x="1309" y="998"/>
                  <a:pt x="1259" y="1047"/>
                  <a:pt x="1194" y="1047"/>
                </a:cubicBezTo>
                <a:cubicBezTo>
                  <a:pt x="858" y="1048"/>
                  <a:pt x="521" y="1048"/>
                  <a:pt x="185" y="1048"/>
                </a:cubicBezTo>
                <a:cubicBezTo>
                  <a:pt x="168" y="1048"/>
                  <a:pt x="159" y="1041"/>
                  <a:pt x="154" y="1026"/>
                </a:cubicBezTo>
                <a:cubicBezTo>
                  <a:pt x="106" y="890"/>
                  <a:pt x="58" y="754"/>
                  <a:pt x="10" y="618"/>
                </a:cubicBezTo>
                <a:cubicBezTo>
                  <a:pt x="0" y="591"/>
                  <a:pt x="9" y="579"/>
                  <a:pt x="37" y="579"/>
                </a:cubicBezTo>
                <a:cubicBezTo>
                  <a:pt x="181" y="578"/>
                  <a:pt x="325" y="578"/>
                  <a:pt x="469" y="579"/>
                </a:cubicBezTo>
                <a:cubicBezTo>
                  <a:pt x="490" y="579"/>
                  <a:pt x="495" y="582"/>
                  <a:pt x="502" y="603"/>
                </a:cubicBezTo>
                <a:cubicBezTo>
                  <a:pt x="521" y="664"/>
                  <a:pt x="541" y="724"/>
                  <a:pt x="560" y="785"/>
                </a:cubicBezTo>
                <a:cubicBezTo>
                  <a:pt x="562" y="790"/>
                  <a:pt x="563" y="794"/>
                  <a:pt x="565" y="801"/>
                </a:cubicBezTo>
                <a:close/>
                <a:moveTo>
                  <a:pt x="1092" y="854"/>
                </a:moveTo>
                <a:cubicBezTo>
                  <a:pt x="1092" y="811"/>
                  <a:pt x="1091" y="770"/>
                  <a:pt x="1092" y="729"/>
                </a:cubicBezTo>
                <a:cubicBezTo>
                  <a:pt x="1092" y="723"/>
                  <a:pt x="1091" y="715"/>
                  <a:pt x="1094" y="710"/>
                </a:cubicBezTo>
                <a:cubicBezTo>
                  <a:pt x="1098" y="704"/>
                  <a:pt x="1106" y="695"/>
                  <a:pt x="1113" y="695"/>
                </a:cubicBezTo>
                <a:cubicBezTo>
                  <a:pt x="1120" y="695"/>
                  <a:pt x="1129" y="703"/>
                  <a:pt x="1135" y="709"/>
                </a:cubicBezTo>
                <a:cubicBezTo>
                  <a:pt x="1138" y="712"/>
                  <a:pt x="1138" y="720"/>
                  <a:pt x="1138" y="726"/>
                </a:cubicBezTo>
                <a:cubicBezTo>
                  <a:pt x="1138" y="773"/>
                  <a:pt x="1138" y="821"/>
                  <a:pt x="1138" y="868"/>
                </a:cubicBezTo>
                <a:cubicBezTo>
                  <a:pt x="1138" y="893"/>
                  <a:pt x="1130" y="901"/>
                  <a:pt x="1105" y="901"/>
                </a:cubicBezTo>
                <a:cubicBezTo>
                  <a:pt x="997" y="901"/>
                  <a:pt x="889" y="901"/>
                  <a:pt x="781" y="901"/>
                </a:cubicBezTo>
                <a:cubicBezTo>
                  <a:pt x="775" y="901"/>
                  <a:pt x="768" y="901"/>
                  <a:pt x="762" y="903"/>
                </a:cubicBezTo>
                <a:cubicBezTo>
                  <a:pt x="738" y="910"/>
                  <a:pt x="723" y="933"/>
                  <a:pt x="727" y="957"/>
                </a:cubicBezTo>
                <a:cubicBezTo>
                  <a:pt x="731" y="985"/>
                  <a:pt x="751" y="1002"/>
                  <a:pt x="782" y="1002"/>
                </a:cubicBezTo>
                <a:cubicBezTo>
                  <a:pt x="919" y="1002"/>
                  <a:pt x="1055" y="1002"/>
                  <a:pt x="1191" y="1002"/>
                </a:cubicBezTo>
                <a:cubicBezTo>
                  <a:pt x="1234" y="1002"/>
                  <a:pt x="1263" y="974"/>
                  <a:pt x="1263" y="931"/>
                </a:cubicBezTo>
                <a:cubicBezTo>
                  <a:pt x="1264" y="827"/>
                  <a:pt x="1264" y="722"/>
                  <a:pt x="1263" y="618"/>
                </a:cubicBezTo>
                <a:cubicBezTo>
                  <a:pt x="1263" y="589"/>
                  <a:pt x="1250" y="567"/>
                  <a:pt x="1224" y="553"/>
                </a:cubicBezTo>
                <a:cubicBezTo>
                  <a:pt x="1191" y="534"/>
                  <a:pt x="1158" y="514"/>
                  <a:pt x="1124" y="495"/>
                </a:cubicBezTo>
                <a:cubicBezTo>
                  <a:pt x="1121" y="493"/>
                  <a:pt x="1117" y="491"/>
                  <a:pt x="1112" y="489"/>
                </a:cubicBezTo>
                <a:cubicBezTo>
                  <a:pt x="1079" y="543"/>
                  <a:pt x="1031" y="573"/>
                  <a:pt x="969" y="574"/>
                </a:cubicBezTo>
                <a:cubicBezTo>
                  <a:pt x="906" y="575"/>
                  <a:pt x="858" y="545"/>
                  <a:pt x="823" y="493"/>
                </a:cubicBezTo>
                <a:cubicBezTo>
                  <a:pt x="802" y="504"/>
                  <a:pt x="781" y="515"/>
                  <a:pt x="760" y="525"/>
                </a:cubicBezTo>
                <a:cubicBezTo>
                  <a:pt x="729" y="539"/>
                  <a:pt x="716" y="563"/>
                  <a:pt x="716" y="596"/>
                </a:cubicBezTo>
                <a:cubicBezTo>
                  <a:pt x="717" y="657"/>
                  <a:pt x="717" y="718"/>
                  <a:pt x="717" y="779"/>
                </a:cubicBezTo>
                <a:cubicBezTo>
                  <a:pt x="717" y="803"/>
                  <a:pt x="713" y="808"/>
                  <a:pt x="689" y="814"/>
                </a:cubicBezTo>
                <a:cubicBezTo>
                  <a:pt x="653" y="824"/>
                  <a:pt x="617" y="834"/>
                  <a:pt x="579" y="845"/>
                </a:cubicBezTo>
                <a:cubicBezTo>
                  <a:pt x="596" y="895"/>
                  <a:pt x="611" y="945"/>
                  <a:pt x="627" y="995"/>
                </a:cubicBezTo>
                <a:cubicBezTo>
                  <a:pt x="628" y="998"/>
                  <a:pt x="632" y="1002"/>
                  <a:pt x="635" y="1002"/>
                </a:cubicBezTo>
                <a:cubicBezTo>
                  <a:pt x="654" y="1002"/>
                  <a:pt x="673" y="1002"/>
                  <a:pt x="694" y="1002"/>
                </a:cubicBezTo>
                <a:cubicBezTo>
                  <a:pt x="657" y="931"/>
                  <a:pt x="705" y="849"/>
                  <a:pt x="791" y="853"/>
                </a:cubicBezTo>
                <a:cubicBezTo>
                  <a:pt x="791" y="848"/>
                  <a:pt x="791" y="842"/>
                  <a:pt x="791" y="837"/>
                </a:cubicBezTo>
                <a:cubicBezTo>
                  <a:pt x="791" y="788"/>
                  <a:pt x="791" y="739"/>
                  <a:pt x="791" y="690"/>
                </a:cubicBezTo>
                <a:cubicBezTo>
                  <a:pt x="791" y="674"/>
                  <a:pt x="799" y="664"/>
                  <a:pt x="813" y="664"/>
                </a:cubicBezTo>
                <a:cubicBezTo>
                  <a:pt x="828" y="664"/>
                  <a:pt x="836" y="673"/>
                  <a:pt x="836" y="689"/>
                </a:cubicBezTo>
                <a:cubicBezTo>
                  <a:pt x="836" y="744"/>
                  <a:pt x="836" y="798"/>
                  <a:pt x="836" y="854"/>
                </a:cubicBezTo>
                <a:cubicBezTo>
                  <a:pt x="921" y="854"/>
                  <a:pt x="1005" y="854"/>
                  <a:pt x="1092" y="854"/>
                </a:cubicBezTo>
                <a:close/>
                <a:moveTo>
                  <a:pt x="62" y="626"/>
                </a:moveTo>
                <a:cubicBezTo>
                  <a:pt x="63" y="630"/>
                  <a:pt x="64" y="634"/>
                  <a:pt x="65" y="638"/>
                </a:cubicBezTo>
                <a:cubicBezTo>
                  <a:pt x="107" y="755"/>
                  <a:pt x="149" y="873"/>
                  <a:pt x="190" y="991"/>
                </a:cubicBezTo>
                <a:cubicBezTo>
                  <a:pt x="193" y="1000"/>
                  <a:pt x="198" y="1002"/>
                  <a:pt x="207" y="1002"/>
                </a:cubicBezTo>
                <a:cubicBezTo>
                  <a:pt x="291" y="1002"/>
                  <a:pt x="374" y="1002"/>
                  <a:pt x="457" y="1002"/>
                </a:cubicBezTo>
                <a:cubicBezTo>
                  <a:pt x="498" y="1002"/>
                  <a:pt x="539" y="1002"/>
                  <a:pt x="582" y="1002"/>
                </a:cubicBezTo>
                <a:cubicBezTo>
                  <a:pt x="541" y="875"/>
                  <a:pt x="501" y="750"/>
                  <a:pt x="461" y="626"/>
                </a:cubicBezTo>
                <a:cubicBezTo>
                  <a:pt x="327" y="626"/>
                  <a:pt x="195" y="626"/>
                  <a:pt x="62" y="626"/>
                </a:cubicBezTo>
                <a:close/>
                <a:moveTo>
                  <a:pt x="845" y="347"/>
                </a:moveTo>
                <a:cubicBezTo>
                  <a:pt x="845" y="370"/>
                  <a:pt x="845" y="390"/>
                  <a:pt x="845" y="410"/>
                </a:cubicBezTo>
                <a:cubicBezTo>
                  <a:pt x="847" y="461"/>
                  <a:pt x="879" y="505"/>
                  <a:pt x="927" y="521"/>
                </a:cubicBezTo>
                <a:cubicBezTo>
                  <a:pt x="975" y="538"/>
                  <a:pt x="1026" y="523"/>
                  <a:pt x="1060" y="485"/>
                </a:cubicBezTo>
                <a:cubicBezTo>
                  <a:pt x="1095" y="444"/>
                  <a:pt x="1087" y="395"/>
                  <a:pt x="1087" y="347"/>
                </a:cubicBezTo>
                <a:cubicBezTo>
                  <a:pt x="1006" y="347"/>
                  <a:pt x="926" y="347"/>
                  <a:pt x="845" y="347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3" name="Freeform 21">
            <a:extLst>
              <a:ext uri="{FF2B5EF4-FFF2-40B4-BE49-F238E27FC236}">
                <a16:creationId xmlns:a16="http://schemas.microsoft.com/office/drawing/2014/main" id="{BDCBE00D-0505-436B-8EB8-29412AF289AF}"/>
              </a:ext>
            </a:extLst>
          </p:cNvPr>
          <p:cNvSpPr>
            <a:spLocks/>
          </p:cNvSpPr>
          <p:nvPr/>
        </p:nvSpPr>
        <p:spPr bwMode="auto">
          <a:xfrm>
            <a:off x="2687638" y="911226"/>
            <a:ext cx="1608138" cy="1490662"/>
          </a:xfrm>
          <a:custGeom>
            <a:avLst/>
            <a:gdLst>
              <a:gd name="T0" fmla="*/ 60 w 894"/>
              <a:gd name="T1" fmla="*/ 690 h 829"/>
              <a:gd name="T2" fmla="*/ 356 w 894"/>
              <a:gd name="T3" fmla="*/ 782 h 829"/>
              <a:gd name="T4" fmla="*/ 463 w 894"/>
              <a:gd name="T5" fmla="*/ 673 h 829"/>
              <a:gd name="T6" fmla="*/ 443 w 894"/>
              <a:gd name="T7" fmla="*/ 782 h 829"/>
              <a:gd name="T8" fmla="*/ 545 w 894"/>
              <a:gd name="T9" fmla="*/ 509 h 829"/>
              <a:gd name="T10" fmla="*/ 589 w 894"/>
              <a:gd name="T11" fmla="*/ 510 h 829"/>
              <a:gd name="T12" fmla="*/ 697 w 894"/>
              <a:gd name="T13" fmla="*/ 782 h 829"/>
              <a:gd name="T14" fmla="*/ 602 w 894"/>
              <a:gd name="T15" fmla="*/ 828 h 829"/>
              <a:gd name="T16" fmla="*/ 284 w 894"/>
              <a:gd name="T17" fmla="*/ 828 h 829"/>
              <a:gd name="T18" fmla="*/ 125 w 894"/>
              <a:gd name="T19" fmla="*/ 535 h 829"/>
              <a:gd name="T20" fmla="*/ 309 w 894"/>
              <a:gd name="T21" fmla="*/ 394 h 829"/>
              <a:gd name="T22" fmla="*/ 315 w 894"/>
              <a:gd name="T23" fmla="*/ 254 h 829"/>
              <a:gd name="T24" fmla="*/ 359 w 894"/>
              <a:gd name="T25" fmla="*/ 213 h 829"/>
              <a:gd name="T26" fmla="*/ 441 w 894"/>
              <a:gd name="T27" fmla="*/ 96 h 829"/>
              <a:gd name="T28" fmla="*/ 499 w 894"/>
              <a:gd name="T29" fmla="*/ 93 h 829"/>
              <a:gd name="T30" fmla="*/ 638 w 894"/>
              <a:gd name="T31" fmla="*/ 61 h 829"/>
              <a:gd name="T32" fmla="*/ 681 w 894"/>
              <a:gd name="T33" fmla="*/ 112 h 829"/>
              <a:gd name="T34" fmla="*/ 799 w 894"/>
              <a:gd name="T35" fmla="*/ 192 h 829"/>
              <a:gd name="T36" fmla="*/ 797 w 894"/>
              <a:gd name="T37" fmla="*/ 253 h 829"/>
              <a:gd name="T38" fmla="*/ 822 w 894"/>
              <a:gd name="T39" fmla="*/ 394 h 829"/>
              <a:gd name="T40" fmla="*/ 780 w 894"/>
              <a:gd name="T41" fmla="*/ 426 h 829"/>
              <a:gd name="T42" fmla="*/ 749 w 894"/>
              <a:gd name="T43" fmla="*/ 462 h 829"/>
              <a:gd name="T44" fmla="*/ 640 w 894"/>
              <a:gd name="T45" fmla="*/ 477 h 829"/>
              <a:gd name="T46" fmla="*/ 734 w 894"/>
              <a:gd name="T47" fmla="*/ 386 h 829"/>
              <a:gd name="T48" fmla="*/ 844 w 894"/>
              <a:gd name="T49" fmla="*/ 325 h 829"/>
              <a:gd name="T50" fmla="*/ 733 w 894"/>
              <a:gd name="T51" fmla="*/ 258 h 829"/>
              <a:gd name="T52" fmla="*/ 764 w 894"/>
              <a:gd name="T53" fmla="*/ 129 h 829"/>
              <a:gd name="T54" fmla="*/ 636 w 894"/>
              <a:gd name="T55" fmla="*/ 160 h 829"/>
              <a:gd name="T56" fmla="*/ 569 w 894"/>
              <a:gd name="T57" fmla="*/ 48 h 829"/>
              <a:gd name="T58" fmla="*/ 503 w 894"/>
              <a:gd name="T59" fmla="*/ 160 h 829"/>
              <a:gd name="T60" fmla="*/ 374 w 894"/>
              <a:gd name="T61" fmla="*/ 129 h 829"/>
              <a:gd name="T62" fmla="*/ 348 w 894"/>
              <a:gd name="T63" fmla="*/ 298 h 829"/>
              <a:gd name="T64" fmla="*/ 319 w 894"/>
              <a:gd name="T65" fmla="*/ 347 h 829"/>
              <a:gd name="T66" fmla="*/ 464 w 894"/>
              <a:gd name="T67" fmla="*/ 294 h 829"/>
              <a:gd name="T68" fmla="*/ 662 w 894"/>
              <a:gd name="T69" fmla="*/ 371 h 829"/>
              <a:gd name="T70" fmla="*/ 512 w 894"/>
              <a:gd name="T71" fmla="*/ 294 h 829"/>
              <a:gd name="T72" fmla="*/ 539 w 894"/>
              <a:gd name="T73" fmla="*/ 387 h 829"/>
              <a:gd name="T74" fmla="*/ 351 w 894"/>
              <a:gd name="T75" fmla="*/ 417 h 829"/>
              <a:gd name="T76" fmla="*/ 494 w 894"/>
              <a:gd name="T77" fmla="*/ 494 h 829"/>
              <a:gd name="T78" fmla="*/ 381 w 894"/>
              <a:gd name="T79" fmla="*/ 534 h 829"/>
              <a:gd name="T80" fmla="*/ 346 w 894"/>
              <a:gd name="T81" fmla="*/ 501 h 829"/>
              <a:gd name="T82" fmla="*/ 190 w 894"/>
              <a:gd name="T83" fmla="*/ 523 h 829"/>
              <a:gd name="T84" fmla="*/ 264 w 894"/>
              <a:gd name="T85" fmla="*/ 586 h 829"/>
              <a:gd name="T86" fmla="*/ 302 w 894"/>
              <a:gd name="T87" fmla="*/ 634 h 829"/>
              <a:gd name="T88" fmla="*/ 197 w 894"/>
              <a:gd name="T89" fmla="*/ 694 h 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94" h="829">
                <a:moveTo>
                  <a:pt x="215" y="614"/>
                </a:moveTo>
                <a:cubicBezTo>
                  <a:pt x="198" y="581"/>
                  <a:pt x="165" y="569"/>
                  <a:pt x="129" y="582"/>
                </a:cubicBezTo>
                <a:cubicBezTo>
                  <a:pt x="83" y="597"/>
                  <a:pt x="54" y="643"/>
                  <a:pt x="60" y="690"/>
                </a:cubicBezTo>
                <a:cubicBezTo>
                  <a:pt x="65" y="739"/>
                  <a:pt x="106" y="779"/>
                  <a:pt x="155" y="781"/>
                </a:cubicBezTo>
                <a:cubicBezTo>
                  <a:pt x="221" y="783"/>
                  <a:pt x="288" y="782"/>
                  <a:pt x="355" y="782"/>
                </a:cubicBezTo>
                <a:cubicBezTo>
                  <a:pt x="356" y="782"/>
                  <a:pt x="358" y="781"/>
                  <a:pt x="356" y="782"/>
                </a:cubicBezTo>
                <a:cubicBezTo>
                  <a:pt x="355" y="761"/>
                  <a:pt x="351" y="741"/>
                  <a:pt x="354" y="722"/>
                </a:cubicBezTo>
                <a:cubicBezTo>
                  <a:pt x="359" y="682"/>
                  <a:pt x="397" y="651"/>
                  <a:pt x="437" y="651"/>
                </a:cubicBezTo>
                <a:cubicBezTo>
                  <a:pt x="452" y="651"/>
                  <a:pt x="462" y="660"/>
                  <a:pt x="463" y="673"/>
                </a:cubicBezTo>
                <a:cubicBezTo>
                  <a:pt x="463" y="685"/>
                  <a:pt x="454" y="695"/>
                  <a:pt x="439" y="697"/>
                </a:cubicBezTo>
                <a:cubicBezTo>
                  <a:pt x="412" y="700"/>
                  <a:pt x="397" y="717"/>
                  <a:pt x="398" y="742"/>
                </a:cubicBezTo>
                <a:cubicBezTo>
                  <a:pt x="399" y="766"/>
                  <a:pt x="416" y="782"/>
                  <a:pt x="443" y="782"/>
                </a:cubicBezTo>
                <a:cubicBezTo>
                  <a:pt x="469" y="783"/>
                  <a:pt x="495" y="782"/>
                  <a:pt x="522" y="782"/>
                </a:cubicBezTo>
                <a:cubicBezTo>
                  <a:pt x="541" y="782"/>
                  <a:pt x="545" y="778"/>
                  <a:pt x="545" y="759"/>
                </a:cubicBezTo>
                <a:cubicBezTo>
                  <a:pt x="545" y="676"/>
                  <a:pt x="544" y="592"/>
                  <a:pt x="545" y="509"/>
                </a:cubicBezTo>
                <a:cubicBezTo>
                  <a:pt x="545" y="501"/>
                  <a:pt x="551" y="490"/>
                  <a:pt x="557" y="486"/>
                </a:cubicBezTo>
                <a:cubicBezTo>
                  <a:pt x="562" y="482"/>
                  <a:pt x="575" y="483"/>
                  <a:pt x="580" y="487"/>
                </a:cubicBezTo>
                <a:cubicBezTo>
                  <a:pt x="585" y="492"/>
                  <a:pt x="589" y="502"/>
                  <a:pt x="589" y="510"/>
                </a:cubicBezTo>
                <a:cubicBezTo>
                  <a:pt x="590" y="592"/>
                  <a:pt x="590" y="674"/>
                  <a:pt x="590" y="756"/>
                </a:cubicBezTo>
                <a:cubicBezTo>
                  <a:pt x="590" y="779"/>
                  <a:pt x="592" y="782"/>
                  <a:pt x="615" y="782"/>
                </a:cubicBezTo>
                <a:cubicBezTo>
                  <a:pt x="643" y="782"/>
                  <a:pt x="670" y="782"/>
                  <a:pt x="697" y="782"/>
                </a:cubicBezTo>
                <a:cubicBezTo>
                  <a:pt x="710" y="782"/>
                  <a:pt x="720" y="787"/>
                  <a:pt x="724" y="800"/>
                </a:cubicBezTo>
                <a:cubicBezTo>
                  <a:pt x="728" y="814"/>
                  <a:pt x="717" y="828"/>
                  <a:pt x="701" y="828"/>
                </a:cubicBezTo>
                <a:cubicBezTo>
                  <a:pt x="668" y="829"/>
                  <a:pt x="635" y="829"/>
                  <a:pt x="602" y="828"/>
                </a:cubicBezTo>
                <a:cubicBezTo>
                  <a:pt x="589" y="827"/>
                  <a:pt x="577" y="818"/>
                  <a:pt x="564" y="818"/>
                </a:cubicBezTo>
                <a:cubicBezTo>
                  <a:pt x="552" y="818"/>
                  <a:pt x="539" y="828"/>
                  <a:pt x="526" y="828"/>
                </a:cubicBezTo>
                <a:cubicBezTo>
                  <a:pt x="445" y="829"/>
                  <a:pt x="364" y="828"/>
                  <a:pt x="284" y="828"/>
                </a:cubicBezTo>
                <a:cubicBezTo>
                  <a:pt x="244" y="828"/>
                  <a:pt x="204" y="829"/>
                  <a:pt x="164" y="828"/>
                </a:cubicBezTo>
                <a:cubicBezTo>
                  <a:pt x="92" y="827"/>
                  <a:pt x="32" y="779"/>
                  <a:pt x="17" y="710"/>
                </a:cubicBezTo>
                <a:cubicBezTo>
                  <a:pt x="0" y="633"/>
                  <a:pt x="48" y="554"/>
                  <a:pt x="125" y="535"/>
                </a:cubicBezTo>
                <a:cubicBezTo>
                  <a:pt x="137" y="532"/>
                  <a:pt x="142" y="528"/>
                  <a:pt x="145" y="516"/>
                </a:cubicBezTo>
                <a:cubicBezTo>
                  <a:pt x="161" y="448"/>
                  <a:pt x="225" y="401"/>
                  <a:pt x="296" y="404"/>
                </a:cubicBezTo>
                <a:cubicBezTo>
                  <a:pt x="303" y="404"/>
                  <a:pt x="310" y="405"/>
                  <a:pt x="309" y="394"/>
                </a:cubicBezTo>
                <a:cubicBezTo>
                  <a:pt x="305" y="393"/>
                  <a:pt x="302" y="392"/>
                  <a:pt x="299" y="391"/>
                </a:cubicBezTo>
                <a:cubicBezTo>
                  <a:pt x="264" y="381"/>
                  <a:pt x="244" y="351"/>
                  <a:pt x="248" y="313"/>
                </a:cubicBezTo>
                <a:cubicBezTo>
                  <a:pt x="252" y="281"/>
                  <a:pt x="281" y="255"/>
                  <a:pt x="315" y="254"/>
                </a:cubicBezTo>
                <a:cubicBezTo>
                  <a:pt x="324" y="253"/>
                  <a:pt x="333" y="255"/>
                  <a:pt x="342" y="253"/>
                </a:cubicBezTo>
                <a:cubicBezTo>
                  <a:pt x="350" y="251"/>
                  <a:pt x="360" y="245"/>
                  <a:pt x="362" y="239"/>
                </a:cubicBezTo>
                <a:cubicBezTo>
                  <a:pt x="365" y="232"/>
                  <a:pt x="362" y="221"/>
                  <a:pt x="359" y="213"/>
                </a:cubicBezTo>
                <a:cubicBezTo>
                  <a:pt x="355" y="206"/>
                  <a:pt x="347" y="201"/>
                  <a:pt x="341" y="195"/>
                </a:cubicBezTo>
                <a:cubicBezTo>
                  <a:pt x="314" y="165"/>
                  <a:pt x="314" y="123"/>
                  <a:pt x="342" y="95"/>
                </a:cubicBezTo>
                <a:cubicBezTo>
                  <a:pt x="370" y="69"/>
                  <a:pt x="412" y="69"/>
                  <a:pt x="441" y="96"/>
                </a:cubicBezTo>
                <a:cubicBezTo>
                  <a:pt x="446" y="101"/>
                  <a:pt x="451" y="106"/>
                  <a:pt x="455" y="111"/>
                </a:cubicBezTo>
                <a:cubicBezTo>
                  <a:pt x="464" y="119"/>
                  <a:pt x="473" y="122"/>
                  <a:pt x="484" y="118"/>
                </a:cubicBezTo>
                <a:cubicBezTo>
                  <a:pt x="495" y="114"/>
                  <a:pt x="499" y="104"/>
                  <a:pt x="499" y="93"/>
                </a:cubicBezTo>
                <a:cubicBezTo>
                  <a:pt x="500" y="85"/>
                  <a:pt x="499" y="77"/>
                  <a:pt x="500" y="69"/>
                </a:cubicBezTo>
                <a:cubicBezTo>
                  <a:pt x="501" y="33"/>
                  <a:pt x="529" y="4"/>
                  <a:pt x="564" y="2"/>
                </a:cubicBezTo>
                <a:cubicBezTo>
                  <a:pt x="602" y="0"/>
                  <a:pt x="633" y="25"/>
                  <a:pt x="638" y="61"/>
                </a:cubicBezTo>
                <a:cubicBezTo>
                  <a:pt x="639" y="73"/>
                  <a:pt x="637" y="85"/>
                  <a:pt x="640" y="96"/>
                </a:cubicBezTo>
                <a:cubicBezTo>
                  <a:pt x="642" y="104"/>
                  <a:pt x="647" y="115"/>
                  <a:pt x="654" y="117"/>
                </a:cubicBezTo>
                <a:cubicBezTo>
                  <a:pt x="662" y="120"/>
                  <a:pt x="673" y="116"/>
                  <a:pt x="681" y="112"/>
                </a:cubicBezTo>
                <a:cubicBezTo>
                  <a:pt x="689" y="108"/>
                  <a:pt x="694" y="100"/>
                  <a:pt x="700" y="94"/>
                </a:cubicBezTo>
                <a:cubicBezTo>
                  <a:pt x="728" y="69"/>
                  <a:pt x="771" y="70"/>
                  <a:pt x="797" y="96"/>
                </a:cubicBezTo>
                <a:cubicBezTo>
                  <a:pt x="823" y="123"/>
                  <a:pt x="824" y="164"/>
                  <a:pt x="799" y="192"/>
                </a:cubicBezTo>
                <a:cubicBezTo>
                  <a:pt x="792" y="199"/>
                  <a:pt x="784" y="205"/>
                  <a:pt x="779" y="213"/>
                </a:cubicBezTo>
                <a:cubicBezTo>
                  <a:pt x="775" y="220"/>
                  <a:pt x="772" y="232"/>
                  <a:pt x="775" y="239"/>
                </a:cubicBezTo>
                <a:cubicBezTo>
                  <a:pt x="778" y="245"/>
                  <a:pt x="789" y="251"/>
                  <a:pt x="797" y="253"/>
                </a:cubicBezTo>
                <a:cubicBezTo>
                  <a:pt x="810" y="256"/>
                  <a:pt x="824" y="253"/>
                  <a:pt x="837" y="256"/>
                </a:cubicBezTo>
                <a:cubicBezTo>
                  <a:pt x="871" y="264"/>
                  <a:pt x="894" y="296"/>
                  <a:pt x="890" y="329"/>
                </a:cubicBezTo>
                <a:cubicBezTo>
                  <a:pt x="886" y="366"/>
                  <a:pt x="859" y="392"/>
                  <a:pt x="822" y="394"/>
                </a:cubicBezTo>
                <a:cubicBezTo>
                  <a:pt x="813" y="394"/>
                  <a:pt x="804" y="392"/>
                  <a:pt x="796" y="395"/>
                </a:cubicBezTo>
                <a:cubicBezTo>
                  <a:pt x="787" y="397"/>
                  <a:pt x="780" y="403"/>
                  <a:pt x="774" y="410"/>
                </a:cubicBezTo>
                <a:cubicBezTo>
                  <a:pt x="772" y="412"/>
                  <a:pt x="777" y="420"/>
                  <a:pt x="780" y="426"/>
                </a:cubicBezTo>
                <a:cubicBezTo>
                  <a:pt x="782" y="430"/>
                  <a:pt x="786" y="434"/>
                  <a:pt x="788" y="438"/>
                </a:cubicBezTo>
                <a:cubicBezTo>
                  <a:pt x="796" y="452"/>
                  <a:pt x="793" y="465"/>
                  <a:pt x="781" y="472"/>
                </a:cubicBezTo>
                <a:cubicBezTo>
                  <a:pt x="770" y="478"/>
                  <a:pt x="758" y="475"/>
                  <a:pt x="749" y="462"/>
                </a:cubicBezTo>
                <a:cubicBezTo>
                  <a:pt x="742" y="449"/>
                  <a:pt x="732" y="440"/>
                  <a:pt x="716" y="439"/>
                </a:cubicBezTo>
                <a:cubicBezTo>
                  <a:pt x="696" y="437"/>
                  <a:pt x="682" y="445"/>
                  <a:pt x="672" y="462"/>
                </a:cubicBezTo>
                <a:cubicBezTo>
                  <a:pt x="664" y="478"/>
                  <a:pt x="652" y="483"/>
                  <a:pt x="640" y="477"/>
                </a:cubicBezTo>
                <a:cubicBezTo>
                  <a:pt x="627" y="471"/>
                  <a:pt x="624" y="457"/>
                  <a:pt x="632" y="441"/>
                </a:cubicBezTo>
                <a:cubicBezTo>
                  <a:pt x="649" y="406"/>
                  <a:pt x="683" y="389"/>
                  <a:pt x="730" y="393"/>
                </a:cubicBezTo>
                <a:cubicBezTo>
                  <a:pt x="731" y="391"/>
                  <a:pt x="732" y="389"/>
                  <a:pt x="734" y="386"/>
                </a:cubicBezTo>
                <a:cubicBezTo>
                  <a:pt x="749" y="361"/>
                  <a:pt x="771" y="347"/>
                  <a:pt x="800" y="348"/>
                </a:cubicBezTo>
                <a:cubicBezTo>
                  <a:pt x="808" y="348"/>
                  <a:pt x="816" y="348"/>
                  <a:pt x="824" y="347"/>
                </a:cubicBezTo>
                <a:cubicBezTo>
                  <a:pt x="837" y="345"/>
                  <a:pt x="844" y="338"/>
                  <a:pt x="844" y="325"/>
                </a:cubicBezTo>
                <a:cubicBezTo>
                  <a:pt x="845" y="312"/>
                  <a:pt x="839" y="303"/>
                  <a:pt x="826" y="301"/>
                </a:cubicBezTo>
                <a:cubicBezTo>
                  <a:pt x="814" y="299"/>
                  <a:pt x="802" y="300"/>
                  <a:pt x="789" y="299"/>
                </a:cubicBezTo>
                <a:cubicBezTo>
                  <a:pt x="762" y="296"/>
                  <a:pt x="744" y="282"/>
                  <a:pt x="733" y="258"/>
                </a:cubicBezTo>
                <a:cubicBezTo>
                  <a:pt x="722" y="233"/>
                  <a:pt x="724" y="209"/>
                  <a:pt x="741" y="187"/>
                </a:cubicBezTo>
                <a:cubicBezTo>
                  <a:pt x="748" y="179"/>
                  <a:pt x="756" y="171"/>
                  <a:pt x="764" y="163"/>
                </a:cubicBezTo>
                <a:cubicBezTo>
                  <a:pt x="774" y="152"/>
                  <a:pt x="774" y="138"/>
                  <a:pt x="764" y="129"/>
                </a:cubicBezTo>
                <a:cubicBezTo>
                  <a:pt x="754" y="119"/>
                  <a:pt x="741" y="119"/>
                  <a:pt x="729" y="130"/>
                </a:cubicBezTo>
                <a:cubicBezTo>
                  <a:pt x="723" y="135"/>
                  <a:pt x="717" y="142"/>
                  <a:pt x="711" y="147"/>
                </a:cubicBezTo>
                <a:cubicBezTo>
                  <a:pt x="689" y="167"/>
                  <a:pt x="663" y="172"/>
                  <a:pt x="636" y="160"/>
                </a:cubicBezTo>
                <a:cubicBezTo>
                  <a:pt x="608" y="148"/>
                  <a:pt x="595" y="126"/>
                  <a:pt x="593" y="97"/>
                </a:cubicBezTo>
                <a:cubicBezTo>
                  <a:pt x="593" y="89"/>
                  <a:pt x="593" y="80"/>
                  <a:pt x="593" y="72"/>
                </a:cubicBezTo>
                <a:cubicBezTo>
                  <a:pt x="592" y="57"/>
                  <a:pt x="582" y="48"/>
                  <a:pt x="569" y="48"/>
                </a:cubicBezTo>
                <a:cubicBezTo>
                  <a:pt x="557" y="47"/>
                  <a:pt x="546" y="57"/>
                  <a:pt x="545" y="70"/>
                </a:cubicBezTo>
                <a:cubicBezTo>
                  <a:pt x="544" y="79"/>
                  <a:pt x="545" y="89"/>
                  <a:pt x="545" y="98"/>
                </a:cubicBezTo>
                <a:cubicBezTo>
                  <a:pt x="543" y="127"/>
                  <a:pt x="529" y="148"/>
                  <a:pt x="503" y="160"/>
                </a:cubicBezTo>
                <a:cubicBezTo>
                  <a:pt x="475" y="172"/>
                  <a:pt x="450" y="167"/>
                  <a:pt x="428" y="147"/>
                </a:cubicBezTo>
                <a:cubicBezTo>
                  <a:pt x="422" y="142"/>
                  <a:pt x="416" y="136"/>
                  <a:pt x="411" y="131"/>
                </a:cubicBezTo>
                <a:cubicBezTo>
                  <a:pt x="398" y="119"/>
                  <a:pt x="384" y="118"/>
                  <a:pt x="374" y="129"/>
                </a:cubicBezTo>
                <a:cubicBezTo>
                  <a:pt x="364" y="139"/>
                  <a:pt x="365" y="153"/>
                  <a:pt x="376" y="165"/>
                </a:cubicBezTo>
                <a:cubicBezTo>
                  <a:pt x="393" y="181"/>
                  <a:pt x="409" y="197"/>
                  <a:pt x="411" y="222"/>
                </a:cubicBezTo>
                <a:cubicBezTo>
                  <a:pt x="415" y="260"/>
                  <a:pt x="386" y="296"/>
                  <a:pt x="348" y="298"/>
                </a:cubicBezTo>
                <a:cubicBezTo>
                  <a:pt x="338" y="299"/>
                  <a:pt x="328" y="298"/>
                  <a:pt x="318" y="299"/>
                </a:cubicBezTo>
                <a:cubicBezTo>
                  <a:pt x="303" y="301"/>
                  <a:pt x="293" y="311"/>
                  <a:pt x="293" y="324"/>
                </a:cubicBezTo>
                <a:cubicBezTo>
                  <a:pt x="293" y="338"/>
                  <a:pt x="303" y="346"/>
                  <a:pt x="319" y="347"/>
                </a:cubicBezTo>
                <a:cubicBezTo>
                  <a:pt x="332" y="349"/>
                  <a:pt x="343" y="345"/>
                  <a:pt x="354" y="336"/>
                </a:cubicBezTo>
                <a:cubicBezTo>
                  <a:pt x="384" y="312"/>
                  <a:pt x="421" y="304"/>
                  <a:pt x="460" y="309"/>
                </a:cubicBezTo>
                <a:cubicBezTo>
                  <a:pt x="461" y="304"/>
                  <a:pt x="463" y="299"/>
                  <a:pt x="464" y="294"/>
                </a:cubicBezTo>
                <a:cubicBezTo>
                  <a:pt x="478" y="231"/>
                  <a:pt x="542" y="191"/>
                  <a:pt x="605" y="206"/>
                </a:cubicBezTo>
                <a:cubicBezTo>
                  <a:pt x="668" y="222"/>
                  <a:pt x="707" y="287"/>
                  <a:pt x="691" y="350"/>
                </a:cubicBezTo>
                <a:cubicBezTo>
                  <a:pt x="686" y="366"/>
                  <a:pt x="676" y="374"/>
                  <a:pt x="662" y="371"/>
                </a:cubicBezTo>
                <a:cubicBezTo>
                  <a:pt x="648" y="367"/>
                  <a:pt x="643" y="356"/>
                  <a:pt x="646" y="339"/>
                </a:cubicBezTo>
                <a:cubicBezTo>
                  <a:pt x="655" y="298"/>
                  <a:pt x="635" y="263"/>
                  <a:pt x="597" y="252"/>
                </a:cubicBezTo>
                <a:cubicBezTo>
                  <a:pt x="563" y="241"/>
                  <a:pt x="525" y="259"/>
                  <a:pt x="512" y="294"/>
                </a:cubicBezTo>
                <a:cubicBezTo>
                  <a:pt x="502" y="317"/>
                  <a:pt x="504" y="322"/>
                  <a:pt x="523" y="337"/>
                </a:cubicBezTo>
                <a:cubicBezTo>
                  <a:pt x="529" y="343"/>
                  <a:pt x="536" y="349"/>
                  <a:pt x="541" y="355"/>
                </a:cubicBezTo>
                <a:cubicBezTo>
                  <a:pt x="550" y="366"/>
                  <a:pt x="549" y="378"/>
                  <a:pt x="539" y="387"/>
                </a:cubicBezTo>
                <a:cubicBezTo>
                  <a:pt x="530" y="396"/>
                  <a:pt x="517" y="396"/>
                  <a:pt x="507" y="385"/>
                </a:cubicBezTo>
                <a:cubicBezTo>
                  <a:pt x="493" y="371"/>
                  <a:pt x="477" y="359"/>
                  <a:pt x="457" y="355"/>
                </a:cubicBezTo>
                <a:cubicBezTo>
                  <a:pt x="408" y="346"/>
                  <a:pt x="366" y="371"/>
                  <a:pt x="351" y="417"/>
                </a:cubicBezTo>
                <a:cubicBezTo>
                  <a:pt x="365" y="430"/>
                  <a:pt x="378" y="444"/>
                  <a:pt x="392" y="456"/>
                </a:cubicBezTo>
                <a:cubicBezTo>
                  <a:pt x="395" y="459"/>
                  <a:pt x="401" y="460"/>
                  <a:pt x="406" y="459"/>
                </a:cubicBezTo>
                <a:cubicBezTo>
                  <a:pt x="442" y="453"/>
                  <a:pt x="471" y="466"/>
                  <a:pt x="494" y="494"/>
                </a:cubicBezTo>
                <a:cubicBezTo>
                  <a:pt x="503" y="507"/>
                  <a:pt x="502" y="521"/>
                  <a:pt x="491" y="529"/>
                </a:cubicBezTo>
                <a:cubicBezTo>
                  <a:pt x="481" y="537"/>
                  <a:pt x="468" y="535"/>
                  <a:pt x="458" y="522"/>
                </a:cubicBezTo>
                <a:cubicBezTo>
                  <a:pt x="433" y="492"/>
                  <a:pt x="396" y="498"/>
                  <a:pt x="381" y="534"/>
                </a:cubicBezTo>
                <a:cubicBezTo>
                  <a:pt x="374" y="550"/>
                  <a:pt x="364" y="555"/>
                  <a:pt x="350" y="550"/>
                </a:cubicBezTo>
                <a:cubicBezTo>
                  <a:pt x="338" y="545"/>
                  <a:pt x="333" y="533"/>
                  <a:pt x="338" y="518"/>
                </a:cubicBezTo>
                <a:cubicBezTo>
                  <a:pt x="340" y="512"/>
                  <a:pt x="343" y="506"/>
                  <a:pt x="346" y="501"/>
                </a:cubicBezTo>
                <a:cubicBezTo>
                  <a:pt x="349" y="496"/>
                  <a:pt x="353" y="491"/>
                  <a:pt x="356" y="486"/>
                </a:cubicBezTo>
                <a:cubicBezTo>
                  <a:pt x="335" y="455"/>
                  <a:pt x="300" y="443"/>
                  <a:pt x="261" y="454"/>
                </a:cubicBezTo>
                <a:cubicBezTo>
                  <a:pt x="225" y="464"/>
                  <a:pt x="202" y="487"/>
                  <a:pt x="190" y="523"/>
                </a:cubicBezTo>
                <a:cubicBezTo>
                  <a:pt x="187" y="532"/>
                  <a:pt x="188" y="536"/>
                  <a:pt x="198" y="539"/>
                </a:cubicBezTo>
                <a:cubicBezTo>
                  <a:pt x="219" y="548"/>
                  <a:pt x="236" y="562"/>
                  <a:pt x="250" y="581"/>
                </a:cubicBezTo>
                <a:cubicBezTo>
                  <a:pt x="252" y="584"/>
                  <a:pt x="259" y="586"/>
                  <a:pt x="264" y="586"/>
                </a:cubicBezTo>
                <a:cubicBezTo>
                  <a:pt x="283" y="582"/>
                  <a:pt x="301" y="584"/>
                  <a:pt x="319" y="592"/>
                </a:cubicBezTo>
                <a:cubicBezTo>
                  <a:pt x="334" y="599"/>
                  <a:pt x="340" y="610"/>
                  <a:pt x="335" y="623"/>
                </a:cubicBezTo>
                <a:cubicBezTo>
                  <a:pt x="330" y="635"/>
                  <a:pt x="317" y="640"/>
                  <a:pt x="302" y="634"/>
                </a:cubicBezTo>
                <a:cubicBezTo>
                  <a:pt x="265" y="620"/>
                  <a:pt x="236" y="644"/>
                  <a:pt x="242" y="684"/>
                </a:cubicBezTo>
                <a:cubicBezTo>
                  <a:pt x="243" y="697"/>
                  <a:pt x="236" y="709"/>
                  <a:pt x="224" y="711"/>
                </a:cubicBezTo>
                <a:cubicBezTo>
                  <a:pt x="212" y="714"/>
                  <a:pt x="201" y="707"/>
                  <a:pt x="197" y="694"/>
                </a:cubicBezTo>
                <a:cubicBezTo>
                  <a:pt x="189" y="664"/>
                  <a:pt x="197" y="638"/>
                  <a:pt x="215" y="614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36" name="Freeform 22">
            <a:extLst>
              <a:ext uri="{FF2B5EF4-FFF2-40B4-BE49-F238E27FC236}">
                <a16:creationId xmlns:a16="http://schemas.microsoft.com/office/drawing/2014/main" id="{E2429EC0-DA1A-4492-A765-473EC1F2BF24}"/>
              </a:ext>
            </a:extLst>
          </p:cNvPr>
          <p:cNvSpPr>
            <a:spLocks/>
          </p:cNvSpPr>
          <p:nvPr/>
        </p:nvSpPr>
        <p:spPr bwMode="auto">
          <a:xfrm>
            <a:off x="3819525" y="1854200"/>
            <a:ext cx="149225" cy="207962"/>
          </a:xfrm>
          <a:custGeom>
            <a:avLst/>
            <a:gdLst>
              <a:gd name="T0" fmla="*/ 0 w 83"/>
              <a:gd name="T1" fmla="*/ 78 h 115"/>
              <a:gd name="T2" fmla="*/ 40 w 83"/>
              <a:gd name="T3" fmla="*/ 9 h 115"/>
              <a:gd name="T4" fmla="*/ 76 w 83"/>
              <a:gd name="T5" fmla="*/ 13 h 115"/>
              <a:gd name="T6" fmla="*/ 67 w 83"/>
              <a:gd name="T7" fmla="*/ 46 h 115"/>
              <a:gd name="T8" fmla="*/ 46 w 83"/>
              <a:gd name="T9" fmla="*/ 83 h 115"/>
              <a:gd name="T10" fmla="*/ 22 w 83"/>
              <a:gd name="T11" fmla="*/ 115 h 115"/>
              <a:gd name="T12" fmla="*/ 0 w 83"/>
              <a:gd name="T13" fmla="*/ 78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115">
                <a:moveTo>
                  <a:pt x="0" y="78"/>
                </a:moveTo>
                <a:cubicBezTo>
                  <a:pt x="1" y="52"/>
                  <a:pt x="14" y="27"/>
                  <a:pt x="40" y="9"/>
                </a:cubicBezTo>
                <a:cubicBezTo>
                  <a:pt x="54" y="0"/>
                  <a:pt x="68" y="2"/>
                  <a:pt x="76" y="13"/>
                </a:cubicBezTo>
                <a:cubicBezTo>
                  <a:pt x="83" y="25"/>
                  <a:pt x="81" y="36"/>
                  <a:pt x="67" y="46"/>
                </a:cubicBezTo>
                <a:cubicBezTo>
                  <a:pt x="53" y="55"/>
                  <a:pt x="46" y="67"/>
                  <a:pt x="46" y="83"/>
                </a:cubicBezTo>
                <a:cubicBezTo>
                  <a:pt x="45" y="104"/>
                  <a:pt x="37" y="115"/>
                  <a:pt x="22" y="115"/>
                </a:cubicBezTo>
                <a:cubicBezTo>
                  <a:pt x="8" y="114"/>
                  <a:pt x="0" y="102"/>
                  <a:pt x="0" y="78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4" name="Freeform 23">
            <a:extLst>
              <a:ext uri="{FF2B5EF4-FFF2-40B4-BE49-F238E27FC236}">
                <a16:creationId xmlns:a16="http://schemas.microsoft.com/office/drawing/2014/main" id="{47127206-46CE-4766-A90F-BDAE269B180B}"/>
              </a:ext>
            </a:extLst>
          </p:cNvPr>
          <p:cNvSpPr>
            <a:spLocks/>
          </p:cNvSpPr>
          <p:nvPr/>
        </p:nvSpPr>
        <p:spPr bwMode="auto">
          <a:xfrm>
            <a:off x="4576763" y="2093913"/>
            <a:ext cx="119063" cy="84137"/>
          </a:xfrm>
          <a:custGeom>
            <a:avLst/>
            <a:gdLst>
              <a:gd name="T0" fmla="*/ 32 w 66"/>
              <a:gd name="T1" fmla="*/ 0 h 47"/>
              <a:gd name="T2" fmla="*/ 64 w 66"/>
              <a:gd name="T3" fmla="*/ 26 h 47"/>
              <a:gd name="T4" fmla="*/ 30 w 66"/>
              <a:gd name="T5" fmla="*/ 46 h 47"/>
              <a:gd name="T6" fmla="*/ 1 w 66"/>
              <a:gd name="T7" fmla="*/ 24 h 47"/>
              <a:gd name="T8" fmla="*/ 32 w 66"/>
              <a:gd name="T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47">
                <a:moveTo>
                  <a:pt x="32" y="0"/>
                </a:moveTo>
                <a:cubicBezTo>
                  <a:pt x="54" y="0"/>
                  <a:pt x="66" y="9"/>
                  <a:pt x="64" y="26"/>
                </a:cubicBezTo>
                <a:cubicBezTo>
                  <a:pt x="62" y="41"/>
                  <a:pt x="52" y="47"/>
                  <a:pt x="30" y="46"/>
                </a:cubicBezTo>
                <a:cubicBezTo>
                  <a:pt x="12" y="46"/>
                  <a:pt x="2" y="38"/>
                  <a:pt x="1" y="24"/>
                </a:cubicBezTo>
                <a:cubicBezTo>
                  <a:pt x="0" y="9"/>
                  <a:pt x="12" y="0"/>
                  <a:pt x="32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52" name="Freeform 30">
            <a:extLst>
              <a:ext uri="{FF2B5EF4-FFF2-40B4-BE49-F238E27FC236}">
                <a16:creationId xmlns:a16="http://schemas.microsoft.com/office/drawing/2014/main" id="{E7DA19A8-F8B6-4481-820B-FEA4759FFB12}"/>
              </a:ext>
            </a:extLst>
          </p:cNvPr>
          <p:cNvSpPr>
            <a:spLocks/>
          </p:cNvSpPr>
          <p:nvPr/>
        </p:nvSpPr>
        <p:spPr bwMode="auto">
          <a:xfrm>
            <a:off x="5418429" y="2294825"/>
            <a:ext cx="881035" cy="1340874"/>
          </a:xfrm>
          <a:custGeom>
            <a:avLst/>
            <a:gdLst>
              <a:gd name="T0" fmla="*/ 105 w 192"/>
              <a:gd name="T1" fmla="*/ 24 h 291"/>
              <a:gd name="T2" fmla="*/ 85 w 192"/>
              <a:gd name="T3" fmla="*/ 63 h 291"/>
              <a:gd name="T4" fmla="*/ 146 w 192"/>
              <a:gd name="T5" fmla="*/ 204 h 291"/>
              <a:gd name="T6" fmla="*/ 174 w 192"/>
              <a:gd name="T7" fmla="*/ 223 h 291"/>
              <a:gd name="T8" fmla="*/ 190 w 192"/>
              <a:gd name="T9" fmla="*/ 264 h 291"/>
              <a:gd name="T10" fmla="*/ 189 w 192"/>
              <a:gd name="T11" fmla="*/ 291 h 291"/>
              <a:gd name="T12" fmla="*/ 111 w 192"/>
              <a:gd name="T13" fmla="*/ 291 h 291"/>
              <a:gd name="T14" fmla="*/ 132 w 192"/>
              <a:gd name="T15" fmla="*/ 239 h 291"/>
              <a:gd name="T16" fmla="*/ 84 w 192"/>
              <a:gd name="T17" fmla="*/ 207 h 291"/>
              <a:gd name="T18" fmla="*/ 57 w 192"/>
              <a:gd name="T19" fmla="*/ 236 h 291"/>
              <a:gd name="T20" fmla="*/ 1 w 192"/>
              <a:gd name="T21" fmla="*/ 179 h 291"/>
              <a:gd name="T22" fmla="*/ 52 w 192"/>
              <a:gd name="T23" fmla="*/ 158 h 291"/>
              <a:gd name="T24" fmla="*/ 40 w 192"/>
              <a:gd name="T25" fmla="*/ 101 h 291"/>
              <a:gd name="T26" fmla="*/ 0 w 192"/>
              <a:gd name="T27" fmla="*/ 101 h 291"/>
              <a:gd name="T28" fmla="*/ 0 w 192"/>
              <a:gd name="T29" fmla="*/ 23 h 291"/>
              <a:gd name="T30" fmla="*/ 52 w 192"/>
              <a:gd name="T31" fmla="*/ 44 h 291"/>
              <a:gd name="T32" fmla="*/ 81 w 192"/>
              <a:gd name="T33" fmla="*/ 0 h 291"/>
              <a:gd name="T34" fmla="*/ 105 w 192"/>
              <a:gd name="T35" fmla="*/ 24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92" h="291">
                <a:moveTo>
                  <a:pt x="105" y="24"/>
                </a:moveTo>
                <a:cubicBezTo>
                  <a:pt x="98" y="37"/>
                  <a:pt x="90" y="50"/>
                  <a:pt x="85" y="63"/>
                </a:cubicBezTo>
                <a:cubicBezTo>
                  <a:pt x="64" y="120"/>
                  <a:pt x="91" y="181"/>
                  <a:pt x="146" y="204"/>
                </a:cubicBezTo>
                <a:cubicBezTo>
                  <a:pt x="157" y="208"/>
                  <a:pt x="165" y="216"/>
                  <a:pt x="174" y="223"/>
                </a:cubicBezTo>
                <a:cubicBezTo>
                  <a:pt x="187" y="234"/>
                  <a:pt x="192" y="247"/>
                  <a:pt x="190" y="264"/>
                </a:cubicBezTo>
                <a:cubicBezTo>
                  <a:pt x="189" y="272"/>
                  <a:pt x="189" y="281"/>
                  <a:pt x="189" y="291"/>
                </a:cubicBezTo>
                <a:cubicBezTo>
                  <a:pt x="163" y="291"/>
                  <a:pt x="138" y="291"/>
                  <a:pt x="111" y="291"/>
                </a:cubicBezTo>
                <a:cubicBezTo>
                  <a:pt x="118" y="273"/>
                  <a:pt x="125" y="256"/>
                  <a:pt x="132" y="239"/>
                </a:cubicBezTo>
                <a:cubicBezTo>
                  <a:pt x="116" y="228"/>
                  <a:pt x="101" y="218"/>
                  <a:pt x="84" y="207"/>
                </a:cubicBezTo>
                <a:cubicBezTo>
                  <a:pt x="76" y="216"/>
                  <a:pt x="66" y="226"/>
                  <a:pt x="57" y="236"/>
                </a:cubicBezTo>
                <a:cubicBezTo>
                  <a:pt x="38" y="216"/>
                  <a:pt x="20" y="198"/>
                  <a:pt x="1" y="179"/>
                </a:cubicBezTo>
                <a:cubicBezTo>
                  <a:pt x="18" y="172"/>
                  <a:pt x="35" y="165"/>
                  <a:pt x="52" y="158"/>
                </a:cubicBezTo>
                <a:cubicBezTo>
                  <a:pt x="48" y="139"/>
                  <a:pt x="44" y="121"/>
                  <a:pt x="40" y="101"/>
                </a:cubicBezTo>
                <a:cubicBezTo>
                  <a:pt x="28" y="101"/>
                  <a:pt x="14" y="101"/>
                  <a:pt x="0" y="101"/>
                </a:cubicBezTo>
                <a:cubicBezTo>
                  <a:pt x="0" y="75"/>
                  <a:pt x="0" y="50"/>
                  <a:pt x="0" y="23"/>
                </a:cubicBezTo>
                <a:cubicBezTo>
                  <a:pt x="18" y="30"/>
                  <a:pt x="35" y="37"/>
                  <a:pt x="52" y="44"/>
                </a:cubicBezTo>
                <a:cubicBezTo>
                  <a:pt x="62" y="29"/>
                  <a:pt x="71" y="15"/>
                  <a:pt x="81" y="0"/>
                </a:cubicBezTo>
                <a:cubicBezTo>
                  <a:pt x="91" y="9"/>
                  <a:pt x="98" y="17"/>
                  <a:pt x="105" y="24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53" name="Freeform 31">
            <a:extLst>
              <a:ext uri="{FF2B5EF4-FFF2-40B4-BE49-F238E27FC236}">
                <a16:creationId xmlns:a16="http://schemas.microsoft.com/office/drawing/2014/main" id="{408D6C93-9095-45E3-B3A1-5C569992617C}"/>
              </a:ext>
            </a:extLst>
          </p:cNvPr>
          <p:cNvSpPr>
            <a:spLocks/>
          </p:cNvSpPr>
          <p:nvPr/>
        </p:nvSpPr>
        <p:spPr bwMode="auto">
          <a:xfrm>
            <a:off x="6280143" y="1889085"/>
            <a:ext cx="877171" cy="1337010"/>
          </a:xfrm>
          <a:custGeom>
            <a:avLst/>
            <a:gdLst>
              <a:gd name="T0" fmla="*/ 1 w 191"/>
              <a:gd name="T1" fmla="*/ 0 h 290"/>
              <a:gd name="T2" fmla="*/ 80 w 191"/>
              <a:gd name="T3" fmla="*/ 0 h 290"/>
              <a:gd name="T4" fmla="*/ 59 w 191"/>
              <a:gd name="T5" fmla="*/ 52 h 290"/>
              <a:gd name="T6" fmla="*/ 107 w 191"/>
              <a:gd name="T7" fmla="*/ 84 h 290"/>
              <a:gd name="T8" fmla="*/ 134 w 191"/>
              <a:gd name="T9" fmla="*/ 55 h 290"/>
              <a:gd name="T10" fmla="*/ 190 w 191"/>
              <a:gd name="T11" fmla="*/ 111 h 290"/>
              <a:gd name="T12" fmla="*/ 139 w 191"/>
              <a:gd name="T13" fmla="*/ 133 h 290"/>
              <a:gd name="T14" fmla="*/ 150 w 191"/>
              <a:gd name="T15" fmla="*/ 189 h 290"/>
              <a:gd name="T16" fmla="*/ 191 w 191"/>
              <a:gd name="T17" fmla="*/ 189 h 290"/>
              <a:gd name="T18" fmla="*/ 191 w 191"/>
              <a:gd name="T19" fmla="*/ 268 h 290"/>
              <a:gd name="T20" fmla="*/ 139 w 191"/>
              <a:gd name="T21" fmla="*/ 247 h 290"/>
              <a:gd name="T22" fmla="*/ 110 w 191"/>
              <a:gd name="T23" fmla="*/ 290 h 290"/>
              <a:gd name="T24" fmla="*/ 85 w 191"/>
              <a:gd name="T25" fmla="*/ 264 h 290"/>
              <a:gd name="T26" fmla="*/ 111 w 191"/>
              <a:gd name="T27" fmla="*/ 212 h 290"/>
              <a:gd name="T28" fmla="*/ 47 w 191"/>
              <a:gd name="T29" fmla="*/ 88 h 290"/>
              <a:gd name="T30" fmla="*/ 14 w 191"/>
              <a:gd name="T31" fmla="*/ 64 h 290"/>
              <a:gd name="T32" fmla="*/ 1 w 191"/>
              <a:gd name="T33" fmla="*/ 33 h 290"/>
              <a:gd name="T34" fmla="*/ 1 w 191"/>
              <a:gd name="T35" fmla="*/ 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91" h="290">
                <a:moveTo>
                  <a:pt x="1" y="0"/>
                </a:moveTo>
                <a:cubicBezTo>
                  <a:pt x="28" y="0"/>
                  <a:pt x="53" y="0"/>
                  <a:pt x="80" y="0"/>
                </a:cubicBezTo>
                <a:cubicBezTo>
                  <a:pt x="72" y="18"/>
                  <a:pt x="65" y="35"/>
                  <a:pt x="59" y="52"/>
                </a:cubicBezTo>
                <a:cubicBezTo>
                  <a:pt x="74" y="63"/>
                  <a:pt x="90" y="73"/>
                  <a:pt x="107" y="84"/>
                </a:cubicBezTo>
                <a:cubicBezTo>
                  <a:pt x="116" y="75"/>
                  <a:pt x="125" y="65"/>
                  <a:pt x="134" y="55"/>
                </a:cubicBezTo>
                <a:cubicBezTo>
                  <a:pt x="153" y="75"/>
                  <a:pt x="171" y="93"/>
                  <a:pt x="190" y="111"/>
                </a:cubicBezTo>
                <a:cubicBezTo>
                  <a:pt x="173" y="118"/>
                  <a:pt x="156" y="126"/>
                  <a:pt x="139" y="133"/>
                </a:cubicBezTo>
                <a:cubicBezTo>
                  <a:pt x="143" y="151"/>
                  <a:pt x="146" y="170"/>
                  <a:pt x="150" y="189"/>
                </a:cubicBezTo>
                <a:cubicBezTo>
                  <a:pt x="163" y="189"/>
                  <a:pt x="176" y="189"/>
                  <a:pt x="191" y="189"/>
                </a:cubicBezTo>
                <a:cubicBezTo>
                  <a:pt x="191" y="215"/>
                  <a:pt x="191" y="241"/>
                  <a:pt x="191" y="268"/>
                </a:cubicBezTo>
                <a:cubicBezTo>
                  <a:pt x="173" y="260"/>
                  <a:pt x="155" y="253"/>
                  <a:pt x="139" y="247"/>
                </a:cubicBezTo>
                <a:cubicBezTo>
                  <a:pt x="129" y="261"/>
                  <a:pt x="120" y="276"/>
                  <a:pt x="110" y="290"/>
                </a:cubicBezTo>
                <a:cubicBezTo>
                  <a:pt x="101" y="281"/>
                  <a:pt x="93" y="272"/>
                  <a:pt x="85" y="264"/>
                </a:cubicBezTo>
                <a:cubicBezTo>
                  <a:pt x="97" y="250"/>
                  <a:pt x="106" y="232"/>
                  <a:pt x="111" y="212"/>
                </a:cubicBezTo>
                <a:cubicBezTo>
                  <a:pt x="121" y="161"/>
                  <a:pt x="95" y="109"/>
                  <a:pt x="47" y="88"/>
                </a:cubicBezTo>
                <a:cubicBezTo>
                  <a:pt x="34" y="82"/>
                  <a:pt x="24" y="74"/>
                  <a:pt x="14" y="64"/>
                </a:cubicBezTo>
                <a:cubicBezTo>
                  <a:pt x="4" y="56"/>
                  <a:pt x="0" y="46"/>
                  <a:pt x="1" y="33"/>
                </a:cubicBezTo>
                <a:cubicBezTo>
                  <a:pt x="2" y="23"/>
                  <a:pt x="1" y="12"/>
                  <a:pt x="1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54" name="Freeform 32">
            <a:extLst>
              <a:ext uri="{FF2B5EF4-FFF2-40B4-BE49-F238E27FC236}">
                <a16:creationId xmlns:a16="http://schemas.microsoft.com/office/drawing/2014/main" id="{EE6CA526-7434-4BA1-8456-DBD5FED5E0CC}"/>
              </a:ext>
            </a:extLst>
          </p:cNvPr>
          <p:cNvSpPr>
            <a:spLocks noEditPoints="1"/>
          </p:cNvSpPr>
          <p:nvPr/>
        </p:nvSpPr>
        <p:spPr bwMode="auto">
          <a:xfrm>
            <a:off x="5822236" y="2526676"/>
            <a:ext cx="1338942" cy="1414294"/>
          </a:xfrm>
          <a:custGeom>
            <a:avLst/>
            <a:gdLst>
              <a:gd name="T0" fmla="*/ 287 w 292"/>
              <a:gd name="T1" fmla="*/ 255 h 307"/>
              <a:gd name="T2" fmla="*/ 281 w 292"/>
              <a:gd name="T3" fmla="*/ 250 h 307"/>
              <a:gd name="T4" fmla="*/ 236 w 292"/>
              <a:gd name="T5" fmla="*/ 205 h 307"/>
              <a:gd name="T6" fmla="*/ 222 w 292"/>
              <a:gd name="T7" fmla="*/ 200 h 307"/>
              <a:gd name="T8" fmla="*/ 196 w 292"/>
              <a:gd name="T9" fmla="*/ 204 h 307"/>
              <a:gd name="T10" fmla="*/ 189 w 292"/>
              <a:gd name="T11" fmla="*/ 210 h 307"/>
              <a:gd name="T12" fmla="*/ 189 w 292"/>
              <a:gd name="T13" fmla="*/ 215 h 307"/>
              <a:gd name="T14" fmla="*/ 206 w 292"/>
              <a:gd name="T15" fmla="*/ 266 h 307"/>
              <a:gd name="T16" fmla="*/ 243 w 292"/>
              <a:gd name="T17" fmla="*/ 301 h 307"/>
              <a:gd name="T18" fmla="*/ 213 w 292"/>
              <a:gd name="T19" fmla="*/ 299 h 307"/>
              <a:gd name="T20" fmla="*/ 157 w 292"/>
              <a:gd name="T21" fmla="*/ 259 h 307"/>
              <a:gd name="T22" fmla="*/ 151 w 292"/>
              <a:gd name="T23" fmla="*/ 246 h 307"/>
              <a:gd name="T24" fmla="*/ 157 w 292"/>
              <a:gd name="T25" fmla="*/ 207 h 307"/>
              <a:gd name="T26" fmla="*/ 154 w 292"/>
              <a:gd name="T27" fmla="*/ 197 h 307"/>
              <a:gd name="T28" fmla="*/ 56 w 292"/>
              <a:gd name="T29" fmla="*/ 100 h 307"/>
              <a:gd name="T30" fmla="*/ 44 w 292"/>
              <a:gd name="T31" fmla="*/ 96 h 307"/>
              <a:gd name="T32" fmla="*/ 2 w 292"/>
              <a:gd name="T33" fmla="*/ 57 h 307"/>
              <a:gd name="T34" fmla="*/ 37 w 292"/>
              <a:gd name="T35" fmla="*/ 8 h 307"/>
              <a:gd name="T36" fmla="*/ 88 w 292"/>
              <a:gd name="T37" fmla="*/ 63 h 307"/>
              <a:gd name="T38" fmla="*/ 92 w 292"/>
              <a:gd name="T39" fmla="*/ 78 h 307"/>
              <a:gd name="T40" fmla="*/ 182 w 292"/>
              <a:gd name="T41" fmla="*/ 167 h 307"/>
              <a:gd name="T42" fmla="*/ 193 w 292"/>
              <a:gd name="T43" fmla="*/ 171 h 307"/>
              <a:gd name="T44" fmla="*/ 232 w 292"/>
              <a:gd name="T45" fmla="*/ 165 h 307"/>
              <a:gd name="T46" fmla="*/ 244 w 292"/>
              <a:gd name="T47" fmla="*/ 170 h 307"/>
              <a:gd name="T48" fmla="*/ 288 w 292"/>
              <a:gd name="T49" fmla="*/ 233 h 307"/>
              <a:gd name="T50" fmla="*/ 290 w 292"/>
              <a:gd name="T51" fmla="*/ 255 h 307"/>
              <a:gd name="T52" fmla="*/ 287 w 292"/>
              <a:gd name="T53" fmla="*/ 255 h 307"/>
              <a:gd name="T54" fmla="*/ 46 w 292"/>
              <a:gd name="T55" fmla="*/ 78 h 307"/>
              <a:gd name="T56" fmla="*/ 72 w 292"/>
              <a:gd name="T57" fmla="*/ 51 h 307"/>
              <a:gd name="T58" fmla="*/ 46 w 292"/>
              <a:gd name="T59" fmla="*/ 24 h 307"/>
              <a:gd name="T60" fmla="*/ 19 w 292"/>
              <a:gd name="T61" fmla="*/ 52 h 307"/>
              <a:gd name="T62" fmla="*/ 46 w 292"/>
              <a:gd name="T63" fmla="*/ 78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92" h="307">
                <a:moveTo>
                  <a:pt x="287" y="255"/>
                </a:moveTo>
                <a:cubicBezTo>
                  <a:pt x="285" y="254"/>
                  <a:pt x="283" y="252"/>
                  <a:pt x="281" y="250"/>
                </a:cubicBezTo>
                <a:cubicBezTo>
                  <a:pt x="266" y="235"/>
                  <a:pt x="251" y="220"/>
                  <a:pt x="236" y="205"/>
                </a:cubicBezTo>
                <a:cubicBezTo>
                  <a:pt x="232" y="200"/>
                  <a:pt x="228" y="199"/>
                  <a:pt x="222" y="200"/>
                </a:cubicBezTo>
                <a:cubicBezTo>
                  <a:pt x="213" y="201"/>
                  <a:pt x="204" y="202"/>
                  <a:pt x="196" y="204"/>
                </a:cubicBezTo>
                <a:cubicBezTo>
                  <a:pt x="193" y="204"/>
                  <a:pt x="191" y="207"/>
                  <a:pt x="189" y="210"/>
                </a:cubicBezTo>
                <a:cubicBezTo>
                  <a:pt x="189" y="211"/>
                  <a:pt x="189" y="214"/>
                  <a:pt x="189" y="215"/>
                </a:cubicBezTo>
                <a:cubicBezTo>
                  <a:pt x="180" y="237"/>
                  <a:pt x="189" y="253"/>
                  <a:pt x="206" y="266"/>
                </a:cubicBezTo>
                <a:cubicBezTo>
                  <a:pt x="219" y="276"/>
                  <a:pt x="230" y="289"/>
                  <a:pt x="243" y="301"/>
                </a:cubicBezTo>
                <a:cubicBezTo>
                  <a:pt x="231" y="305"/>
                  <a:pt x="223" y="307"/>
                  <a:pt x="213" y="299"/>
                </a:cubicBezTo>
                <a:cubicBezTo>
                  <a:pt x="195" y="285"/>
                  <a:pt x="176" y="272"/>
                  <a:pt x="157" y="259"/>
                </a:cubicBezTo>
                <a:cubicBezTo>
                  <a:pt x="151" y="255"/>
                  <a:pt x="150" y="252"/>
                  <a:pt x="151" y="246"/>
                </a:cubicBezTo>
                <a:cubicBezTo>
                  <a:pt x="153" y="233"/>
                  <a:pt x="155" y="220"/>
                  <a:pt x="157" y="207"/>
                </a:cubicBezTo>
                <a:cubicBezTo>
                  <a:pt x="157" y="204"/>
                  <a:pt x="156" y="199"/>
                  <a:pt x="154" y="197"/>
                </a:cubicBezTo>
                <a:cubicBezTo>
                  <a:pt x="122" y="164"/>
                  <a:pt x="89" y="132"/>
                  <a:pt x="56" y="100"/>
                </a:cubicBezTo>
                <a:cubicBezTo>
                  <a:pt x="54" y="97"/>
                  <a:pt x="49" y="96"/>
                  <a:pt x="44" y="96"/>
                </a:cubicBezTo>
                <a:cubicBezTo>
                  <a:pt x="22" y="94"/>
                  <a:pt x="4" y="78"/>
                  <a:pt x="2" y="57"/>
                </a:cubicBezTo>
                <a:cubicBezTo>
                  <a:pt x="0" y="33"/>
                  <a:pt x="13" y="13"/>
                  <a:pt x="37" y="8"/>
                </a:cubicBezTo>
                <a:cubicBezTo>
                  <a:pt x="69" y="0"/>
                  <a:pt x="97" y="31"/>
                  <a:pt x="88" y="63"/>
                </a:cubicBezTo>
                <a:cubicBezTo>
                  <a:pt x="86" y="70"/>
                  <a:pt x="87" y="73"/>
                  <a:pt x="92" y="78"/>
                </a:cubicBezTo>
                <a:cubicBezTo>
                  <a:pt x="122" y="108"/>
                  <a:pt x="152" y="138"/>
                  <a:pt x="182" y="167"/>
                </a:cubicBezTo>
                <a:cubicBezTo>
                  <a:pt x="184" y="170"/>
                  <a:pt x="189" y="171"/>
                  <a:pt x="193" y="171"/>
                </a:cubicBezTo>
                <a:cubicBezTo>
                  <a:pt x="206" y="170"/>
                  <a:pt x="219" y="168"/>
                  <a:pt x="232" y="165"/>
                </a:cubicBezTo>
                <a:cubicBezTo>
                  <a:pt x="237" y="165"/>
                  <a:pt x="241" y="166"/>
                  <a:pt x="244" y="170"/>
                </a:cubicBezTo>
                <a:cubicBezTo>
                  <a:pt x="259" y="191"/>
                  <a:pt x="274" y="211"/>
                  <a:pt x="288" y="233"/>
                </a:cubicBezTo>
                <a:cubicBezTo>
                  <a:pt x="292" y="238"/>
                  <a:pt x="289" y="247"/>
                  <a:pt x="290" y="255"/>
                </a:cubicBezTo>
                <a:cubicBezTo>
                  <a:pt x="289" y="255"/>
                  <a:pt x="288" y="255"/>
                  <a:pt x="287" y="255"/>
                </a:cubicBezTo>
                <a:close/>
                <a:moveTo>
                  <a:pt x="46" y="78"/>
                </a:moveTo>
                <a:cubicBezTo>
                  <a:pt x="61" y="78"/>
                  <a:pt x="73" y="66"/>
                  <a:pt x="72" y="51"/>
                </a:cubicBezTo>
                <a:cubicBezTo>
                  <a:pt x="72" y="36"/>
                  <a:pt x="60" y="24"/>
                  <a:pt x="46" y="24"/>
                </a:cubicBezTo>
                <a:cubicBezTo>
                  <a:pt x="31" y="24"/>
                  <a:pt x="18" y="37"/>
                  <a:pt x="19" y="52"/>
                </a:cubicBezTo>
                <a:cubicBezTo>
                  <a:pt x="19" y="66"/>
                  <a:pt x="31" y="78"/>
                  <a:pt x="46" y="78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55" name="Freeform 33">
            <a:extLst>
              <a:ext uri="{FF2B5EF4-FFF2-40B4-BE49-F238E27FC236}">
                <a16:creationId xmlns:a16="http://schemas.microsoft.com/office/drawing/2014/main" id="{A0F7B033-D00A-4000-94A6-4D6314E3DAF3}"/>
              </a:ext>
            </a:extLst>
          </p:cNvPr>
          <p:cNvSpPr>
            <a:spLocks noEditPoints="1"/>
          </p:cNvSpPr>
          <p:nvPr/>
        </p:nvSpPr>
        <p:spPr bwMode="auto">
          <a:xfrm>
            <a:off x="5435817" y="1608932"/>
            <a:ext cx="1317689" cy="1373719"/>
          </a:xfrm>
          <a:custGeom>
            <a:avLst/>
            <a:gdLst>
              <a:gd name="T0" fmla="*/ 5 w 287"/>
              <a:gd name="T1" fmla="*/ 50 h 298"/>
              <a:gd name="T2" fmla="*/ 56 w 287"/>
              <a:gd name="T3" fmla="*/ 102 h 298"/>
              <a:gd name="T4" fmla="*/ 72 w 287"/>
              <a:gd name="T5" fmla="*/ 107 h 298"/>
              <a:gd name="T6" fmla="*/ 100 w 287"/>
              <a:gd name="T7" fmla="*/ 101 h 298"/>
              <a:gd name="T8" fmla="*/ 106 w 287"/>
              <a:gd name="T9" fmla="*/ 72 h 298"/>
              <a:gd name="T10" fmla="*/ 102 w 287"/>
              <a:gd name="T11" fmla="*/ 56 h 298"/>
              <a:gd name="T12" fmla="*/ 49 w 287"/>
              <a:gd name="T13" fmla="*/ 5 h 298"/>
              <a:gd name="T14" fmla="*/ 80 w 287"/>
              <a:gd name="T15" fmla="*/ 8 h 298"/>
              <a:gd name="T16" fmla="*/ 136 w 287"/>
              <a:gd name="T17" fmla="*/ 48 h 298"/>
              <a:gd name="T18" fmla="*/ 141 w 287"/>
              <a:gd name="T19" fmla="*/ 60 h 298"/>
              <a:gd name="T20" fmla="*/ 135 w 287"/>
              <a:gd name="T21" fmla="*/ 99 h 298"/>
              <a:gd name="T22" fmla="*/ 139 w 287"/>
              <a:gd name="T23" fmla="*/ 110 h 298"/>
              <a:gd name="T24" fmla="*/ 229 w 287"/>
              <a:gd name="T25" fmla="*/ 200 h 298"/>
              <a:gd name="T26" fmla="*/ 242 w 287"/>
              <a:gd name="T27" fmla="*/ 206 h 298"/>
              <a:gd name="T28" fmla="*/ 286 w 287"/>
              <a:gd name="T29" fmla="*/ 247 h 298"/>
              <a:gd name="T30" fmla="*/ 247 w 287"/>
              <a:gd name="T31" fmla="*/ 294 h 298"/>
              <a:gd name="T32" fmla="*/ 199 w 287"/>
              <a:gd name="T33" fmla="*/ 261 h 298"/>
              <a:gd name="T34" fmla="*/ 199 w 287"/>
              <a:gd name="T35" fmla="*/ 237 h 298"/>
              <a:gd name="T36" fmla="*/ 196 w 287"/>
              <a:gd name="T37" fmla="*/ 225 h 298"/>
              <a:gd name="T38" fmla="*/ 109 w 287"/>
              <a:gd name="T39" fmla="*/ 139 h 298"/>
              <a:gd name="T40" fmla="*/ 98 w 287"/>
              <a:gd name="T41" fmla="*/ 136 h 298"/>
              <a:gd name="T42" fmla="*/ 60 w 287"/>
              <a:gd name="T43" fmla="*/ 141 h 298"/>
              <a:gd name="T44" fmla="*/ 48 w 287"/>
              <a:gd name="T45" fmla="*/ 137 h 298"/>
              <a:gd name="T46" fmla="*/ 9 w 287"/>
              <a:gd name="T47" fmla="*/ 81 h 298"/>
              <a:gd name="T48" fmla="*/ 5 w 287"/>
              <a:gd name="T49" fmla="*/ 50 h 298"/>
              <a:gd name="T50" fmla="*/ 215 w 287"/>
              <a:gd name="T51" fmla="*/ 251 h 298"/>
              <a:gd name="T52" fmla="*/ 241 w 287"/>
              <a:gd name="T53" fmla="*/ 277 h 298"/>
              <a:gd name="T54" fmla="*/ 268 w 287"/>
              <a:gd name="T55" fmla="*/ 251 h 298"/>
              <a:gd name="T56" fmla="*/ 241 w 287"/>
              <a:gd name="T57" fmla="*/ 223 h 298"/>
              <a:gd name="T58" fmla="*/ 215 w 287"/>
              <a:gd name="T59" fmla="*/ 251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7" h="298">
                <a:moveTo>
                  <a:pt x="5" y="50"/>
                </a:moveTo>
                <a:cubicBezTo>
                  <a:pt x="23" y="68"/>
                  <a:pt x="40" y="85"/>
                  <a:pt x="56" y="102"/>
                </a:cubicBezTo>
                <a:cubicBezTo>
                  <a:pt x="60" y="107"/>
                  <a:pt x="65" y="109"/>
                  <a:pt x="72" y="107"/>
                </a:cubicBezTo>
                <a:cubicBezTo>
                  <a:pt x="81" y="104"/>
                  <a:pt x="94" y="106"/>
                  <a:pt x="100" y="101"/>
                </a:cubicBezTo>
                <a:cubicBezTo>
                  <a:pt x="106" y="95"/>
                  <a:pt x="104" y="82"/>
                  <a:pt x="106" y="72"/>
                </a:cubicBezTo>
                <a:cubicBezTo>
                  <a:pt x="108" y="66"/>
                  <a:pt x="107" y="61"/>
                  <a:pt x="102" y="56"/>
                </a:cubicBezTo>
                <a:cubicBezTo>
                  <a:pt x="84" y="40"/>
                  <a:pt x="68" y="23"/>
                  <a:pt x="49" y="5"/>
                </a:cubicBezTo>
                <a:cubicBezTo>
                  <a:pt x="61" y="2"/>
                  <a:pt x="70" y="0"/>
                  <a:pt x="80" y="8"/>
                </a:cubicBezTo>
                <a:cubicBezTo>
                  <a:pt x="98" y="22"/>
                  <a:pt x="117" y="35"/>
                  <a:pt x="136" y="48"/>
                </a:cubicBezTo>
                <a:cubicBezTo>
                  <a:pt x="141" y="51"/>
                  <a:pt x="142" y="54"/>
                  <a:pt x="141" y="60"/>
                </a:cubicBezTo>
                <a:cubicBezTo>
                  <a:pt x="139" y="73"/>
                  <a:pt x="137" y="86"/>
                  <a:pt x="135" y="99"/>
                </a:cubicBezTo>
                <a:cubicBezTo>
                  <a:pt x="135" y="103"/>
                  <a:pt x="136" y="108"/>
                  <a:pt x="139" y="110"/>
                </a:cubicBezTo>
                <a:cubicBezTo>
                  <a:pt x="169" y="140"/>
                  <a:pt x="199" y="170"/>
                  <a:pt x="229" y="200"/>
                </a:cubicBezTo>
                <a:cubicBezTo>
                  <a:pt x="232" y="203"/>
                  <a:pt x="237" y="206"/>
                  <a:pt x="242" y="206"/>
                </a:cubicBezTo>
                <a:cubicBezTo>
                  <a:pt x="264" y="207"/>
                  <a:pt x="284" y="225"/>
                  <a:pt x="286" y="247"/>
                </a:cubicBezTo>
                <a:cubicBezTo>
                  <a:pt x="287" y="270"/>
                  <a:pt x="271" y="290"/>
                  <a:pt x="247" y="294"/>
                </a:cubicBezTo>
                <a:cubicBezTo>
                  <a:pt x="226" y="298"/>
                  <a:pt x="204" y="283"/>
                  <a:pt x="199" y="261"/>
                </a:cubicBezTo>
                <a:cubicBezTo>
                  <a:pt x="197" y="253"/>
                  <a:pt x="198" y="245"/>
                  <a:pt x="199" y="237"/>
                </a:cubicBezTo>
                <a:cubicBezTo>
                  <a:pt x="200" y="232"/>
                  <a:pt x="200" y="229"/>
                  <a:pt x="196" y="225"/>
                </a:cubicBezTo>
                <a:cubicBezTo>
                  <a:pt x="167" y="196"/>
                  <a:pt x="139" y="167"/>
                  <a:pt x="109" y="139"/>
                </a:cubicBezTo>
                <a:cubicBezTo>
                  <a:pt x="107" y="136"/>
                  <a:pt x="102" y="135"/>
                  <a:pt x="98" y="136"/>
                </a:cubicBezTo>
                <a:cubicBezTo>
                  <a:pt x="85" y="137"/>
                  <a:pt x="72" y="139"/>
                  <a:pt x="60" y="141"/>
                </a:cubicBezTo>
                <a:cubicBezTo>
                  <a:pt x="54" y="142"/>
                  <a:pt x="51" y="141"/>
                  <a:pt x="48" y="137"/>
                </a:cubicBezTo>
                <a:cubicBezTo>
                  <a:pt x="35" y="118"/>
                  <a:pt x="23" y="99"/>
                  <a:pt x="9" y="81"/>
                </a:cubicBezTo>
                <a:cubicBezTo>
                  <a:pt x="1" y="72"/>
                  <a:pt x="0" y="63"/>
                  <a:pt x="5" y="50"/>
                </a:cubicBezTo>
                <a:close/>
                <a:moveTo>
                  <a:pt x="215" y="251"/>
                </a:moveTo>
                <a:cubicBezTo>
                  <a:pt x="215" y="267"/>
                  <a:pt x="225" y="277"/>
                  <a:pt x="241" y="277"/>
                </a:cubicBezTo>
                <a:cubicBezTo>
                  <a:pt x="256" y="277"/>
                  <a:pt x="268" y="265"/>
                  <a:pt x="268" y="251"/>
                </a:cubicBezTo>
                <a:cubicBezTo>
                  <a:pt x="268" y="235"/>
                  <a:pt x="257" y="223"/>
                  <a:pt x="241" y="223"/>
                </a:cubicBezTo>
                <a:cubicBezTo>
                  <a:pt x="228" y="224"/>
                  <a:pt x="214" y="233"/>
                  <a:pt x="215" y="251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3157" name="Grupo 3156">
            <a:extLst>
              <a:ext uri="{FF2B5EF4-FFF2-40B4-BE49-F238E27FC236}">
                <a16:creationId xmlns:a16="http://schemas.microsoft.com/office/drawing/2014/main" id="{25378F05-5DE0-4283-B35A-7FC1519C3FAC}"/>
              </a:ext>
            </a:extLst>
          </p:cNvPr>
          <p:cNvGrpSpPr/>
          <p:nvPr/>
        </p:nvGrpSpPr>
        <p:grpSpPr>
          <a:xfrm>
            <a:off x="7291251" y="1658436"/>
            <a:ext cx="2022903" cy="2169742"/>
            <a:chOff x="8483601" y="1695450"/>
            <a:chExt cx="1662112" cy="1782762"/>
          </a:xfrm>
          <a:solidFill>
            <a:srgbClr val="2A6F98"/>
          </a:solidFill>
        </p:grpSpPr>
        <p:sp>
          <p:nvSpPr>
            <p:cNvPr id="3149" name="Freeform 27">
              <a:extLst>
                <a:ext uri="{FF2B5EF4-FFF2-40B4-BE49-F238E27FC236}">
                  <a16:creationId xmlns:a16="http://schemas.microsoft.com/office/drawing/2014/main" id="{F1AFE241-558E-4F9A-9175-553B86D3B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138" y="2717800"/>
              <a:ext cx="1425575" cy="760412"/>
            </a:xfrm>
            <a:custGeom>
              <a:avLst/>
              <a:gdLst>
                <a:gd name="T0" fmla="*/ 310 w 378"/>
                <a:gd name="T1" fmla="*/ 200 h 201"/>
                <a:gd name="T2" fmla="*/ 317 w 378"/>
                <a:gd name="T3" fmla="*/ 174 h 201"/>
                <a:gd name="T4" fmla="*/ 317 w 378"/>
                <a:gd name="T5" fmla="*/ 142 h 201"/>
                <a:gd name="T6" fmla="*/ 284 w 378"/>
                <a:gd name="T7" fmla="*/ 141 h 201"/>
                <a:gd name="T8" fmla="*/ 284 w 378"/>
                <a:gd name="T9" fmla="*/ 174 h 201"/>
                <a:gd name="T10" fmla="*/ 291 w 378"/>
                <a:gd name="T11" fmla="*/ 200 h 201"/>
                <a:gd name="T12" fmla="*/ 261 w 378"/>
                <a:gd name="T13" fmla="*/ 200 h 201"/>
                <a:gd name="T14" fmla="*/ 268 w 378"/>
                <a:gd name="T15" fmla="*/ 175 h 201"/>
                <a:gd name="T16" fmla="*/ 260 w 378"/>
                <a:gd name="T17" fmla="*/ 139 h 201"/>
                <a:gd name="T18" fmla="*/ 260 w 378"/>
                <a:gd name="T19" fmla="*/ 167 h 201"/>
                <a:gd name="T20" fmla="*/ 242 w 378"/>
                <a:gd name="T21" fmla="*/ 167 h 201"/>
                <a:gd name="T22" fmla="*/ 242 w 378"/>
                <a:gd name="T23" fmla="*/ 139 h 201"/>
                <a:gd name="T24" fmla="*/ 235 w 378"/>
                <a:gd name="T25" fmla="*/ 175 h 201"/>
                <a:gd name="T26" fmla="*/ 241 w 378"/>
                <a:gd name="T27" fmla="*/ 200 h 201"/>
                <a:gd name="T28" fmla="*/ 233 w 378"/>
                <a:gd name="T29" fmla="*/ 200 h 201"/>
                <a:gd name="T30" fmla="*/ 40 w 378"/>
                <a:gd name="T31" fmla="*/ 200 h 201"/>
                <a:gd name="T32" fmla="*/ 0 w 378"/>
                <a:gd name="T33" fmla="*/ 161 h 201"/>
                <a:gd name="T34" fmla="*/ 0 w 378"/>
                <a:gd name="T35" fmla="*/ 40 h 201"/>
                <a:gd name="T36" fmla="*/ 35 w 378"/>
                <a:gd name="T37" fmla="*/ 1 h 201"/>
                <a:gd name="T38" fmla="*/ 61 w 378"/>
                <a:gd name="T39" fmla="*/ 1 h 201"/>
                <a:gd name="T40" fmla="*/ 68 w 378"/>
                <a:gd name="T41" fmla="*/ 8 h 201"/>
                <a:gd name="T42" fmla="*/ 111 w 378"/>
                <a:gd name="T43" fmla="*/ 77 h 201"/>
                <a:gd name="T44" fmla="*/ 272 w 378"/>
                <a:gd name="T45" fmla="*/ 70 h 201"/>
                <a:gd name="T46" fmla="*/ 309 w 378"/>
                <a:gd name="T47" fmla="*/ 7 h 201"/>
                <a:gd name="T48" fmla="*/ 318 w 378"/>
                <a:gd name="T49" fmla="*/ 0 h 201"/>
                <a:gd name="T50" fmla="*/ 344 w 378"/>
                <a:gd name="T51" fmla="*/ 1 h 201"/>
                <a:gd name="T52" fmla="*/ 378 w 378"/>
                <a:gd name="T53" fmla="*/ 39 h 201"/>
                <a:gd name="T54" fmla="*/ 378 w 378"/>
                <a:gd name="T55" fmla="*/ 161 h 201"/>
                <a:gd name="T56" fmla="*/ 339 w 378"/>
                <a:gd name="T57" fmla="*/ 200 h 201"/>
                <a:gd name="T58" fmla="*/ 310 w 378"/>
                <a:gd name="T59" fmla="*/ 20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78" h="201">
                  <a:moveTo>
                    <a:pt x="310" y="200"/>
                  </a:moveTo>
                  <a:cubicBezTo>
                    <a:pt x="310" y="190"/>
                    <a:pt x="307" y="182"/>
                    <a:pt x="317" y="174"/>
                  </a:cubicBezTo>
                  <a:cubicBezTo>
                    <a:pt x="327" y="166"/>
                    <a:pt x="326" y="151"/>
                    <a:pt x="317" y="142"/>
                  </a:cubicBezTo>
                  <a:cubicBezTo>
                    <a:pt x="308" y="133"/>
                    <a:pt x="294" y="132"/>
                    <a:pt x="284" y="141"/>
                  </a:cubicBezTo>
                  <a:cubicBezTo>
                    <a:pt x="275" y="150"/>
                    <a:pt x="274" y="166"/>
                    <a:pt x="284" y="174"/>
                  </a:cubicBezTo>
                  <a:cubicBezTo>
                    <a:pt x="293" y="181"/>
                    <a:pt x="291" y="190"/>
                    <a:pt x="291" y="200"/>
                  </a:cubicBezTo>
                  <a:cubicBezTo>
                    <a:pt x="281" y="200"/>
                    <a:pt x="271" y="200"/>
                    <a:pt x="261" y="200"/>
                  </a:cubicBezTo>
                  <a:cubicBezTo>
                    <a:pt x="260" y="190"/>
                    <a:pt x="258" y="182"/>
                    <a:pt x="268" y="175"/>
                  </a:cubicBezTo>
                  <a:cubicBezTo>
                    <a:pt x="280" y="165"/>
                    <a:pt x="276" y="146"/>
                    <a:pt x="260" y="139"/>
                  </a:cubicBezTo>
                  <a:cubicBezTo>
                    <a:pt x="260" y="148"/>
                    <a:pt x="260" y="157"/>
                    <a:pt x="260" y="167"/>
                  </a:cubicBezTo>
                  <a:cubicBezTo>
                    <a:pt x="254" y="167"/>
                    <a:pt x="248" y="167"/>
                    <a:pt x="242" y="167"/>
                  </a:cubicBezTo>
                  <a:cubicBezTo>
                    <a:pt x="242" y="157"/>
                    <a:pt x="242" y="148"/>
                    <a:pt x="242" y="139"/>
                  </a:cubicBezTo>
                  <a:cubicBezTo>
                    <a:pt x="227" y="144"/>
                    <a:pt x="222" y="164"/>
                    <a:pt x="235" y="175"/>
                  </a:cubicBezTo>
                  <a:cubicBezTo>
                    <a:pt x="244" y="182"/>
                    <a:pt x="242" y="191"/>
                    <a:pt x="241" y="200"/>
                  </a:cubicBezTo>
                  <a:cubicBezTo>
                    <a:pt x="238" y="200"/>
                    <a:pt x="236" y="200"/>
                    <a:pt x="233" y="200"/>
                  </a:cubicBezTo>
                  <a:cubicBezTo>
                    <a:pt x="169" y="200"/>
                    <a:pt x="104" y="200"/>
                    <a:pt x="40" y="200"/>
                  </a:cubicBezTo>
                  <a:cubicBezTo>
                    <a:pt x="16" y="200"/>
                    <a:pt x="0" y="185"/>
                    <a:pt x="0" y="161"/>
                  </a:cubicBezTo>
                  <a:cubicBezTo>
                    <a:pt x="0" y="120"/>
                    <a:pt x="0" y="80"/>
                    <a:pt x="0" y="40"/>
                  </a:cubicBezTo>
                  <a:cubicBezTo>
                    <a:pt x="0" y="18"/>
                    <a:pt x="13" y="3"/>
                    <a:pt x="35" y="1"/>
                  </a:cubicBezTo>
                  <a:cubicBezTo>
                    <a:pt x="44" y="0"/>
                    <a:pt x="52" y="0"/>
                    <a:pt x="61" y="1"/>
                  </a:cubicBezTo>
                  <a:cubicBezTo>
                    <a:pt x="64" y="1"/>
                    <a:pt x="67" y="5"/>
                    <a:pt x="68" y="8"/>
                  </a:cubicBezTo>
                  <a:cubicBezTo>
                    <a:pt x="78" y="34"/>
                    <a:pt x="91" y="57"/>
                    <a:pt x="111" y="77"/>
                  </a:cubicBezTo>
                  <a:cubicBezTo>
                    <a:pt x="161" y="125"/>
                    <a:pt x="226" y="123"/>
                    <a:pt x="272" y="70"/>
                  </a:cubicBezTo>
                  <a:cubicBezTo>
                    <a:pt x="289" y="52"/>
                    <a:pt x="301" y="30"/>
                    <a:pt x="309" y="7"/>
                  </a:cubicBezTo>
                  <a:cubicBezTo>
                    <a:pt x="311" y="2"/>
                    <a:pt x="312" y="0"/>
                    <a:pt x="318" y="0"/>
                  </a:cubicBezTo>
                  <a:cubicBezTo>
                    <a:pt x="327" y="1"/>
                    <a:pt x="335" y="0"/>
                    <a:pt x="344" y="1"/>
                  </a:cubicBezTo>
                  <a:cubicBezTo>
                    <a:pt x="364" y="3"/>
                    <a:pt x="378" y="19"/>
                    <a:pt x="378" y="39"/>
                  </a:cubicBezTo>
                  <a:cubicBezTo>
                    <a:pt x="378" y="80"/>
                    <a:pt x="378" y="120"/>
                    <a:pt x="378" y="161"/>
                  </a:cubicBezTo>
                  <a:cubicBezTo>
                    <a:pt x="378" y="184"/>
                    <a:pt x="362" y="200"/>
                    <a:pt x="339" y="200"/>
                  </a:cubicBezTo>
                  <a:cubicBezTo>
                    <a:pt x="330" y="201"/>
                    <a:pt x="320" y="200"/>
                    <a:pt x="310" y="2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50" name="Freeform 28">
              <a:extLst>
                <a:ext uri="{FF2B5EF4-FFF2-40B4-BE49-F238E27FC236}">
                  <a16:creationId xmlns:a16="http://schemas.microsoft.com/office/drawing/2014/main" id="{456B8F64-7BD0-4CE3-A09E-9956D18469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20138" y="1695450"/>
              <a:ext cx="1425575" cy="1446212"/>
            </a:xfrm>
            <a:custGeom>
              <a:avLst/>
              <a:gdLst>
                <a:gd name="T0" fmla="*/ 163 w 378"/>
                <a:gd name="T1" fmla="*/ 146 h 382"/>
                <a:gd name="T2" fmla="*/ 191 w 378"/>
                <a:gd name="T3" fmla="*/ 118 h 382"/>
                <a:gd name="T4" fmla="*/ 256 w 378"/>
                <a:gd name="T5" fmla="*/ 176 h 382"/>
                <a:gd name="T6" fmla="*/ 278 w 378"/>
                <a:gd name="T7" fmla="*/ 154 h 382"/>
                <a:gd name="T8" fmla="*/ 219 w 378"/>
                <a:gd name="T9" fmla="*/ 63 h 382"/>
                <a:gd name="T10" fmla="*/ 207 w 378"/>
                <a:gd name="T11" fmla="*/ 60 h 382"/>
                <a:gd name="T12" fmla="*/ 143 w 378"/>
                <a:gd name="T13" fmla="*/ 69 h 382"/>
                <a:gd name="T14" fmla="*/ 136 w 378"/>
                <a:gd name="T15" fmla="*/ 69 h 382"/>
                <a:gd name="T16" fmla="*/ 98 w 378"/>
                <a:gd name="T17" fmla="*/ 53 h 382"/>
                <a:gd name="T18" fmla="*/ 97 w 378"/>
                <a:gd name="T19" fmla="*/ 50 h 382"/>
                <a:gd name="T20" fmla="*/ 132 w 378"/>
                <a:gd name="T21" fmla="*/ 28 h 382"/>
                <a:gd name="T22" fmla="*/ 301 w 378"/>
                <a:gd name="T23" fmla="*/ 73 h 382"/>
                <a:gd name="T24" fmla="*/ 338 w 378"/>
                <a:gd name="T25" fmla="*/ 161 h 382"/>
                <a:gd name="T26" fmla="*/ 340 w 378"/>
                <a:gd name="T27" fmla="*/ 172 h 382"/>
                <a:gd name="T28" fmla="*/ 355 w 378"/>
                <a:gd name="T29" fmla="*/ 172 h 382"/>
                <a:gd name="T30" fmla="*/ 378 w 378"/>
                <a:gd name="T31" fmla="*/ 196 h 382"/>
                <a:gd name="T32" fmla="*/ 354 w 378"/>
                <a:gd name="T33" fmla="*/ 219 h 382"/>
                <a:gd name="T34" fmla="*/ 312 w 378"/>
                <a:gd name="T35" fmla="*/ 219 h 382"/>
                <a:gd name="T36" fmla="*/ 296 w 378"/>
                <a:gd name="T37" fmla="*/ 286 h 382"/>
                <a:gd name="T38" fmla="*/ 254 w 378"/>
                <a:gd name="T39" fmla="*/ 346 h 382"/>
                <a:gd name="T40" fmla="*/ 113 w 378"/>
                <a:gd name="T41" fmla="*/ 337 h 382"/>
                <a:gd name="T42" fmla="*/ 69 w 378"/>
                <a:gd name="T43" fmla="*/ 231 h 382"/>
                <a:gd name="T44" fmla="*/ 69 w 378"/>
                <a:gd name="T45" fmla="*/ 221 h 382"/>
                <a:gd name="T46" fmla="*/ 67 w 378"/>
                <a:gd name="T47" fmla="*/ 219 h 382"/>
                <a:gd name="T48" fmla="*/ 27 w 378"/>
                <a:gd name="T49" fmla="*/ 219 h 382"/>
                <a:gd name="T50" fmla="*/ 0 w 378"/>
                <a:gd name="T51" fmla="*/ 195 h 382"/>
                <a:gd name="T52" fmla="*/ 26 w 378"/>
                <a:gd name="T53" fmla="*/ 171 h 382"/>
                <a:gd name="T54" fmla="*/ 37 w 378"/>
                <a:gd name="T55" fmla="*/ 171 h 382"/>
                <a:gd name="T56" fmla="*/ 48 w 378"/>
                <a:gd name="T57" fmla="*/ 127 h 382"/>
                <a:gd name="T58" fmla="*/ 108 w 378"/>
                <a:gd name="T59" fmla="*/ 141 h 382"/>
                <a:gd name="T60" fmla="*/ 114 w 378"/>
                <a:gd name="T61" fmla="*/ 148 h 382"/>
                <a:gd name="T62" fmla="*/ 147 w 378"/>
                <a:gd name="T63" fmla="*/ 189 h 382"/>
                <a:gd name="T64" fmla="*/ 193 w 378"/>
                <a:gd name="T65" fmla="*/ 209 h 382"/>
                <a:gd name="T66" fmla="*/ 208 w 378"/>
                <a:gd name="T67" fmla="*/ 206 h 382"/>
                <a:gd name="T68" fmla="*/ 216 w 378"/>
                <a:gd name="T69" fmla="*/ 197 h 382"/>
                <a:gd name="T70" fmla="*/ 190 w 378"/>
                <a:gd name="T71" fmla="*/ 170 h 382"/>
                <a:gd name="T72" fmla="*/ 163 w 378"/>
                <a:gd name="T73" fmla="*/ 146 h 382"/>
                <a:gd name="T74" fmla="*/ 80 w 378"/>
                <a:gd name="T75" fmla="*/ 220 h 382"/>
                <a:gd name="T76" fmla="*/ 116 w 378"/>
                <a:gd name="T77" fmla="*/ 320 h 382"/>
                <a:gd name="T78" fmla="*/ 251 w 378"/>
                <a:gd name="T79" fmla="*/ 331 h 382"/>
                <a:gd name="T80" fmla="*/ 289 w 378"/>
                <a:gd name="T81" fmla="*/ 271 h 382"/>
                <a:gd name="T82" fmla="*/ 296 w 378"/>
                <a:gd name="T83" fmla="*/ 220 h 382"/>
                <a:gd name="T84" fmla="*/ 80 w 378"/>
                <a:gd name="T85" fmla="*/ 220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8" h="382">
                  <a:moveTo>
                    <a:pt x="163" y="146"/>
                  </a:moveTo>
                  <a:cubicBezTo>
                    <a:pt x="174" y="135"/>
                    <a:pt x="182" y="127"/>
                    <a:pt x="191" y="118"/>
                  </a:cubicBezTo>
                  <a:cubicBezTo>
                    <a:pt x="213" y="137"/>
                    <a:pt x="234" y="157"/>
                    <a:pt x="256" y="176"/>
                  </a:cubicBezTo>
                  <a:cubicBezTo>
                    <a:pt x="264" y="169"/>
                    <a:pt x="271" y="161"/>
                    <a:pt x="278" y="154"/>
                  </a:cubicBezTo>
                  <a:cubicBezTo>
                    <a:pt x="259" y="123"/>
                    <a:pt x="239" y="93"/>
                    <a:pt x="219" y="63"/>
                  </a:cubicBezTo>
                  <a:cubicBezTo>
                    <a:pt x="217" y="60"/>
                    <a:pt x="211" y="59"/>
                    <a:pt x="207" y="60"/>
                  </a:cubicBezTo>
                  <a:cubicBezTo>
                    <a:pt x="186" y="62"/>
                    <a:pt x="165" y="66"/>
                    <a:pt x="143" y="69"/>
                  </a:cubicBezTo>
                  <a:cubicBezTo>
                    <a:pt x="141" y="69"/>
                    <a:pt x="138" y="70"/>
                    <a:pt x="136" y="69"/>
                  </a:cubicBezTo>
                  <a:cubicBezTo>
                    <a:pt x="124" y="64"/>
                    <a:pt x="111" y="58"/>
                    <a:pt x="98" y="53"/>
                  </a:cubicBezTo>
                  <a:cubicBezTo>
                    <a:pt x="98" y="52"/>
                    <a:pt x="97" y="51"/>
                    <a:pt x="97" y="50"/>
                  </a:cubicBezTo>
                  <a:cubicBezTo>
                    <a:pt x="109" y="43"/>
                    <a:pt x="120" y="34"/>
                    <a:pt x="132" y="28"/>
                  </a:cubicBezTo>
                  <a:cubicBezTo>
                    <a:pt x="192" y="0"/>
                    <a:pt x="259" y="19"/>
                    <a:pt x="301" y="73"/>
                  </a:cubicBezTo>
                  <a:cubicBezTo>
                    <a:pt x="321" y="99"/>
                    <a:pt x="333" y="129"/>
                    <a:pt x="338" y="161"/>
                  </a:cubicBezTo>
                  <a:cubicBezTo>
                    <a:pt x="339" y="164"/>
                    <a:pt x="339" y="167"/>
                    <a:pt x="340" y="172"/>
                  </a:cubicBezTo>
                  <a:cubicBezTo>
                    <a:pt x="345" y="172"/>
                    <a:pt x="350" y="171"/>
                    <a:pt x="355" y="172"/>
                  </a:cubicBezTo>
                  <a:cubicBezTo>
                    <a:pt x="368" y="173"/>
                    <a:pt x="378" y="183"/>
                    <a:pt x="378" y="196"/>
                  </a:cubicBezTo>
                  <a:cubicBezTo>
                    <a:pt x="377" y="209"/>
                    <a:pt x="367" y="219"/>
                    <a:pt x="354" y="219"/>
                  </a:cubicBezTo>
                  <a:cubicBezTo>
                    <a:pt x="339" y="219"/>
                    <a:pt x="324" y="219"/>
                    <a:pt x="312" y="219"/>
                  </a:cubicBezTo>
                  <a:cubicBezTo>
                    <a:pt x="306" y="243"/>
                    <a:pt x="303" y="265"/>
                    <a:pt x="296" y="286"/>
                  </a:cubicBezTo>
                  <a:cubicBezTo>
                    <a:pt x="288" y="310"/>
                    <a:pt x="273" y="330"/>
                    <a:pt x="254" y="346"/>
                  </a:cubicBezTo>
                  <a:cubicBezTo>
                    <a:pt x="210" y="382"/>
                    <a:pt x="153" y="378"/>
                    <a:pt x="113" y="337"/>
                  </a:cubicBezTo>
                  <a:cubicBezTo>
                    <a:pt x="85" y="308"/>
                    <a:pt x="72" y="271"/>
                    <a:pt x="69" y="231"/>
                  </a:cubicBezTo>
                  <a:cubicBezTo>
                    <a:pt x="69" y="228"/>
                    <a:pt x="69" y="224"/>
                    <a:pt x="69" y="221"/>
                  </a:cubicBezTo>
                  <a:cubicBezTo>
                    <a:pt x="69" y="221"/>
                    <a:pt x="68" y="221"/>
                    <a:pt x="67" y="219"/>
                  </a:cubicBezTo>
                  <a:cubicBezTo>
                    <a:pt x="54" y="219"/>
                    <a:pt x="40" y="219"/>
                    <a:pt x="27" y="219"/>
                  </a:cubicBezTo>
                  <a:cubicBezTo>
                    <a:pt x="10" y="219"/>
                    <a:pt x="0" y="210"/>
                    <a:pt x="0" y="195"/>
                  </a:cubicBezTo>
                  <a:cubicBezTo>
                    <a:pt x="0" y="182"/>
                    <a:pt x="11" y="172"/>
                    <a:pt x="26" y="171"/>
                  </a:cubicBezTo>
                  <a:cubicBezTo>
                    <a:pt x="30" y="171"/>
                    <a:pt x="34" y="171"/>
                    <a:pt x="37" y="171"/>
                  </a:cubicBezTo>
                  <a:cubicBezTo>
                    <a:pt x="41" y="157"/>
                    <a:pt x="44" y="142"/>
                    <a:pt x="48" y="127"/>
                  </a:cubicBezTo>
                  <a:cubicBezTo>
                    <a:pt x="69" y="132"/>
                    <a:pt x="88" y="136"/>
                    <a:pt x="108" y="141"/>
                  </a:cubicBezTo>
                  <a:cubicBezTo>
                    <a:pt x="111" y="142"/>
                    <a:pt x="114" y="146"/>
                    <a:pt x="114" y="148"/>
                  </a:cubicBezTo>
                  <a:cubicBezTo>
                    <a:pt x="114" y="171"/>
                    <a:pt x="126" y="182"/>
                    <a:pt x="147" y="189"/>
                  </a:cubicBezTo>
                  <a:cubicBezTo>
                    <a:pt x="163" y="194"/>
                    <a:pt x="178" y="202"/>
                    <a:pt x="193" y="209"/>
                  </a:cubicBezTo>
                  <a:cubicBezTo>
                    <a:pt x="199" y="212"/>
                    <a:pt x="204" y="212"/>
                    <a:pt x="208" y="206"/>
                  </a:cubicBezTo>
                  <a:cubicBezTo>
                    <a:pt x="210" y="203"/>
                    <a:pt x="213" y="201"/>
                    <a:pt x="216" y="197"/>
                  </a:cubicBezTo>
                  <a:cubicBezTo>
                    <a:pt x="207" y="188"/>
                    <a:pt x="199" y="179"/>
                    <a:pt x="190" y="170"/>
                  </a:cubicBezTo>
                  <a:cubicBezTo>
                    <a:pt x="182" y="162"/>
                    <a:pt x="172" y="154"/>
                    <a:pt x="163" y="146"/>
                  </a:cubicBezTo>
                  <a:close/>
                  <a:moveTo>
                    <a:pt x="80" y="220"/>
                  </a:moveTo>
                  <a:cubicBezTo>
                    <a:pt x="81" y="258"/>
                    <a:pt x="91" y="292"/>
                    <a:pt x="116" y="320"/>
                  </a:cubicBezTo>
                  <a:cubicBezTo>
                    <a:pt x="153" y="364"/>
                    <a:pt x="207" y="368"/>
                    <a:pt x="251" y="331"/>
                  </a:cubicBezTo>
                  <a:cubicBezTo>
                    <a:pt x="270" y="315"/>
                    <a:pt x="281" y="294"/>
                    <a:pt x="289" y="271"/>
                  </a:cubicBezTo>
                  <a:cubicBezTo>
                    <a:pt x="294" y="254"/>
                    <a:pt x="297" y="237"/>
                    <a:pt x="296" y="220"/>
                  </a:cubicBezTo>
                  <a:cubicBezTo>
                    <a:pt x="224" y="220"/>
                    <a:pt x="153" y="220"/>
                    <a:pt x="8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51" name="Freeform 29">
              <a:extLst>
                <a:ext uri="{FF2B5EF4-FFF2-40B4-BE49-F238E27FC236}">
                  <a16:creationId xmlns:a16="http://schemas.microsoft.com/office/drawing/2014/main" id="{FD6333B9-CDBF-417E-B226-8777B033A0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83601" y="1747838"/>
              <a:ext cx="1255713" cy="727075"/>
            </a:xfrm>
            <a:custGeom>
              <a:avLst/>
              <a:gdLst>
                <a:gd name="T0" fmla="*/ 319 w 333"/>
                <a:gd name="T1" fmla="*/ 155 h 192"/>
                <a:gd name="T2" fmla="*/ 255 w 333"/>
                <a:gd name="T3" fmla="*/ 90 h 192"/>
                <a:gd name="T4" fmla="*/ 216 w 333"/>
                <a:gd name="T5" fmla="*/ 129 h 192"/>
                <a:gd name="T6" fmla="*/ 270 w 333"/>
                <a:gd name="T7" fmla="*/ 182 h 192"/>
                <a:gd name="T8" fmla="*/ 255 w 333"/>
                <a:gd name="T9" fmla="*/ 188 h 192"/>
                <a:gd name="T10" fmla="*/ 199 w 333"/>
                <a:gd name="T11" fmla="*/ 161 h 192"/>
                <a:gd name="T12" fmla="*/ 190 w 333"/>
                <a:gd name="T13" fmla="*/ 150 h 192"/>
                <a:gd name="T14" fmla="*/ 185 w 333"/>
                <a:gd name="T15" fmla="*/ 128 h 192"/>
                <a:gd name="T16" fmla="*/ 175 w 333"/>
                <a:gd name="T17" fmla="*/ 119 h 192"/>
                <a:gd name="T18" fmla="*/ 34 w 333"/>
                <a:gd name="T19" fmla="*/ 85 h 192"/>
                <a:gd name="T20" fmla="*/ 8 w 333"/>
                <a:gd name="T21" fmla="*/ 31 h 192"/>
                <a:gd name="T22" fmla="*/ 60 w 333"/>
                <a:gd name="T23" fmla="*/ 9 h 192"/>
                <a:gd name="T24" fmla="*/ 196 w 333"/>
                <a:gd name="T25" fmla="*/ 62 h 192"/>
                <a:gd name="T26" fmla="*/ 212 w 333"/>
                <a:gd name="T27" fmla="*/ 63 h 192"/>
                <a:gd name="T28" fmla="*/ 269 w 333"/>
                <a:gd name="T29" fmla="*/ 54 h 192"/>
                <a:gd name="T30" fmla="*/ 280 w 333"/>
                <a:gd name="T31" fmla="*/ 59 h 192"/>
                <a:gd name="T32" fmla="*/ 327 w 333"/>
                <a:gd name="T33" fmla="*/ 129 h 192"/>
                <a:gd name="T34" fmla="*/ 325 w 333"/>
                <a:gd name="T35" fmla="*/ 148 h 192"/>
                <a:gd name="T36" fmla="*/ 319 w 333"/>
                <a:gd name="T37" fmla="*/ 155 h 192"/>
                <a:gd name="T38" fmla="*/ 74 w 333"/>
                <a:gd name="T39" fmla="*/ 49 h 192"/>
                <a:gd name="T40" fmla="*/ 67 w 333"/>
                <a:gd name="T41" fmla="*/ 28 h 192"/>
                <a:gd name="T42" fmla="*/ 44 w 333"/>
                <a:gd name="T43" fmla="*/ 21 h 192"/>
                <a:gd name="T44" fmla="*/ 23 w 333"/>
                <a:gd name="T45" fmla="*/ 42 h 192"/>
                <a:gd name="T46" fmla="*/ 29 w 333"/>
                <a:gd name="T47" fmla="*/ 65 h 192"/>
                <a:gd name="T48" fmla="*/ 53 w 333"/>
                <a:gd name="T49" fmla="*/ 74 h 192"/>
                <a:gd name="T50" fmla="*/ 74 w 333"/>
                <a:gd name="T51" fmla="*/ 49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3" h="192">
                  <a:moveTo>
                    <a:pt x="319" y="155"/>
                  </a:moveTo>
                  <a:cubicBezTo>
                    <a:pt x="297" y="133"/>
                    <a:pt x="276" y="112"/>
                    <a:pt x="255" y="90"/>
                  </a:cubicBezTo>
                  <a:cubicBezTo>
                    <a:pt x="242" y="103"/>
                    <a:pt x="229" y="116"/>
                    <a:pt x="216" y="129"/>
                  </a:cubicBezTo>
                  <a:cubicBezTo>
                    <a:pt x="234" y="147"/>
                    <a:pt x="253" y="164"/>
                    <a:pt x="270" y="182"/>
                  </a:cubicBezTo>
                  <a:cubicBezTo>
                    <a:pt x="266" y="191"/>
                    <a:pt x="262" y="192"/>
                    <a:pt x="255" y="188"/>
                  </a:cubicBezTo>
                  <a:cubicBezTo>
                    <a:pt x="236" y="179"/>
                    <a:pt x="218" y="171"/>
                    <a:pt x="199" y="161"/>
                  </a:cubicBezTo>
                  <a:cubicBezTo>
                    <a:pt x="195" y="159"/>
                    <a:pt x="192" y="154"/>
                    <a:pt x="190" y="150"/>
                  </a:cubicBezTo>
                  <a:cubicBezTo>
                    <a:pt x="188" y="143"/>
                    <a:pt x="186" y="136"/>
                    <a:pt x="185" y="128"/>
                  </a:cubicBezTo>
                  <a:cubicBezTo>
                    <a:pt x="184" y="123"/>
                    <a:pt x="181" y="120"/>
                    <a:pt x="175" y="119"/>
                  </a:cubicBezTo>
                  <a:cubicBezTo>
                    <a:pt x="128" y="108"/>
                    <a:pt x="81" y="97"/>
                    <a:pt x="34" y="85"/>
                  </a:cubicBezTo>
                  <a:cubicBezTo>
                    <a:pt x="12" y="79"/>
                    <a:pt x="0" y="54"/>
                    <a:pt x="8" y="31"/>
                  </a:cubicBezTo>
                  <a:cubicBezTo>
                    <a:pt x="15" y="10"/>
                    <a:pt x="38" y="0"/>
                    <a:pt x="60" y="9"/>
                  </a:cubicBezTo>
                  <a:cubicBezTo>
                    <a:pt x="105" y="26"/>
                    <a:pt x="151" y="44"/>
                    <a:pt x="196" y="62"/>
                  </a:cubicBezTo>
                  <a:cubicBezTo>
                    <a:pt x="201" y="64"/>
                    <a:pt x="207" y="63"/>
                    <a:pt x="212" y="63"/>
                  </a:cubicBezTo>
                  <a:cubicBezTo>
                    <a:pt x="231" y="60"/>
                    <a:pt x="250" y="57"/>
                    <a:pt x="269" y="54"/>
                  </a:cubicBezTo>
                  <a:cubicBezTo>
                    <a:pt x="275" y="53"/>
                    <a:pt x="278" y="55"/>
                    <a:pt x="280" y="59"/>
                  </a:cubicBezTo>
                  <a:cubicBezTo>
                    <a:pt x="296" y="82"/>
                    <a:pt x="311" y="106"/>
                    <a:pt x="327" y="129"/>
                  </a:cubicBezTo>
                  <a:cubicBezTo>
                    <a:pt x="332" y="137"/>
                    <a:pt x="333" y="142"/>
                    <a:pt x="325" y="148"/>
                  </a:cubicBezTo>
                  <a:cubicBezTo>
                    <a:pt x="323" y="149"/>
                    <a:pt x="321" y="152"/>
                    <a:pt x="319" y="155"/>
                  </a:cubicBezTo>
                  <a:close/>
                  <a:moveTo>
                    <a:pt x="74" y="49"/>
                  </a:moveTo>
                  <a:cubicBezTo>
                    <a:pt x="72" y="44"/>
                    <a:pt x="72" y="33"/>
                    <a:pt x="67" y="28"/>
                  </a:cubicBezTo>
                  <a:cubicBezTo>
                    <a:pt x="62" y="23"/>
                    <a:pt x="50" y="18"/>
                    <a:pt x="44" y="21"/>
                  </a:cubicBezTo>
                  <a:cubicBezTo>
                    <a:pt x="35" y="24"/>
                    <a:pt x="26" y="33"/>
                    <a:pt x="23" y="42"/>
                  </a:cubicBezTo>
                  <a:cubicBezTo>
                    <a:pt x="20" y="48"/>
                    <a:pt x="24" y="60"/>
                    <a:pt x="29" y="65"/>
                  </a:cubicBezTo>
                  <a:cubicBezTo>
                    <a:pt x="34" y="70"/>
                    <a:pt x="45" y="71"/>
                    <a:pt x="53" y="74"/>
                  </a:cubicBezTo>
                  <a:cubicBezTo>
                    <a:pt x="57" y="74"/>
                    <a:pt x="74" y="56"/>
                    <a:pt x="74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56" name="Freeform 34">
              <a:extLst>
                <a:ext uri="{FF2B5EF4-FFF2-40B4-BE49-F238E27FC236}">
                  <a16:creationId xmlns:a16="http://schemas.microsoft.com/office/drawing/2014/main" id="{C35BFEE3-DF83-4495-92E0-4D3497201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1701" y="3259138"/>
              <a:ext cx="120650" cy="114300"/>
            </a:xfrm>
            <a:custGeom>
              <a:avLst/>
              <a:gdLst>
                <a:gd name="T0" fmla="*/ 16 w 32"/>
                <a:gd name="T1" fmla="*/ 30 h 30"/>
                <a:gd name="T2" fmla="*/ 0 w 32"/>
                <a:gd name="T3" fmla="*/ 15 h 30"/>
                <a:gd name="T4" fmla="*/ 16 w 32"/>
                <a:gd name="T5" fmla="*/ 1 h 30"/>
                <a:gd name="T6" fmla="*/ 32 w 32"/>
                <a:gd name="T7" fmla="*/ 15 h 30"/>
                <a:gd name="T8" fmla="*/ 16 w 32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0">
                  <a:moveTo>
                    <a:pt x="16" y="30"/>
                  </a:moveTo>
                  <a:cubicBezTo>
                    <a:pt x="9" y="30"/>
                    <a:pt x="0" y="22"/>
                    <a:pt x="0" y="15"/>
                  </a:cubicBezTo>
                  <a:cubicBezTo>
                    <a:pt x="1" y="9"/>
                    <a:pt x="9" y="1"/>
                    <a:pt x="16" y="1"/>
                  </a:cubicBezTo>
                  <a:cubicBezTo>
                    <a:pt x="24" y="0"/>
                    <a:pt x="32" y="8"/>
                    <a:pt x="32" y="15"/>
                  </a:cubicBezTo>
                  <a:cubicBezTo>
                    <a:pt x="32" y="22"/>
                    <a:pt x="23" y="30"/>
                    <a:pt x="16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163" name="Freeform 38">
            <a:extLst>
              <a:ext uri="{FF2B5EF4-FFF2-40B4-BE49-F238E27FC236}">
                <a16:creationId xmlns:a16="http://schemas.microsoft.com/office/drawing/2014/main" id="{B3027211-6146-4182-BD9E-B27FBB603063}"/>
              </a:ext>
            </a:extLst>
          </p:cNvPr>
          <p:cNvSpPr>
            <a:spLocks noEditPoints="1"/>
          </p:cNvSpPr>
          <p:nvPr/>
        </p:nvSpPr>
        <p:spPr bwMode="auto">
          <a:xfrm>
            <a:off x="5819775" y="4543425"/>
            <a:ext cx="1993901" cy="2025651"/>
          </a:xfrm>
          <a:custGeom>
            <a:avLst/>
            <a:gdLst>
              <a:gd name="T0" fmla="*/ 337 w 374"/>
              <a:gd name="T1" fmla="*/ 176 h 380"/>
              <a:gd name="T2" fmla="*/ 334 w 374"/>
              <a:gd name="T3" fmla="*/ 158 h 380"/>
              <a:gd name="T4" fmla="*/ 170 w 374"/>
              <a:gd name="T5" fmla="*/ 49 h 380"/>
              <a:gd name="T6" fmla="*/ 50 w 374"/>
              <a:gd name="T7" fmla="*/ 204 h 380"/>
              <a:gd name="T8" fmla="*/ 176 w 374"/>
              <a:gd name="T9" fmla="*/ 334 h 380"/>
              <a:gd name="T10" fmla="*/ 288 w 374"/>
              <a:gd name="T11" fmla="*/ 300 h 380"/>
              <a:gd name="T12" fmla="*/ 292 w 374"/>
              <a:gd name="T13" fmla="*/ 286 h 380"/>
              <a:gd name="T14" fmla="*/ 316 w 374"/>
              <a:gd name="T15" fmla="*/ 238 h 380"/>
              <a:gd name="T16" fmla="*/ 367 w 374"/>
              <a:gd name="T17" fmla="*/ 260 h 380"/>
              <a:gd name="T18" fmla="*/ 345 w 374"/>
              <a:gd name="T19" fmla="*/ 311 h 380"/>
              <a:gd name="T20" fmla="*/ 328 w 374"/>
              <a:gd name="T21" fmla="*/ 314 h 380"/>
              <a:gd name="T22" fmla="*/ 314 w 374"/>
              <a:gd name="T23" fmla="*/ 319 h 380"/>
              <a:gd name="T24" fmla="*/ 136 w 374"/>
              <a:gd name="T25" fmla="*/ 357 h 380"/>
              <a:gd name="T26" fmla="*/ 20 w 374"/>
              <a:gd name="T27" fmla="*/ 219 h 380"/>
              <a:gd name="T28" fmla="*/ 219 w 374"/>
              <a:gd name="T29" fmla="*/ 17 h 380"/>
              <a:gd name="T30" fmla="*/ 369 w 374"/>
              <a:gd name="T31" fmla="*/ 182 h 380"/>
              <a:gd name="T32" fmla="*/ 369 w 374"/>
              <a:gd name="T33" fmla="*/ 207 h 380"/>
              <a:gd name="T34" fmla="*/ 359 w 374"/>
              <a:gd name="T35" fmla="*/ 207 h 380"/>
              <a:gd name="T36" fmla="*/ 214 w 374"/>
              <a:gd name="T37" fmla="*/ 207 h 380"/>
              <a:gd name="T38" fmla="*/ 202 w 374"/>
              <a:gd name="T39" fmla="*/ 213 h 380"/>
              <a:gd name="T40" fmla="*/ 158 w 374"/>
              <a:gd name="T41" fmla="*/ 229 h 380"/>
              <a:gd name="T42" fmla="*/ 130 w 374"/>
              <a:gd name="T43" fmla="*/ 193 h 380"/>
              <a:gd name="T44" fmla="*/ 156 w 374"/>
              <a:gd name="T45" fmla="*/ 154 h 380"/>
              <a:gd name="T46" fmla="*/ 201 w 374"/>
              <a:gd name="T47" fmla="*/ 168 h 380"/>
              <a:gd name="T48" fmla="*/ 217 w 374"/>
              <a:gd name="T49" fmla="*/ 176 h 380"/>
              <a:gd name="T50" fmla="*/ 325 w 374"/>
              <a:gd name="T51" fmla="*/ 176 h 380"/>
              <a:gd name="T52" fmla="*/ 337 w 374"/>
              <a:gd name="T53" fmla="*/ 176 h 380"/>
              <a:gd name="T54" fmla="*/ 170 w 374"/>
              <a:gd name="T55" fmla="*/ 174 h 380"/>
              <a:gd name="T56" fmla="*/ 152 w 374"/>
              <a:gd name="T57" fmla="*/ 191 h 380"/>
              <a:gd name="T58" fmla="*/ 170 w 374"/>
              <a:gd name="T59" fmla="*/ 208 h 380"/>
              <a:gd name="T60" fmla="*/ 187 w 374"/>
              <a:gd name="T61" fmla="*/ 191 h 380"/>
              <a:gd name="T62" fmla="*/ 170 w 374"/>
              <a:gd name="T63" fmla="*/ 174 h 380"/>
              <a:gd name="T64" fmla="*/ 347 w 374"/>
              <a:gd name="T65" fmla="*/ 274 h 380"/>
              <a:gd name="T66" fmla="*/ 329 w 374"/>
              <a:gd name="T67" fmla="*/ 257 h 380"/>
              <a:gd name="T68" fmla="*/ 312 w 374"/>
              <a:gd name="T69" fmla="*/ 275 h 380"/>
              <a:gd name="T70" fmla="*/ 330 w 374"/>
              <a:gd name="T71" fmla="*/ 292 h 380"/>
              <a:gd name="T72" fmla="*/ 347 w 374"/>
              <a:gd name="T73" fmla="*/ 274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74" h="380">
                <a:moveTo>
                  <a:pt x="337" y="176"/>
                </a:moveTo>
                <a:cubicBezTo>
                  <a:pt x="336" y="169"/>
                  <a:pt x="335" y="163"/>
                  <a:pt x="334" y="158"/>
                </a:cubicBezTo>
                <a:cubicBezTo>
                  <a:pt x="316" y="84"/>
                  <a:pt x="244" y="36"/>
                  <a:pt x="170" y="49"/>
                </a:cubicBezTo>
                <a:cubicBezTo>
                  <a:pt x="96" y="61"/>
                  <a:pt x="43" y="129"/>
                  <a:pt x="50" y="204"/>
                </a:cubicBezTo>
                <a:cubicBezTo>
                  <a:pt x="56" y="272"/>
                  <a:pt x="108" y="326"/>
                  <a:pt x="176" y="334"/>
                </a:cubicBezTo>
                <a:cubicBezTo>
                  <a:pt x="218" y="339"/>
                  <a:pt x="256" y="327"/>
                  <a:pt x="288" y="300"/>
                </a:cubicBezTo>
                <a:cubicBezTo>
                  <a:pt x="293" y="296"/>
                  <a:pt x="295" y="293"/>
                  <a:pt x="292" y="286"/>
                </a:cubicBezTo>
                <a:cubicBezTo>
                  <a:pt x="286" y="266"/>
                  <a:pt x="297" y="244"/>
                  <a:pt x="316" y="238"/>
                </a:cubicBezTo>
                <a:cubicBezTo>
                  <a:pt x="337" y="230"/>
                  <a:pt x="359" y="240"/>
                  <a:pt x="367" y="260"/>
                </a:cubicBezTo>
                <a:cubicBezTo>
                  <a:pt x="374" y="280"/>
                  <a:pt x="365" y="302"/>
                  <a:pt x="345" y="311"/>
                </a:cubicBezTo>
                <a:cubicBezTo>
                  <a:pt x="340" y="313"/>
                  <a:pt x="334" y="314"/>
                  <a:pt x="328" y="314"/>
                </a:cubicBezTo>
                <a:cubicBezTo>
                  <a:pt x="322" y="313"/>
                  <a:pt x="318" y="316"/>
                  <a:pt x="314" y="319"/>
                </a:cubicBezTo>
                <a:cubicBezTo>
                  <a:pt x="261" y="366"/>
                  <a:pt x="201" y="380"/>
                  <a:pt x="136" y="357"/>
                </a:cubicBezTo>
                <a:cubicBezTo>
                  <a:pt x="71" y="334"/>
                  <a:pt x="32" y="287"/>
                  <a:pt x="20" y="219"/>
                </a:cubicBezTo>
                <a:cubicBezTo>
                  <a:pt x="0" y="103"/>
                  <a:pt x="101" y="0"/>
                  <a:pt x="219" y="17"/>
                </a:cubicBezTo>
                <a:cubicBezTo>
                  <a:pt x="302" y="29"/>
                  <a:pt x="365" y="98"/>
                  <a:pt x="369" y="182"/>
                </a:cubicBezTo>
                <a:cubicBezTo>
                  <a:pt x="369" y="190"/>
                  <a:pt x="369" y="198"/>
                  <a:pt x="369" y="207"/>
                </a:cubicBezTo>
                <a:cubicBezTo>
                  <a:pt x="365" y="207"/>
                  <a:pt x="362" y="207"/>
                  <a:pt x="359" y="207"/>
                </a:cubicBezTo>
                <a:cubicBezTo>
                  <a:pt x="310" y="207"/>
                  <a:pt x="262" y="207"/>
                  <a:pt x="214" y="207"/>
                </a:cubicBezTo>
                <a:cubicBezTo>
                  <a:pt x="209" y="207"/>
                  <a:pt x="206" y="208"/>
                  <a:pt x="202" y="213"/>
                </a:cubicBezTo>
                <a:cubicBezTo>
                  <a:pt x="193" y="228"/>
                  <a:pt x="175" y="234"/>
                  <a:pt x="158" y="229"/>
                </a:cubicBezTo>
                <a:cubicBezTo>
                  <a:pt x="142" y="224"/>
                  <a:pt x="131" y="210"/>
                  <a:pt x="130" y="193"/>
                </a:cubicBezTo>
                <a:cubicBezTo>
                  <a:pt x="130" y="175"/>
                  <a:pt x="140" y="160"/>
                  <a:pt x="156" y="154"/>
                </a:cubicBezTo>
                <a:cubicBezTo>
                  <a:pt x="173" y="148"/>
                  <a:pt x="191" y="153"/>
                  <a:pt x="201" y="168"/>
                </a:cubicBezTo>
                <a:cubicBezTo>
                  <a:pt x="206" y="174"/>
                  <a:pt x="210" y="176"/>
                  <a:pt x="217" y="176"/>
                </a:cubicBezTo>
                <a:cubicBezTo>
                  <a:pt x="253" y="175"/>
                  <a:pt x="289" y="176"/>
                  <a:pt x="325" y="176"/>
                </a:cubicBezTo>
                <a:cubicBezTo>
                  <a:pt x="329" y="176"/>
                  <a:pt x="332" y="176"/>
                  <a:pt x="337" y="176"/>
                </a:cubicBezTo>
                <a:close/>
                <a:moveTo>
                  <a:pt x="170" y="174"/>
                </a:moveTo>
                <a:cubicBezTo>
                  <a:pt x="160" y="174"/>
                  <a:pt x="152" y="182"/>
                  <a:pt x="152" y="191"/>
                </a:cubicBezTo>
                <a:cubicBezTo>
                  <a:pt x="152" y="201"/>
                  <a:pt x="160" y="208"/>
                  <a:pt x="170" y="208"/>
                </a:cubicBezTo>
                <a:cubicBezTo>
                  <a:pt x="179" y="208"/>
                  <a:pt x="187" y="201"/>
                  <a:pt x="187" y="191"/>
                </a:cubicBezTo>
                <a:cubicBezTo>
                  <a:pt x="187" y="182"/>
                  <a:pt x="179" y="174"/>
                  <a:pt x="170" y="174"/>
                </a:cubicBezTo>
                <a:close/>
                <a:moveTo>
                  <a:pt x="347" y="274"/>
                </a:moveTo>
                <a:cubicBezTo>
                  <a:pt x="347" y="265"/>
                  <a:pt x="339" y="257"/>
                  <a:pt x="329" y="257"/>
                </a:cubicBezTo>
                <a:cubicBezTo>
                  <a:pt x="320" y="258"/>
                  <a:pt x="312" y="266"/>
                  <a:pt x="312" y="275"/>
                </a:cubicBezTo>
                <a:cubicBezTo>
                  <a:pt x="313" y="284"/>
                  <a:pt x="321" y="292"/>
                  <a:pt x="330" y="292"/>
                </a:cubicBezTo>
                <a:cubicBezTo>
                  <a:pt x="340" y="292"/>
                  <a:pt x="347" y="284"/>
                  <a:pt x="347" y="274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68" name="Freeform 42">
            <a:extLst>
              <a:ext uri="{FF2B5EF4-FFF2-40B4-BE49-F238E27FC236}">
                <a16:creationId xmlns:a16="http://schemas.microsoft.com/office/drawing/2014/main" id="{567A2F50-F0AE-4833-B0E1-7F14AE454887}"/>
              </a:ext>
            </a:extLst>
          </p:cNvPr>
          <p:cNvSpPr>
            <a:spLocks/>
          </p:cNvSpPr>
          <p:nvPr/>
        </p:nvSpPr>
        <p:spPr bwMode="auto">
          <a:xfrm>
            <a:off x="8656638" y="5775326"/>
            <a:ext cx="1062037" cy="725488"/>
          </a:xfrm>
          <a:custGeom>
            <a:avLst/>
            <a:gdLst>
              <a:gd name="T0" fmla="*/ 86 w 112"/>
              <a:gd name="T1" fmla="*/ 0 h 76"/>
              <a:gd name="T2" fmla="*/ 66 w 112"/>
              <a:gd name="T3" fmla="*/ 38 h 76"/>
              <a:gd name="T4" fmla="*/ 76 w 112"/>
              <a:gd name="T5" fmla="*/ 42 h 76"/>
              <a:gd name="T6" fmla="*/ 99 w 112"/>
              <a:gd name="T7" fmla="*/ 51 h 76"/>
              <a:gd name="T8" fmla="*/ 111 w 112"/>
              <a:gd name="T9" fmla="*/ 76 h 76"/>
              <a:gd name="T10" fmla="*/ 0 w 112"/>
              <a:gd name="T11" fmla="*/ 76 h 76"/>
              <a:gd name="T12" fmla="*/ 15 w 112"/>
              <a:gd name="T13" fmla="*/ 50 h 76"/>
              <a:gd name="T14" fmla="*/ 44 w 112"/>
              <a:gd name="T15" fmla="*/ 39 h 76"/>
              <a:gd name="T16" fmla="*/ 24 w 112"/>
              <a:gd name="T17" fmla="*/ 9 h 76"/>
              <a:gd name="T18" fmla="*/ 31 w 112"/>
              <a:gd name="T19" fmla="*/ 0 h 76"/>
              <a:gd name="T20" fmla="*/ 86 w 112"/>
              <a:gd name="T21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2" h="76">
                <a:moveTo>
                  <a:pt x="86" y="0"/>
                </a:moveTo>
                <a:cubicBezTo>
                  <a:pt x="86" y="16"/>
                  <a:pt x="81" y="29"/>
                  <a:pt x="66" y="38"/>
                </a:cubicBezTo>
                <a:cubicBezTo>
                  <a:pt x="70" y="40"/>
                  <a:pt x="73" y="41"/>
                  <a:pt x="76" y="42"/>
                </a:cubicBezTo>
                <a:cubicBezTo>
                  <a:pt x="84" y="45"/>
                  <a:pt x="92" y="47"/>
                  <a:pt x="99" y="51"/>
                </a:cubicBezTo>
                <a:cubicBezTo>
                  <a:pt x="108" y="56"/>
                  <a:pt x="112" y="65"/>
                  <a:pt x="111" y="76"/>
                </a:cubicBezTo>
                <a:cubicBezTo>
                  <a:pt x="75" y="76"/>
                  <a:pt x="38" y="76"/>
                  <a:pt x="0" y="76"/>
                </a:cubicBezTo>
                <a:cubicBezTo>
                  <a:pt x="0" y="64"/>
                  <a:pt x="5" y="55"/>
                  <a:pt x="15" y="50"/>
                </a:cubicBezTo>
                <a:cubicBezTo>
                  <a:pt x="24" y="45"/>
                  <a:pt x="34" y="43"/>
                  <a:pt x="44" y="39"/>
                </a:cubicBezTo>
                <a:cubicBezTo>
                  <a:pt x="32" y="32"/>
                  <a:pt x="25" y="22"/>
                  <a:pt x="24" y="9"/>
                </a:cubicBezTo>
                <a:cubicBezTo>
                  <a:pt x="23" y="0"/>
                  <a:pt x="23" y="0"/>
                  <a:pt x="31" y="0"/>
                </a:cubicBezTo>
                <a:cubicBezTo>
                  <a:pt x="49" y="0"/>
                  <a:pt x="67" y="0"/>
                  <a:pt x="86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69" name="Freeform 43">
            <a:extLst>
              <a:ext uri="{FF2B5EF4-FFF2-40B4-BE49-F238E27FC236}">
                <a16:creationId xmlns:a16="http://schemas.microsoft.com/office/drawing/2014/main" id="{68779EF7-87F1-4D79-A179-FB5CF63D2FB2}"/>
              </a:ext>
            </a:extLst>
          </p:cNvPr>
          <p:cNvSpPr>
            <a:spLocks/>
          </p:cNvSpPr>
          <p:nvPr/>
        </p:nvSpPr>
        <p:spPr bwMode="auto">
          <a:xfrm>
            <a:off x="9244013" y="5116513"/>
            <a:ext cx="1033462" cy="1060450"/>
          </a:xfrm>
          <a:custGeom>
            <a:avLst/>
            <a:gdLst>
              <a:gd name="T0" fmla="*/ 72 w 109"/>
              <a:gd name="T1" fmla="*/ 89 h 111"/>
              <a:gd name="T2" fmla="*/ 84 w 109"/>
              <a:gd name="T3" fmla="*/ 111 h 111"/>
              <a:gd name="T4" fmla="*/ 27 w 109"/>
              <a:gd name="T5" fmla="*/ 106 h 111"/>
              <a:gd name="T6" fmla="*/ 39 w 109"/>
              <a:gd name="T7" fmla="*/ 83 h 111"/>
              <a:gd name="T8" fmla="*/ 27 w 109"/>
              <a:gd name="T9" fmla="*/ 82 h 111"/>
              <a:gd name="T10" fmla="*/ 26 w 109"/>
              <a:gd name="T11" fmla="*/ 80 h 111"/>
              <a:gd name="T12" fmla="*/ 33 w 109"/>
              <a:gd name="T13" fmla="*/ 78 h 111"/>
              <a:gd name="T14" fmla="*/ 96 w 109"/>
              <a:gd name="T15" fmla="*/ 80 h 111"/>
              <a:gd name="T16" fmla="*/ 107 w 109"/>
              <a:gd name="T17" fmla="*/ 69 h 111"/>
              <a:gd name="T18" fmla="*/ 106 w 109"/>
              <a:gd name="T19" fmla="*/ 13 h 111"/>
              <a:gd name="T20" fmla="*/ 97 w 109"/>
              <a:gd name="T21" fmla="*/ 4 h 111"/>
              <a:gd name="T22" fmla="*/ 12 w 109"/>
              <a:gd name="T23" fmla="*/ 15 h 111"/>
              <a:gd name="T24" fmla="*/ 3 w 109"/>
              <a:gd name="T25" fmla="*/ 27 h 111"/>
              <a:gd name="T26" fmla="*/ 11 w 109"/>
              <a:gd name="T27" fmla="*/ 12 h 111"/>
              <a:gd name="T28" fmla="*/ 97 w 109"/>
              <a:gd name="T29" fmla="*/ 1 h 111"/>
              <a:gd name="T30" fmla="*/ 109 w 109"/>
              <a:gd name="T31" fmla="*/ 11 h 111"/>
              <a:gd name="T32" fmla="*/ 109 w 109"/>
              <a:gd name="T33" fmla="*/ 80 h 111"/>
              <a:gd name="T34" fmla="*/ 100 w 109"/>
              <a:gd name="T35" fmla="*/ 89 h 111"/>
              <a:gd name="T36" fmla="*/ 72 w 109"/>
              <a:gd name="T37" fmla="*/ 89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9" h="111">
                <a:moveTo>
                  <a:pt x="72" y="89"/>
                </a:moveTo>
                <a:cubicBezTo>
                  <a:pt x="67" y="101"/>
                  <a:pt x="76" y="104"/>
                  <a:pt x="84" y="111"/>
                </a:cubicBezTo>
                <a:cubicBezTo>
                  <a:pt x="64" y="109"/>
                  <a:pt x="46" y="107"/>
                  <a:pt x="27" y="106"/>
                </a:cubicBezTo>
                <a:cubicBezTo>
                  <a:pt x="33" y="98"/>
                  <a:pt x="44" y="96"/>
                  <a:pt x="39" y="83"/>
                </a:cubicBezTo>
                <a:cubicBezTo>
                  <a:pt x="35" y="83"/>
                  <a:pt x="31" y="83"/>
                  <a:pt x="27" y="82"/>
                </a:cubicBezTo>
                <a:cubicBezTo>
                  <a:pt x="27" y="82"/>
                  <a:pt x="27" y="81"/>
                  <a:pt x="26" y="80"/>
                </a:cubicBezTo>
                <a:cubicBezTo>
                  <a:pt x="29" y="80"/>
                  <a:pt x="31" y="78"/>
                  <a:pt x="33" y="78"/>
                </a:cubicBezTo>
                <a:cubicBezTo>
                  <a:pt x="54" y="79"/>
                  <a:pt x="75" y="79"/>
                  <a:pt x="96" y="80"/>
                </a:cubicBezTo>
                <a:cubicBezTo>
                  <a:pt x="106" y="80"/>
                  <a:pt x="107" y="79"/>
                  <a:pt x="107" y="69"/>
                </a:cubicBezTo>
                <a:cubicBezTo>
                  <a:pt x="107" y="50"/>
                  <a:pt x="107" y="32"/>
                  <a:pt x="106" y="13"/>
                </a:cubicBezTo>
                <a:cubicBezTo>
                  <a:pt x="106" y="5"/>
                  <a:pt x="105" y="3"/>
                  <a:pt x="97" y="4"/>
                </a:cubicBezTo>
                <a:cubicBezTo>
                  <a:pt x="68" y="8"/>
                  <a:pt x="40" y="11"/>
                  <a:pt x="12" y="15"/>
                </a:cubicBezTo>
                <a:cubicBezTo>
                  <a:pt x="4" y="15"/>
                  <a:pt x="4" y="21"/>
                  <a:pt x="3" y="27"/>
                </a:cubicBezTo>
                <a:cubicBezTo>
                  <a:pt x="0" y="17"/>
                  <a:pt x="2" y="13"/>
                  <a:pt x="11" y="12"/>
                </a:cubicBezTo>
                <a:cubicBezTo>
                  <a:pt x="40" y="8"/>
                  <a:pt x="69" y="5"/>
                  <a:pt x="97" y="1"/>
                </a:cubicBezTo>
                <a:cubicBezTo>
                  <a:pt x="107" y="0"/>
                  <a:pt x="109" y="1"/>
                  <a:pt x="109" y="11"/>
                </a:cubicBezTo>
                <a:cubicBezTo>
                  <a:pt x="109" y="34"/>
                  <a:pt x="109" y="57"/>
                  <a:pt x="109" y="80"/>
                </a:cubicBezTo>
                <a:cubicBezTo>
                  <a:pt x="109" y="86"/>
                  <a:pt x="107" y="89"/>
                  <a:pt x="100" y="89"/>
                </a:cubicBezTo>
                <a:cubicBezTo>
                  <a:pt x="91" y="88"/>
                  <a:pt x="81" y="89"/>
                  <a:pt x="72" y="89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70" name="Freeform 44">
            <a:extLst>
              <a:ext uri="{FF2B5EF4-FFF2-40B4-BE49-F238E27FC236}">
                <a16:creationId xmlns:a16="http://schemas.microsoft.com/office/drawing/2014/main" id="{9DCAD80C-A08E-405E-80D1-1764D39E3608}"/>
              </a:ext>
            </a:extLst>
          </p:cNvPr>
          <p:cNvSpPr>
            <a:spLocks/>
          </p:cNvSpPr>
          <p:nvPr/>
        </p:nvSpPr>
        <p:spPr bwMode="auto">
          <a:xfrm>
            <a:off x="8097838" y="5116513"/>
            <a:ext cx="1023937" cy="1060450"/>
          </a:xfrm>
          <a:custGeom>
            <a:avLst/>
            <a:gdLst>
              <a:gd name="T0" fmla="*/ 25 w 108"/>
              <a:gd name="T1" fmla="*/ 111 h 111"/>
              <a:gd name="T2" fmla="*/ 37 w 108"/>
              <a:gd name="T3" fmla="*/ 89 h 111"/>
              <a:gd name="T4" fmla="*/ 9 w 108"/>
              <a:gd name="T5" fmla="*/ 89 h 111"/>
              <a:gd name="T6" fmla="*/ 0 w 108"/>
              <a:gd name="T7" fmla="*/ 80 h 111"/>
              <a:gd name="T8" fmla="*/ 0 w 108"/>
              <a:gd name="T9" fmla="*/ 10 h 111"/>
              <a:gd name="T10" fmla="*/ 9 w 108"/>
              <a:gd name="T11" fmla="*/ 1 h 111"/>
              <a:gd name="T12" fmla="*/ 100 w 108"/>
              <a:gd name="T13" fmla="*/ 12 h 111"/>
              <a:gd name="T14" fmla="*/ 106 w 108"/>
              <a:gd name="T15" fmla="*/ 25 h 111"/>
              <a:gd name="T16" fmla="*/ 93 w 108"/>
              <a:gd name="T17" fmla="*/ 14 h 111"/>
              <a:gd name="T18" fmla="*/ 16 w 108"/>
              <a:gd name="T19" fmla="*/ 5 h 111"/>
              <a:gd name="T20" fmla="*/ 3 w 108"/>
              <a:gd name="T21" fmla="*/ 16 h 111"/>
              <a:gd name="T22" fmla="*/ 3 w 108"/>
              <a:gd name="T23" fmla="*/ 71 h 111"/>
              <a:gd name="T24" fmla="*/ 12 w 108"/>
              <a:gd name="T25" fmla="*/ 80 h 111"/>
              <a:gd name="T26" fmla="*/ 73 w 108"/>
              <a:gd name="T27" fmla="*/ 78 h 111"/>
              <a:gd name="T28" fmla="*/ 80 w 108"/>
              <a:gd name="T29" fmla="*/ 80 h 111"/>
              <a:gd name="T30" fmla="*/ 79 w 108"/>
              <a:gd name="T31" fmla="*/ 82 h 111"/>
              <a:gd name="T32" fmla="*/ 69 w 108"/>
              <a:gd name="T33" fmla="*/ 83 h 111"/>
              <a:gd name="T34" fmla="*/ 71 w 108"/>
              <a:gd name="T35" fmla="*/ 96 h 111"/>
              <a:gd name="T36" fmla="*/ 83 w 108"/>
              <a:gd name="T37" fmla="*/ 105 h 111"/>
              <a:gd name="T38" fmla="*/ 25 w 108"/>
              <a:gd name="T39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8" h="111">
                <a:moveTo>
                  <a:pt x="25" y="111"/>
                </a:moveTo>
                <a:cubicBezTo>
                  <a:pt x="32" y="104"/>
                  <a:pt x="43" y="101"/>
                  <a:pt x="37" y="89"/>
                </a:cubicBezTo>
                <a:cubicBezTo>
                  <a:pt x="28" y="89"/>
                  <a:pt x="19" y="88"/>
                  <a:pt x="9" y="89"/>
                </a:cubicBezTo>
                <a:cubicBezTo>
                  <a:pt x="3" y="89"/>
                  <a:pt x="0" y="86"/>
                  <a:pt x="0" y="80"/>
                </a:cubicBezTo>
                <a:cubicBezTo>
                  <a:pt x="1" y="57"/>
                  <a:pt x="1" y="33"/>
                  <a:pt x="0" y="10"/>
                </a:cubicBezTo>
                <a:cubicBezTo>
                  <a:pt x="0" y="3"/>
                  <a:pt x="3" y="0"/>
                  <a:pt x="9" y="1"/>
                </a:cubicBezTo>
                <a:cubicBezTo>
                  <a:pt x="40" y="5"/>
                  <a:pt x="70" y="8"/>
                  <a:pt x="100" y="12"/>
                </a:cubicBezTo>
                <a:cubicBezTo>
                  <a:pt x="107" y="13"/>
                  <a:pt x="108" y="15"/>
                  <a:pt x="106" y="25"/>
                </a:cubicBezTo>
                <a:cubicBezTo>
                  <a:pt x="105" y="14"/>
                  <a:pt x="99" y="15"/>
                  <a:pt x="93" y="14"/>
                </a:cubicBezTo>
                <a:cubicBezTo>
                  <a:pt x="67" y="11"/>
                  <a:pt x="42" y="8"/>
                  <a:pt x="16" y="5"/>
                </a:cubicBezTo>
                <a:cubicBezTo>
                  <a:pt x="4" y="3"/>
                  <a:pt x="3" y="4"/>
                  <a:pt x="3" y="16"/>
                </a:cubicBezTo>
                <a:cubicBezTo>
                  <a:pt x="3" y="34"/>
                  <a:pt x="3" y="52"/>
                  <a:pt x="3" y="71"/>
                </a:cubicBezTo>
                <a:cubicBezTo>
                  <a:pt x="3" y="77"/>
                  <a:pt x="5" y="80"/>
                  <a:pt x="12" y="80"/>
                </a:cubicBezTo>
                <a:cubicBezTo>
                  <a:pt x="32" y="79"/>
                  <a:pt x="53" y="79"/>
                  <a:pt x="73" y="78"/>
                </a:cubicBezTo>
                <a:cubicBezTo>
                  <a:pt x="75" y="78"/>
                  <a:pt x="77" y="79"/>
                  <a:pt x="80" y="80"/>
                </a:cubicBezTo>
                <a:cubicBezTo>
                  <a:pt x="79" y="81"/>
                  <a:pt x="79" y="81"/>
                  <a:pt x="79" y="82"/>
                </a:cubicBezTo>
                <a:cubicBezTo>
                  <a:pt x="76" y="83"/>
                  <a:pt x="73" y="83"/>
                  <a:pt x="69" y="83"/>
                </a:cubicBezTo>
                <a:cubicBezTo>
                  <a:pt x="70" y="88"/>
                  <a:pt x="69" y="92"/>
                  <a:pt x="71" y="96"/>
                </a:cubicBezTo>
                <a:cubicBezTo>
                  <a:pt x="74" y="99"/>
                  <a:pt x="78" y="101"/>
                  <a:pt x="83" y="105"/>
                </a:cubicBezTo>
                <a:cubicBezTo>
                  <a:pt x="63" y="107"/>
                  <a:pt x="45" y="109"/>
                  <a:pt x="25" y="111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71" name="Freeform 45">
            <a:extLst>
              <a:ext uri="{FF2B5EF4-FFF2-40B4-BE49-F238E27FC236}">
                <a16:creationId xmlns:a16="http://schemas.microsoft.com/office/drawing/2014/main" id="{B829B00D-CDF3-406C-83EB-3FA4DB2FE965}"/>
              </a:ext>
            </a:extLst>
          </p:cNvPr>
          <p:cNvSpPr>
            <a:spLocks/>
          </p:cNvSpPr>
          <p:nvPr/>
        </p:nvSpPr>
        <p:spPr bwMode="auto">
          <a:xfrm>
            <a:off x="8837613" y="5354638"/>
            <a:ext cx="671512" cy="401638"/>
          </a:xfrm>
          <a:custGeom>
            <a:avLst/>
            <a:gdLst>
              <a:gd name="T0" fmla="*/ 25 w 71"/>
              <a:gd name="T1" fmla="*/ 5 h 42"/>
              <a:gd name="T2" fmla="*/ 27 w 71"/>
              <a:gd name="T3" fmla="*/ 35 h 42"/>
              <a:gd name="T4" fmla="*/ 28 w 71"/>
              <a:gd name="T5" fmla="*/ 35 h 42"/>
              <a:gd name="T6" fmla="*/ 28 w 71"/>
              <a:gd name="T7" fmla="*/ 9 h 42"/>
              <a:gd name="T8" fmla="*/ 34 w 71"/>
              <a:gd name="T9" fmla="*/ 0 h 42"/>
              <a:gd name="T10" fmla="*/ 40 w 71"/>
              <a:gd name="T11" fmla="*/ 9 h 42"/>
              <a:gd name="T12" fmla="*/ 40 w 71"/>
              <a:gd name="T13" fmla="*/ 35 h 42"/>
              <a:gd name="T14" fmla="*/ 42 w 71"/>
              <a:gd name="T15" fmla="*/ 35 h 42"/>
              <a:gd name="T16" fmla="*/ 44 w 71"/>
              <a:gd name="T17" fmla="*/ 5 h 42"/>
              <a:gd name="T18" fmla="*/ 62 w 71"/>
              <a:gd name="T19" fmla="*/ 22 h 42"/>
              <a:gd name="T20" fmla="*/ 69 w 71"/>
              <a:gd name="T21" fmla="*/ 35 h 42"/>
              <a:gd name="T22" fmla="*/ 65 w 71"/>
              <a:gd name="T23" fmla="*/ 42 h 42"/>
              <a:gd name="T24" fmla="*/ 43 w 71"/>
              <a:gd name="T25" fmla="*/ 42 h 42"/>
              <a:gd name="T26" fmla="*/ 7 w 71"/>
              <a:gd name="T27" fmla="*/ 42 h 42"/>
              <a:gd name="T28" fmla="*/ 1 w 71"/>
              <a:gd name="T29" fmla="*/ 39 h 42"/>
              <a:gd name="T30" fmla="*/ 3 w 71"/>
              <a:gd name="T31" fmla="*/ 34 h 42"/>
              <a:gd name="T32" fmla="*/ 6 w 71"/>
              <a:gd name="T33" fmla="*/ 27 h 42"/>
              <a:gd name="T34" fmla="*/ 25 w 71"/>
              <a:gd name="T35" fmla="*/ 5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1" h="42">
                <a:moveTo>
                  <a:pt x="25" y="5"/>
                </a:moveTo>
                <a:cubicBezTo>
                  <a:pt x="25" y="15"/>
                  <a:pt x="26" y="25"/>
                  <a:pt x="27" y="35"/>
                </a:cubicBezTo>
                <a:cubicBezTo>
                  <a:pt x="27" y="35"/>
                  <a:pt x="28" y="35"/>
                  <a:pt x="28" y="35"/>
                </a:cubicBezTo>
                <a:cubicBezTo>
                  <a:pt x="28" y="26"/>
                  <a:pt x="28" y="17"/>
                  <a:pt x="28" y="9"/>
                </a:cubicBezTo>
                <a:cubicBezTo>
                  <a:pt x="28" y="4"/>
                  <a:pt x="29" y="0"/>
                  <a:pt x="34" y="0"/>
                </a:cubicBezTo>
                <a:cubicBezTo>
                  <a:pt x="39" y="0"/>
                  <a:pt x="40" y="4"/>
                  <a:pt x="40" y="9"/>
                </a:cubicBezTo>
                <a:cubicBezTo>
                  <a:pt x="40" y="17"/>
                  <a:pt x="40" y="26"/>
                  <a:pt x="40" y="35"/>
                </a:cubicBezTo>
                <a:cubicBezTo>
                  <a:pt x="40" y="35"/>
                  <a:pt x="41" y="35"/>
                  <a:pt x="42" y="35"/>
                </a:cubicBezTo>
                <a:cubicBezTo>
                  <a:pt x="42" y="25"/>
                  <a:pt x="43" y="16"/>
                  <a:pt x="44" y="5"/>
                </a:cubicBezTo>
                <a:cubicBezTo>
                  <a:pt x="53" y="8"/>
                  <a:pt x="58" y="14"/>
                  <a:pt x="62" y="22"/>
                </a:cubicBezTo>
                <a:cubicBezTo>
                  <a:pt x="65" y="26"/>
                  <a:pt x="67" y="30"/>
                  <a:pt x="69" y="35"/>
                </a:cubicBezTo>
                <a:cubicBezTo>
                  <a:pt x="71" y="39"/>
                  <a:pt x="69" y="42"/>
                  <a:pt x="65" y="42"/>
                </a:cubicBezTo>
                <a:cubicBezTo>
                  <a:pt x="57" y="42"/>
                  <a:pt x="50" y="42"/>
                  <a:pt x="43" y="42"/>
                </a:cubicBezTo>
                <a:cubicBezTo>
                  <a:pt x="31" y="42"/>
                  <a:pt x="19" y="42"/>
                  <a:pt x="7" y="42"/>
                </a:cubicBezTo>
                <a:cubicBezTo>
                  <a:pt x="5" y="42"/>
                  <a:pt x="2" y="41"/>
                  <a:pt x="1" y="39"/>
                </a:cubicBezTo>
                <a:cubicBezTo>
                  <a:pt x="0" y="38"/>
                  <a:pt x="2" y="35"/>
                  <a:pt x="3" y="34"/>
                </a:cubicBezTo>
                <a:cubicBezTo>
                  <a:pt x="4" y="31"/>
                  <a:pt x="5" y="29"/>
                  <a:pt x="6" y="27"/>
                </a:cubicBezTo>
                <a:cubicBezTo>
                  <a:pt x="8" y="17"/>
                  <a:pt x="13" y="9"/>
                  <a:pt x="25" y="5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72" name="Freeform 46">
            <a:extLst>
              <a:ext uri="{FF2B5EF4-FFF2-40B4-BE49-F238E27FC236}">
                <a16:creationId xmlns:a16="http://schemas.microsoft.com/office/drawing/2014/main" id="{C0681CC0-AF6F-4F25-B2A9-71BC55137422}"/>
              </a:ext>
            </a:extLst>
          </p:cNvPr>
          <p:cNvSpPr>
            <a:spLocks noEditPoints="1"/>
          </p:cNvSpPr>
          <p:nvPr/>
        </p:nvSpPr>
        <p:spPr bwMode="auto">
          <a:xfrm>
            <a:off x="8286750" y="5268913"/>
            <a:ext cx="606425" cy="515938"/>
          </a:xfrm>
          <a:custGeom>
            <a:avLst/>
            <a:gdLst>
              <a:gd name="T0" fmla="*/ 13 w 64"/>
              <a:gd name="T1" fmla="*/ 29 h 54"/>
              <a:gd name="T2" fmla="*/ 5 w 64"/>
              <a:gd name="T3" fmla="*/ 21 h 54"/>
              <a:gd name="T4" fmla="*/ 9 w 64"/>
              <a:gd name="T5" fmla="*/ 3 h 54"/>
              <a:gd name="T6" fmla="*/ 18 w 64"/>
              <a:gd name="T7" fmla="*/ 2 h 54"/>
              <a:gd name="T8" fmla="*/ 27 w 64"/>
              <a:gd name="T9" fmla="*/ 12 h 54"/>
              <a:gd name="T10" fmla="*/ 32 w 64"/>
              <a:gd name="T11" fmla="*/ 21 h 54"/>
              <a:gd name="T12" fmla="*/ 41 w 64"/>
              <a:gd name="T13" fmla="*/ 16 h 54"/>
              <a:gd name="T14" fmla="*/ 50 w 64"/>
              <a:gd name="T15" fmla="*/ 18 h 54"/>
              <a:gd name="T16" fmla="*/ 64 w 64"/>
              <a:gd name="T17" fmla="*/ 25 h 54"/>
              <a:gd name="T18" fmla="*/ 51 w 64"/>
              <a:gd name="T19" fmla="*/ 52 h 54"/>
              <a:gd name="T20" fmla="*/ 47 w 64"/>
              <a:gd name="T21" fmla="*/ 54 h 54"/>
              <a:gd name="T22" fmla="*/ 37 w 64"/>
              <a:gd name="T23" fmla="*/ 54 h 54"/>
              <a:gd name="T24" fmla="*/ 34 w 64"/>
              <a:gd name="T25" fmla="*/ 49 h 54"/>
              <a:gd name="T26" fmla="*/ 28 w 64"/>
              <a:gd name="T27" fmla="*/ 43 h 54"/>
              <a:gd name="T28" fmla="*/ 21 w 64"/>
              <a:gd name="T29" fmla="*/ 41 h 54"/>
              <a:gd name="T30" fmla="*/ 8 w 64"/>
              <a:gd name="T31" fmla="*/ 47 h 54"/>
              <a:gd name="T32" fmla="*/ 2 w 64"/>
              <a:gd name="T33" fmla="*/ 37 h 54"/>
              <a:gd name="T34" fmla="*/ 13 w 64"/>
              <a:gd name="T35" fmla="*/ 29 h 54"/>
              <a:gd name="T36" fmla="*/ 55 w 64"/>
              <a:gd name="T37" fmla="*/ 34 h 54"/>
              <a:gd name="T38" fmla="*/ 43 w 64"/>
              <a:gd name="T39" fmla="*/ 21 h 54"/>
              <a:gd name="T40" fmla="*/ 30 w 64"/>
              <a:gd name="T41" fmla="*/ 34 h 54"/>
              <a:gd name="T42" fmla="*/ 43 w 64"/>
              <a:gd name="T43" fmla="*/ 46 h 54"/>
              <a:gd name="T44" fmla="*/ 55 w 64"/>
              <a:gd name="T45" fmla="*/ 34 h 54"/>
              <a:gd name="T46" fmla="*/ 24 w 64"/>
              <a:gd name="T47" fmla="*/ 15 h 54"/>
              <a:gd name="T48" fmla="*/ 23 w 64"/>
              <a:gd name="T49" fmla="*/ 12 h 54"/>
              <a:gd name="T50" fmla="*/ 15 w 64"/>
              <a:gd name="T51" fmla="*/ 6 h 54"/>
              <a:gd name="T52" fmla="*/ 7 w 64"/>
              <a:gd name="T53" fmla="*/ 14 h 54"/>
              <a:gd name="T54" fmla="*/ 14 w 64"/>
              <a:gd name="T55" fmla="*/ 21 h 54"/>
              <a:gd name="T56" fmla="*/ 24 w 64"/>
              <a:gd name="T57" fmla="*/ 15 h 54"/>
              <a:gd name="T58" fmla="*/ 11 w 64"/>
              <a:gd name="T59" fmla="*/ 47 h 54"/>
              <a:gd name="T60" fmla="*/ 17 w 64"/>
              <a:gd name="T61" fmla="*/ 39 h 54"/>
              <a:gd name="T62" fmla="*/ 12 w 64"/>
              <a:gd name="T63" fmla="*/ 33 h 54"/>
              <a:gd name="T64" fmla="*/ 6 w 64"/>
              <a:gd name="T65" fmla="*/ 38 h 54"/>
              <a:gd name="T66" fmla="*/ 11 w 64"/>
              <a:gd name="T67" fmla="*/ 47 h 54"/>
              <a:gd name="T68" fmla="*/ 23 w 64"/>
              <a:gd name="T69" fmla="*/ 37 h 54"/>
              <a:gd name="T70" fmla="*/ 22 w 64"/>
              <a:gd name="T71" fmla="*/ 31 h 54"/>
              <a:gd name="T72" fmla="*/ 27 w 64"/>
              <a:gd name="T73" fmla="*/ 23 h 54"/>
              <a:gd name="T74" fmla="*/ 14 w 64"/>
              <a:gd name="T75" fmla="*/ 27 h 54"/>
              <a:gd name="T76" fmla="*/ 23 w 64"/>
              <a:gd name="T77" fmla="*/ 37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4" h="54">
                <a:moveTo>
                  <a:pt x="13" y="29"/>
                </a:moveTo>
                <a:cubicBezTo>
                  <a:pt x="10" y="26"/>
                  <a:pt x="7" y="24"/>
                  <a:pt x="5" y="21"/>
                </a:cubicBezTo>
                <a:cubicBezTo>
                  <a:pt x="0" y="13"/>
                  <a:pt x="1" y="8"/>
                  <a:pt x="9" y="3"/>
                </a:cubicBezTo>
                <a:cubicBezTo>
                  <a:pt x="12" y="1"/>
                  <a:pt x="16" y="0"/>
                  <a:pt x="18" y="2"/>
                </a:cubicBezTo>
                <a:cubicBezTo>
                  <a:pt x="22" y="4"/>
                  <a:pt x="27" y="6"/>
                  <a:pt x="27" y="12"/>
                </a:cubicBezTo>
                <a:cubicBezTo>
                  <a:pt x="27" y="15"/>
                  <a:pt x="29" y="17"/>
                  <a:pt x="32" y="21"/>
                </a:cubicBezTo>
                <a:cubicBezTo>
                  <a:pt x="34" y="15"/>
                  <a:pt x="36" y="10"/>
                  <a:pt x="41" y="16"/>
                </a:cubicBezTo>
                <a:cubicBezTo>
                  <a:pt x="45" y="13"/>
                  <a:pt x="49" y="10"/>
                  <a:pt x="50" y="18"/>
                </a:cubicBezTo>
                <a:cubicBezTo>
                  <a:pt x="60" y="12"/>
                  <a:pt x="55" y="27"/>
                  <a:pt x="64" y="25"/>
                </a:cubicBezTo>
                <a:cubicBezTo>
                  <a:pt x="59" y="35"/>
                  <a:pt x="55" y="44"/>
                  <a:pt x="51" y="52"/>
                </a:cubicBezTo>
                <a:cubicBezTo>
                  <a:pt x="50" y="53"/>
                  <a:pt x="48" y="54"/>
                  <a:pt x="47" y="54"/>
                </a:cubicBezTo>
                <a:cubicBezTo>
                  <a:pt x="44" y="54"/>
                  <a:pt x="41" y="54"/>
                  <a:pt x="37" y="54"/>
                </a:cubicBezTo>
                <a:cubicBezTo>
                  <a:pt x="37" y="54"/>
                  <a:pt x="36" y="52"/>
                  <a:pt x="34" y="49"/>
                </a:cubicBezTo>
                <a:cubicBezTo>
                  <a:pt x="27" y="53"/>
                  <a:pt x="27" y="48"/>
                  <a:pt x="28" y="43"/>
                </a:cubicBezTo>
                <a:cubicBezTo>
                  <a:pt x="25" y="42"/>
                  <a:pt x="23" y="42"/>
                  <a:pt x="21" y="41"/>
                </a:cubicBezTo>
                <a:cubicBezTo>
                  <a:pt x="18" y="47"/>
                  <a:pt x="14" y="49"/>
                  <a:pt x="8" y="47"/>
                </a:cubicBezTo>
                <a:cubicBezTo>
                  <a:pt x="3" y="46"/>
                  <a:pt x="1" y="42"/>
                  <a:pt x="2" y="37"/>
                </a:cubicBezTo>
                <a:cubicBezTo>
                  <a:pt x="3" y="32"/>
                  <a:pt x="5" y="28"/>
                  <a:pt x="13" y="29"/>
                </a:cubicBezTo>
                <a:close/>
                <a:moveTo>
                  <a:pt x="55" y="34"/>
                </a:moveTo>
                <a:cubicBezTo>
                  <a:pt x="55" y="27"/>
                  <a:pt x="49" y="21"/>
                  <a:pt x="43" y="21"/>
                </a:cubicBezTo>
                <a:cubicBezTo>
                  <a:pt x="36" y="21"/>
                  <a:pt x="30" y="27"/>
                  <a:pt x="30" y="34"/>
                </a:cubicBezTo>
                <a:cubicBezTo>
                  <a:pt x="31" y="41"/>
                  <a:pt x="36" y="46"/>
                  <a:pt x="43" y="46"/>
                </a:cubicBezTo>
                <a:cubicBezTo>
                  <a:pt x="50" y="46"/>
                  <a:pt x="55" y="40"/>
                  <a:pt x="55" y="34"/>
                </a:cubicBezTo>
                <a:close/>
                <a:moveTo>
                  <a:pt x="24" y="15"/>
                </a:moveTo>
                <a:cubicBezTo>
                  <a:pt x="24" y="14"/>
                  <a:pt x="23" y="13"/>
                  <a:pt x="23" y="12"/>
                </a:cubicBezTo>
                <a:cubicBezTo>
                  <a:pt x="21" y="10"/>
                  <a:pt x="18" y="7"/>
                  <a:pt x="15" y="6"/>
                </a:cubicBezTo>
                <a:cubicBezTo>
                  <a:pt x="10" y="6"/>
                  <a:pt x="6" y="9"/>
                  <a:pt x="7" y="14"/>
                </a:cubicBezTo>
                <a:cubicBezTo>
                  <a:pt x="8" y="17"/>
                  <a:pt x="12" y="21"/>
                  <a:pt x="14" y="21"/>
                </a:cubicBezTo>
                <a:cubicBezTo>
                  <a:pt x="17" y="22"/>
                  <a:pt x="20" y="18"/>
                  <a:pt x="24" y="15"/>
                </a:cubicBezTo>
                <a:close/>
                <a:moveTo>
                  <a:pt x="11" y="47"/>
                </a:moveTo>
                <a:cubicBezTo>
                  <a:pt x="14" y="43"/>
                  <a:pt x="17" y="41"/>
                  <a:pt x="17" y="39"/>
                </a:cubicBezTo>
                <a:cubicBezTo>
                  <a:pt x="17" y="36"/>
                  <a:pt x="14" y="32"/>
                  <a:pt x="12" y="33"/>
                </a:cubicBezTo>
                <a:cubicBezTo>
                  <a:pt x="10" y="33"/>
                  <a:pt x="6" y="36"/>
                  <a:pt x="6" y="38"/>
                </a:cubicBezTo>
                <a:cubicBezTo>
                  <a:pt x="5" y="40"/>
                  <a:pt x="9" y="43"/>
                  <a:pt x="11" y="47"/>
                </a:cubicBezTo>
                <a:close/>
                <a:moveTo>
                  <a:pt x="23" y="37"/>
                </a:moveTo>
                <a:cubicBezTo>
                  <a:pt x="28" y="36"/>
                  <a:pt x="22" y="33"/>
                  <a:pt x="22" y="31"/>
                </a:cubicBezTo>
                <a:cubicBezTo>
                  <a:pt x="22" y="29"/>
                  <a:pt x="25" y="26"/>
                  <a:pt x="27" y="23"/>
                </a:cubicBezTo>
                <a:cubicBezTo>
                  <a:pt x="22" y="24"/>
                  <a:pt x="18" y="26"/>
                  <a:pt x="14" y="27"/>
                </a:cubicBezTo>
                <a:cubicBezTo>
                  <a:pt x="17" y="30"/>
                  <a:pt x="20" y="33"/>
                  <a:pt x="23" y="37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73" name="Freeform 47">
            <a:extLst>
              <a:ext uri="{FF2B5EF4-FFF2-40B4-BE49-F238E27FC236}">
                <a16:creationId xmlns:a16="http://schemas.microsoft.com/office/drawing/2014/main" id="{8A7B7737-BF0F-4725-9758-FAFB5D7B40BA}"/>
              </a:ext>
            </a:extLst>
          </p:cNvPr>
          <p:cNvSpPr>
            <a:spLocks/>
          </p:cNvSpPr>
          <p:nvPr/>
        </p:nvSpPr>
        <p:spPr bwMode="auto">
          <a:xfrm>
            <a:off x="9499600" y="5737226"/>
            <a:ext cx="522287" cy="76200"/>
          </a:xfrm>
          <a:custGeom>
            <a:avLst/>
            <a:gdLst>
              <a:gd name="T0" fmla="*/ 0 w 55"/>
              <a:gd name="T1" fmla="*/ 4 h 8"/>
              <a:gd name="T2" fmla="*/ 9 w 55"/>
              <a:gd name="T3" fmla="*/ 0 h 8"/>
              <a:gd name="T4" fmla="*/ 49 w 55"/>
              <a:gd name="T5" fmla="*/ 0 h 8"/>
              <a:gd name="T6" fmla="*/ 55 w 55"/>
              <a:gd name="T7" fmla="*/ 4 h 8"/>
              <a:gd name="T8" fmla="*/ 49 w 55"/>
              <a:gd name="T9" fmla="*/ 7 h 8"/>
              <a:gd name="T10" fmla="*/ 1 w 55"/>
              <a:gd name="T11" fmla="*/ 8 h 8"/>
              <a:gd name="T12" fmla="*/ 0 w 55"/>
              <a:gd name="T13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5" h="8">
                <a:moveTo>
                  <a:pt x="0" y="4"/>
                </a:moveTo>
                <a:cubicBezTo>
                  <a:pt x="3" y="3"/>
                  <a:pt x="6" y="0"/>
                  <a:pt x="9" y="0"/>
                </a:cubicBezTo>
                <a:cubicBezTo>
                  <a:pt x="22" y="0"/>
                  <a:pt x="36" y="0"/>
                  <a:pt x="49" y="0"/>
                </a:cubicBezTo>
                <a:cubicBezTo>
                  <a:pt x="51" y="0"/>
                  <a:pt x="53" y="3"/>
                  <a:pt x="55" y="4"/>
                </a:cubicBezTo>
                <a:cubicBezTo>
                  <a:pt x="53" y="5"/>
                  <a:pt x="51" y="7"/>
                  <a:pt x="49" y="7"/>
                </a:cubicBezTo>
                <a:cubicBezTo>
                  <a:pt x="33" y="8"/>
                  <a:pt x="17" y="8"/>
                  <a:pt x="1" y="8"/>
                </a:cubicBezTo>
                <a:cubicBezTo>
                  <a:pt x="1" y="6"/>
                  <a:pt x="0" y="5"/>
                  <a:pt x="0" y="4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74" name="Freeform 48">
            <a:extLst>
              <a:ext uri="{FF2B5EF4-FFF2-40B4-BE49-F238E27FC236}">
                <a16:creationId xmlns:a16="http://schemas.microsoft.com/office/drawing/2014/main" id="{631D9FDE-D98E-40B0-86CE-49E8659E8A3B}"/>
              </a:ext>
            </a:extLst>
          </p:cNvPr>
          <p:cNvSpPr>
            <a:spLocks/>
          </p:cNvSpPr>
          <p:nvPr/>
        </p:nvSpPr>
        <p:spPr bwMode="auto">
          <a:xfrm>
            <a:off x="9869488" y="5240338"/>
            <a:ext cx="104775" cy="487363"/>
          </a:xfrm>
          <a:custGeom>
            <a:avLst/>
            <a:gdLst>
              <a:gd name="T0" fmla="*/ 6 w 11"/>
              <a:gd name="T1" fmla="*/ 0 h 51"/>
              <a:gd name="T2" fmla="*/ 10 w 11"/>
              <a:gd name="T3" fmla="*/ 15 h 51"/>
              <a:gd name="T4" fmla="*/ 9 w 11"/>
              <a:gd name="T5" fmla="*/ 44 h 51"/>
              <a:gd name="T6" fmla="*/ 5 w 11"/>
              <a:gd name="T7" fmla="*/ 51 h 51"/>
              <a:gd name="T8" fmla="*/ 2 w 11"/>
              <a:gd name="T9" fmla="*/ 43 h 51"/>
              <a:gd name="T10" fmla="*/ 2 w 11"/>
              <a:gd name="T11" fmla="*/ 14 h 51"/>
              <a:gd name="T12" fmla="*/ 6 w 11"/>
              <a:gd name="T1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51">
                <a:moveTo>
                  <a:pt x="6" y="0"/>
                </a:moveTo>
                <a:cubicBezTo>
                  <a:pt x="10" y="5"/>
                  <a:pt x="11" y="8"/>
                  <a:pt x="10" y="15"/>
                </a:cubicBezTo>
                <a:cubicBezTo>
                  <a:pt x="8" y="24"/>
                  <a:pt x="10" y="34"/>
                  <a:pt x="9" y="44"/>
                </a:cubicBezTo>
                <a:cubicBezTo>
                  <a:pt x="9" y="47"/>
                  <a:pt x="11" y="51"/>
                  <a:pt x="5" y="51"/>
                </a:cubicBezTo>
                <a:cubicBezTo>
                  <a:pt x="0" y="51"/>
                  <a:pt x="2" y="46"/>
                  <a:pt x="2" y="43"/>
                </a:cubicBezTo>
                <a:cubicBezTo>
                  <a:pt x="2" y="34"/>
                  <a:pt x="2" y="24"/>
                  <a:pt x="2" y="14"/>
                </a:cubicBezTo>
                <a:cubicBezTo>
                  <a:pt x="1" y="6"/>
                  <a:pt x="1" y="6"/>
                  <a:pt x="6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75" name="Freeform 49">
            <a:extLst>
              <a:ext uri="{FF2B5EF4-FFF2-40B4-BE49-F238E27FC236}">
                <a16:creationId xmlns:a16="http://schemas.microsoft.com/office/drawing/2014/main" id="{2E69FD6B-8878-417F-B0A1-1EF044F0DDD3}"/>
              </a:ext>
            </a:extLst>
          </p:cNvPr>
          <p:cNvSpPr>
            <a:spLocks/>
          </p:cNvSpPr>
          <p:nvPr/>
        </p:nvSpPr>
        <p:spPr bwMode="auto">
          <a:xfrm>
            <a:off x="9709150" y="5307013"/>
            <a:ext cx="103187" cy="430213"/>
          </a:xfrm>
          <a:custGeom>
            <a:avLst/>
            <a:gdLst>
              <a:gd name="T0" fmla="*/ 1 w 11"/>
              <a:gd name="T1" fmla="*/ 43 h 45"/>
              <a:gd name="T2" fmla="*/ 1 w 11"/>
              <a:gd name="T3" fmla="*/ 14 h 45"/>
              <a:gd name="T4" fmla="*/ 5 w 11"/>
              <a:gd name="T5" fmla="*/ 0 h 45"/>
              <a:gd name="T6" fmla="*/ 9 w 11"/>
              <a:gd name="T7" fmla="*/ 13 h 45"/>
              <a:gd name="T8" fmla="*/ 9 w 11"/>
              <a:gd name="T9" fmla="*/ 38 h 45"/>
              <a:gd name="T10" fmla="*/ 1 w 11"/>
              <a:gd name="T11" fmla="*/ 43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45">
                <a:moveTo>
                  <a:pt x="1" y="43"/>
                </a:moveTo>
                <a:cubicBezTo>
                  <a:pt x="1" y="33"/>
                  <a:pt x="1" y="23"/>
                  <a:pt x="1" y="14"/>
                </a:cubicBezTo>
                <a:cubicBezTo>
                  <a:pt x="0" y="5"/>
                  <a:pt x="0" y="5"/>
                  <a:pt x="5" y="0"/>
                </a:cubicBezTo>
                <a:cubicBezTo>
                  <a:pt x="8" y="4"/>
                  <a:pt x="11" y="7"/>
                  <a:pt x="9" y="13"/>
                </a:cubicBezTo>
                <a:cubicBezTo>
                  <a:pt x="7" y="21"/>
                  <a:pt x="9" y="30"/>
                  <a:pt x="9" y="38"/>
                </a:cubicBezTo>
                <a:cubicBezTo>
                  <a:pt x="9" y="43"/>
                  <a:pt x="7" y="45"/>
                  <a:pt x="1" y="43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76" name="Freeform 50">
            <a:extLst>
              <a:ext uri="{FF2B5EF4-FFF2-40B4-BE49-F238E27FC236}">
                <a16:creationId xmlns:a16="http://schemas.microsoft.com/office/drawing/2014/main" id="{38D54F89-B852-42BB-8302-096AB0F173E7}"/>
              </a:ext>
            </a:extLst>
          </p:cNvPr>
          <p:cNvSpPr>
            <a:spLocks/>
          </p:cNvSpPr>
          <p:nvPr/>
        </p:nvSpPr>
        <p:spPr bwMode="auto">
          <a:xfrm>
            <a:off x="9528175" y="5383213"/>
            <a:ext cx="114300" cy="344488"/>
          </a:xfrm>
          <a:custGeom>
            <a:avLst/>
            <a:gdLst>
              <a:gd name="T0" fmla="*/ 11 w 12"/>
              <a:gd name="T1" fmla="*/ 36 h 36"/>
              <a:gd name="T2" fmla="*/ 3 w 12"/>
              <a:gd name="T3" fmla="*/ 36 h 36"/>
              <a:gd name="T4" fmla="*/ 2 w 12"/>
              <a:gd name="T5" fmla="*/ 34 h 36"/>
              <a:gd name="T6" fmla="*/ 0 w 12"/>
              <a:gd name="T7" fmla="*/ 10 h 36"/>
              <a:gd name="T8" fmla="*/ 6 w 12"/>
              <a:gd name="T9" fmla="*/ 0 h 36"/>
              <a:gd name="T10" fmla="*/ 12 w 12"/>
              <a:gd name="T11" fmla="*/ 9 h 36"/>
              <a:gd name="T12" fmla="*/ 11 w 12"/>
              <a:gd name="T13" fmla="*/ 9 h 36"/>
              <a:gd name="T14" fmla="*/ 11 w 12"/>
              <a:gd name="T1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" h="36">
                <a:moveTo>
                  <a:pt x="11" y="36"/>
                </a:moveTo>
                <a:cubicBezTo>
                  <a:pt x="7" y="36"/>
                  <a:pt x="5" y="36"/>
                  <a:pt x="3" y="36"/>
                </a:cubicBezTo>
                <a:cubicBezTo>
                  <a:pt x="3" y="35"/>
                  <a:pt x="2" y="34"/>
                  <a:pt x="2" y="34"/>
                </a:cubicBezTo>
                <a:cubicBezTo>
                  <a:pt x="1" y="26"/>
                  <a:pt x="0" y="18"/>
                  <a:pt x="0" y="10"/>
                </a:cubicBezTo>
                <a:cubicBezTo>
                  <a:pt x="0" y="7"/>
                  <a:pt x="3" y="3"/>
                  <a:pt x="6" y="0"/>
                </a:cubicBezTo>
                <a:cubicBezTo>
                  <a:pt x="8" y="3"/>
                  <a:pt x="10" y="6"/>
                  <a:pt x="12" y="9"/>
                </a:cubicBezTo>
                <a:cubicBezTo>
                  <a:pt x="12" y="9"/>
                  <a:pt x="11" y="9"/>
                  <a:pt x="11" y="9"/>
                </a:cubicBezTo>
                <a:cubicBezTo>
                  <a:pt x="11" y="18"/>
                  <a:pt x="11" y="26"/>
                  <a:pt x="11" y="36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81" name="Freeform 54">
            <a:extLst>
              <a:ext uri="{FF2B5EF4-FFF2-40B4-BE49-F238E27FC236}">
                <a16:creationId xmlns:a16="http://schemas.microsoft.com/office/drawing/2014/main" id="{3F7D3C6C-BB76-493A-AEB7-ED6AF8A42B4A}"/>
              </a:ext>
            </a:extLst>
          </p:cNvPr>
          <p:cNvSpPr>
            <a:spLocks noEditPoints="1"/>
          </p:cNvSpPr>
          <p:nvPr/>
        </p:nvSpPr>
        <p:spPr bwMode="auto">
          <a:xfrm>
            <a:off x="9755921" y="2557462"/>
            <a:ext cx="852488" cy="1327150"/>
          </a:xfrm>
          <a:custGeom>
            <a:avLst/>
            <a:gdLst>
              <a:gd name="T0" fmla="*/ 74 w 99"/>
              <a:gd name="T1" fmla="*/ 25 h 154"/>
              <a:gd name="T2" fmla="*/ 74 w 99"/>
              <a:gd name="T3" fmla="*/ 42 h 154"/>
              <a:gd name="T4" fmla="*/ 74 w 99"/>
              <a:gd name="T5" fmla="*/ 142 h 154"/>
              <a:gd name="T6" fmla="*/ 74 w 99"/>
              <a:gd name="T7" fmla="*/ 146 h 154"/>
              <a:gd name="T8" fmla="*/ 65 w 99"/>
              <a:gd name="T9" fmla="*/ 154 h 154"/>
              <a:gd name="T10" fmla="*/ 56 w 99"/>
              <a:gd name="T11" fmla="*/ 146 h 154"/>
              <a:gd name="T12" fmla="*/ 56 w 99"/>
              <a:gd name="T13" fmla="*/ 130 h 154"/>
              <a:gd name="T14" fmla="*/ 56 w 99"/>
              <a:gd name="T15" fmla="*/ 80 h 154"/>
              <a:gd name="T16" fmla="*/ 53 w 99"/>
              <a:gd name="T17" fmla="*/ 75 h 154"/>
              <a:gd name="T18" fmla="*/ 53 w 99"/>
              <a:gd name="T19" fmla="*/ 82 h 154"/>
              <a:gd name="T20" fmla="*/ 53 w 99"/>
              <a:gd name="T21" fmla="*/ 141 h 154"/>
              <a:gd name="T22" fmla="*/ 48 w 99"/>
              <a:gd name="T23" fmla="*/ 152 h 154"/>
              <a:gd name="T24" fmla="*/ 40 w 99"/>
              <a:gd name="T25" fmla="*/ 153 h 154"/>
              <a:gd name="T26" fmla="*/ 35 w 99"/>
              <a:gd name="T27" fmla="*/ 144 h 154"/>
              <a:gd name="T28" fmla="*/ 35 w 99"/>
              <a:gd name="T29" fmla="*/ 82 h 154"/>
              <a:gd name="T30" fmla="*/ 34 w 99"/>
              <a:gd name="T31" fmla="*/ 69 h 154"/>
              <a:gd name="T32" fmla="*/ 18 w 99"/>
              <a:gd name="T33" fmla="*/ 73 h 154"/>
              <a:gd name="T34" fmla="*/ 11 w 99"/>
              <a:gd name="T35" fmla="*/ 76 h 154"/>
              <a:gd name="T36" fmla="*/ 2 w 99"/>
              <a:gd name="T37" fmla="*/ 80 h 154"/>
              <a:gd name="T38" fmla="*/ 1 w 99"/>
              <a:gd name="T39" fmla="*/ 77 h 154"/>
              <a:gd name="T40" fmla="*/ 7 w 99"/>
              <a:gd name="T41" fmla="*/ 75 h 154"/>
              <a:gd name="T42" fmla="*/ 0 w 99"/>
              <a:gd name="T43" fmla="*/ 69 h 154"/>
              <a:gd name="T44" fmla="*/ 18 w 99"/>
              <a:gd name="T45" fmla="*/ 65 h 154"/>
              <a:gd name="T46" fmla="*/ 18 w 99"/>
              <a:gd name="T47" fmla="*/ 22 h 154"/>
              <a:gd name="T48" fmla="*/ 38 w 99"/>
              <a:gd name="T49" fmla="*/ 0 h 154"/>
              <a:gd name="T50" fmla="*/ 70 w 99"/>
              <a:gd name="T51" fmla="*/ 0 h 154"/>
              <a:gd name="T52" fmla="*/ 89 w 99"/>
              <a:gd name="T53" fmla="*/ 19 h 154"/>
              <a:gd name="T54" fmla="*/ 94 w 99"/>
              <a:gd name="T55" fmla="*/ 62 h 154"/>
              <a:gd name="T56" fmla="*/ 91 w 99"/>
              <a:gd name="T57" fmla="*/ 72 h 154"/>
              <a:gd name="T58" fmla="*/ 93 w 99"/>
              <a:gd name="T59" fmla="*/ 79 h 154"/>
              <a:gd name="T60" fmla="*/ 99 w 99"/>
              <a:gd name="T61" fmla="*/ 87 h 154"/>
              <a:gd name="T62" fmla="*/ 99 w 99"/>
              <a:gd name="T63" fmla="*/ 120 h 154"/>
              <a:gd name="T64" fmla="*/ 86 w 99"/>
              <a:gd name="T65" fmla="*/ 129 h 154"/>
              <a:gd name="T66" fmla="*/ 77 w 99"/>
              <a:gd name="T67" fmla="*/ 119 h 154"/>
              <a:gd name="T68" fmla="*/ 77 w 99"/>
              <a:gd name="T69" fmla="*/ 88 h 154"/>
              <a:gd name="T70" fmla="*/ 83 w 99"/>
              <a:gd name="T71" fmla="*/ 79 h 154"/>
              <a:gd name="T72" fmla="*/ 85 w 99"/>
              <a:gd name="T73" fmla="*/ 74 h 154"/>
              <a:gd name="T74" fmla="*/ 78 w 99"/>
              <a:gd name="T75" fmla="*/ 44 h 154"/>
              <a:gd name="T76" fmla="*/ 76 w 99"/>
              <a:gd name="T77" fmla="*/ 24 h 154"/>
              <a:gd name="T78" fmla="*/ 74 w 99"/>
              <a:gd name="T79" fmla="*/ 25 h 154"/>
              <a:gd name="T80" fmla="*/ 34 w 99"/>
              <a:gd name="T81" fmla="*/ 25 h 154"/>
              <a:gd name="T82" fmla="*/ 32 w 99"/>
              <a:gd name="T83" fmla="*/ 25 h 154"/>
              <a:gd name="T84" fmla="*/ 32 w 99"/>
              <a:gd name="T85" fmla="*/ 64 h 154"/>
              <a:gd name="T86" fmla="*/ 34 w 99"/>
              <a:gd name="T87" fmla="*/ 63 h 154"/>
              <a:gd name="T88" fmla="*/ 34 w 99"/>
              <a:gd name="T89" fmla="*/ 25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99" h="154">
                <a:moveTo>
                  <a:pt x="74" y="25"/>
                </a:moveTo>
                <a:cubicBezTo>
                  <a:pt x="74" y="30"/>
                  <a:pt x="74" y="36"/>
                  <a:pt x="74" y="42"/>
                </a:cubicBezTo>
                <a:cubicBezTo>
                  <a:pt x="74" y="75"/>
                  <a:pt x="74" y="108"/>
                  <a:pt x="74" y="142"/>
                </a:cubicBezTo>
                <a:cubicBezTo>
                  <a:pt x="74" y="143"/>
                  <a:pt x="74" y="144"/>
                  <a:pt x="74" y="146"/>
                </a:cubicBezTo>
                <a:cubicBezTo>
                  <a:pt x="73" y="151"/>
                  <a:pt x="71" y="153"/>
                  <a:pt x="65" y="154"/>
                </a:cubicBezTo>
                <a:cubicBezTo>
                  <a:pt x="60" y="154"/>
                  <a:pt x="57" y="151"/>
                  <a:pt x="56" y="146"/>
                </a:cubicBezTo>
                <a:cubicBezTo>
                  <a:pt x="56" y="141"/>
                  <a:pt x="56" y="135"/>
                  <a:pt x="56" y="130"/>
                </a:cubicBezTo>
                <a:cubicBezTo>
                  <a:pt x="56" y="113"/>
                  <a:pt x="56" y="97"/>
                  <a:pt x="56" y="80"/>
                </a:cubicBezTo>
                <a:cubicBezTo>
                  <a:pt x="56" y="79"/>
                  <a:pt x="55" y="77"/>
                  <a:pt x="53" y="75"/>
                </a:cubicBezTo>
                <a:cubicBezTo>
                  <a:pt x="53" y="77"/>
                  <a:pt x="53" y="80"/>
                  <a:pt x="53" y="82"/>
                </a:cubicBezTo>
                <a:cubicBezTo>
                  <a:pt x="53" y="102"/>
                  <a:pt x="53" y="122"/>
                  <a:pt x="53" y="141"/>
                </a:cubicBezTo>
                <a:cubicBezTo>
                  <a:pt x="53" y="145"/>
                  <a:pt x="51" y="149"/>
                  <a:pt x="48" y="152"/>
                </a:cubicBezTo>
                <a:cubicBezTo>
                  <a:pt x="47" y="154"/>
                  <a:pt x="42" y="154"/>
                  <a:pt x="40" y="153"/>
                </a:cubicBezTo>
                <a:cubicBezTo>
                  <a:pt x="37" y="151"/>
                  <a:pt x="35" y="147"/>
                  <a:pt x="35" y="144"/>
                </a:cubicBezTo>
                <a:cubicBezTo>
                  <a:pt x="35" y="123"/>
                  <a:pt x="35" y="103"/>
                  <a:pt x="35" y="82"/>
                </a:cubicBezTo>
                <a:cubicBezTo>
                  <a:pt x="35" y="78"/>
                  <a:pt x="35" y="74"/>
                  <a:pt x="34" y="69"/>
                </a:cubicBezTo>
                <a:cubicBezTo>
                  <a:pt x="29" y="76"/>
                  <a:pt x="24" y="76"/>
                  <a:pt x="18" y="73"/>
                </a:cubicBezTo>
                <a:cubicBezTo>
                  <a:pt x="16" y="72"/>
                  <a:pt x="13" y="75"/>
                  <a:pt x="11" y="76"/>
                </a:cubicBezTo>
                <a:cubicBezTo>
                  <a:pt x="8" y="78"/>
                  <a:pt x="5" y="79"/>
                  <a:pt x="2" y="80"/>
                </a:cubicBezTo>
                <a:cubicBezTo>
                  <a:pt x="2" y="79"/>
                  <a:pt x="2" y="78"/>
                  <a:pt x="1" y="77"/>
                </a:cubicBezTo>
                <a:cubicBezTo>
                  <a:pt x="3" y="77"/>
                  <a:pt x="5" y="76"/>
                  <a:pt x="7" y="75"/>
                </a:cubicBezTo>
                <a:cubicBezTo>
                  <a:pt x="9" y="68"/>
                  <a:pt x="4" y="69"/>
                  <a:pt x="0" y="69"/>
                </a:cubicBezTo>
                <a:cubicBezTo>
                  <a:pt x="4" y="59"/>
                  <a:pt x="13" y="72"/>
                  <a:pt x="18" y="65"/>
                </a:cubicBezTo>
                <a:cubicBezTo>
                  <a:pt x="18" y="51"/>
                  <a:pt x="18" y="37"/>
                  <a:pt x="18" y="22"/>
                </a:cubicBezTo>
                <a:cubicBezTo>
                  <a:pt x="18" y="9"/>
                  <a:pt x="25" y="1"/>
                  <a:pt x="38" y="0"/>
                </a:cubicBezTo>
                <a:cubicBezTo>
                  <a:pt x="49" y="0"/>
                  <a:pt x="60" y="0"/>
                  <a:pt x="70" y="0"/>
                </a:cubicBezTo>
                <a:cubicBezTo>
                  <a:pt x="80" y="1"/>
                  <a:pt x="88" y="8"/>
                  <a:pt x="89" y="19"/>
                </a:cubicBezTo>
                <a:cubicBezTo>
                  <a:pt x="91" y="33"/>
                  <a:pt x="92" y="48"/>
                  <a:pt x="94" y="62"/>
                </a:cubicBezTo>
                <a:cubicBezTo>
                  <a:pt x="94" y="66"/>
                  <a:pt x="92" y="69"/>
                  <a:pt x="91" y="72"/>
                </a:cubicBezTo>
                <a:cubicBezTo>
                  <a:pt x="90" y="75"/>
                  <a:pt x="89" y="77"/>
                  <a:pt x="93" y="79"/>
                </a:cubicBezTo>
                <a:cubicBezTo>
                  <a:pt x="96" y="81"/>
                  <a:pt x="99" y="84"/>
                  <a:pt x="99" y="87"/>
                </a:cubicBezTo>
                <a:cubicBezTo>
                  <a:pt x="99" y="98"/>
                  <a:pt x="99" y="109"/>
                  <a:pt x="99" y="120"/>
                </a:cubicBezTo>
                <a:cubicBezTo>
                  <a:pt x="99" y="128"/>
                  <a:pt x="96" y="129"/>
                  <a:pt x="86" y="129"/>
                </a:cubicBezTo>
                <a:cubicBezTo>
                  <a:pt x="79" y="129"/>
                  <a:pt x="77" y="126"/>
                  <a:pt x="77" y="119"/>
                </a:cubicBezTo>
                <a:cubicBezTo>
                  <a:pt x="77" y="109"/>
                  <a:pt x="77" y="98"/>
                  <a:pt x="77" y="88"/>
                </a:cubicBezTo>
                <a:cubicBezTo>
                  <a:pt x="77" y="84"/>
                  <a:pt x="78" y="80"/>
                  <a:pt x="83" y="79"/>
                </a:cubicBezTo>
                <a:cubicBezTo>
                  <a:pt x="84" y="78"/>
                  <a:pt x="85" y="75"/>
                  <a:pt x="85" y="74"/>
                </a:cubicBezTo>
                <a:cubicBezTo>
                  <a:pt x="77" y="65"/>
                  <a:pt x="80" y="54"/>
                  <a:pt x="78" y="44"/>
                </a:cubicBezTo>
                <a:cubicBezTo>
                  <a:pt x="77" y="38"/>
                  <a:pt x="77" y="31"/>
                  <a:pt x="76" y="24"/>
                </a:cubicBezTo>
                <a:cubicBezTo>
                  <a:pt x="75" y="25"/>
                  <a:pt x="75" y="25"/>
                  <a:pt x="74" y="25"/>
                </a:cubicBezTo>
                <a:close/>
                <a:moveTo>
                  <a:pt x="34" y="25"/>
                </a:moveTo>
                <a:cubicBezTo>
                  <a:pt x="34" y="25"/>
                  <a:pt x="33" y="25"/>
                  <a:pt x="32" y="25"/>
                </a:cubicBezTo>
                <a:cubicBezTo>
                  <a:pt x="32" y="38"/>
                  <a:pt x="32" y="51"/>
                  <a:pt x="32" y="64"/>
                </a:cubicBezTo>
                <a:cubicBezTo>
                  <a:pt x="33" y="64"/>
                  <a:pt x="34" y="63"/>
                  <a:pt x="34" y="63"/>
                </a:cubicBezTo>
                <a:cubicBezTo>
                  <a:pt x="34" y="51"/>
                  <a:pt x="34" y="38"/>
                  <a:pt x="34" y="25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82" name="Freeform 55">
            <a:extLst>
              <a:ext uri="{FF2B5EF4-FFF2-40B4-BE49-F238E27FC236}">
                <a16:creationId xmlns:a16="http://schemas.microsoft.com/office/drawing/2014/main" id="{A4915FD2-4B4B-4B2A-B9E5-6A8402F382F5}"/>
              </a:ext>
            </a:extLst>
          </p:cNvPr>
          <p:cNvSpPr>
            <a:spLocks noEditPoints="1"/>
          </p:cNvSpPr>
          <p:nvPr/>
        </p:nvSpPr>
        <p:spPr bwMode="auto">
          <a:xfrm>
            <a:off x="10633809" y="2652712"/>
            <a:ext cx="1023938" cy="706437"/>
          </a:xfrm>
          <a:custGeom>
            <a:avLst/>
            <a:gdLst>
              <a:gd name="T0" fmla="*/ 114 w 119"/>
              <a:gd name="T1" fmla="*/ 69 h 82"/>
              <a:gd name="T2" fmla="*/ 118 w 119"/>
              <a:gd name="T3" fmla="*/ 78 h 82"/>
              <a:gd name="T4" fmla="*/ 110 w 119"/>
              <a:gd name="T5" fmla="*/ 82 h 82"/>
              <a:gd name="T6" fmla="*/ 10 w 119"/>
              <a:gd name="T7" fmla="*/ 82 h 82"/>
              <a:gd name="T8" fmla="*/ 2 w 119"/>
              <a:gd name="T9" fmla="*/ 76 h 82"/>
              <a:gd name="T10" fmla="*/ 10 w 119"/>
              <a:gd name="T11" fmla="*/ 70 h 82"/>
              <a:gd name="T12" fmla="*/ 21 w 119"/>
              <a:gd name="T13" fmla="*/ 70 h 82"/>
              <a:gd name="T14" fmla="*/ 30 w 119"/>
              <a:gd name="T15" fmla="*/ 59 h 82"/>
              <a:gd name="T16" fmla="*/ 30 w 119"/>
              <a:gd name="T17" fmla="*/ 50 h 82"/>
              <a:gd name="T18" fmla="*/ 0 w 119"/>
              <a:gd name="T19" fmla="*/ 50 h 82"/>
              <a:gd name="T20" fmla="*/ 0 w 119"/>
              <a:gd name="T21" fmla="*/ 2 h 82"/>
              <a:gd name="T22" fmla="*/ 73 w 119"/>
              <a:gd name="T23" fmla="*/ 2 h 82"/>
              <a:gd name="T24" fmla="*/ 73 w 119"/>
              <a:gd name="T25" fmla="*/ 49 h 82"/>
              <a:gd name="T26" fmla="*/ 43 w 119"/>
              <a:gd name="T27" fmla="*/ 49 h 82"/>
              <a:gd name="T28" fmla="*/ 43 w 119"/>
              <a:gd name="T29" fmla="*/ 59 h 82"/>
              <a:gd name="T30" fmla="*/ 52 w 119"/>
              <a:gd name="T31" fmla="*/ 70 h 82"/>
              <a:gd name="T32" fmla="*/ 81 w 119"/>
              <a:gd name="T33" fmla="*/ 70 h 82"/>
              <a:gd name="T34" fmla="*/ 81 w 119"/>
              <a:gd name="T35" fmla="*/ 10 h 82"/>
              <a:gd name="T36" fmla="*/ 90 w 119"/>
              <a:gd name="T37" fmla="*/ 1 h 82"/>
              <a:gd name="T38" fmla="*/ 108 w 119"/>
              <a:gd name="T39" fmla="*/ 1 h 82"/>
              <a:gd name="T40" fmla="*/ 113 w 119"/>
              <a:gd name="T41" fmla="*/ 6 h 82"/>
              <a:gd name="T42" fmla="*/ 113 w 119"/>
              <a:gd name="T43" fmla="*/ 69 h 82"/>
              <a:gd name="T44" fmla="*/ 114 w 119"/>
              <a:gd name="T45" fmla="*/ 69 h 82"/>
              <a:gd name="T46" fmla="*/ 6 w 119"/>
              <a:gd name="T47" fmla="*/ 43 h 82"/>
              <a:gd name="T48" fmla="*/ 66 w 119"/>
              <a:gd name="T49" fmla="*/ 43 h 82"/>
              <a:gd name="T50" fmla="*/ 66 w 119"/>
              <a:gd name="T51" fmla="*/ 8 h 82"/>
              <a:gd name="T52" fmla="*/ 6 w 119"/>
              <a:gd name="T53" fmla="*/ 8 h 82"/>
              <a:gd name="T54" fmla="*/ 6 w 119"/>
              <a:gd name="T55" fmla="*/ 43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19" h="82">
                <a:moveTo>
                  <a:pt x="114" y="69"/>
                </a:moveTo>
                <a:cubicBezTo>
                  <a:pt x="116" y="72"/>
                  <a:pt x="119" y="75"/>
                  <a:pt x="118" y="78"/>
                </a:cubicBezTo>
                <a:cubicBezTo>
                  <a:pt x="117" y="80"/>
                  <a:pt x="113" y="82"/>
                  <a:pt x="110" y="82"/>
                </a:cubicBezTo>
                <a:cubicBezTo>
                  <a:pt x="77" y="82"/>
                  <a:pt x="43" y="82"/>
                  <a:pt x="10" y="82"/>
                </a:cubicBezTo>
                <a:cubicBezTo>
                  <a:pt x="6" y="82"/>
                  <a:pt x="2" y="82"/>
                  <a:pt x="2" y="76"/>
                </a:cubicBezTo>
                <a:cubicBezTo>
                  <a:pt x="1" y="70"/>
                  <a:pt x="6" y="70"/>
                  <a:pt x="10" y="70"/>
                </a:cubicBezTo>
                <a:cubicBezTo>
                  <a:pt x="13" y="70"/>
                  <a:pt x="17" y="70"/>
                  <a:pt x="21" y="70"/>
                </a:cubicBezTo>
                <a:cubicBezTo>
                  <a:pt x="21" y="64"/>
                  <a:pt x="22" y="59"/>
                  <a:pt x="30" y="59"/>
                </a:cubicBezTo>
                <a:cubicBezTo>
                  <a:pt x="30" y="56"/>
                  <a:pt x="30" y="53"/>
                  <a:pt x="30" y="50"/>
                </a:cubicBezTo>
                <a:cubicBezTo>
                  <a:pt x="20" y="50"/>
                  <a:pt x="10" y="50"/>
                  <a:pt x="0" y="50"/>
                </a:cubicBezTo>
                <a:cubicBezTo>
                  <a:pt x="0" y="33"/>
                  <a:pt x="0" y="18"/>
                  <a:pt x="0" y="2"/>
                </a:cubicBezTo>
                <a:cubicBezTo>
                  <a:pt x="24" y="2"/>
                  <a:pt x="48" y="2"/>
                  <a:pt x="73" y="2"/>
                </a:cubicBezTo>
                <a:cubicBezTo>
                  <a:pt x="73" y="17"/>
                  <a:pt x="73" y="33"/>
                  <a:pt x="73" y="49"/>
                </a:cubicBezTo>
                <a:cubicBezTo>
                  <a:pt x="63" y="49"/>
                  <a:pt x="53" y="49"/>
                  <a:pt x="43" y="49"/>
                </a:cubicBezTo>
                <a:cubicBezTo>
                  <a:pt x="43" y="53"/>
                  <a:pt x="43" y="56"/>
                  <a:pt x="43" y="59"/>
                </a:cubicBezTo>
                <a:cubicBezTo>
                  <a:pt x="50" y="59"/>
                  <a:pt x="52" y="63"/>
                  <a:pt x="52" y="70"/>
                </a:cubicBezTo>
                <a:cubicBezTo>
                  <a:pt x="62" y="70"/>
                  <a:pt x="71" y="70"/>
                  <a:pt x="81" y="70"/>
                </a:cubicBezTo>
                <a:cubicBezTo>
                  <a:pt x="81" y="50"/>
                  <a:pt x="82" y="30"/>
                  <a:pt x="81" y="10"/>
                </a:cubicBezTo>
                <a:cubicBezTo>
                  <a:pt x="81" y="3"/>
                  <a:pt x="83" y="0"/>
                  <a:pt x="90" y="1"/>
                </a:cubicBezTo>
                <a:cubicBezTo>
                  <a:pt x="96" y="2"/>
                  <a:pt x="102" y="1"/>
                  <a:pt x="108" y="1"/>
                </a:cubicBezTo>
                <a:cubicBezTo>
                  <a:pt x="109" y="2"/>
                  <a:pt x="113" y="4"/>
                  <a:pt x="113" y="6"/>
                </a:cubicBezTo>
                <a:cubicBezTo>
                  <a:pt x="113" y="27"/>
                  <a:pt x="113" y="48"/>
                  <a:pt x="113" y="69"/>
                </a:cubicBezTo>
                <a:cubicBezTo>
                  <a:pt x="113" y="69"/>
                  <a:pt x="114" y="69"/>
                  <a:pt x="114" y="69"/>
                </a:cubicBezTo>
                <a:close/>
                <a:moveTo>
                  <a:pt x="6" y="43"/>
                </a:moveTo>
                <a:cubicBezTo>
                  <a:pt x="27" y="43"/>
                  <a:pt x="46" y="43"/>
                  <a:pt x="66" y="43"/>
                </a:cubicBezTo>
                <a:cubicBezTo>
                  <a:pt x="66" y="31"/>
                  <a:pt x="66" y="19"/>
                  <a:pt x="66" y="8"/>
                </a:cubicBezTo>
                <a:cubicBezTo>
                  <a:pt x="46" y="8"/>
                  <a:pt x="26" y="8"/>
                  <a:pt x="6" y="8"/>
                </a:cubicBezTo>
                <a:cubicBezTo>
                  <a:pt x="6" y="20"/>
                  <a:pt x="6" y="31"/>
                  <a:pt x="6" y="43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83" name="Freeform 56">
            <a:extLst>
              <a:ext uri="{FF2B5EF4-FFF2-40B4-BE49-F238E27FC236}">
                <a16:creationId xmlns:a16="http://schemas.microsoft.com/office/drawing/2014/main" id="{EC107E5A-BDD3-4337-9A38-2BD9D7D752EF}"/>
              </a:ext>
            </a:extLst>
          </p:cNvPr>
          <p:cNvSpPr>
            <a:spLocks/>
          </p:cNvSpPr>
          <p:nvPr/>
        </p:nvSpPr>
        <p:spPr bwMode="auto">
          <a:xfrm>
            <a:off x="10057546" y="2178050"/>
            <a:ext cx="317500" cy="198437"/>
          </a:xfrm>
          <a:custGeom>
            <a:avLst/>
            <a:gdLst>
              <a:gd name="T0" fmla="*/ 24 w 37"/>
              <a:gd name="T1" fmla="*/ 3 h 23"/>
              <a:gd name="T2" fmla="*/ 37 w 37"/>
              <a:gd name="T3" fmla="*/ 20 h 23"/>
              <a:gd name="T4" fmla="*/ 0 w 37"/>
              <a:gd name="T5" fmla="*/ 21 h 23"/>
              <a:gd name="T6" fmla="*/ 11 w 37"/>
              <a:gd name="T7" fmla="*/ 2 h 23"/>
              <a:gd name="T8" fmla="*/ 14 w 37"/>
              <a:gd name="T9" fmla="*/ 3 h 23"/>
              <a:gd name="T10" fmla="*/ 15 w 37"/>
              <a:gd name="T11" fmla="*/ 13 h 23"/>
              <a:gd name="T12" fmla="*/ 16 w 37"/>
              <a:gd name="T13" fmla="*/ 13 h 23"/>
              <a:gd name="T14" fmla="*/ 16 w 37"/>
              <a:gd name="T15" fmla="*/ 4 h 23"/>
              <a:gd name="T16" fmla="*/ 18 w 37"/>
              <a:gd name="T17" fmla="*/ 0 h 23"/>
              <a:gd name="T18" fmla="*/ 21 w 37"/>
              <a:gd name="T19" fmla="*/ 4 h 23"/>
              <a:gd name="T20" fmla="*/ 23 w 37"/>
              <a:gd name="T21" fmla="*/ 15 h 23"/>
              <a:gd name="T22" fmla="*/ 24 w 37"/>
              <a:gd name="T23" fmla="*/ 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7" h="23">
                <a:moveTo>
                  <a:pt x="24" y="3"/>
                </a:moveTo>
                <a:cubicBezTo>
                  <a:pt x="33" y="5"/>
                  <a:pt x="33" y="14"/>
                  <a:pt x="37" y="20"/>
                </a:cubicBezTo>
                <a:cubicBezTo>
                  <a:pt x="25" y="23"/>
                  <a:pt x="14" y="22"/>
                  <a:pt x="0" y="21"/>
                </a:cubicBezTo>
                <a:cubicBezTo>
                  <a:pt x="4" y="14"/>
                  <a:pt x="7" y="8"/>
                  <a:pt x="11" y="2"/>
                </a:cubicBezTo>
                <a:cubicBezTo>
                  <a:pt x="12" y="3"/>
                  <a:pt x="13" y="3"/>
                  <a:pt x="14" y="3"/>
                </a:cubicBezTo>
                <a:cubicBezTo>
                  <a:pt x="14" y="7"/>
                  <a:pt x="15" y="10"/>
                  <a:pt x="15" y="13"/>
                </a:cubicBezTo>
                <a:cubicBezTo>
                  <a:pt x="15" y="13"/>
                  <a:pt x="16" y="13"/>
                  <a:pt x="16" y="13"/>
                </a:cubicBezTo>
                <a:cubicBezTo>
                  <a:pt x="16" y="10"/>
                  <a:pt x="16" y="7"/>
                  <a:pt x="16" y="4"/>
                </a:cubicBezTo>
                <a:cubicBezTo>
                  <a:pt x="16" y="3"/>
                  <a:pt x="18" y="2"/>
                  <a:pt x="18" y="0"/>
                </a:cubicBezTo>
                <a:cubicBezTo>
                  <a:pt x="19" y="2"/>
                  <a:pt x="21" y="3"/>
                  <a:pt x="21" y="4"/>
                </a:cubicBezTo>
                <a:cubicBezTo>
                  <a:pt x="22" y="8"/>
                  <a:pt x="22" y="11"/>
                  <a:pt x="23" y="15"/>
                </a:cubicBezTo>
                <a:cubicBezTo>
                  <a:pt x="23" y="11"/>
                  <a:pt x="23" y="8"/>
                  <a:pt x="24" y="3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84" name="Freeform 57">
            <a:extLst>
              <a:ext uri="{FF2B5EF4-FFF2-40B4-BE49-F238E27FC236}">
                <a16:creationId xmlns:a16="http://schemas.microsoft.com/office/drawing/2014/main" id="{9A4B53F9-3E98-4D7B-B983-D64A63E404EA}"/>
              </a:ext>
            </a:extLst>
          </p:cNvPr>
          <p:cNvSpPr>
            <a:spLocks/>
          </p:cNvSpPr>
          <p:nvPr/>
        </p:nvSpPr>
        <p:spPr bwMode="auto">
          <a:xfrm>
            <a:off x="10092471" y="2384425"/>
            <a:ext cx="266700" cy="147637"/>
          </a:xfrm>
          <a:custGeom>
            <a:avLst/>
            <a:gdLst>
              <a:gd name="T0" fmla="*/ 30 w 31"/>
              <a:gd name="T1" fmla="*/ 0 h 17"/>
              <a:gd name="T2" fmla="*/ 16 w 31"/>
              <a:gd name="T3" fmla="*/ 17 h 17"/>
              <a:gd name="T4" fmla="*/ 0 w 31"/>
              <a:gd name="T5" fmla="*/ 0 h 17"/>
              <a:gd name="T6" fmla="*/ 30 w 31"/>
              <a:gd name="T7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" h="17">
                <a:moveTo>
                  <a:pt x="30" y="0"/>
                </a:moveTo>
                <a:cubicBezTo>
                  <a:pt x="31" y="9"/>
                  <a:pt x="25" y="16"/>
                  <a:pt x="16" y="17"/>
                </a:cubicBezTo>
                <a:cubicBezTo>
                  <a:pt x="7" y="17"/>
                  <a:pt x="1" y="11"/>
                  <a:pt x="0" y="0"/>
                </a:cubicBezTo>
                <a:cubicBezTo>
                  <a:pt x="10" y="0"/>
                  <a:pt x="20" y="0"/>
                  <a:pt x="30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89" name="Freeform 61">
            <a:extLst>
              <a:ext uri="{FF2B5EF4-FFF2-40B4-BE49-F238E27FC236}">
                <a16:creationId xmlns:a16="http://schemas.microsoft.com/office/drawing/2014/main" id="{F20D1DAD-B477-432F-9B49-4877F7E8B2E3}"/>
              </a:ext>
            </a:extLst>
          </p:cNvPr>
          <p:cNvSpPr>
            <a:spLocks/>
          </p:cNvSpPr>
          <p:nvPr/>
        </p:nvSpPr>
        <p:spPr bwMode="auto">
          <a:xfrm>
            <a:off x="10342563" y="5849938"/>
            <a:ext cx="1001713" cy="673100"/>
          </a:xfrm>
          <a:custGeom>
            <a:avLst/>
            <a:gdLst>
              <a:gd name="T0" fmla="*/ 0 w 137"/>
              <a:gd name="T1" fmla="*/ 92 h 92"/>
              <a:gd name="T2" fmla="*/ 21 w 137"/>
              <a:gd name="T3" fmla="*/ 60 h 92"/>
              <a:gd name="T4" fmla="*/ 45 w 137"/>
              <a:gd name="T5" fmla="*/ 52 h 92"/>
              <a:gd name="T6" fmla="*/ 54 w 137"/>
              <a:gd name="T7" fmla="*/ 48 h 92"/>
              <a:gd name="T8" fmla="*/ 29 w 137"/>
              <a:gd name="T9" fmla="*/ 0 h 92"/>
              <a:gd name="T10" fmla="*/ 103 w 137"/>
              <a:gd name="T11" fmla="*/ 0 h 92"/>
              <a:gd name="T12" fmla="*/ 81 w 137"/>
              <a:gd name="T13" fmla="*/ 47 h 92"/>
              <a:gd name="T14" fmla="*/ 91 w 137"/>
              <a:gd name="T15" fmla="*/ 51 h 92"/>
              <a:gd name="T16" fmla="*/ 115 w 137"/>
              <a:gd name="T17" fmla="*/ 59 h 92"/>
              <a:gd name="T18" fmla="*/ 137 w 137"/>
              <a:gd name="T19" fmla="*/ 92 h 92"/>
              <a:gd name="T20" fmla="*/ 0 w 137"/>
              <a:gd name="T21" fmla="*/ 9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7" h="92">
                <a:moveTo>
                  <a:pt x="0" y="92"/>
                </a:moveTo>
                <a:cubicBezTo>
                  <a:pt x="0" y="77"/>
                  <a:pt x="8" y="66"/>
                  <a:pt x="21" y="60"/>
                </a:cubicBezTo>
                <a:cubicBezTo>
                  <a:pt x="29" y="56"/>
                  <a:pt x="37" y="54"/>
                  <a:pt x="45" y="52"/>
                </a:cubicBezTo>
                <a:cubicBezTo>
                  <a:pt x="48" y="51"/>
                  <a:pt x="50" y="49"/>
                  <a:pt x="54" y="48"/>
                </a:cubicBezTo>
                <a:cubicBezTo>
                  <a:pt x="35" y="37"/>
                  <a:pt x="28" y="21"/>
                  <a:pt x="29" y="0"/>
                </a:cubicBezTo>
                <a:cubicBezTo>
                  <a:pt x="54" y="0"/>
                  <a:pt x="79" y="0"/>
                  <a:pt x="103" y="0"/>
                </a:cubicBezTo>
                <a:cubicBezTo>
                  <a:pt x="107" y="17"/>
                  <a:pt x="100" y="33"/>
                  <a:pt x="81" y="47"/>
                </a:cubicBezTo>
                <a:cubicBezTo>
                  <a:pt x="85" y="49"/>
                  <a:pt x="88" y="50"/>
                  <a:pt x="91" y="51"/>
                </a:cubicBezTo>
                <a:cubicBezTo>
                  <a:pt x="99" y="54"/>
                  <a:pt x="108" y="56"/>
                  <a:pt x="115" y="59"/>
                </a:cubicBezTo>
                <a:cubicBezTo>
                  <a:pt x="129" y="65"/>
                  <a:pt x="136" y="76"/>
                  <a:pt x="137" y="92"/>
                </a:cubicBezTo>
                <a:cubicBezTo>
                  <a:pt x="92" y="92"/>
                  <a:pt x="46" y="92"/>
                  <a:pt x="0" y="92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90" name="Freeform 62">
            <a:extLst>
              <a:ext uri="{FF2B5EF4-FFF2-40B4-BE49-F238E27FC236}">
                <a16:creationId xmlns:a16="http://schemas.microsoft.com/office/drawing/2014/main" id="{4425F8C1-EDE7-4FD1-8DA9-E1278EFB8F33}"/>
              </a:ext>
            </a:extLst>
          </p:cNvPr>
          <p:cNvSpPr>
            <a:spLocks/>
          </p:cNvSpPr>
          <p:nvPr/>
        </p:nvSpPr>
        <p:spPr bwMode="auto">
          <a:xfrm>
            <a:off x="10890250" y="5241925"/>
            <a:ext cx="971550" cy="989012"/>
          </a:xfrm>
          <a:custGeom>
            <a:avLst/>
            <a:gdLst>
              <a:gd name="T0" fmla="*/ 85 w 133"/>
              <a:gd name="T1" fmla="*/ 107 h 135"/>
              <a:gd name="T2" fmla="*/ 89 w 133"/>
              <a:gd name="T3" fmla="*/ 123 h 135"/>
              <a:gd name="T4" fmla="*/ 101 w 133"/>
              <a:gd name="T5" fmla="*/ 135 h 135"/>
              <a:gd name="T6" fmla="*/ 33 w 133"/>
              <a:gd name="T7" fmla="*/ 128 h 135"/>
              <a:gd name="T8" fmla="*/ 48 w 133"/>
              <a:gd name="T9" fmla="*/ 100 h 135"/>
              <a:gd name="T10" fmla="*/ 34 w 133"/>
              <a:gd name="T11" fmla="*/ 100 h 135"/>
              <a:gd name="T12" fmla="*/ 40 w 133"/>
              <a:gd name="T13" fmla="*/ 94 h 135"/>
              <a:gd name="T14" fmla="*/ 117 w 133"/>
              <a:gd name="T15" fmla="*/ 96 h 135"/>
              <a:gd name="T16" fmla="*/ 131 w 133"/>
              <a:gd name="T17" fmla="*/ 83 h 135"/>
              <a:gd name="T18" fmla="*/ 131 w 133"/>
              <a:gd name="T19" fmla="*/ 15 h 135"/>
              <a:gd name="T20" fmla="*/ 119 w 133"/>
              <a:gd name="T21" fmla="*/ 4 h 135"/>
              <a:gd name="T22" fmla="*/ 13 w 133"/>
              <a:gd name="T23" fmla="*/ 18 h 135"/>
              <a:gd name="T24" fmla="*/ 6 w 133"/>
              <a:gd name="T25" fmla="*/ 25 h 135"/>
              <a:gd name="T26" fmla="*/ 5 w 133"/>
              <a:gd name="T27" fmla="*/ 33 h 135"/>
              <a:gd name="T28" fmla="*/ 13 w 133"/>
              <a:gd name="T29" fmla="*/ 14 h 135"/>
              <a:gd name="T30" fmla="*/ 124 w 133"/>
              <a:gd name="T31" fmla="*/ 1 h 135"/>
              <a:gd name="T32" fmla="*/ 133 w 133"/>
              <a:gd name="T33" fmla="*/ 11 h 135"/>
              <a:gd name="T34" fmla="*/ 133 w 133"/>
              <a:gd name="T35" fmla="*/ 73 h 135"/>
              <a:gd name="T36" fmla="*/ 133 w 133"/>
              <a:gd name="T37" fmla="*/ 97 h 135"/>
              <a:gd name="T38" fmla="*/ 124 w 133"/>
              <a:gd name="T39" fmla="*/ 107 h 135"/>
              <a:gd name="T40" fmla="*/ 85 w 133"/>
              <a:gd name="T41" fmla="*/ 107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3" h="135">
                <a:moveTo>
                  <a:pt x="85" y="107"/>
                </a:moveTo>
                <a:cubicBezTo>
                  <a:pt x="87" y="114"/>
                  <a:pt x="87" y="119"/>
                  <a:pt x="89" y="123"/>
                </a:cubicBezTo>
                <a:cubicBezTo>
                  <a:pt x="92" y="127"/>
                  <a:pt x="97" y="130"/>
                  <a:pt x="101" y="135"/>
                </a:cubicBezTo>
                <a:cubicBezTo>
                  <a:pt x="79" y="132"/>
                  <a:pt x="57" y="130"/>
                  <a:pt x="33" y="128"/>
                </a:cubicBezTo>
                <a:cubicBezTo>
                  <a:pt x="40" y="119"/>
                  <a:pt x="55" y="116"/>
                  <a:pt x="48" y="100"/>
                </a:cubicBezTo>
                <a:cubicBezTo>
                  <a:pt x="44" y="100"/>
                  <a:pt x="39" y="100"/>
                  <a:pt x="34" y="100"/>
                </a:cubicBezTo>
                <a:cubicBezTo>
                  <a:pt x="32" y="94"/>
                  <a:pt x="36" y="94"/>
                  <a:pt x="40" y="94"/>
                </a:cubicBezTo>
                <a:cubicBezTo>
                  <a:pt x="65" y="95"/>
                  <a:pt x="91" y="95"/>
                  <a:pt x="117" y="96"/>
                </a:cubicBezTo>
                <a:cubicBezTo>
                  <a:pt x="130" y="97"/>
                  <a:pt x="131" y="96"/>
                  <a:pt x="131" y="83"/>
                </a:cubicBezTo>
                <a:cubicBezTo>
                  <a:pt x="131" y="60"/>
                  <a:pt x="131" y="38"/>
                  <a:pt x="131" y="15"/>
                </a:cubicBezTo>
                <a:cubicBezTo>
                  <a:pt x="131" y="5"/>
                  <a:pt x="129" y="3"/>
                  <a:pt x="119" y="4"/>
                </a:cubicBezTo>
                <a:cubicBezTo>
                  <a:pt x="83" y="9"/>
                  <a:pt x="48" y="13"/>
                  <a:pt x="13" y="18"/>
                </a:cubicBezTo>
                <a:cubicBezTo>
                  <a:pt x="10" y="18"/>
                  <a:pt x="8" y="22"/>
                  <a:pt x="6" y="25"/>
                </a:cubicBezTo>
                <a:cubicBezTo>
                  <a:pt x="5" y="26"/>
                  <a:pt x="5" y="29"/>
                  <a:pt x="5" y="33"/>
                </a:cubicBezTo>
                <a:cubicBezTo>
                  <a:pt x="0" y="21"/>
                  <a:pt x="3" y="15"/>
                  <a:pt x="13" y="14"/>
                </a:cubicBezTo>
                <a:cubicBezTo>
                  <a:pt x="50" y="9"/>
                  <a:pt x="87" y="5"/>
                  <a:pt x="124" y="1"/>
                </a:cubicBezTo>
                <a:cubicBezTo>
                  <a:pt x="131" y="0"/>
                  <a:pt x="133" y="3"/>
                  <a:pt x="133" y="11"/>
                </a:cubicBezTo>
                <a:cubicBezTo>
                  <a:pt x="133" y="31"/>
                  <a:pt x="133" y="52"/>
                  <a:pt x="133" y="73"/>
                </a:cubicBezTo>
                <a:cubicBezTo>
                  <a:pt x="133" y="81"/>
                  <a:pt x="133" y="89"/>
                  <a:pt x="133" y="97"/>
                </a:cubicBezTo>
                <a:cubicBezTo>
                  <a:pt x="133" y="105"/>
                  <a:pt x="131" y="107"/>
                  <a:pt x="124" y="107"/>
                </a:cubicBezTo>
                <a:cubicBezTo>
                  <a:pt x="112" y="107"/>
                  <a:pt x="99" y="107"/>
                  <a:pt x="85" y="107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91" name="Freeform 63">
            <a:extLst>
              <a:ext uri="{FF2B5EF4-FFF2-40B4-BE49-F238E27FC236}">
                <a16:creationId xmlns:a16="http://schemas.microsoft.com/office/drawing/2014/main" id="{9DDF763C-8FD9-49AA-B73C-ADA0A583EFC8}"/>
              </a:ext>
            </a:extLst>
          </p:cNvPr>
          <p:cNvSpPr>
            <a:spLocks/>
          </p:cNvSpPr>
          <p:nvPr/>
        </p:nvSpPr>
        <p:spPr bwMode="auto">
          <a:xfrm>
            <a:off x="10517188" y="5454650"/>
            <a:ext cx="628650" cy="381000"/>
          </a:xfrm>
          <a:custGeom>
            <a:avLst/>
            <a:gdLst>
              <a:gd name="T0" fmla="*/ 50 w 86"/>
              <a:gd name="T1" fmla="*/ 44 h 52"/>
              <a:gd name="T2" fmla="*/ 53 w 86"/>
              <a:gd name="T3" fmla="*/ 7 h 52"/>
              <a:gd name="T4" fmla="*/ 78 w 86"/>
              <a:gd name="T5" fmla="*/ 34 h 52"/>
              <a:gd name="T6" fmla="*/ 83 w 86"/>
              <a:gd name="T7" fmla="*/ 42 h 52"/>
              <a:gd name="T8" fmla="*/ 81 w 86"/>
              <a:gd name="T9" fmla="*/ 52 h 52"/>
              <a:gd name="T10" fmla="*/ 76 w 86"/>
              <a:gd name="T11" fmla="*/ 52 h 52"/>
              <a:gd name="T12" fmla="*/ 9 w 86"/>
              <a:gd name="T13" fmla="*/ 52 h 52"/>
              <a:gd name="T14" fmla="*/ 0 w 86"/>
              <a:gd name="T15" fmla="*/ 49 h 52"/>
              <a:gd name="T16" fmla="*/ 4 w 86"/>
              <a:gd name="T17" fmla="*/ 41 h 52"/>
              <a:gd name="T18" fmla="*/ 6 w 86"/>
              <a:gd name="T19" fmla="*/ 32 h 52"/>
              <a:gd name="T20" fmla="*/ 29 w 86"/>
              <a:gd name="T21" fmla="*/ 7 h 52"/>
              <a:gd name="T22" fmla="*/ 32 w 86"/>
              <a:gd name="T23" fmla="*/ 44 h 52"/>
              <a:gd name="T24" fmla="*/ 34 w 86"/>
              <a:gd name="T25" fmla="*/ 44 h 52"/>
              <a:gd name="T26" fmla="*/ 34 w 86"/>
              <a:gd name="T27" fmla="*/ 16 h 52"/>
              <a:gd name="T28" fmla="*/ 34 w 86"/>
              <a:gd name="T29" fmla="*/ 9 h 52"/>
              <a:gd name="T30" fmla="*/ 41 w 86"/>
              <a:gd name="T31" fmla="*/ 0 h 52"/>
              <a:gd name="T32" fmla="*/ 48 w 86"/>
              <a:gd name="T33" fmla="*/ 9 h 52"/>
              <a:gd name="T34" fmla="*/ 48 w 86"/>
              <a:gd name="T35" fmla="*/ 37 h 52"/>
              <a:gd name="T36" fmla="*/ 48 w 86"/>
              <a:gd name="T37" fmla="*/ 44 h 52"/>
              <a:gd name="T38" fmla="*/ 50 w 86"/>
              <a:gd name="T39" fmla="*/ 44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6" h="52">
                <a:moveTo>
                  <a:pt x="50" y="44"/>
                </a:moveTo>
                <a:cubicBezTo>
                  <a:pt x="51" y="32"/>
                  <a:pt x="52" y="20"/>
                  <a:pt x="53" y="7"/>
                </a:cubicBezTo>
                <a:cubicBezTo>
                  <a:pt x="67" y="11"/>
                  <a:pt x="73" y="22"/>
                  <a:pt x="78" y="34"/>
                </a:cubicBezTo>
                <a:cubicBezTo>
                  <a:pt x="79" y="37"/>
                  <a:pt x="81" y="40"/>
                  <a:pt x="83" y="42"/>
                </a:cubicBezTo>
                <a:cubicBezTo>
                  <a:pt x="86" y="46"/>
                  <a:pt x="85" y="50"/>
                  <a:pt x="81" y="52"/>
                </a:cubicBezTo>
                <a:cubicBezTo>
                  <a:pt x="79" y="52"/>
                  <a:pt x="77" y="52"/>
                  <a:pt x="76" y="52"/>
                </a:cubicBezTo>
                <a:cubicBezTo>
                  <a:pt x="53" y="52"/>
                  <a:pt x="31" y="52"/>
                  <a:pt x="9" y="52"/>
                </a:cubicBezTo>
                <a:cubicBezTo>
                  <a:pt x="6" y="52"/>
                  <a:pt x="3" y="50"/>
                  <a:pt x="0" y="49"/>
                </a:cubicBezTo>
                <a:cubicBezTo>
                  <a:pt x="1" y="46"/>
                  <a:pt x="2" y="44"/>
                  <a:pt x="4" y="41"/>
                </a:cubicBezTo>
                <a:cubicBezTo>
                  <a:pt x="5" y="38"/>
                  <a:pt x="5" y="35"/>
                  <a:pt x="6" y="32"/>
                </a:cubicBezTo>
                <a:cubicBezTo>
                  <a:pt x="10" y="20"/>
                  <a:pt x="16" y="11"/>
                  <a:pt x="29" y="7"/>
                </a:cubicBezTo>
                <a:cubicBezTo>
                  <a:pt x="30" y="19"/>
                  <a:pt x="31" y="32"/>
                  <a:pt x="32" y="44"/>
                </a:cubicBezTo>
                <a:cubicBezTo>
                  <a:pt x="32" y="44"/>
                  <a:pt x="33" y="44"/>
                  <a:pt x="34" y="44"/>
                </a:cubicBezTo>
                <a:cubicBezTo>
                  <a:pt x="34" y="35"/>
                  <a:pt x="34" y="25"/>
                  <a:pt x="34" y="16"/>
                </a:cubicBezTo>
                <a:cubicBezTo>
                  <a:pt x="34" y="14"/>
                  <a:pt x="34" y="11"/>
                  <a:pt x="34" y="9"/>
                </a:cubicBezTo>
                <a:cubicBezTo>
                  <a:pt x="33" y="4"/>
                  <a:pt x="36" y="0"/>
                  <a:pt x="41" y="0"/>
                </a:cubicBezTo>
                <a:cubicBezTo>
                  <a:pt x="46" y="0"/>
                  <a:pt x="48" y="4"/>
                  <a:pt x="48" y="9"/>
                </a:cubicBezTo>
                <a:cubicBezTo>
                  <a:pt x="48" y="18"/>
                  <a:pt x="48" y="28"/>
                  <a:pt x="48" y="37"/>
                </a:cubicBezTo>
                <a:cubicBezTo>
                  <a:pt x="48" y="39"/>
                  <a:pt x="48" y="42"/>
                  <a:pt x="48" y="44"/>
                </a:cubicBezTo>
                <a:cubicBezTo>
                  <a:pt x="49" y="44"/>
                  <a:pt x="49" y="44"/>
                  <a:pt x="50" y="44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92" name="Freeform 64">
            <a:extLst>
              <a:ext uri="{FF2B5EF4-FFF2-40B4-BE49-F238E27FC236}">
                <a16:creationId xmlns:a16="http://schemas.microsoft.com/office/drawing/2014/main" id="{4155DEBF-171B-4600-A72F-7A99E68AE659}"/>
              </a:ext>
            </a:extLst>
          </p:cNvPr>
          <p:cNvSpPr>
            <a:spLocks noEditPoints="1"/>
          </p:cNvSpPr>
          <p:nvPr/>
        </p:nvSpPr>
        <p:spPr bwMode="auto">
          <a:xfrm>
            <a:off x="11145838" y="5395913"/>
            <a:ext cx="628650" cy="417512"/>
          </a:xfrm>
          <a:custGeom>
            <a:avLst/>
            <a:gdLst>
              <a:gd name="T0" fmla="*/ 16 w 86"/>
              <a:gd name="T1" fmla="*/ 45 h 57"/>
              <a:gd name="T2" fmla="*/ 9 w 86"/>
              <a:gd name="T3" fmla="*/ 57 h 57"/>
              <a:gd name="T4" fmla="*/ 0 w 86"/>
              <a:gd name="T5" fmla="*/ 49 h 57"/>
              <a:gd name="T6" fmla="*/ 10 w 86"/>
              <a:gd name="T7" fmla="*/ 41 h 57"/>
              <a:gd name="T8" fmla="*/ 22 w 86"/>
              <a:gd name="T9" fmla="*/ 30 h 57"/>
              <a:gd name="T10" fmla="*/ 29 w 86"/>
              <a:gd name="T11" fmla="*/ 20 h 57"/>
              <a:gd name="T12" fmla="*/ 37 w 86"/>
              <a:gd name="T13" fmla="*/ 29 h 57"/>
              <a:gd name="T14" fmla="*/ 43 w 86"/>
              <a:gd name="T15" fmla="*/ 34 h 57"/>
              <a:gd name="T16" fmla="*/ 69 w 86"/>
              <a:gd name="T17" fmla="*/ 15 h 57"/>
              <a:gd name="T18" fmla="*/ 69 w 86"/>
              <a:gd name="T19" fmla="*/ 9 h 57"/>
              <a:gd name="T20" fmla="*/ 77 w 86"/>
              <a:gd name="T21" fmla="*/ 0 h 57"/>
              <a:gd name="T22" fmla="*/ 85 w 86"/>
              <a:gd name="T23" fmla="*/ 7 h 57"/>
              <a:gd name="T24" fmla="*/ 78 w 86"/>
              <a:gd name="T25" fmla="*/ 16 h 57"/>
              <a:gd name="T26" fmla="*/ 67 w 86"/>
              <a:gd name="T27" fmla="*/ 21 h 57"/>
              <a:gd name="T28" fmla="*/ 58 w 86"/>
              <a:gd name="T29" fmla="*/ 31 h 57"/>
              <a:gd name="T30" fmla="*/ 55 w 86"/>
              <a:gd name="T31" fmla="*/ 40 h 57"/>
              <a:gd name="T32" fmla="*/ 47 w 86"/>
              <a:gd name="T33" fmla="*/ 49 h 57"/>
              <a:gd name="T34" fmla="*/ 39 w 86"/>
              <a:gd name="T35" fmla="*/ 42 h 57"/>
              <a:gd name="T36" fmla="*/ 30 w 86"/>
              <a:gd name="T37" fmla="*/ 35 h 57"/>
              <a:gd name="T38" fmla="*/ 18 w 86"/>
              <a:gd name="T39" fmla="*/ 41 h 57"/>
              <a:gd name="T40" fmla="*/ 16 w 86"/>
              <a:gd name="T41" fmla="*/ 45 h 57"/>
              <a:gd name="T42" fmla="*/ 85 w 86"/>
              <a:gd name="T43" fmla="*/ 8 h 57"/>
              <a:gd name="T44" fmla="*/ 78 w 86"/>
              <a:gd name="T45" fmla="*/ 3 h 57"/>
              <a:gd name="T46" fmla="*/ 72 w 86"/>
              <a:gd name="T47" fmla="*/ 8 h 57"/>
              <a:gd name="T48" fmla="*/ 78 w 86"/>
              <a:gd name="T49" fmla="*/ 13 h 57"/>
              <a:gd name="T50" fmla="*/ 85 w 86"/>
              <a:gd name="T51" fmla="*/ 8 h 57"/>
              <a:gd name="T52" fmla="*/ 8 w 86"/>
              <a:gd name="T53" fmla="*/ 41 h 57"/>
              <a:gd name="T54" fmla="*/ 3 w 86"/>
              <a:gd name="T55" fmla="*/ 49 h 57"/>
              <a:gd name="T56" fmla="*/ 9 w 86"/>
              <a:gd name="T57" fmla="*/ 55 h 57"/>
              <a:gd name="T58" fmla="*/ 14 w 86"/>
              <a:gd name="T59" fmla="*/ 48 h 57"/>
              <a:gd name="T60" fmla="*/ 8 w 86"/>
              <a:gd name="T61" fmla="*/ 41 h 57"/>
              <a:gd name="T62" fmla="*/ 37 w 86"/>
              <a:gd name="T63" fmla="*/ 28 h 57"/>
              <a:gd name="T64" fmla="*/ 30 w 86"/>
              <a:gd name="T65" fmla="*/ 22 h 57"/>
              <a:gd name="T66" fmla="*/ 24 w 86"/>
              <a:gd name="T67" fmla="*/ 28 h 57"/>
              <a:gd name="T68" fmla="*/ 30 w 86"/>
              <a:gd name="T69" fmla="*/ 33 h 57"/>
              <a:gd name="T70" fmla="*/ 37 w 86"/>
              <a:gd name="T71" fmla="*/ 28 h 57"/>
              <a:gd name="T72" fmla="*/ 55 w 86"/>
              <a:gd name="T73" fmla="*/ 41 h 57"/>
              <a:gd name="T74" fmla="*/ 47 w 86"/>
              <a:gd name="T75" fmla="*/ 35 h 57"/>
              <a:gd name="T76" fmla="*/ 41 w 86"/>
              <a:gd name="T77" fmla="*/ 41 h 57"/>
              <a:gd name="T78" fmla="*/ 47 w 86"/>
              <a:gd name="T79" fmla="*/ 46 h 57"/>
              <a:gd name="T80" fmla="*/ 55 w 86"/>
              <a:gd name="T81" fmla="*/ 41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86" h="57">
                <a:moveTo>
                  <a:pt x="16" y="45"/>
                </a:moveTo>
                <a:cubicBezTo>
                  <a:pt x="17" y="53"/>
                  <a:pt x="14" y="57"/>
                  <a:pt x="9" y="57"/>
                </a:cubicBezTo>
                <a:cubicBezTo>
                  <a:pt x="4" y="57"/>
                  <a:pt x="1" y="54"/>
                  <a:pt x="0" y="49"/>
                </a:cubicBezTo>
                <a:cubicBezTo>
                  <a:pt x="0" y="44"/>
                  <a:pt x="5" y="40"/>
                  <a:pt x="10" y="41"/>
                </a:cubicBezTo>
                <a:cubicBezTo>
                  <a:pt x="15" y="41"/>
                  <a:pt x="22" y="35"/>
                  <a:pt x="22" y="30"/>
                </a:cubicBezTo>
                <a:cubicBezTo>
                  <a:pt x="21" y="24"/>
                  <a:pt x="23" y="20"/>
                  <a:pt x="29" y="20"/>
                </a:cubicBezTo>
                <a:cubicBezTo>
                  <a:pt x="35" y="19"/>
                  <a:pt x="38" y="23"/>
                  <a:pt x="37" y="29"/>
                </a:cubicBezTo>
                <a:cubicBezTo>
                  <a:pt x="37" y="34"/>
                  <a:pt x="39" y="34"/>
                  <a:pt x="43" y="34"/>
                </a:cubicBezTo>
                <a:cubicBezTo>
                  <a:pt x="57" y="34"/>
                  <a:pt x="61" y="22"/>
                  <a:pt x="69" y="15"/>
                </a:cubicBezTo>
                <a:cubicBezTo>
                  <a:pt x="70" y="14"/>
                  <a:pt x="69" y="11"/>
                  <a:pt x="69" y="9"/>
                </a:cubicBezTo>
                <a:cubicBezTo>
                  <a:pt x="69" y="4"/>
                  <a:pt x="72" y="0"/>
                  <a:pt x="77" y="0"/>
                </a:cubicBezTo>
                <a:cubicBezTo>
                  <a:pt x="82" y="0"/>
                  <a:pt x="85" y="2"/>
                  <a:pt x="85" y="7"/>
                </a:cubicBezTo>
                <a:cubicBezTo>
                  <a:pt x="86" y="12"/>
                  <a:pt x="83" y="16"/>
                  <a:pt x="78" y="16"/>
                </a:cubicBezTo>
                <a:cubicBezTo>
                  <a:pt x="72" y="15"/>
                  <a:pt x="70" y="18"/>
                  <a:pt x="67" y="21"/>
                </a:cubicBezTo>
                <a:cubicBezTo>
                  <a:pt x="64" y="24"/>
                  <a:pt x="61" y="28"/>
                  <a:pt x="58" y="31"/>
                </a:cubicBezTo>
                <a:cubicBezTo>
                  <a:pt x="57" y="34"/>
                  <a:pt x="55" y="37"/>
                  <a:pt x="55" y="40"/>
                </a:cubicBezTo>
                <a:cubicBezTo>
                  <a:pt x="54" y="45"/>
                  <a:pt x="52" y="49"/>
                  <a:pt x="47" y="49"/>
                </a:cubicBezTo>
                <a:cubicBezTo>
                  <a:pt x="44" y="48"/>
                  <a:pt x="39" y="44"/>
                  <a:pt x="39" y="42"/>
                </a:cubicBezTo>
                <a:cubicBezTo>
                  <a:pt x="38" y="35"/>
                  <a:pt x="36" y="35"/>
                  <a:pt x="30" y="35"/>
                </a:cubicBezTo>
                <a:cubicBezTo>
                  <a:pt x="25" y="35"/>
                  <a:pt x="21" y="37"/>
                  <a:pt x="18" y="41"/>
                </a:cubicBezTo>
                <a:cubicBezTo>
                  <a:pt x="17" y="43"/>
                  <a:pt x="16" y="45"/>
                  <a:pt x="16" y="45"/>
                </a:cubicBezTo>
                <a:close/>
                <a:moveTo>
                  <a:pt x="85" y="8"/>
                </a:moveTo>
                <a:cubicBezTo>
                  <a:pt x="82" y="5"/>
                  <a:pt x="79" y="2"/>
                  <a:pt x="78" y="3"/>
                </a:cubicBezTo>
                <a:cubicBezTo>
                  <a:pt x="75" y="3"/>
                  <a:pt x="74" y="6"/>
                  <a:pt x="72" y="8"/>
                </a:cubicBezTo>
                <a:cubicBezTo>
                  <a:pt x="74" y="10"/>
                  <a:pt x="76" y="13"/>
                  <a:pt x="78" y="13"/>
                </a:cubicBezTo>
                <a:cubicBezTo>
                  <a:pt x="80" y="13"/>
                  <a:pt x="82" y="10"/>
                  <a:pt x="85" y="8"/>
                </a:cubicBezTo>
                <a:close/>
                <a:moveTo>
                  <a:pt x="8" y="41"/>
                </a:moveTo>
                <a:cubicBezTo>
                  <a:pt x="6" y="45"/>
                  <a:pt x="3" y="47"/>
                  <a:pt x="3" y="49"/>
                </a:cubicBezTo>
                <a:cubicBezTo>
                  <a:pt x="4" y="51"/>
                  <a:pt x="7" y="53"/>
                  <a:pt x="9" y="55"/>
                </a:cubicBezTo>
                <a:cubicBezTo>
                  <a:pt x="11" y="52"/>
                  <a:pt x="13" y="51"/>
                  <a:pt x="14" y="48"/>
                </a:cubicBezTo>
                <a:cubicBezTo>
                  <a:pt x="14" y="47"/>
                  <a:pt x="11" y="44"/>
                  <a:pt x="8" y="41"/>
                </a:cubicBezTo>
                <a:close/>
                <a:moveTo>
                  <a:pt x="37" y="28"/>
                </a:moveTo>
                <a:cubicBezTo>
                  <a:pt x="34" y="25"/>
                  <a:pt x="32" y="22"/>
                  <a:pt x="30" y="22"/>
                </a:cubicBezTo>
                <a:cubicBezTo>
                  <a:pt x="28" y="23"/>
                  <a:pt x="26" y="26"/>
                  <a:pt x="24" y="28"/>
                </a:cubicBezTo>
                <a:cubicBezTo>
                  <a:pt x="26" y="29"/>
                  <a:pt x="28" y="33"/>
                  <a:pt x="30" y="33"/>
                </a:cubicBezTo>
                <a:cubicBezTo>
                  <a:pt x="32" y="33"/>
                  <a:pt x="34" y="30"/>
                  <a:pt x="37" y="28"/>
                </a:cubicBezTo>
                <a:close/>
                <a:moveTo>
                  <a:pt x="55" y="41"/>
                </a:moveTo>
                <a:cubicBezTo>
                  <a:pt x="51" y="38"/>
                  <a:pt x="48" y="35"/>
                  <a:pt x="47" y="35"/>
                </a:cubicBezTo>
                <a:cubicBezTo>
                  <a:pt x="45" y="36"/>
                  <a:pt x="43" y="39"/>
                  <a:pt x="41" y="41"/>
                </a:cubicBezTo>
                <a:cubicBezTo>
                  <a:pt x="43" y="43"/>
                  <a:pt x="45" y="46"/>
                  <a:pt x="47" y="46"/>
                </a:cubicBezTo>
                <a:cubicBezTo>
                  <a:pt x="49" y="46"/>
                  <a:pt x="51" y="43"/>
                  <a:pt x="55" y="41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51285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4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1" y="1492154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7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09" y="3642507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7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6" y="1518718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9" y="4618985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9" y="1470614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7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5" y="3545249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7" y="4613418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3" y="1539349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2" y="1539416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8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4351196" y="1478771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9367813" y="5419901"/>
            <a:ext cx="404147" cy="560241"/>
            <a:chOff x="-38860325" y="3221750"/>
            <a:chExt cx="228425" cy="316650"/>
          </a:xfrm>
          <a:solidFill>
            <a:srgbClr val="2A6F98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4313801" y="2400895"/>
            <a:ext cx="644203" cy="641015"/>
            <a:chOff x="-38538975" y="3954250"/>
            <a:chExt cx="318225" cy="316650"/>
          </a:xfrm>
          <a:solidFill>
            <a:srgbClr val="2A6F98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4399885" y="5618924"/>
            <a:ext cx="495395" cy="442067"/>
            <a:chOff x="-42996150" y="3612600"/>
            <a:chExt cx="323750" cy="288900"/>
          </a:xfrm>
          <a:solidFill>
            <a:srgbClr val="2A6F98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8432704" y="5501961"/>
            <a:ext cx="496541" cy="485831"/>
            <a:chOff x="-41117650" y="3605525"/>
            <a:chExt cx="324500" cy="317500"/>
          </a:xfrm>
          <a:solidFill>
            <a:srgbClr val="2A6F98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5285551" y="5542722"/>
            <a:ext cx="469687" cy="475692"/>
            <a:chOff x="-42617300" y="3587775"/>
            <a:chExt cx="306950" cy="310875"/>
          </a:xfrm>
          <a:solidFill>
            <a:srgbClr val="2A6F98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10221237" y="5564681"/>
            <a:ext cx="486939" cy="443559"/>
            <a:chOff x="-40745125" y="3632900"/>
            <a:chExt cx="318225" cy="289875"/>
          </a:xfrm>
          <a:solidFill>
            <a:srgbClr val="2A6F98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6077467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11105261" y="5521085"/>
            <a:ext cx="476115" cy="484531"/>
            <a:chOff x="-40372575" y="3604550"/>
            <a:chExt cx="311150" cy="316650"/>
          </a:xfrm>
          <a:solidFill>
            <a:srgbClr val="2A6F98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6835001" y="5544805"/>
            <a:ext cx="486939" cy="484531"/>
            <a:chOff x="-41893475" y="3584850"/>
            <a:chExt cx="318225" cy="316650"/>
          </a:xfrm>
          <a:solidFill>
            <a:srgbClr val="2A6F98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7644051" y="5591324"/>
            <a:ext cx="483343" cy="378489"/>
            <a:chOff x="-41526450" y="3653375"/>
            <a:chExt cx="315875" cy="247350"/>
          </a:xfrm>
          <a:solidFill>
            <a:srgbClr val="2A6F98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5231489" y="2522328"/>
            <a:ext cx="480672" cy="552945"/>
            <a:chOff x="-42971725" y="3217825"/>
            <a:chExt cx="275675" cy="317125"/>
          </a:xfrm>
          <a:solidFill>
            <a:srgbClr val="2A6F98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9324641" y="2518241"/>
            <a:ext cx="554819" cy="553467"/>
            <a:chOff x="-41111350" y="3239100"/>
            <a:chExt cx="318200" cy="317425"/>
          </a:xfrm>
          <a:solidFill>
            <a:srgbClr val="2A6F98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6093084" y="2522325"/>
            <a:ext cx="640955" cy="553467"/>
            <a:chOff x="-42651700" y="3217825"/>
            <a:chExt cx="367600" cy="317425"/>
          </a:xfrm>
          <a:solidFill>
            <a:srgbClr val="2A6F98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10113537" y="2490019"/>
            <a:ext cx="562491" cy="552639"/>
            <a:chOff x="-40748275" y="3238700"/>
            <a:chExt cx="322600" cy="316950"/>
          </a:xfrm>
          <a:solidFill>
            <a:srgbClr val="2A6F98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rgbClr val="2A6F98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7701993" y="2496465"/>
            <a:ext cx="553512" cy="553163"/>
            <a:chOff x="-41895050" y="3217225"/>
            <a:chExt cx="317450" cy="317250"/>
          </a:xfrm>
          <a:solidFill>
            <a:srgbClr val="2A6F98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8529347" y="2475151"/>
            <a:ext cx="557608" cy="550765"/>
            <a:chOff x="-41530375" y="3218800"/>
            <a:chExt cx="319800" cy="315875"/>
          </a:xfrm>
          <a:solidFill>
            <a:srgbClr val="2A6F98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rgbClr val="2A6F98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6907678" y="3560867"/>
            <a:ext cx="526700" cy="526700"/>
            <a:chOff x="5660400" y="238125"/>
            <a:chExt cx="481825" cy="481825"/>
          </a:xfrm>
          <a:solidFill>
            <a:srgbClr val="2A6F98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10124372" y="3635895"/>
            <a:ext cx="588395" cy="379268"/>
            <a:chOff x="1492675" y="1520750"/>
            <a:chExt cx="481825" cy="310575"/>
          </a:xfrm>
          <a:solidFill>
            <a:srgbClr val="2A6F98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8576545" y="3664413"/>
            <a:ext cx="451911" cy="423656"/>
            <a:chOff x="4456875" y="2635825"/>
            <a:chExt cx="481825" cy="451700"/>
          </a:xfrm>
          <a:solidFill>
            <a:srgbClr val="2A6F98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1391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400" dirty="0"/>
              <a:t>Fully Editable Icon Sets: B</a:t>
            </a:r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041077" y="1656595"/>
            <a:ext cx="553873" cy="652293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5207" y="1671113"/>
            <a:ext cx="581791" cy="62326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116236" y="1656595"/>
            <a:ext cx="553873" cy="652293"/>
            <a:chOff x="4835382" y="73243"/>
            <a:chExt cx="2920830" cy="3227535"/>
          </a:xfrm>
          <a:solidFill>
            <a:srgbClr val="2A6F98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210219" y="1691990"/>
            <a:ext cx="496367" cy="581503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312001" y="1671145"/>
            <a:ext cx="584727" cy="6231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106628" y="5441798"/>
            <a:ext cx="573085" cy="61078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171828" y="5441798"/>
            <a:ext cx="573149" cy="61078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69559" y="5441798"/>
            <a:ext cx="573085" cy="61078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031470" y="5441798"/>
            <a:ext cx="573085" cy="61078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924637" y="5429391"/>
            <a:ext cx="575128" cy="62319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814582" y="5472314"/>
            <a:ext cx="539149" cy="580269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grpSp>
        <p:nvGrpSpPr>
          <p:cNvPr id="106" name="Google Shape;10001;p74"/>
          <p:cNvGrpSpPr/>
          <p:nvPr/>
        </p:nvGrpSpPr>
        <p:grpSpPr>
          <a:xfrm>
            <a:off x="10468701" y="5417610"/>
            <a:ext cx="547793" cy="583829"/>
            <a:chOff x="-65145700" y="3727425"/>
            <a:chExt cx="317425" cy="317425"/>
          </a:xfrm>
          <a:solidFill>
            <a:srgbClr val="2A6F98"/>
          </a:solidFill>
        </p:grpSpPr>
        <p:sp>
          <p:nvSpPr>
            <p:cNvPr id="107" name="Google Shape;10002;p74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8" name="Google Shape;10003;p74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2" name="Google Shape;10027;p74"/>
          <p:cNvGrpSpPr/>
          <p:nvPr/>
        </p:nvGrpSpPr>
        <p:grpSpPr>
          <a:xfrm>
            <a:off x="5311456" y="3702822"/>
            <a:ext cx="523675" cy="508109"/>
            <a:chOff x="-61354875" y="3751050"/>
            <a:chExt cx="316650" cy="288275"/>
          </a:xfrm>
          <a:solidFill>
            <a:srgbClr val="2A6F98"/>
          </a:solidFill>
        </p:grpSpPr>
        <p:sp>
          <p:nvSpPr>
            <p:cNvPr id="133" name="Google Shape;10028;p74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4" name="Google Shape;10029;p74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10030;p74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79" name="Google Shape;10074;p74"/>
          <p:cNvGrpSpPr/>
          <p:nvPr/>
        </p:nvGrpSpPr>
        <p:grpSpPr>
          <a:xfrm>
            <a:off x="6104272" y="3669066"/>
            <a:ext cx="523675" cy="547020"/>
            <a:chOff x="-60988625" y="3740800"/>
            <a:chExt cx="316650" cy="310350"/>
          </a:xfrm>
          <a:solidFill>
            <a:srgbClr val="2A6F98"/>
          </a:solidFill>
        </p:grpSpPr>
        <p:sp>
          <p:nvSpPr>
            <p:cNvPr id="180" name="Google Shape;10075;p74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1" name="Google Shape;10076;p74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2" name="Google Shape;10077;p74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89" name="Google Shape;10084;p74"/>
          <p:cNvGrpSpPr/>
          <p:nvPr/>
        </p:nvGrpSpPr>
        <p:grpSpPr>
          <a:xfrm>
            <a:off x="9506835" y="3681090"/>
            <a:ext cx="479551" cy="494716"/>
            <a:chOff x="-59447250" y="3706150"/>
            <a:chExt cx="319000" cy="308775"/>
          </a:xfrm>
          <a:solidFill>
            <a:srgbClr val="2A6F98"/>
          </a:solidFill>
        </p:grpSpPr>
        <p:sp>
          <p:nvSpPr>
            <p:cNvPr id="190" name="Google Shape;10085;p74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1" name="Google Shape;10086;p74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2" name="Google Shape;10087;p74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3" name="Google Shape;10088;p74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4" name="Google Shape;10089;p74"/>
          <p:cNvGrpSpPr/>
          <p:nvPr/>
        </p:nvGrpSpPr>
        <p:grpSpPr>
          <a:xfrm>
            <a:off x="8538025" y="1572829"/>
            <a:ext cx="687344" cy="724676"/>
            <a:chOff x="-64406125" y="3362225"/>
            <a:chExt cx="318225" cy="314800"/>
          </a:xfrm>
          <a:solidFill>
            <a:srgbClr val="2A6F98"/>
          </a:solidFill>
        </p:grpSpPr>
        <p:sp>
          <p:nvSpPr>
            <p:cNvPr id="195" name="Google Shape;10090;p74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6" name="Google Shape;10091;p74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218" name="Google Shape;10113;p74"/>
          <p:cNvSpPr/>
          <p:nvPr/>
        </p:nvSpPr>
        <p:spPr>
          <a:xfrm>
            <a:off x="6972647" y="3640886"/>
            <a:ext cx="527560" cy="556052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223" name="Google Shape;10118;p74"/>
          <p:cNvGrpSpPr/>
          <p:nvPr/>
        </p:nvGrpSpPr>
        <p:grpSpPr>
          <a:xfrm>
            <a:off x="11299091" y="2764180"/>
            <a:ext cx="467528" cy="505891"/>
            <a:chOff x="-59400775" y="4084200"/>
            <a:chExt cx="311125" cy="315875"/>
          </a:xfrm>
          <a:solidFill>
            <a:srgbClr val="2A6F98"/>
          </a:solidFill>
        </p:grpSpPr>
        <p:sp>
          <p:nvSpPr>
            <p:cNvPr id="224" name="Google Shape;10119;p74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5" name="Google Shape;10120;p74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6" name="Google Shape;10121;p74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7" name="Google Shape;10122;p74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8" name="Google Shape;10123;p74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9" name="Google Shape;10124;p74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34" name="Google Shape;10129;p74"/>
          <p:cNvGrpSpPr/>
          <p:nvPr/>
        </p:nvGrpSpPr>
        <p:grpSpPr>
          <a:xfrm>
            <a:off x="7821709" y="1613796"/>
            <a:ext cx="570257" cy="714064"/>
            <a:chOff x="-64022550" y="3727425"/>
            <a:chExt cx="270175" cy="317425"/>
          </a:xfrm>
          <a:solidFill>
            <a:srgbClr val="2A6F98"/>
          </a:solidFill>
        </p:grpSpPr>
        <p:sp>
          <p:nvSpPr>
            <p:cNvPr id="235" name="Google Shape;10130;p74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36" name="Google Shape;10131;p74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37" name="Google Shape;10132;p74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9" name="Google Shape;10154;p74"/>
          <p:cNvGrpSpPr/>
          <p:nvPr/>
        </p:nvGrpSpPr>
        <p:grpSpPr>
          <a:xfrm>
            <a:off x="7924637" y="3640452"/>
            <a:ext cx="523675" cy="557947"/>
            <a:chOff x="-60255350" y="3733825"/>
            <a:chExt cx="316650" cy="316550"/>
          </a:xfrm>
          <a:solidFill>
            <a:srgbClr val="2A6F98"/>
          </a:solidFill>
        </p:grpSpPr>
        <p:sp>
          <p:nvSpPr>
            <p:cNvPr id="260" name="Google Shape;10155;p74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10156;p74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10157;p74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3" name="Google Shape;10158;p74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4" name="Google Shape;10159;p74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5" name="Google Shape;10160;p74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6" name="Google Shape;10161;p74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77" name="Google Shape;10172;p74"/>
          <p:cNvGrpSpPr/>
          <p:nvPr/>
        </p:nvGrpSpPr>
        <p:grpSpPr>
          <a:xfrm>
            <a:off x="9424969" y="1631796"/>
            <a:ext cx="683991" cy="722277"/>
            <a:chOff x="-63679950" y="4093450"/>
            <a:chExt cx="320600" cy="317650"/>
          </a:xfrm>
          <a:solidFill>
            <a:srgbClr val="2A6F98"/>
          </a:solidFill>
        </p:grpSpPr>
        <p:sp>
          <p:nvSpPr>
            <p:cNvPr id="278" name="Google Shape;10173;p74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79" name="Google Shape;10174;p74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0" name="Google Shape;10175;p74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9" name="Google Shape;10184;p74"/>
          <p:cNvGrpSpPr/>
          <p:nvPr/>
        </p:nvGrpSpPr>
        <p:grpSpPr>
          <a:xfrm>
            <a:off x="4275841" y="3638747"/>
            <a:ext cx="523675" cy="559533"/>
            <a:chOff x="-61783350" y="3743950"/>
            <a:chExt cx="316650" cy="317450"/>
          </a:xfrm>
          <a:solidFill>
            <a:srgbClr val="2A6F98"/>
          </a:solidFill>
        </p:grpSpPr>
        <p:sp>
          <p:nvSpPr>
            <p:cNvPr id="290" name="Google Shape;10185;p74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1" name="Google Shape;10186;p74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294" name="Google Shape;10189;p74"/>
          <p:cNvSpPr/>
          <p:nvPr/>
        </p:nvSpPr>
        <p:spPr>
          <a:xfrm>
            <a:off x="8747950" y="3717611"/>
            <a:ext cx="526279" cy="437343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295" name="Google Shape;10190;p74"/>
          <p:cNvGrpSpPr/>
          <p:nvPr/>
        </p:nvGrpSpPr>
        <p:grpSpPr>
          <a:xfrm>
            <a:off x="10482871" y="3656982"/>
            <a:ext cx="479588" cy="504969"/>
            <a:chOff x="-59869425" y="4102225"/>
            <a:chExt cx="319025" cy="315175"/>
          </a:xfrm>
          <a:solidFill>
            <a:srgbClr val="2A6F98"/>
          </a:solidFill>
        </p:grpSpPr>
        <p:sp>
          <p:nvSpPr>
            <p:cNvPr id="296" name="Google Shape;10191;p7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10192;p74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10193;p74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9" name="Google Shape;10194;p74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26" name="Google Shape;10221;p74"/>
          <p:cNvGrpSpPr/>
          <p:nvPr/>
        </p:nvGrpSpPr>
        <p:grpSpPr>
          <a:xfrm>
            <a:off x="5113963" y="4622598"/>
            <a:ext cx="422624" cy="511209"/>
            <a:chOff x="2423775" y="3226875"/>
            <a:chExt cx="259925" cy="295000"/>
          </a:xfrm>
          <a:solidFill>
            <a:srgbClr val="2A6F98"/>
          </a:solidFill>
        </p:grpSpPr>
        <p:sp>
          <p:nvSpPr>
            <p:cNvPr id="327" name="Google Shape;10222;p74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28" name="Google Shape;10223;p74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29" name="Google Shape;10224;p74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5" name="Google Shape;10240;p74"/>
          <p:cNvGrpSpPr/>
          <p:nvPr/>
        </p:nvGrpSpPr>
        <p:grpSpPr>
          <a:xfrm>
            <a:off x="6965529" y="4627478"/>
            <a:ext cx="486688" cy="480493"/>
            <a:chOff x="4266025" y="3609275"/>
            <a:chExt cx="299325" cy="277275"/>
          </a:xfrm>
          <a:solidFill>
            <a:srgbClr val="2A6F98"/>
          </a:solidFill>
        </p:grpSpPr>
        <p:sp>
          <p:nvSpPr>
            <p:cNvPr id="346" name="Google Shape;10241;p74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47" name="Google Shape;10242;p74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08" name="Google Shape;10303;p74"/>
          <p:cNvGrpSpPr/>
          <p:nvPr/>
        </p:nvGrpSpPr>
        <p:grpSpPr>
          <a:xfrm>
            <a:off x="7899452" y="4585629"/>
            <a:ext cx="480307" cy="511859"/>
            <a:chOff x="4628325" y="3599825"/>
            <a:chExt cx="295400" cy="295375"/>
          </a:xfrm>
          <a:solidFill>
            <a:srgbClr val="2A6F98"/>
          </a:solidFill>
        </p:grpSpPr>
        <p:sp>
          <p:nvSpPr>
            <p:cNvPr id="409" name="Google Shape;10304;p74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0" name="Google Shape;10305;p74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1" name="Google Shape;10306;p74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2" name="Google Shape;10307;p74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3" name="Google Shape;10308;p74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4" name="Google Shape;10309;p74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5" name="Google Shape;10310;p74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6" name="Google Shape;10311;p74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7" name="Google Shape;10312;p74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8" name="Google Shape;10313;p74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9" name="Google Shape;10314;p74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20" name="Google Shape;10315;p74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38" name="Google Shape;10341;p74"/>
          <p:cNvGrpSpPr/>
          <p:nvPr/>
        </p:nvGrpSpPr>
        <p:grpSpPr>
          <a:xfrm>
            <a:off x="11370265" y="3665358"/>
            <a:ext cx="346009" cy="483471"/>
            <a:chOff x="3167275" y="3227275"/>
            <a:chExt cx="225300" cy="295375"/>
          </a:xfrm>
          <a:solidFill>
            <a:srgbClr val="2A6F98"/>
          </a:solidFill>
        </p:grpSpPr>
        <p:sp>
          <p:nvSpPr>
            <p:cNvPr id="439" name="Google Shape;10342;p74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0" name="Google Shape;10343;p74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1" name="Google Shape;10344;p74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2" name="Google Shape;10345;p74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3" name="Google Shape;10346;p74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51" name="Google Shape;10359;p74"/>
          <p:cNvGrpSpPr/>
          <p:nvPr/>
        </p:nvGrpSpPr>
        <p:grpSpPr>
          <a:xfrm>
            <a:off x="8779666" y="4641759"/>
            <a:ext cx="481567" cy="451813"/>
            <a:chOff x="4991425" y="3617150"/>
            <a:chExt cx="296175" cy="260725"/>
          </a:xfrm>
          <a:solidFill>
            <a:srgbClr val="2A6F98"/>
          </a:solidFill>
        </p:grpSpPr>
        <p:sp>
          <p:nvSpPr>
            <p:cNvPr id="452" name="Google Shape;10360;p74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3" name="Google Shape;10361;p74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4" name="Google Shape;10362;p74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5" name="Google Shape;10363;p74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6" name="Google Shape;10364;p74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7" name="Google Shape;10365;p74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8" name="Google Shape;10366;p74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4" name="Google Shape;10399;p74"/>
          <p:cNvGrpSpPr/>
          <p:nvPr/>
        </p:nvGrpSpPr>
        <p:grpSpPr>
          <a:xfrm>
            <a:off x="4176396" y="4547344"/>
            <a:ext cx="480265" cy="509131"/>
            <a:chOff x="3497300" y="3591950"/>
            <a:chExt cx="295375" cy="293800"/>
          </a:xfrm>
          <a:solidFill>
            <a:srgbClr val="2A6F98"/>
          </a:solidFill>
        </p:grpSpPr>
        <p:sp>
          <p:nvSpPr>
            <p:cNvPr id="485" name="Google Shape;10400;p74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6" name="Google Shape;10401;p74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7" name="Google Shape;10402;p74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8" name="Google Shape;10403;p74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9" name="Google Shape;10404;p74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0" name="Google Shape;10405;p74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1" name="Google Shape;10406;p74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2" name="Google Shape;10407;p74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06" name="Google Shape;10421;p74"/>
          <p:cNvGrpSpPr/>
          <p:nvPr/>
        </p:nvGrpSpPr>
        <p:grpSpPr>
          <a:xfrm>
            <a:off x="9515358" y="4559056"/>
            <a:ext cx="482865" cy="515973"/>
            <a:chOff x="5355300" y="3598250"/>
            <a:chExt cx="296975" cy="297750"/>
          </a:xfrm>
          <a:solidFill>
            <a:srgbClr val="2A6F98"/>
          </a:solidFill>
        </p:grpSpPr>
        <p:sp>
          <p:nvSpPr>
            <p:cNvPr id="507" name="Google Shape;10422;p74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8" name="Google Shape;10423;p74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9" name="Google Shape;10424;p74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0" name="Google Shape;10425;p74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1" name="Google Shape;10426;p74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2" name="Google Shape;10427;p74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3" name="Google Shape;10428;p74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4" name="Google Shape;10429;p74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20" name="Google Shape;10435;p74"/>
          <p:cNvGrpSpPr/>
          <p:nvPr/>
        </p:nvGrpSpPr>
        <p:grpSpPr>
          <a:xfrm>
            <a:off x="9486976" y="5286303"/>
            <a:ext cx="709641" cy="701253"/>
            <a:chOff x="6543825" y="3202075"/>
            <a:chExt cx="296975" cy="275350"/>
          </a:xfrm>
          <a:solidFill>
            <a:srgbClr val="2A6F98"/>
          </a:solidFill>
        </p:grpSpPr>
        <p:sp>
          <p:nvSpPr>
            <p:cNvPr id="521" name="Google Shape;10436;p74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2" name="Google Shape;10437;p74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3" name="Google Shape;10438;p74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4" name="Google Shape;10439;p74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5" name="Google Shape;10440;p74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6" name="Google Shape;10441;p74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7" name="Google Shape;10442;p74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28" name="Google Shape;10443;p74"/>
          <p:cNvGrpSpPr/>
          <p:nvPr/>
        </p:nvGrpSpPr>
        <p:grpSpPr>
          <a:xfrm>
            <a:off x="11314390" y="4449568"/>
            <a:ext cx="551137" cy="587393"/>
            <a:chOff x="2037825" y="3254050"/>
            <a:chExt cx="296175" cy="296175"/>
          </a:xfrm>
          <a:solidFill>
            <a:srgbClr val="2A6F98"/>
          </a:solidFill>
        </p:grpSpPr>
        <p:sp>
          <p:nvSpPr>
            <p:cNvPr id="529" name="Google Shape;10444;p74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0" name="Google Shape;10445;p74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1" name="Google Shape;10446;p74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2" name="Google Shape;10447;p74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3" name="Google Shape;10448;p74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4" name="Google Shape;10449;p74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53" name="Google Shape;10468;p74"/>
          <p:cNvGrpSpPr/>
          <p:nvPr/>
        </p:nvGrpSpPr>
        <p:grpSpPr>
          <a:xfrm>
            <a:off x="6024689" y="4673827"/>
            <a:ext cx="482867" cy="513245"/>
            <a:chOff x="3859600" y="3591950"/>
            <a:chExt cx="296975" cy="296175"/>
          </a:xfrm>
          <a:solidFill>
            <a:srgbClr val="2A6F98"/>
          </a:solidFill>
        </p:grpSpPr>
        <p:sp>
          <p:nvSpPr>
            <p:cNvPr id="554" name="Google Shape;10469;p74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55" name="Google Shape;10470;p74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56" name="Google Shape;10471;p74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68" name="Google Shape;10483;p74"/>
          <p:cNvGrpSpPr/>
          <p:nvPr/>
        </p:nvGrpSpPr>
        <p:grpSpPr>
          <a:xfrm>
            <a:off x="10482008" y="4540371"/>
            <a:ext cx="453397" cy="480493"/>
            <a:chOff x="5727850" y="3609275"/>
            <a:chExt cx="278850" cy="277275"/>
          </a:xfrm>
          <a:solidFill>
            <a:srgbClr val="2A6F98"/>
          </a:solidFill>
        </p:grpSpPr>
        <p:sp>
          <p:nvSpPr>
            <p:cNvPr id="569" name="Google Shape;10484;p74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0" name="Google Shape;10485;p74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1" name="Google Shape;10486;p74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2" name="Google Shape;10487;p74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3" name="Google Shape;10488;p74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82" name="Google Shape;10497;p74"/>
          <p:cNvGrpSpPr/>
          <p:nvPr/>
        </p:nvGrpSpPr>
        <p:grpSpPr>
          <a:xfrm>
            <a:off x="10374117" y="2606105"/>
            <a:ext cx="630403" cy="670064"/>
            <a:chOff x="6553275" y="3604550"/>
            <a:chExt cx="296975" cy="296175"/>
          </a:xfrm>
          <a:solidFill>
            <a:srgbClr val="2A6F98"/>
          </a:solidFill>
        </p:grpSpPr>
        <p:sp>
          <p:nvSpPr>
            <p:cNvPr id="583" name="Google Shape;10498;p74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4" name="Google Shape;10499;p74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5" name="Google Shape;10500;p74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6" name="Google Shape;10501;p74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7" name="Google Shape;10502;p74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8" name="Google Shape;10503;p74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89" name="Google Shape;10234;p74"/>
          <p:cNvGrpSpPr/>
          <p:nvPr/>
        </p:nvGrpSpPr>
        <p:grpSpPr>
          <a:xfrm>
            <a:off x="5049260" y="2654321"/>
            <a:ext cx="627059" cy="670064"/>
            <a:chOff x="4263650" y="3235150"/>
            <a:chExt cx="295400" cy="296175"/>
          </a:xfrm>
          <a:solidFill>
            <a:srgbClr val="2A6F98"/>
          </a:solidFill>
        </p:grpSpPr>
        <p:sp>
          <p:nvSpPr>
            <p:cNvPr id="590" name="Google Shape;10235;p74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1" name="Google Shape;10236;p74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2" name="Google Shape;10237;p74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3" name="Google Shape;10238;p74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4" name="Google Shape;10239;p74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95" name="Google Shape;10251;p74"/>
          <p:cNvGrpSpPr/>
          <p:nvPr/>
        </p:nvGrpSpPr>
        <p:grpSpPr>
          <a:xfrm>
            <a:off x="9500511" y="2659877"/>
            <a:ext cx="406347" cy="670064"/>
            <a:chOff x="6164975" y="3211525"/>
            <a:chExt cx="191425" cy="296175"/>
          </a:xfrm>
          <a:solidFill>
            <a:srgbClr val="2A6F98"/>
          </a:solidFill>
        </p:grpSpPr>
        <p:sp>
          <p:nvSpPr>
            <p:cNvPr id="596" name="Google Shape;10252;p74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7" name="Google Shape;10253;p74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8" name="Google Shape;10254;p74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9" name="Google Shape;10255;p74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0" name="Google Shape;10256;p74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1" name="Google Shape;10257;p74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2" name="Google Shape;10258;p74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03" name="Google Shape;10297;p74"/>
          <p:cNvGrpSpPr/>
          <p:nvPr/>
        </p:nvGrpSpPr>
        <p:grpSpPr>
          <a:xfrm>
            <a:off x="6018198" y="2642090"/>
            <a:ext cx="627007" cy="666500"/>
            <a:chOff x="4629125" y="3235150"/>
            <a:chExt cx="295375" cy="294600"/>
          </a:xfrm>
          <a:solidFill>
            <a:srgbClr val="2A6F98"/>
          </a:solidFill>
        </p:grpSpPr>
        <p:sp>
          <p:nvSpPr>
            <p:cNvPr id="604" name="Google Shape;10298;p74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5" name="Google Shape;10299;p74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6" name="Google Shape;10300;p74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7" name="Google Shape;10301;p74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8" name="Google Shape;10302;p74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09" name="Google Shape;10352;p74"/>
          <p:cNvGrpSpPr/>
          <p:nvPr/>
        </p:nvGrpSpPr>
        <p:grpSpPr>
          <a:xfrm>
            <a:off x="6911053" y="2653395"/>
            <a:ext cx="628705" cy="672439"/>
            <a:chOff x="4991425" y="3234750"/>
            <a:chExt cx="296175" cy="297225"/>
          </a:xfrm>
          <a:solidFill>
            <a:srgbClr val="2A6F98"/>
          </a:solidFill>
        </p:grpSpPr>
        <p:sp>
          <p:nvSpPr>
            <p:cNvPr id="610" name="Google Shape;10353;p74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1" name="Google Shape;10354;p74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2" name="Google Shape;10355;p74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3" name="Google Shape;10356;p74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4" name="Google Shape;10357;p74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5" name="Google Shape;10358;p74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16" name="Google Shape;10390;p74"/>
          <p:cNvGrpSpPr/>
          <p:nvPr/>
        </p:nvGrpSpPr>
        <p:grpSpPr>
          <a:xfrm>
            <a:off x="4171829" y="2668929"/>
            <a:ext cx="628705" cy="670064"/>
            <a:chOff x="3497300" y="3227275"/>
            <a:chExt cx="296175" cy="296175"/>
          </a:xfrm>
          <a:solidFill>
            <a:srgbClr val="2A6F98"/>
          </a:solidFill>
        </p:grpSpPr>
        <p:sp>
          <p:nvSpPr>
            <p:cNvPr id="617" name="Google Shape;10391;p74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8" name="Google Shape;10392;p74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9" name="Google Shape;10393;p74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0" name="Google Shape;10394;p74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1" name="Google Shape;10395;p74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2" name="Google Shape;10396;p74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3" name="Google Shape;10397;p74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4" name="Google Shape;10398;p74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25" name="Google Shape;10412;p74"/>
          <p:cNvGrpSpPr/>
          <p:nvPr/>
        </p:nvGrpSpPr>
        <p:grpSpPr>
          <a:xfrm>
            <a:off x="7859728" y="2653875"/>
            <a:ext cx="588585" cy="667293"/>
            <a:chOff x="5364750" y="3235150"/>
            <a:chExt cx="277275" cy="294950"/>
          </a:xfrm>
          <a:solidFill>
            <a:srgbClr val="2A6F98"/>
          </a:solidFill>
        </p:grpSpPr>
        <p:sp>
          <p:nvSpPr>
            <p:cNvPr id="626" name="Google Shape;10413;p74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7" name="Google Shape;10414;p74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8" name="Google Shape;10415;p74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9" name="Google Shape;10416;p74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0" name="Google Shape;10417;p74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1" name="Google Shape;10418;p74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2" name="Google Shape;10419;p74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3" name="Google Shape;10420;p74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42" name="Google Shape;10478;p74"/>
          <p:cNvGrpSpPr/>
          <p:nvPr/>
        </p:nvGrpSpPr>
        <p:grpSpPr>
          <a:xfrm>
            <a:off x="8602463" y="2653656"/>
            <a:ext cx="638735" cy="668253"/>
            <a:chOff x="5716825" y="3235950"/>
            <a:chExt cx="300900" cy="295375"/>
          </a:xfrm>
          <a:solidFill>
            <a:srgbClr val="2A6F98"/>
          </a:solidFill>
        </p:grpSpPr>
        <p:sp>
          <p:nvSpPr>
            <p:cNvPr id="643" name="Google Shape;10479;p74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4" name="Google Shape;10480;p74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5" name="Google Shape;10481;p74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6" name="Google Shape;10482;p74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47" name="Google Shape;10101;p74"/>
          <p:cNvGrpSpPr/>
          <p:nvPr/>
        </p:nvGrpSpPr>
        <p:grpSpPr>
          <a:xfrm>
            <a:off x="11384593" y="5555348"/>
            <a:ext cx="437240" cy="432208"/>
            <a:chOff x="-62511900" y="4129100"/>
            <a:chExt cx="304050" cy="282000"/>
          </a:xfrm>
          <a:solidFill>
            <a:srgbClr val="2A6F98"/>
          </a:solidFill>
        </p:grpSpPr>
        <p:sp>
          <p:nvSpPr>
            <p:cNvPr id="648" name="Google Shape;10102;p74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9" name="Google Shape;10103;p74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0" name="Google Shape;10104;p74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1" name="Google Shape;10105;p74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2" name="Google Shape;10106;p74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57" name="Google Shape;10125;p74"/>
          <p:cNvGrpSpPr/>
          <p:nvPr/>
        </p:nvGrpSpPr>
        <p:grpSpPr>
          <a:xfrm>
            <a:off x="10413385" y="1752182"/>
            <a:ext cx="594012" cy="634693"/>
            <a:chOff x="-64044600" y="3360375"/>
            <a:chExt cx="315850" cy="316650"/>
          </a:xfrm>
          <a:solidFill>
            <a:srgbClr val="2A6F98"/>
          </a:solidFill>
        </p:grpSpPr>
        <p:sp>
          <p:nvSpPr>
            <p:cNvPr id="658" name="Google Shape;10126;p74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9" name="Google Shape;10127;p74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60" name="Google Shape;10128;p74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7719619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7183" y="166271"/>
            <a:ext cx="11573197" cy="724247"/>
          </a:xfrm>
        </p:spPr>
        <p:txBody>
          <a:bodyPr/>
          <a:lstStyle/>
          <a:p>
            <a:r>
              <a:rPr lang="en-US" sz="64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8394012" y="4492693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9031692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920491" y="4648058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185303" y="4555923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671205" y="5636471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08643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130208" y="5700915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354661" y="5743183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081531" y="5778282"/>
            <a:ext cx="565332" cy="57963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4995575" y="4686445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385170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093902" y="5778280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899117" y="5752366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10018709" y="4572450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10948067" y="1235312"/>
            <a:ext cx="566855" cy="566467"/>
            <a:chOff x="-34004625" y="3585850"/>
            <a:chExt cx="292225" cy="292025"/>
          </a:xfrm>
          <a:solidFill>
            <a:srgbClr val="2A6F98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9993554" y="2304728"/>
            <a:ext cx="552087" cy="550621"/>
            <a:chOff x="-30345325" y="3184750"/>
            <a:chExt cx="292225" cy="291450"/>
          </a:xfrm>
          <a:solidFill>
            <a:srgbClr val="2A6F98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5913579" y="4644032"/>
            <a:ext cx="508855" cy="563067"/>
            <a:chOff x="-30354000" y="3569100"/>
            <a:chExt cx="292250" cy="292225"/>
          </a:xfrm>
          <a:solidFill>
            <a:srgbClr val="2A6F98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rgbClr val="2A6F98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10919516" y="3411173"/>
            <a:ext cx="604881" cy="605815"/>
            <a:chOff x="-31093575" y="3552550"/>
            <a:chExt cx="291450" cy="291900"/>
          </a:xfrm>
          <a:solidFill>
            <a:srgbClr val="2A6F98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4202882" y="1247009"/>
            <a:ext cx="499953" cy="600563"/>
            <a:chOff x="-35814600" y="3202075"/>
            <a:chExt cx="242625" cy="291450"/>
          </a:xfrm>
          <a:solidFill>
            <a:srgbClr val="2A6F98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8170300" y="1211285"/>
            <a:ext cx="600561" cy="600563"/>
            <a:chOff x="-34003850" y="3227275"/>
            <a:chExt cx="291450" cy="291450"/>
          </a:xfrm>
          <a:solidFill>
            <a:srgbClr val="2A6F98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8926588" y="1221808"/>
            <a:ext cx="607053" cy="598915"/>
            <a:chOff x="-33645475" y="3228075"/>
            <a:chExt cx="294600" cy="290650"/>
          </a:xfrm>
          <a:solidFill>
            <a:srgbClr val="2A6F98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rgbClr val="2A6F98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9993552" y="1221808"/>
            <a:ext cx="571352" cy="601387"/>
            <a:chOff x="-33277650" y="3226875"/>
            <a:chExt cx="277275" cy="291850"/>
          </a:xfrm>
          <a:solidFill>
            <a:srgbClr val="2A6F98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6627577" y="1222521"/>
            <a:ext cx="564811" cy="600563"/>
            <a:chOff x="-34755225" y="3202075"/>
            <a:chExt cx="274100" cy="291450"/>
          </a:xfrm>
          <a:solidFill>
            <a:srgbClr val="2A6F98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7353717" y="1222087"/>
            <a:ext cx="608651" cy="601439"/>
            <a:chOff x="-34408675" y="3202075"/>
            <a:chExt cx="295375" cy="291875"/>
          </a:xfrm>
          <a:solidFill>
            <a:srgbClr val="2A6F98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rgbClr val="2A6F98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5795468" y="2277203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6543579" y="2275186"/>
            <a:ext cx="614444" cy="598967"/>
            <a:chOff x="-31817400" y="3910025"/>
            <a:chExt cx="301675" cy="294075"/>
          </a:xfrm>
          <a:solidFill>
            <a:srgbClr val="2A6F98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7300492" y="2275464"/>
            <a:ext cx="600035" cy="598405"/>
            <a:chOff x="-31455100" y="3909350"/>
            <a:chExt cx="294600" cy="293800"/>
          </a:xfrm>
          <a:solidFill>
            <a:srgbClr val="2A6F98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4197135" y="2301045"/>
            <a:ext cx="595197" cy="596827"/>
            <a:chOff x="-32927950" y="3944800"/>
            <a:chExt cx="292225" cy="293025"/>
          </a:xfrm>
          <a:solidFill>
            <a:srgbClr val="2A6F98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rgbClr val="2A6F98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5042042" y="2277271"/>
            <a:ext cx="625697" cy="594791"/>
            <a:chOff x="-32576675" y="3944600"/>
            <a:chExt cx="307200" cy="292025"/>
          </a:xfrm>
          <a:solidFill>
            <a:srgbClr val="2A6F98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rgbClr val="2A6F98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5786365" y="3436130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sp>
        <p:nvSpPr>
          <p:cNvPr id="356" name="Google Shape;5955;p86"/>
          <p:cNvSpPr/>
          <p:nvPr/>
        </p:nvSpPr>
        <p:spPr>
          <a:xfrm>
            <a:off x="6505833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2A6F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7369112" y="3452313"/>
            <a:ext cx="615051" cy="616007"/>
            <a:chOff x="-38538975" y="3954250"/>
            <a:chExt cx="318225" cy="316650"/>
          </a:xfrm>
          <a:solidFill>
            <a:srgbClr val="2A6F98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9805137" y="3428807"/>
            <a:ext cx="621091" cy="619071"/>
            <a:chOff x="-37385100" y="3949908"/>
            <a:chExt cx="321350" cy="318225"/>
          </a:xfrm>
          <a:solidFill>
            <a:srgbClr val="2A6F98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6535131" y="4660387"/>
            <a:ext cx="541719" cy="545216"/>
            <a:chOff x="-40011050" y="3972375"/>
            <a:chExt cx="316650" cy="316625"/>
          </a:xfrm>
          <a:solidFill>
            <a:srgbClr val="2A6F98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8197749" y="3444013"/>
            <a:ext cx="363891" cy="616007"/>
            <a:chOff x="-38109725" y="3955025"/>
            <a:chExt cx="188275" cy="316650"/>
          </a:xfrm>
          <a:solidFill>
            <a:srgbClr val="2A6F98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5061407" y="3472662"/>
            <a:ext cx="605919" cy="616785"/>
            <a:chOff x="-39647175" y="3972000"/>
            <a:chExt cx="313500" cy="317050"/>
          </a:xfrm>
          <a:solidFill>
            <a:srgbClr val="2A6F98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8940377" y="3435035"/>
            <a:ext cx="608963" cy="619071"/>
            <a:chOff x="-37804925" y="3953450"/>
            <a:chExt cx="315075" cy="318225"/>
          </a:xfrm>
          <a:solidFill>
            <a:srgbClr val="2A6F98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rgbClr val="2A6F98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4103927" y="3461125"/>
            <a:ext cx="741943" cy="609831"/>
            <a:chOff x="6234950" y="3255925"/>
            <a:chExt cx="483250" cy="397200"/>
          </a:xfrm>
          <a:solidFill>
            <a:srgbClr val="2A6F98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7390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3499E92-50A7-4680-90CB-41532F4FC718}"/>
              </a:ext>
            </a:extLst>
          </p:cNvPr>
          <p:cNvSpPr/>
          <p:nvPr/>
        </p:nvSpPr>
        <p:spPr>
          <a:xfrm>
            <a:off x="6106651" y="293611"/>
            <a:ext cx="5636534" cy="6270778"/>
          </a:xfrm>
          <a:prstGeom prst="roundRect">
            <a:avLst>
              <a:gd name="adj" fmla="val 1286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7081344" y="2364515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A86C59-34F4-4919-9F69-A6D243DD90AF}"/>
              </a:ext>
            </a:extLst>
          </p:cNvPr>
          <p:cNvGrpSpPr/>
          <p:nvPr/>
        </p:nvGrpSpPr>
        <p:grpSpPr>
          <a:xfrm>
            <a:off x="6305942" y="1681595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7081344" y="350350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6305942" y="2820587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7081344" y="4642499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3E30DF-4F9D-4D5B-9110-CB46BA5063F2}"/>
              </a:ext>
            </a:extLst>
          </p:cNvPr>
          <p:cNvGrpSpPr/>
          <p:nvPr/>
        </p:nvGrpSpPr>
        <p:grpSpPr>
          <a:xfrm>
            <a:off x="6305942" y="3959579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9AF74-CA02-49F9-88D7-98D77F70D10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7081344" y="5781491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EFB00-F764-4A36-BDE0-EFBFFBAD9C92}"/>
              </a:ext>
            </a:extLst>
          </p:cNvPr>
          <p:cNvGrpSpPr/>
          <p:nvPr/>
        </p:nvGrpSpPr>
        <p:grpSpPr>
          <a:xfrm>
            <a:off x="6305942" y="5098571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11BD74-B8C0-4D62-99FC-2DBC909A434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6420242" y="391190"/>
            <a:ext cx="498989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309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c 37">
            <a:extLst>
              <a:ext uri="{FF2B5EF4-FFF2-40B4-BE49-F238E27FC236}">
                <a16:creationId xmlns:a16="http://schemas.microsoft.com/office/drawing/2014/main" id="{22B940B1-F68D-D39D-0CCE-F76EDBDFE098}"/>
              </a:ext>
            </a:extLst>
          </p:cNvPr>
          <p:cNvSpPr/>
          <p:nvPr/>
        </p:nvSpPr>
        <p:spPr>
          <a:xfrm flipH="1">
            <a:off x="7470647" y="19114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797FF14-0749-BAD9-3682-4D26B99BCF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162" y="392303"/>
            <a:ext cx="6504093" cy="724247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Infographic Style</a:t>
            </a:r>
          </a:p>
        </p:txBody>
      </p:sp>
      <p:sp>
        <p:nvSpPr>
          <p:cNvPr id="5" name="Oval 2">
            <a:extLst>
              <a:ext uri="{FF2B5EF4-FFF2-40B4-BE49-F238E27FC236}">
                <a16:creationId xmlns:a16="http://schemas.microsoft.com/office/drawing/2014/main" id="{24EFABB9-E585-AFE7-B375-B4F55BAD4D31}"/>
              </a:ext>
            </a:extLst>
          </p:cNvPr>
          <p:cNvSpPr/>
          <p:nvPr/>
        </p:nvSpPr>
        <p:spPr>
          <a:xfrm flipH="1">
            <a:off x="861031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Oval 3">
            <a:extLst>
              <a:ext uri="{FF2B5EF4-FFF2-40B4-BE49-F238E27FC236}">
                <a16:creationId xmlns:a16="http://schemas.microsoft.com/office/drawing/2014/main" id="{6D641AD5-4402-A8B7-ED8E-AF11A0A2720D}"/>
              </a:ext>
            </a:extLst>
          </p:cNvPr>
          <p:cNvSpPr/>
          <p:nvPr/>
        </p:nvSpPr>
        <p:spPr>
          <a:xfrm flipH="1">
            <a:off x="6349815" y="1825365"/>
            <a:ext cx="549613" cy="5496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B4ABAB06-C924-11A5-0D59-29DD67B89E18}"/>
              </a:ext>
            </a:extLst>
          </p:cNvPr>
          <p:cNvGrpSpPr/>
          <p:nvPr/>
        </p:nvGrpSpPr>
        <p:grpSpPr>
          <a:xfrm flipH="1">
            <a:off x="1573587" y="1742081"/>
            <a:ext cx="4616540" cy="668469"/>
            <a:chOff x="4716014" y="1639851"/>
            <a:chExt cx="3888434" cy="668179"/>
          </a:xfrm>
        </p:grpSpPr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72D582A8-4B28-5E7B-EBAE-AA21523C0047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204AB434-F5B1-0B60-29D3-2ACCC6F4D081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7">
            <a:extLst>
              <a:ext uri="{FF2B5EF4-FFF2-40B4-BE49-F238E27FC236}">
                <a16:creationId xmlns:a16="http://schemas.microsoft.com/office/drawing/2014/main" id="{32C2E35F-C0D0-BF86-9ACE-016A7BFF3F08}"/>
              </a:ext>
            </a:extLst>
          </p:cNvPr>
          <p:cNvSpPr/>
          <p:nvPr/>
        </p:nvSpPr>
        <p:spPr>
          <a:xfrm flipH="1">
            <a:off x="5404188" y="3661611"/>
            <a:ext cx="549613" cy="5496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8">
            <a:extLst>
              <a:ext uri="{FF2B5EF4-FFF2-40B4-BE49-F238E27FC236}">
                <a16:creationId xmlns:a16="http://schemas.microsoft.com/office/drawing/2014/main" id="{B3CE58BA-79A3-9CA4-5064-E0534E861516}"/>
              </a:ext>
            </a:extLst>
          </p:cNvPr>
          <p:cNvGrpSpPr/>
          <p:nvPr/>
        </p:nvGrpSpPr>
        <p:grpSpPr>
          <a:xfrm flipH="1">
            <a:off x="627960" y="3578327"/>
            <a:ext cx="4616540" cy="668469"/>
            <a:chOff x="4716014" y="1639851"/>
            <a:chExt cx="3888434" cy="668179"/>
          </a:xfrm>
        </p:grpSpPr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B59819CF-9C2C-F667-9A6E-69EC93624C47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0">
              <a:extLst>
                <a:ext uri="{FF2B5EF4-FFF2-40B4-BE49-F238E27FC236}">
                  <a16:creationId xmlns:a16="http://schemas.microsoft.com/office/drawing/2014/main" id="{6A132E4A-09DB-DB2C-F02D-CFBA07BFB6E4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Oval 11">
            <a:extLst>
              <a:ext uri="{FF2B5EF4-FFF2-40B4-BE49-F238E27FC236}">
                <a16:creationId xmlns:a16="http://schemas.microsoft.com/office/drawing/2014/main" id="{5593259A-29DD-CFBF-80AF-8B69AD71DCA5}"/>
              </a:ext>
            </a:extLst>
          </p:cNvPr>
          <p:cNvSpPr/>
          <p:nvPr/>
        </p:nvSpPr>
        <p:spPr>
          <a:xfrm flipH="1">
            <a:off x="6473642" y="5497857"/>
            <a:ext cx="549613" cy="5496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2">
            <a:extLst>
              <a:ext uri="{FF2B5EF4-FFF2-40B4-BE49-F238E27FC236}">
                <a16:creationId xmlns:a16="http://schemas.microsoft.com/office/drawing/2014/main" id="{949B12C2-E6C2-2410-FFB0-A9A7808CCD76}"/>
              </a:ext>
            </a:extLst>
          </p:cNvPr>
          <p:cNvGrpSpPr/>
          <p:nvPr/>
        </p:nvGrpSpPr>
        <p:grpSpPr>
          <a:xfrm flipH="1">
            <a:off x="1697414" y="5414573"/>
            <a:ext cx="4616540" cy="668469"/>
            <a:chOff x="4716014" y="1639851"/>
            <a:chExt cx="3888434" cy="668179"/>
          </a:xfrm>
        </p:grpSpPr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C8957B64-1F96-4EFF-168D-44F6BB0DA507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4">
              <a:extLst>
                <a:ext uri="{FF2B5EF4-FFF2-40B4-BE49-F238E27FC236}">
                  <a16:creationId xmlns:a16="http://schemas.microsoft.com/office/drawing/2014/main" id="{B1C5E847-4DC2-A22C-E3E3-0F02A3DE9E5D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Oval 15">
            <a:extLst>
              <a:ext uri="{FF2B5EF4-FFF2-40B4-BE49-F238E27FC236}">
                <a16:creationId xmlns:a16="http://schemas.microsoft.com/office/drawing/2014/main" id="{727244D1-93A9-C8F0-E463-0DCF122938F4}"/>
              </a:ext>
            </a:extLst>
          </p:cNvPr>
          <p:cNvSpPr/>
          <p:nvPr/>
        </p:nvSpPr>
        <p:spPr>
          <a:xfrm flipH="1">
            <a:off x="5654120" y="2743488"/>
            <a:ext cx="549613" cy="5496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6">
            <a:extLst>
              <a:ext uri="{FF2B5EF4-FFF2-40B4-BE49-F238E27FC236}">
                <a16:creationId xmlns:a16="http://schemas.microsoft.com/office/drawing/2014/main" id="{497E0161-9463-4AF0-F06C-ED60FF0817DF}"/>
              </a:ext>
            </a:extLst>
          </p:cNvPr>
          <p:cNvGrpSpPr/>
          <p:nvPr/>
        </p:nvGrpSpPr>
        <p:grpSpPr>
          <a:xfrm flipH="1">
            <a:off x="877892" y="2660203"/>
            <a:ext cx="4616540" cy="668469"/>
            <a:chOff x="4716014" y="1639851"/>
            <a:chExt cx="3888434" cy="668179"/>
          </a:xfrm>
        </p:grpSpPr>
        <p:sp>
          <p:nvSpPr>
            <p:cNvPr id="20" name="TextBox 17">
              <a:extLst>
                <a:ext uri="{FF2B5EF4-FFF2-40B4-BE49-F238E27FC236}">
                  <a16:creationId xmlns:a16="http://schemas.microsoft.com/office/drawing/2014/main" id="{4818BA2E-351C-FA05-4F54-56262D1EFEFF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18">
              <a:extLst>
                <a:ext uri="{FF2B5EF4-FFF2-40B4-BE49-F238E27FC236}">
                  <a16:creationId xmlns:a16="http://schemas.microsoft.com/office/drawing/2014/main" id="{1E504C57-A407-2D40-5E85-8E2D0255DD7F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Oval 19">
            <a:extLst>
              <a:ext uri="{FF2B5EF4-FFF2-40B4-BE49-F238E27FC236}">
                <a16:creationId xmlns:a16="http://schemas.microsoft.com/office/drawing/2014/main" id="{CDA3A37E-17F8-91B7-AA00-CD6EAC4DC983}"/>
              </a:ext>
            </a:extLst>
          </p:cNvPr>
          <p:cNvSpPr/>
          <p:nvPr/>
        </p:nvSpPr>
        <p:spPr>
          <a:xfrm flipH="1">
            <a:off x="5629737" y="4579734"/>
            <a:ext cx="549613" cy="5496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0">
            <a:extLst>
              <a:ext uri="{FF2B5EF4-FFF2-40B4-BE49-F238E27FC236}">
                <a16:creationId xmlns:a16="http://schemas.microsoft.com/office/drawing/2014/main" id="{8385DBC1-127A-3277-A65F-942CEBDDB247}"/>
              </a:ext>
            </a:extLst>
          </p:cNvPr>
          <p:cNvGrpSpPr/>
          <p:nvPr/>
        </p:nvGrpSpPr>
        <p:grpSpPr>
          <a:xfrm flipH="1">
            <a:off x="853509" y="4496449"/>
            <a:ext cx="4616540" cy="668469"/>
            <a:chOff x="4716014" y="1639851"/>
            <a:chExt cx="3888434" cy="668179"/>
          </a:xfrm>
        </p:grpSpPr>
        <p:sp>
          <p:nvSpPr>
            <p:cNvPr id="24" name="TextBox 21">
              <a:extLst>
                <a:ext uri="{FF2B5EF4-FFF2-40B4-BE49-F238E27FC236}">
                  <a16:creationId xmlns:a16="http://schemas.microsoft.com/office/drawing/2014/main" id="{3B3F9388-18FD-F864-0B86-1AA6E894BCF6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2">
              <a:extLst>
                <a:ext uri="{FF2B5EF4-FFF2-40B4-BE49-F238E27FC236}">
                  <a16:creationId xmlns:a16="http://schemas.microsoft.com/office/drawing/2014/main" id="{316C1F67-7EF0-66D0-5294-797FBFF0A67B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Oval 23">
            <a:extLst>
              <a:ext uri="{FF2B5EF4-FFF2-40B4-BE49-F238E27FC236}">
                <a16:creationId xmlns:a16="http://schemas.microsoft.com/office/drawing/2014/main" id="{061C3484-FC87-9428-36FA-C27BA28AB338}"/>
              </a:ext>
            </a:extLst>
          </p:cNvPr>
          <p:cNvSpPr/>
          <p:nvPr/>
        </p:nvSpPr>
        <p:spPr>
          <a:xfrm flipH="1">
            <a:off x="7581254" y="2886580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Oval 24">
            <a:extLst>
              <a:ext uri="{FF2B5EF4-FFF2-40B4-BE49-F238E27FC236}">
                <a16:creationId xmlns:a16="http://schemas.microsoft.com/office/drawing/2014/main" id="{181F5A77-99B3-2E27-4481-F608A2C67722}"/>
              </a:ext>
            </a:extLst>
          </p:cNvPr>
          <p:cNvSpPr/>
          <p:nvPr/>
        </p:nvSpPr>
        <p:spPr>
          <a:xfrm flipH="1">
            <a:off x="7348378" y="380470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" name="Oval 25">
            <a:extLst>
              <a:ext uri="{FF2B5EF4-FFF2-40B4-BE49-F238E27FC236}">
                <a16:creationId xmlns:a16="http://schemas.microsoft.com/office/drawing/2014/main" id="{EDD2AB55-3594-232F-5AEC-2BC5A51AD549}"/>
              </a:ext>
            </a:extLst>
          </p:cNvPr>
          <p:cNvSpPr/>
          <p:nvPr/>
        </p:nvSpPr>
        <p:spPr>
          <a:xfrm flipH="1">
            <a:off x="7601706" y="4722826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Oval 26">
            <a:extLst>
              <a:ext uri="{FF2B5EF4-FFF2-40B4-BE49-F238E27FC236}">
                <a16:creationId xmlns:a16="http://schemas.microsoft.com/office/drawing/2014/main" id="{FD1DC5ED-26CD-BA65-5AB2-DEE2EE59362A}"/>
              </a:ext>
            </a:extLst>
          </p:cNvPr>
          <p:cNvSpPr/>
          <p:nvPr/>
        </p:nvSpPr>
        <p:spPr>
          <a:xfrm flipH="1">
            <a:off x="8610310" y="56409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30" name="Straight Connector 27">
            <a:extLst>
              <a:ext uri="{FF2B5EF4-FFF2-40B4-BE49-F238E27FC236}">
                <a16:creationId xmlns:a16="http://schemas.microsoft.com/office/drawing/2014/main" id="{A12CAEA9-BC67-1713-9F69-03D829F6DF4B}"/>
              </a:ext>
            </a:extLst>
          </p:cNvPr>
          <p:cNvCxnSpPr>
            <a:cxnSpLocks/>
          </p:cNvCxnSpPr>
          <p:nvPr/>
        </p:nvCxnSpPr>
        <p:spPr>
          <a:xfrm flipH="1">
            <a:off x="7214446" y="207656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28">
            <a:extLst>
              <a:ext uri="{FF2B5EF4-FFF2-40B4-BE49-F238E27FC236}">
                <a16:creationId xmlns:a16="http://schemas.microsoft.com/office/drawing/2014/main" id="{ABEB5B49-871E-0AB6-FFBB-A871037505A5}"/>
              </a:ext>
            </a:extLst>
          </p:cNvPr>
          <p:cNvCxnSpPr>
            <a:cxnSpLocks/>
          </p:cNvCxnSpPr>
          <p:nvPr/>
        </p:nvCxnSpPr>
        <p:spPr>
          <a:xfrm flipH="1">
            <a:off x="6352070" y="299468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9">
            <a:extLst>
              <a:ext uri="{FF2B5EF4-FFF2-40B4-BE49-F238E27FC236}">
                <a16:creationId xmlns:a16="http://schemas.microsoft.com/office/drawing/2014/main" id="{265E0897-7788-A816-FAC8-77CC2FF5B5E9}"/>
              </a:ext>
            </a:extLst>
          </p:cNvPr>
          <p:cNvCxnSpPr>
            <a:cxnSpLocks/>
          </p:cNvCxnSpPr>
          <p:nvPr/>
        </p:nvCxnSpPr>
        <p:spPr>
          <a:xfrm flipH="1">
            <a:off x="6110666" y="391280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0">
            <a:extLst>
              <a:ext uri="{FF2B5EF4-FFF2-40B4-BE49-F238E27FC236}">
                <a16:creationId xmlns:a16="http://schemas.microsoft.com/office/drawing/2014/main" id="{60D14006-ABD3-58B7-6AFE-12F4A78DD22C}"/>
              </a:ext>
            </a:extLst>
          </p:cNvPr>
          <p:cNvCxnSpPr>
            <a:cxnSpLocks/>
          </p:cNvCxnSpPr>
          <p:nvPr/>
        </p:nvCxnSpPr>
        <p:spPr>
          <a:xfrm flipH="1">
            <a:off x="6350104" y="483093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1">
            <a:extLst>
              <a:ext uri="{FF2B5EF4-FFF2-40B4-BE49-F238E27FC236}">
                <a16:creationId xmlns:a16="http://schemas.microsoft.com/office/drawing/2014/main" id="{99CB24AC-3EFA-318F-C452-73D910C6A251}"/>
              </a:ext>
            </a:extLst>
          </p:cNvPr>
          <p:cNvCxnSpPr>
            <a:cxnSpLocks/>
          </p:cNvCxnSpPr>
          <p:nvPr/>
        </p:nvCxnSpPr>
        <p:spPr>
          <a:xfrm flipH="1">
            <a:off x="7276360" y="574905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arallelogram 30">
            <a:extLst>
              <a:ext uri="{FF2B5EF4-FFF2-40B4-BE49-F238E27FC236}">
                <a16:creationId xmlns:a16="http://schemas.microsoft.com/office/drawing/2014/main" id="{478BE2B0-AB1C-7638-7E4B-6221FADC43BA}"/>
              </a:ext>
            </a:extLst>
          </p:cNvPr>
          <p:cNvSpPr/>
          <p:nvPr/>
        </p:nvSpPr>
        <p:spPr>
          <a:xfrm>
            <a:off x="6589058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18">
            <a:extLst>
              <a:ext uri="{FF2B5EF4-FFF2-40B4-BE49-F238E27FC236}">
                <a16:creationId xmlns:a16="http://schemas.microsoft.com/office/drawing/2014/main" id="{6412A681-489E-A8A0-675A-6FEF96131644}"/>
              </a:ext>
            </a:extLst>
          </p:cNvPr>
          <p:cNvSpPr/>
          <p:nvPr/>
        </p:nvSpPr>
        <p:spPr>
          <a:xfrm flipH="1">
            <a:off x="6450004" y="19489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F8218742-DF38-7A23-7C6C-4575DE4DB690}"/>
              </a:ext>
            </a:extLst>
          </p:cNvPr>
          <p:cNvSpPr/>
          <p:nvPr/>
        </p:nvSpPr>
        <p:spPr>
          <a:xfrm flipH="1">
            <a:off x="5768191" y="28645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5">
            <a:extLst>
              <a:ext uri="{FF2B5EF4-FFF2-40B4-BE49-F238E27FC236}">
                <a16:creationId xmlns:a16="http://schemas.microsoft.com/office/drawing/2014/main" id="{4264301F-8C8B-B1CF-0590-628F2A5BFE25}"/>
              </a:ext>
            </a:extLst>
          </p:cNvPr>
          <p:cNvSpPr/>
          <p:nvPr/>
        </p:nvSpPr>
        <p:spPr>
          <a:xfrm flipH="1">
            <a:off x="5740594" y="47196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25">
            <a:extLst>
              <a:ext uri="{FF2B5EF4-FFF2-40B4-BE49-F238E27FC236}">
                <a16:creationId xmlns:a16="http://schemas.microsoft.com/office/drawing/2014/main" id="{35085A00-50C1-87BA-9D1A-27F8CF38315E}"/>
              </a:ext>
            </a:extLst>
          </p:cNvPr>
          <p:cNvSpPr>
            <a:spLocks noChangeAspect="1"/>
          </p:cNvSpPr>
          <p:nvPr/>
        </p:nvSpPr>
        <p:spPr>
          <a:xfrm flipH="1">
            <a:off x="5553765" y="37563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4" name="Freeform 12">
            <a:extLst>
              <a:ext uri="{FF2B5EF4-FFF2-40B4-BE49-F238E27FC236}">
                <a16:creationId xmlns:a16="http://schemas.microsoft.com/office/drawing/2014/main" id="{8E00BA70-E21F-4DD9-AF44-D913D09467FA}"/>
              </a:ext>
            </a:extLst>
          </p:cNvPr>
          <p:cNvSpPr>
            <a:spLocks noEditPoints="1"/>
          </p:cNvSpPr>
          <p:nvPr/>
        </p:nvSpPr>
        <p:spPr bwMode="auto">
          <a:xfrm>
            <a:off x="8416273" y="2325522"/>
            <a:ext cx="3039294" cy="3089051"/>
          </a:xfrm>
          <a:custGeom>
            <a:avLst/>
            <a:gdLst>
              <a:gd name="T0" fmla="*/ 337 w 374"/>
              <a:gd name="T1" fmla="*/ 176 h 380"/>
              <a:gd name="T2" fmla="*/ 334 w 374"/>
              <a:gd name="T3" fmla="*/ 158 h 380"/>
              <a:gd name="T4" fmla="*/ 170 w 374"/>
              <a:gd name="T5" fmla="*/ 49 h 380"/>
              <a:gd name="T6" fmla="*/ 50 w 374"/>
              <a:gd name="T7" fmla="*/ 204 h 380"/>
              <a:gd name="T8" fmla="*/ 176 w 374"/>
              <a:gd name="T9" fmla="*/ 334 h 380"/>
              <a:gd name="T10" fmla="*/ 288 w 374"/>
              <a:gd name="T11" fmla="*/ 300 h 380"/>
              <a:gd name="T12" fmla="*/ 292 w 374"/>
              <a:gd name="T13" fmla="*/ 286 h 380"/>
              <a:gd name="T14" fmla="*/ 316 w 374"/>
              <a:gd name="T15" fmla="*/ 238 h 380"/>
              <a:gd name="T16" fmla="*/ 367 w 374"/>
              <a:gd name="T17" fmla="*/ 260 h 380"/>
              <a:gd name="T18" fmla="*/ 345 w 374"/>
              <a:gd name="T19" fmla="*/ 311 h 380"/>
              <a:gd name="T20" fmla="*/ 328 w 374"/>
              <a:gd name="T21" fmla="*/ 314 h 380"/>
              <a:gd name="T22" fmla="*/ 314 w 374"/>
              <a:gd name="T23" fmla="*/ 319 h 380"/>
              <a:gd name="T24" fmla="*/ 136 w 374"/>
              <a:gd name="T25" fmla="*/ 357 h 380"/>
              <a:gd name="T26" fmla="*/ 20 w 374"/>
              <a:gd name="T27" fmla="*/ 219 h 380"/>
              <a:gd name="T28" fmla="*/ 219 w 374"/>
              <a:gd name="T29" fmla="*/ 17 h 380"/>
              <a:gd name="T30" fmla="*/ 369 w 374"/>
              <a:gd name="T31" fmla="*/ 182 h 380"/>
              <a:gd name="T32" fmla="*/ 369 w 374"/>
              <a:gd name="T33" fmla="*/ 207 h 380"/>
              <a:gd name="T34" fmla="*/ 359 w 374"/>
              <a:gd name="T35" fmla="*/ 207 h 380"/>
              <a:gd name="T36" fmla="*/ 214 w 374"/>
              <a:gd name="T37" fmla="*/ 207 h 380"/>
              <a:gd name="T38" fmla="*/ 202 w 374"/>
              <a:gd name="T39" fmla="*/ 213 h 380"/>
              <a:gd name="T40" fmla="*/ 158 w 374"/>
              <a:gd name="T41" fmla="*/ 229 h 380"/>
              <a:gd name="T42" fmla="*/ 130 w 374"/>
              <a:gd name="T43" fmla="*/ 193 h 380"/>
              <a:gd name="T44" fmla="*/ 156 w 374"/>
              <a:gd name="T45" fmla="*/ 154 h 380"/>
              <a:gd name="T46" fmla="*/ 201 w 374"/>
              <a:gd name="T47" fmla="*/ 168 h 380"/>
              <a:gd name="T48" fmla="*/ 217 w 374"/>
              <a:gd name="T49" fmla="*/ 176 h 380"/>
              <a:gd name="T50" fmla="*/ 325 w 374"/>
              <a:gd name="T51" fmla="*/ 176 h 380"/>
              <a:gd name="T52" fmla="*/ 337 w 374"/>
              <a:gd name="T53" fmla="*/ 176 h 380"/>
              <a:gd name="T54" fmla="*/ 170 w 374"/>
              <a:gd name="T55" fmla="*/ 174 h 380"/>
              <a:gd name="T56" fmla="*/ 152 w 374"/>
              <a:gd name="T57" fmla="*/ 191 h 380"/>
              <a:gd name="T58" fmla="*/ 170 w 374"/>
              <a:gd name="T59" fmla="*/ 208 h 380"/>
              <a:gd name="T60" fmla="*/ 187 w 374"/>
              <a:gd name="T61" fmla="*/ 191 h 380"/>
              <a:gd name="T62" fmla="*/ 170 w 374"/>
              <a:gd name="T63" fmla="*/ 174 h 380"/>
              <a:gd name="T64" fmla="*/ 347 w 374"/>
              <a:gd name="T65" fmla="*/ 274 h 380"/>
              <a:gd name="T66" fmla="*/ 329 w 374"/>
              <a:gd name="T67" fmla="*/ 257 h 380"/>
              <a:gd name="T68" fmla="*/ 312 w 374"/>
              <a:gd name="T69" fmla="*/ 275 h 380"/>
              <a:gd name="T70" fmla="*/ 330 w 374"/>
              <a:gd name="T71" fmla="*/ 292 h 380"/>
              <a:gd name="T72" fmla="*/ 347 w 374"/>
              <a:gd name="T73" fmla="*/ 274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74" h="380">
                <a:moveTo>
                  <a:pt x="337" y="176"/>
                </a:moveTo>
                <a:cubicBezTo>
                  <a:pt x="336" y="169"/>
                  <a:pt x="335" y="163"/>
                  <a:pt x="334" y="158"/>
                </a:cubicBezTo>
                <a:cubicBezTo>
                  <a:pt x="316" y="84"/>
                  <a:pt x="244" y="36"/>
                  <a:pt x="170" y="49"/>
                </a:cubicBezTo>
                <a:cubicBezTo>
                  <a:pt x="96" y="61"/>
                  <a:pt x="43" y="129"/>
                  <a:pt x="50" y="204"/>
                </a:cubicBezTo>
                <a:cubicBezTo>
                  <a:pt x="56" y="272"/>
                  <a:pt x="108" y="326"/>
                  <a:pt x="176" y="334"/>
                </a:cubicBezTo>
                <a:cubicBezTo>
                  <a:pt x="218" y="339"/>
                  <a:pt x="256" y="327"/>
                  <a:pt x="288" y="300"/>
                </a:cubicBezTo>
                <a:cubicBezTo>
                  <a:pt x="293" y="296"/>
                  <a:pt x="295" y="293"/>
                  <a:pt x="292" y="286"/>
                </a:cubicBezTo>
                <a:cubicBezTo>
                  <a:pt x="286" y="266"/>
                  <a:pt x="297" y="244"/>
                  <a:pt x="316" y="238"/>
                </a:cubicBezTo>
                <a:cubicBezTo>
                  <a:pt x="337" y="230"/>
                  <a:pt x="359" y="240"/>
                  <a:pt x="367" y="260"/>
                </a:cubicBezTo>
                <a:cubicBezTo>
                  <a:pt x="374" y="280"/>
                  <a:pt x="365" y="302"/>
                  <a:pt x="345" y="311"/>
                </a:cubicBezTo>
                <a:cubicBezTo>
                  <a:pt x="340" y="313"/>
                  <a:pt x="334" y="314"/>
                  <a:pt x="328" y="314"/>
                </a:cubicBezTo>
                <a:cubicBezTo>
                  <a:pt x="322" y="313"/>
                  <a:pt x="318" y="316"/>
                  <a:pt x="314" y="319"/>
                </a:cubicBezTo>
                <a:cubicBezTo>
                  <a:pt x="261" y="366"/>
                  <a:pt x="201" y="380"/>
                  <a:pt x="136" y="357"/>
                </a:cubicBezTo>
                <a:cubicBezTo>
                  <a:pt x="71" y="334"/>
                  <a:pt x="32" y="287"/>
                  <a:pt x="20" y="219"/>
                </a:cubicBezTo>
                <a:cubicBezTo>
                  <a:pt x="0" y="103"/>
                  <a:pt x="101" y="0"/>
                  <a:pt x="219" y="17"/>
                </a:cubicBezTo>
                <a:cubicBezTo>
                  <a:pt x="302" y="29"/>
                  <a:pt x="365" y="98"/>
                  <a:pt x="369" y="182"/>
                </a:cubicBezTo>
                <a:cubicBezTo>
                  <a:pt x="369" y="190"/>
                  <a:pt x="369" y="198"/>
                  <a:pt x="369" y="207"/>
                </a:cubicBezTo>
                <a:cubicBezTo>
                  <a:pt x="365" y="207"/>
                  <a:pt x="362" y="207"/>
                  <a:pt x="359" y="207"/>
                </a:cubicBezTo>
                <a:cubicBezTo>
                  <a:pt x="310" y="207"/>
                  <a:pt x="262" y="207"/>
                  <a:pt x="214" y="207"/>
                </a:cubicBezTo>
                <a:cubicBezTo>
                  <a:pt x="209" y="207"/>
                  <a:pt x="206" y="208"/>
                  <a:pt x="202" y="213"/>
                </a:cubicBezTo>
                <a:cubicBezTo>
                  <a:pt x="193" y="228"/>
                  <a:pt x="175" y="234"/>
                  <a:pt x="158" y="229"/>
                </a:cubicBezTo>
                <a:cubicBezTo>
                  <a:pt x="142" y="224"/>
                  <a:pt x="131" y="210"/>
                  <a:pt x="130" y="193"/>
                </a:cubicBezTo>
                <a:cubicBezTo>
                  <a:pt x="130" y="175"/>
                  <a:pt x="140" y="160"/>
                  <a:pt x="156" y="154"/>
                </a:cubicBezTo>
                <a:cubicBezTo>
                  <a:pt x="173" y="148"/>
                  <a:pt x="191" y="153"/>
                  <a:pt x="201" y="168"/>
                </a:cubicBezTo>
                <a:cubicBezTo>
                  <a:pt x="206" y="174"/>
                  <a:pt x="210" y="176"/>
                  <a:pt x="217" y="176"/>
                </a:cubicBezTo>
                <a:cubicBezTo>
                  <a:pt x="253" y="175"/>
                  <a:pt x="289" y="176"/>
                  <a:pt x="325" y="176"/>
                </a:cubicBezTo>
                <a:cubicBezTo>
                  <a:pt x="329" y="176"/>
                  <a:pt x="332" y="176"/>
                  <a:pt x="337" y="176"/>
                </a:cubicBezTo>
                <a:close/>
                <a:moveTo>
                  <a:pt x="170" y="174"/>
                </a:moveTo>
                <a:cubicBezTo>
                  <a:pt x="160" y="174"/>
                  <a:pt x="152" y="182"/>
                  <a:pt x="152" y="191"/>
                </a:cubicBezTo>
                <a:cubicBezTo>
                  <a:pt x="152" y="201"/>
                  <a:pt x="160" y="208"/>
                  <a:pt x="170" y="208"/>
                </a:cubicBezTo>
                <a:cubicBezTo>
                  <a:pt x="179" y="208"/>
                  <a:pt x="187" y="201"/>
                  <a:pt x="187" y="191"/>
                </a:cubicBezTo>
                <a:cubicBezTo>
                  <a:pt x="187" y="182"/>
                  <a:pt x="179" y="174"/>
                  <a:pt x="170" y="174"/>
                </a:cubicBezTo>
                <a:close/>
                <a:moveTo>
                  <a:pt x="347" y="274"/>
                </a:moveTo>
                <a:cubicBezTo>
                  <a:pt x="347" y="265"/>
                  <a:pt x="339" y="257"/>
                  <a:pt x="329" y="257"/>
                </a:cubicBezTo>
                <a:cubicBezTo>
                  <a:pt x="320" y="258"/>
                  <a:pt x="312" y="266"/>
                  <a:pt x="312" y="275"/>
                </a:cubicBezTo>
                <a:cubicBezTo>
                  <a:pt x="313" y="284"/>
                  <a:pt x="321" y="292"/>
                  <a:pt x="330" y="292"/>
                </a:cubicBezTo>
                <a:cubicBezTo>
                  <a:pt x="340" y="292"/>
                  <a:pt x="347" y="284"/>
                  <a:pt x="347" y="27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6225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9647152-983C-49E8-9F34-F9883A63DBB6}"/>
              </a:ext>
            </a:extLst>
          </p:cNvPr>
          <p:cNvSpPr/>
          <p:nvPr/>
        </p:nvSpPr>
        <p:spPr>
          <a:xfrm>
            <a:off x="3262372" y="2925876"/>
            <a:ext cx="1774869" cy="141989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accent1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EE95F1F-FB62-4B4C-9F0B-FA681AEE1E2B}"/>
              </a:ext>
            </a:extLst>
          </p:cNvPr>
          <p:cNvSpPr/>
          <p:nvPr/>
        </p:nvSpPr>
        <p:spPr>
          <a:xfrm>
            <a:off x="4671494" y="3287754"/>
            <a:ext cx="1064923" cy="1419896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accent2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CE3B5B2-728D-403D-9D87-14149A2E1A61}"/>
              </a:ext>
            </a:extLst>
          </p:cNvPr>
          <p:cNvSpPr/>
          <p:nvPr/>
        </p:nvSpPr>
        <p:spPr>
          <a:xfrm rot="10800000" flipV="1">
            <a:off x="5377442" y="2923992"/>
            <a:ext cx="1774869" cy="141989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accent3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9E07440-AFB1-402B-A374-9476FBA9AC8B}"/>
              </a:ext>
            </a:extLst>
          </p:cNvPr>
          <p:cNvSpPr/>
          <p:nvPr/>
        </p:nvSpPr>
        <p:spPr>
          <a:xfrm rot="10800000" flipV="1">
            <a:off x="6744749" y="3278817"/>
            <a:ext cx="1064923" cy="1419896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accent4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9E4D582D-3FB9-499C-93A5-F4399A2540EB}"/>
              </a:ext>
            </a:extLst>
          </p:cNvPr>
          <p:cNvSpPr/>
          <p:nvPr/>
        </p:nvSpPr>
        <p:spPr>
          <a:xfrm>
            <a:off x="5049310" y="3988765"/>
            <a:ext cx="343081" cy="2635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89BBC20-83A1-480D-84CA-0140249522D9}"/>
              </a:ext>
            </a:extLst>
          </p:cNvPr>
          <p:cNvSpPr/>
          <p:nvPr/>
        </p:nvSpPr>
        <p:spPr>
          <a:xfrm>
            <a:off x="7123234" y="3960779"/>
            <a:ext cx="348807" cy="30101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21">
            <a:extLst>
              <a:ext uri="{FF2B5EF4-FFF2-40B4-BE49-F238E27FC236}">
                <a16:creationId xmlns:a16="http://schemas.microsoft.com/office/drawing/2014/main" id="{E0128FAD-AD00-4242-94C0-A3B0A04B2802}"/>
              </a:ext>
            </a:extLst>
          </p:cNvPr>
          <p:cNvSpPr>
            <a:spLocks noChangeAspect="1"/>
          </p:cNvSpPr>
          <p:nvPr/>
        </p:nvSpPr>
        <p:spPr>
          <a:xfrm>
            <a:off x="3972318" y="3445870"/>
            <a:ext cx="396792" cy="4001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5FB48C7-9C68-47C0-8DB6-68A116A59A79}"/>
              </a:ext>
            </a:extLst>
          </p:cNvPr>
          <p:cNvSpPr/>
          <p:nvPr/>
        </p:nvSpPr>
        <p:spPr>
          <a:xfrm>
            <a:off x="7449187" y="2901245"/>
            <a:ext cx="1774869" cy="141989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accent5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Donut 8">
            <a:extLst>
              <a:ext uri="{FF2B5EF4-FFF2-40B4-BE49-F238E27FC236}">
                <a16:creationId xmlns:a16="http://schemas.microsoft.com/office/drawing/2014/main" id="{9DE38CF0-4A70-4BB3-9422-5DD3DEF3AB33}"/>
              </a:ext>
            </a:extLst>
          </p:cNvPr>
          <p:cNvSpPr/>
          <p:nvPr/>
        </p:nvSpPr>
        <p:spPr>
          <a:xfrm>
            <a:off x="8234007" y="3432650"/>
            <a:ext cx="285611" cy="34139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Block Arc 25">
            <a:extLst>
              <a:ext uri="{FF2B5EF4-FFF2-40B4-BE49-F238E27FC236}">
                <a16:creationId xmlns:a16="http://schemas.microsoft.com/office/drawing/2014/main" id="{F8681329-8D57-4047-9185-C5CD23E86D92}"/>
              </a:ext>
            </a:extLst>
          </p:cNvPr>
          <p:cNvSpPr>
            <a:spLocks noChangeAspect="1"/>
          </p:cNvSpPr>
          <p:nvPr/>
        </p:nvSpPr>
        <p:spPr>
          <a:xfrm>
            <a:off x="6148408" y="3419225"/>
            <a:ext cx="237395" cy="34296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13" name="Elbow Connector 14">
            <a:extLst>
              <a:ext uri="{FF2B5EF4-FFF2-40B4-BE49-F238E27FC236}">
                <a16:creationId xmlns:a16="http://schemas.microsoft.com/office/drawing/2014/main" id="{1ADF520C-8261-474A-A01A-940817AC88AB}"/>
              </a:ext>
            </a:extLst>
          </p:cNvPr>
          <p:cNvCxnSpPr>
            <a:cxnSpLocks/>
          </p:cNvCxnSpPr>
          <p:nvPr/>
        </p:nvCxnSpPr>
        <p:spPr>
          <a:xfrm flipV="1">
            <a:off x="1370417" y="4946524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40BEA3-354E-47F1-858E-AC97BEEAE8D4}"/>
              </a:ext>
            </a:extLst>
          </p:cNvPr>
          <p:cNvGrpSpPr/>
          <p:nvPr/>
        </p:nvGrpSpPr>
        <p:grpSpPr>
          <a:xfrm>
            <a:off x="1544238" y="5313538"/>
            <a:ext cx="2045528" cy="911398"/>
            <a:chOff x="1418442" y="3789040"/>
            <a:chExt cx="2045528" cy="91139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9C3BDD-659C-46AE-A6E9-D7B283F5B862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C6F4E4-6D0D-4B70-A06B-9B42EF9D5B5A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357DA9-19D4-4C6D-8893-570936FB8348}"/>
              </a:ext>
            </a:extLst>
          </p:cNvPr>
          <p:cNvGrpSpPr/>
          <p:nvPr/>
        </p:nvGrpSpPr>
        <p:grpSpPr>
          <a:xfrm>
            <a:off x="5010112" y="5313538"/>
            <a:ext cx="2045528" cy="911398"/>
            <a:chOff x="1418442" y="3789040"/>
            <a:chExt cx="2045528" cy="9113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111D17D-DF26-4136-B902-5B8F94F3BD0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658D43-7D26-42F2-868D-345B3544743B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9D1E1B4-0D67-4CCA-B66B-A00F83F7562A}"/>
              </a:ext>
            </a:extLst>
          </p:cNvPr>
          <p:cNvGrpSpPr/>
          <p:nvPr/>
        </p:nvGrpSpPr>
        <p:grpSpPr>
          <a:xfrm>
            <a:off x="8623108" y="5313538"/>
            <a:ext cx="2045528" cy="911398"/>
            <a:chOff x="1418442" y="3789040"/>
            <a:chExt cx="2045528" cy="9113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CA119EC-7441-4652-B307-04843BD04658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9563722-3B1E-47C8-B7AA-4E493FB9CE88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3" name="Elbow Connector 30">
            <a:extLst>
              <a:ext uri="{FF2B5EF4-FFF2-40B4-BE49-F238E27FC236}">
                <a16:creationId xmlns:a16="http://schemas.microsoft.com/office/drawing/2014/main" id="{2379F85C-BBD7-4D76-9E5B-2FB8FD6296BD}"/>
              </a:ext>
            </a:extLst>
          </p:cNvPr>
          <p:cNvCxnSpPr>
            <a:cxnSpLocks/>
          </p:cNvCxnSpPr>
          <p:nvPr/>
        </p:nvCxnSpPr>
        <p:spPr>
          <a:xfrm flipV="1">
            <a:off x="4815954" y="4908980"/>
            <a:ext cx="1431262" cy="558446"/>
          </a:xfrm>
          <a:prstGeom prst="bentConnector3">
            <a:avLst>
              <a:gd name="adj1" fmla="val -15731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33">
            <a:extLst>
              <a:ext uri="{FF2B5EF4-FFF2-40B4-BE49-F238E27FC236}">
                <a16:creationId xmlns:a16="http://schemas.microsoft.com/office/drawing/2014/main" id="{B758394B-CB2A-47B2-B99E-7D11B7D9A8A7}"/>
              </a:ext>
            </a:extLst>
          </p:cNvPr>
          <p:cNvCxnSpPr>
            <a:cxnSpLocks/>
          </p:cNvCxnSpPr>
          <p:nvPr/>
        </p:nvCxnSpPr>
        <p:spPr>
          <a:xfrm rot="10800000">
            <a:off x="8782795" y="4946526"/>
            <a:ext cx="2038788" cy="520900"/>
          </a:xfrm>
          <a:prstGeom prst="bentConnector3">
            <a:avLst>
              <a:gd name="adj1" fmla="val -19611"/>
            </a:avLst>
          </a:prstGeom>
          <a:ln w="25400">
            <a:solidFill>
              <a:schemeClr val="accent5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132628-1B87-451C-BB7B-D89EBEBF31CE}"/>
              </a:ext>
            </a:extLst>
          </p:cNvPr>
          <p:cNvGrpSpPr/>
          <p:nvPr/>
        </p:nvGrpSpPr>
        <p:grpSpPr>
          <a:xfrm>
            <a:off x="2416222" y="1644629"/>
            <a:ext cx="2045528" cy="911398"/>
            <a:chOff x="1418442" y="3789040"/>
            <a:chExt cx="2045528" cy="91139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33F21C9-B5BC-4095-A853-F20F24E4EF2D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C5DDF2-DF42-4FC4-9B7E-D391F716EDE8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" name="Elbow Connector 43">
            <a:extLst>
              <a:ext uri="{FF2B5EF4-FFF2-40B4-BE49-F238E27FC236}">
                <a16:creationId xmlns:a16="http://schemas.microsoft.com/office/drawing/2014/main" id="{2085084D-9491-4B46-871F-18ECA41711FA}"/>
              </a:ext>
            </a:extLst>
          </p:cNvPr>
          <p:cNvCxnSpPr/>
          <p:nvPr/>
        </p:nvCxnSpPr>
        <p:spPr>
          <a:xfrm>
            <a:off x="2228690" y="1798518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1ECE028-58E4-4E68-A7C4-C6004DA2C01C}"/>
              </a:ext>
            </a:extLst>
          </p:cNvPr>
          <p:cNvGrpSpPr/>
          <p:nvPr/>
        </p:nvGrpSpPr>
        <p:grpSpPr>
          <a:xfrm>
            <a:off x="8125642" y="1572244"/>
            <a:ext cx="2045528" cy="911398"/>
            <a:chOff x="1418442" y="3789040"/>
            <a:chExt cx="2045528" cy="9113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E02B60F-59E8-4C04-87D4-80001D210DA9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DDC783D-AC40-4A04-AC28-1A021DD8D25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2" name="Elbow Connector 55">
            <a:extLst>
              <a:ext uri="{FF2B5EF4-FFF2-40B4-BE49-F238E27FC236}">
                <a16:creationId xmlns:a16="http://schemas.microsoft.com/office/drawing/2014/main" id="{67A69DF5-F536-4184-9694-E80F89841402}"/>
              </a:ext>
            </a:extLst>
          </p:cNvPr>
          <p:cNvCxnSpPr/>
          <p:nvPr/>
        </p:nvCxnSpPr>
        <p:spPr>
          <a:xfrm flipV="1">
            <a:off x="7509998" y="1726133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FBB1981F-9D0F-42BF-84F8-7196EDC532C4}"/>
              </a:ext>
            </a:extLst>
          </p:cNvPr>
          <p:cNvSpPr txBox="1"/>
          <p:nvPr/>
        </p:nvSpPr>
        <p:spPr>
          <a:xfrm>
            <a:off x="3549227" y="434482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E1FA560-CE42-44CE-A8AE-4C8814BE529E}"/>
              </a:ext>
            </a:extLst>
          </p:cNvPr>
          <p:cNvSpPr txBox="1"/>
          <p:nvPr/>
        </p:nvSpPr>
        <p:spPr>
          <a:xfrm>
            <a:off x="5668138" y="434482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1ACA858-56D0-406F-A257-F1E8EA6481D2}"/>
              </a:ext>
            </a:extLst>
          </p:cNvPr>
          <p:cNvSpPr txBox="1"/>
          <p:nvPr/>
        </p:nvSpPr>
        <p:spPr>
          <a:xfrm>
            <a:off x="7736042" y="4299988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26D214D-E295-44AA-97D6-6389CA1FCAED}"/>
              </a:ext>
            </a:extLst>
          </p:cNvPr>
          <p:cNvSpPr txBox="1"/>
          <p:nvPr/>
        </p:nvSpPr>
        <p:spPr>
          <a:xfrm>
            <a:off x="4606763" y="2749882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90D6E0-A396-4A9A-93BF-E70A237B25BC}"/>
              </a:ext>
            </a:extLst>
          </p:cNvPr>
          <p:cNvSpPr txBox="1"/>
          <p:nvPr/>
        </p:nvSpPr>
        <p:spPr>
          <a:xfrm>
            <a:off x="6676631" y="2739456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ersona con camisa verde y gorro de punto negro">
            <a:extLst>
              <a:ext uri="{FF2B5EF4-FFF2-40B4-BE49-F238E27FC236}">
                <a16:creationId xmlns:a16="http://schemas.microsoft.com/office/drawing/2014/main" id="{193E6E7C-95CD-46A3-8422-744C0393DC73}"/>
              </a:ext>
            </a:extLst>
          </p:cNvPr>
          <p:cNvPicPr>
            <a:picLocks noGrp="1" noChangeAspect="1" noChangeArrowheads="1"/>
          </p:cNvPicPr>
          <p:nvPr>
            <p:ph type="pic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23" b="3072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E87EF294-CB96-4EBA-AA8D-E7146310F9AE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5" name="Picture Placeholder 64">
            <a:extLst>
              <a:ext uri="{FF2B5EF4-FFF2-40B4-BE49-F238E27FC236}">
                <a16:creationId xmlns:a16="http://schemas.microsoft.com/office/drawing/2014/main" id="{ADA83D1F-69E6-4377-94BC-2F614644C4A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7" name="Picture Placeholder 66">
            <a:extLst>
              <a:ext uri="{FF2B5EF4-FFF2-40B4-BE49-F238E27FC236}">
                <a16:creationId xmlns:a16="http://schemas.microsoft.com/office/drawing/2014/main" id="{61685708-EE47-4C79-A849-C0FBFFB5DF2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9" name="Picture Placeholder 68">
            <a:extLst>
              <a:ext uri="{FF2B5EF4-FFF2-40B4-BE49-F238E27FC236}">
                <a16:creationId xmlns:a16="http://schemas.microsoft.com/office/drawing/2014/main" id="{46B3F713-7951-4420-A042-0CCD9BA5178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Our Team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9C9707-F282-4944-BBD5-0E0C0EE6CADC}"/>
              </a:ext>
            </a:extLst>
          </p:cNvPr>
          <p:cNvSpPr/>
          <p:nvPr/>
        </p:nvSpPr>
        <p:spPr>
          <a:xfrm>
            <a:off x="3593992" y="4156521"/>
            <a:ext cx="229816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E96167-816D-4C59-8FF1-1A186D22AD45}"/>
              </a:ext>
            </a:extLst>
          </p:cNvPr>
          <p:cNvSpPr/>
          <p:nvPr/>
        </p:nvSpPr>
        <p:spPr>
          <a:xfrm>
            <a:off x="6279412" y="4156521"/>
            <a:ext cx="2304058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6FFC84-2285-44D7-994C-6139884A23A3}"/>
              </a:ext>
            </a:extLst>
          </p:cNvPr>
          <p:cNvSpPr/>
          <p:nvPr/>
        </p:nvSpPr>
        <p:spPr>
          <a:xfrm>
            <a:off x="8967782" y="4156521"/>
            <a:ext cx="2304058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32F2CD3-5164-4AB6-93A7-42A414A8D394}"/>
              </a:ext>
            </a:extLst>
          </p:cNvPr>
          <p:cNvSpPr/>
          <p:nvPr/>
        </p:nvSpPr>
        <p:spPr>
          <a:xfrm>
            <a:off x="7071441" y="3840068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301AFEA-FF9B-4826-8772-D384C84218B0}"/>
              </a:ext>
            </a:extLst>
          </p:cNvPr>
          <p:cNvSpPr/>
          <p:nvPr/>
        </p:nvSpPr>
        <p:spPr>
          <a:xfrm>
            <a:off x="4383072" y="3840068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07F59A5-09B7-4A8B-BF39-0707A96D2299}"/>
              </a:ext>
            </a:extLst>
          </p:cNvPr>
          <p:cNvSpPr/>
          <p:nvPr/>
        </p:nvSpPr>
        <p:spPr>
          <a:xfrm>
            <a:off x="9759811" y="3840068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C625E3-018D-4C17-9030-AC553CCC81F7}"/>
              </a:ext>
            </a:extLst>
          </p:cNvPr>
          <p:cNvSpPr/>
          <p:nvPr/>
        </p:nvSpPr>
        <p:spPr>
          <a:xfrm>
            <a:off x="905623" y="4156521"/>
            <a:ext cx="2298160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205CAD4-A5C8-4B98-BAAE-C1C9C48E7480}"/>
              </a:ext>
            </a:extLst>
          </p:cNvPr>
          <p:cNvSpPr/>
          <p:nvPr/>
        </p:nvSpPr>
        <p:spPr>
          <a:xfrm>
            <a:off x="1694703" y="3840068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39">
            <a:extLst>
              <a:ext uri="{FF2B5EF4-FFF2-40B4-BE49-F238E27FC236}">
                <a16:creationId xmlns:a16="http://schemas.microsoft.com/office/drawing/2014/main" id="{D824D254-08EE-4386-A49C-F0056240E907}"/>
              </a:ext>
            </a:extLst>
          </p:cNvPr>
          <p:cNvGrpSpPr/>
          <p:nvPr/>
        </p:nvGrpSpPr>
        <p:grpSpPr>
          <a:xfrm>
            <a:off x="1517553" y="5759875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37C8704A-AACB-4E85-AC3A-84C9BCF2AB1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39">
              <a:extLst>
                <a:ext uri="{FF2B5EF4-FFF2-40B4-BE49-F238E27FC236}">
                  <a16:creationId xmlns:a16="http://schemas.microsoft.com/office/drawing/2014/main" id="{FF70027E-701C-426D-9530-110878EFE194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77B5952-FFC4-4C94-8FD5-D84E43C5220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43">
            <a:extLst>
              <a:ext uri="{FF2B5EF4-FFF2-40B4-BE49-F238E27FC236}">
                <a16:creationId xmlns:a16="http://schemas.microsoft.com/office/drawing/2014/main" id="{06D15D0B-135C-42CD-BCA7-8315054FF5A1}"/>
              </a:ext>
            </a:extLst>
          </p:cNvPr>
          <p:cNvGrpSpPr/>
          <p:nvPr/>
        </p:nvGrpSpPr>
        <p:grpSpPr>
          <a:xfrm>
            <a:off x="4205922" y="5759875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" name="Rounded Rectangle 3">
              <a:extLst>
                <a:ext uri="{FF2B5EF4-FFF2-40B4-BE49-F238E27FC236}">
                  <a16:creationId xmlns:a16="http://schemas.microsoft.com/office/drawing/2014/main" id="{F13A5F43-0762-4555-A3CE-41B6916FFA5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39">
              <a:extLst>
                <a:ext uri="{FF2B5EF4-FFF2-40B4-BE49-F238E27FC236}">
                  <a16:creationId xmlns:a16="http://schemas.microsoft.com/office/drawing/2014/main" id="{39CFFBA2-EADD-4AD2-812E-AADE37F180EF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D1EA0080-BD43-4A28-A0C1-99A77B3D82D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47">
            <a:extLst>
              <a:ext uri="{FF2B5EF4-FFF2-40B4-BE49-F238E27FC236}">
                <a16:creationId xmlns:a16="http://schemas.microsoft.com/office/drawing/2014/main" id="{072BE4B2-445B-48E6-A2C0-A5C1EBD58551}"/>
              </a:ext>
            </a:extLst>
          </p:cNvPr>
          <p:cNvGrpSpPr/>
          <p:nvPr/>
        </p:nvGrpSpPr>
        <p:grpSpPr>
          <a:xfrm>
            <a:off x="6894291" y="5759875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81C9D864-CF81-4B0D-B6EC-D2FD6DC3F6B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ounded Rectangle 39">
              <a:extLst>
                <a:ext uri="{FF2B5EF4-FFF2-40B4-BE49-F238E27FC236}">
                  <a16:creationId xmlns:a16="http://schemas.microsoft.com/office/drawing/2014/main" id="{EECA92E8-2646-402C-914D-84281E5A9B0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34A81FA8-561E-442C-A68D-772B57A6625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51">
            <a:extLst>
              <a:ext uri="{FF2B5EF4-FFF2-40B4-BE49-F238E27FC236}">
                <a16:creationId xmlns:a16="http://schemas.microsoft.com/office/drawing/2014/main" id="{954632F7-ED69-4862-A2C5-9310B74349A8}"/>
              </a:ext>
            </a:extLst>
          </p:cNvPr>
          <p:cNvGrpSpPr/>
          <p:nvPr/>
        </p:nvGrpSpPr>
        <p:grpSpPr>
          <a:xfrm>
            <a:off x="9582661" y="5759875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277D3767-CF53-4730-B686-D50F50B1843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Rounded Rectangle 39">
              <a:extLst>
                <a:ext uri="{FF2B5EF4-FFF2-40B4-BE49-F238E27FC236}">
                  <a16:creationId xmlns:a16="http://schemas.microsoft.com/office/drawing/2014/main" id="{03B0F7EB-F8CA-4FF5-BFB5-31202362593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ounded Rectangle 2">
              <a:extLst>
                <a:ext uri="{FF2B5EF4-FFF2-40B4-BE49-F238E27FC236}">
                  <a16:creationId xmlns:a16="http://schemas.microsoft.com/office/drawing/2014/main" id="{588F88FE-359F-4C86-9BCD-1E909D788FB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11">
            <a:extLst>
              <a:ext uri="{FF2B5EF4-FFF2-40B4-BE49-F238E27FC236}">
                <a16:creationId xmlns:a16="http://schemas.microsoft.com/office/drawing/2014/main" id="{5CFAA1FF-2D1A-4F1D-95E2-C8E96E124221}"/>
              </a:ext>
            </a:extLst>
          </p:cNvPr>
          <p:cNvGrpSpPr/>
          <p:nvPr/>
        </p:nvGrpSpPr>
        <p:grpSpPr>
          <a:xfrm>
            <a:off x="1154603" y="4640616"/>
            <a:ext cx="1800200" cy="521878"/>
            <a:chOff x="2851759" y="3796461"/>
            <a:chExt cx="1800000" cy="521878"/>
          </a:xfrm>
        </p:grpSpPr>
        <p:sp>
          <p:nvSpPr>
            <p:cNvPr id="33" name="Text Placeholder 3">
              <a:extLst>
                <a:ext uri="{FF2B5EF4-FFF2-40B4-BE49-F238E27FC236}">
                  <a16:creationId xmlns:a16="http://schemas.microsoft.com/office/drawing/2014/main" id="{BFCBA652-D966-4451-AC1F-C6FE13F85575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34" name="Text Placeholder 5">
              <a:extLst>
                <a:ext uri="{FF2B5EF4-FFF2-40B4-BE49-F238E27FC236}">
                  <a16:creationId xmlns:a16="http://schemas.microsoft.com/office/drawing/2014/main" id="{637FDC64-C759-4973-9FD6-1AC618E2BFB2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4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545CE87-2D6E-47BF-B4F6-CF76F15B5624}"/>
              </a:ext>
            </a:extLst>
          </p:cNvPr>
          <p:cNvSpPr txBox="1"/>
          <p:nvPr/>
        </p:nvSpPr>
        <p:spPr>
          <a:xfrm>
            <a:off x="1154503" y="5225840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grpSp>
        <p:nvGrpSpPr>
          <p:cNvPr id="36" name="Group 15">
            <a:extLst>
              <a:ext uri="{FF2B5EF4-FFF2-40B4-BE49-F238E27FC236}">
                <a16:creationId xmlns:a16="http://schemas.microsoft.com/office/drawing/2014/main" id="{5783AF0C-555F-4709-8516-81BE624D9B23}"/>
              </a:ext>
            </a:extLst>
          </p:cNvPr>
          <p:cNvGrpSpPr/>
          <p:nvPr/>
        </p:nvGrpSpPr>
        <p:grpSpPr>
          <a:xfrm>
            <a:off x="3842972" y="4640616"/>
            <a:ext cx="1800200" cy="521878"/>
            <a:chOff x="2851759" y="3796461"/>
            <a:chExt cx="1800000" cy="521878"/>
          </a:xfrm>
        </p:grpSpPr>
        <p:sp>
          <p:nvSpPr>
            <p:cNvPr id="37" name="Text Placeholder 3">
              <a:extLst>
                <a:ext uri="{FF2B5EF4-FFF2-40B4-BE49-F238E27FC236}">
                  <a16:creationId xmlns:a16="http://schemas.microsoft.com/office/drawing/2014/main" id="{DEB09888-263B-4C4F-9186-9BFBEA76080E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38" name="Text Placeholder 5">
              <a:extLst>
                <a:ext uri="{FF2B5EF4-FFF2-40B4-BE49-F238E27FC236}">
                  <a16:creationId xmlns:a16="http://schemas.microsoft.com/office/drawing/2014/main" id="{A10F93FD-998A-4ADC-B1A8-F7F1685D517E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3"/>
                  </a:solidFill>
                </a:rPr>
                <a:t>Marketing</a:t>
              </a:r>
              <a:endParaRPr lang="ko-KR" altLang="en-US" sz="1200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F838B7B-94B6-4428-960D-7401532AC250}"/>
              </a:ext>
            </a:extLst>
          </p:cNvPr>
          <p:cNvSpPr txBox="1"/>
          <p:nvPr/>
        </p:nvSpPr>
        <p:spPr>
          <a:xfrm>
            <a:off x="3842872" y="5225840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0" name="Group 19">
            <a:extLst>
              <a:ext uri="{FF2B5EF4-FFF2-40B4-BE49-F238E27FC236}">
                <a16:creationId xmlns:a16="http://schemas.microsoft.com/office/drawing/2014/main" id="{A5E11BB6-4135-48C3-A228-F91E070A1C94}"/>
              </a:ext>
            </a:extLst>
          </p:cNvPr>
          <p:cNvGrpSpPr/>
          <p:nvPr/>
        </p:nvGrpSpPr>
        <p:grpSpPr>
          <a:xfrm>
            <a:off x="6531341" y="4640616"/>
            <a:ext cx="1800200" cy="521878"/>
            <a:chOff x="2851759" y="3796461"/>
            <a:chExt cx="1800000" cy="521878"/>
          </a:xfrm>
        </p:grpSpPr>
        <p:sp>
          <p:nvSpPr>
            <p:cNvPr id="41" name="Text Placeholder 3">
              <a:extLst>
                <a:ext uri="{FF2B5EF4-FFF2-40B4-BE49-F238E27FC236}">
                  <a16:creationId xmlns:a16="http://schemas.microsoft.com/office/drawing/2014/main" id="{6987C20F-C2CF-4A7D-A337-4D1191902C44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42" name="Text Placeholder 5">
              <a:extLst>
                <a:ext uri="{FF2B5EF4-FFF2-40B4-BE49-F238E27FC236}">
                  <a16:creationId xmlns:a16="http://schemas.microsoft.com/office/drawing/2014/main" id="{77A61529-5619-4DAB-8C23-D844653A162E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2"/>
                  </a:solidFill>
                </a:rPr>
                <a:t>Designer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25CD98D-5C23-4E65-BB84-818E40702D3D}"/>
              </a:ext>
            </a:extLst>
          </p:cNvPr>
          <p:cNvSpPr txBox="1"/>
          <p:nvPr/>
        </p:nvSpPr>
        <p:spPr>
          <a:xfrm>
            <a:off x="6531241" y="5225840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4" name="Group 36">
            <a:extLst>
              <a:ext uri="{FF2B5EF4-FFF2-40B4-BE49-F238E27FC236}">
                <a16:creationId xmlns:a16="http://schemas.microsoft.com/office/drawing/2014/main" id="{4809C7BB-0AB6-40AB-A4EF-8827CE30B995}"/>
              </a:ext>
            </a:extLst>
          </p:cNvPr>
          <p:cNvGrpSpPr/>
          <p:nvPr/>
        </p:nvGrpSpPr>
        <p:grpSpPr>
          <a:xfrm>
            <a:off x="9219711" y="4640616"/>
            <a:ext cx="1800200" cy="521878"/>
            <a:chOff x="2851759" y="3796461"/>
            <a:chExt cx="1800000" cy="521878"/>
          </a:xfrm>
        </p:grpSpPr>
        <p:sp>
          <p:nvSpPr>
            <p:cNvPr id="45" name="Text Placeholder 3">
              <a:extLst>
                <a:ext uri="{FF2B5EF4-FFF2-40B4-BE49-F238E27FC236}">
                  <a16:creationId xmlns:a16="http://schemas.microsoft.com/office/drawing/2014/main" id="{0B77287C-0DCE-4946-83F2-1E313CABC9B2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name</a:t>
              </a:r>
            </a:p>
          </p:txBody>
        </p:sp>
        <p:sp>
          <p:nvSpPr>
            <p:cNvPr id="46" name="Text Placeholder 5">
              <a:extLst>
                <a:ext uri="{FF2B5EF4-FFF2-40B4-BE49-F238E27FC236}">
                  <a16:creationId xmlns:a16="http://schemas.microsoft.com/office/drawing/2014/main" id="{4668AE31-7C91-4C5D-888C-2B60DE97CE8B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accent1"/>
                  </a:solidFill>
                </a:rPr>
                <a:t>Developer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51CF612-B6C8-44A1-9405-268CFD429011}"/>
              </a:ext>
            </a:extLst>
          </p:cNvPr>
          <p:cNvSpPr txBox="1"/>
          <p:nvPr/>
        </p:nvSpPr>
        <p:spPr>
          <a:xfrm>
            <a:off x="9219611" y="5225840"/>
            <a:ext cx="18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Freeform 23">
            <a:extLst>
              <a:ext uri="{FF2B5EF4-FFF2-40B4-BE49-F238E27FC236}">
                <a16:creationId xmlns:a16="http://schemas.microsoft.com/office/drawing/2014/main" id="{1B284510-0831-4BA6-90CD-3E0E677F8C23}"/>
              </a:ext>
            </a:extLst>
          </p:cNvPr>
          <p:cNvSpPr>
            <a:spLocks noChangeAspect="1"/>
          </p:cNvSpPr>
          <p:nvPr/>
        </p:nvSpPr>
        <p:spPr>
          <a:xfrm flipH="1">
            <a:off x="1866435" y="4092564"/>
            <a:ext cx="395260" cy="251492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5A3F6BB7-B099-4CF1-ADB1-B2CA3D825511}"/>
              </a:ext>
            </a:extLst>
          </p:cNvPr>
          <p:cNvSpPr>
            <a:spLocks noChangeAspect="1"/>
          </p:cNvSpPr>
          <p:nvPr/>
        </p:nvSpPr>
        <p:spPr>
          <a:xfrm>
            <a:off x="9926772" y="4017378"/>
            <a:ext cx="395260" cy="396194"/>
          </a:xfrm>
          <a:custGeom>
            <a:avLst/>
            <a:gdLst/>
            <a:ahLst/>
            <a:cxnLst/>
            <a:rect l="l" t="t" r="r" b="b"/>
            <a:pathLst>
              <a:path w="3866431" h="3921936">
                <a:moveTo>
                  <a:pt x="3673551" y="1918004"/>
                </a:moveTo>
                <a:lnTo>
                  <a:pt x="3689615" y="1928004"/>
                </a:lnTo>
                <a:lnTo>
                  <a:pt x="3673551" y="1923989"/>
                </a:lnTo>
                <a:close/>
                <a:moveTo>
                  <a:pt x="1973868" y="1267034"/>
                </a:moveTo>
                <a:cubicBezTo>
                  <a:pt x="1644528" y="1247265"/>
                  <a:pt x="1335642" y="1460585"/>
                  <a:pt x="1246922" y="1791693"/>
                </a:cubicBezTo>
                <a:cubicBezTo>
                  <a:pt x="1145527" y="2170102"/>
                  <a:pt x="1370092" y="2559060"/>
                  <a:pt x="1748502" y="2660455"/>
                </a:cubicBezTo>
                <a:cubicBezTo>
                  <a:pt x="2126911" y="2761848"/>
                  <a:pt x="2515869" y="2537284"/>
                  <a:pt x="2617263" y="2158875"/>
                </a:cubicBezTo>
                <a:cubicBezTo>
                  <a:pt x="2718658" y="1780466"/>
                  <a:pt x="2494093" y="1391508"/>
                  <a:pt x="2115683" y="1290113"/>
                </a:cubicBezTo>
                <a:cubicBezTo>
                  <a:pt x="2068382" y="1277439"/>
                  <a:pt x="2020916" y="1269858"/>
                  <a:pt x="1973868" y="1267034"/>
                </a:cubicBezTo>
                <a:close/>
                <a:moveTo>
                  <a:pt x="1884148" y="778913"/>
                </a:moveTo>
                <a:cubicBezTo>
                  <a:pt x="2001814" y="774234"/>
                  <a:pt x="2122171" y="786977"/>
                  <a:pt x="2241901" y="819059"/>
                </a:cubicBezTo>
                <a:cubicBezTo>
                  <a:pt x="2880466" y="990162"/>
                  <a:pt x="3259419" y="1646529"/>
                  <a:pt x="3088317" y="2285093"/>
                </a:cubicBezTo>
                <a:cubicBezTo>
                  <a:pt x="2917214" y="2923658"/>
                  <a:pt x="2260847" y="3302611"/>
                  <a:pt x="1622284" y="3131508"/>
                </a:cubicBezTo>
                <a:cubicBezTo>
                  <a:pt x="983718" y="2960406"/>
                  <a:pt x="604765" y="2304038"/>
                  <a:pt x="775868" y="1665473"/>
                </a:cubicBezTo>
                <a:cubicBezTo>
                  <a:pt x="914889" y="1146640"/>
                  <a:pt x="1374260" y="799191"/>
                  <a:pt x="1884148" y="778913"/>
                </a:cubicBezTo>
                <a:close/>
                <a:moveTo>
                  <a:pt x="1877044" y="601672"/>
                </a:moveTo>
                <a:cubicBezTo>
                  <a:pt x="1291617" y="624954"/>
                  <a:pt x="764192" y="1023877"/>
                  <a:pt x="604575" y="1619576"/>
                </a:cubicBezTo>
                <a:cubicBezTo>
                  <a:pt x="408124" y="2352745"/>
                  <a:pt x="843218" y="3106349"/>
                  <a:pt x="1576386" y="3302801"/>
                </a:cubicBezTo>
                <a:cubicBezTo>
                  <a:pt x="2309553" y="3499253"/>
                  <a:pt x="3063157" y="3064158"/>
                  <a:pt x="3259610" y="2330990"/>
                </a:cubicBezTo>
                <a:cubicBezTo>
                  <a:pt x="3456061" y="1597823"/>
                  <a:pt x="3020967" y="844219"/>
                  <a:pt x="2287799" y="647766"/>
                </a:cubicBezTo>
                <a:cubicBezTo>
                  <a:pt x="2150330" y="610931"/>
                  <a:pt x="2012143" y="596300"/>
                  <a:pt x="1877044" y="601672"/>
                </a:cubicBezTo>
                <a:close/>
                <a:moveTo>
                  <a:pt x="2155203" y="0"/>
                </a:moveTo>
                <a:lnTo>
                  <a:pt x="2726520" y="153083"/>
                </a:lnTo>
                <a:lnTo>
                  <a:pt x="2718332" y="639676"/>
                </a:lnTo>
                <a:lnTo>
                  <a:pt x="2703388" y="635671"/>
                </a:lnTo>
                <a:cubicBezTo>
                  <a:pt x="2825157" y="704200"/>
                  <a:pt x="2935213" y="788233"/>
                  <a:pt x="3028302" y="887881"/>
                </a:cubicBezTo>
                <a:lnTo>
                  <a:pt x="3461490" y="780167"/>
                </a:lnTo>
                <a:lnTo>
                  <a:pt x="3739170" y="1302405"/>
                </a:lnTo>
                <a:lnTo>
                  <a:pt x="3430511" y="1580676"/>
                </a:lnTo>
                <a:cubicBezTo>
                  <a:pt x="3469203" y="1721610"/>
                  <a:pt x="3487439" y="1869186"/>
                  <a:pt x="3480892" y="2019195"/>
                </a:cubicBezTo>
                <a:lnTo>
                  <a:pt x="3866431" y="2233221"/>
                </a:lnTo>
                <a:lnTo>
                  <a:pt x="3713346" y="2804538"/>
                </a:lnTo>
                <a:lnTo>
                  <a:pt x="3245518" y="2796670"/>
                </a:lnTo>
                <a:cubicBezTo>
                  <a:pt x="3186368" y="2895500"/>
                  <a:pt x="3114705" y="2984636"/>
                  <a:pt x="3034406" y="3064209"/>
                </a:cubicBezTo>
                <a:lnTo>
                  <a:pt x="3188044" y="3465205"/>
                </a:lnTo>
                <a:lnTo>
                  <a:pt x="2703542" y="3804459"/>
                </a:lnTo>
                <a:lnTo>
                  <a:pt x="2511083" y="3637373"/>
                </a:lnTo>
                <a:lnTo>
                  <a:pt x="2510721" y="3637782"/>
                </a:lnTo>
                <a:lnTo>
                  <a:pt x="2469028" y="3600862"/>
                </a:lnTo>
                <a:lnTo>
                  <a:pt x="2336049" y="3485413"/>
                </a:lnTo>
                <a:lnTo>
                  <a:pt x="2337504" y="3484394"/>
                </a:lnTo>
                <a:lnTo>
                  <a:pt x="2321804" y="3470491"/>
                </a:lnTo>
                <a:cubicBezTo>
                  <a:pt x="2198912" y="3505261"/>
                  <a:pt x="2070236" y="3521441"/>
                  <a:pt x="1939394" y="3520711"/>
                </a:cubicBezTo>
                <a:lnTo>
                  <a:pt x="1716657" y="3921936"/>
                </a:lnTo>
                <a:lnTo>
                  <a:pt x="1145338" y="3768853"/>
                </a:lnTo>
                <a:lnTo>
                  <a:pt x="1153058" y="3310015"/>
                </a:lnTo>
                <a:cubicBezTo>
                  <a:pt x="1031991" y="3241016"/>
                  <a:pt x="922646" y="3156634"/>
                  <a:pt x="830223" y="3056799"/>
                </a:cubicBezTo>
                <a:lnTo>
                  <a:pt x="837628" y="3072678"/>
                </a:lnTo>
                <a:lnTo>
                  <a:pt x="359851" y="3165234"/>
                </a:lnTo>
                <a:lnTo>
                  <a:pt x="109883" y="2629179"/>
                </a:lnTo>
                <a:lnTo>
                  <a:pt x="433005" y="2367184"/>
                </a:lnTo>
                <a:cubicBezTo>
                  <a:pt x="398515" y="2240774"/>
                  <a:pt x="380498" y="2109034"/>
                  <a:pt x="380471" y="1974963"/>
                </a:cubicBezTo>
                <a:lnTo>
                  <a:pt x="0" y="1763749"/>
                </a:lnTo>
                <a:lnTo>
                  <a:pt x="153083" y="1192432"/>
                </a:lnTo>
                <a:lnTo>
                  <a:pt x="589083" y="1199766"/>
                </a:lnTo>
                <a:cubicBezTo>
                  <a:pt x="648234" y="1095383"/>
                  <a:pt x="719659" y="1000210"/>
                  <a:pt x="800459" y="915022"/>
                </a:cubicBezTo>
                <a:lnTo>
                  <a:pt x="654428" y="464617"/>
                </a:lnTo>
                <a:lnTo>
                  <a:pt x="1156025" y="151183"/>
                </a:lnTo>
                <a:lnTo>
                  <a:pt x="1506312" y="489026"/>
                </a:lnTo>
                <a:lnTo>
                  <a:pt x="1502791" y="491226"/>
                </a:lnTo>
                <a:cubicBezTo>
                  <a:pt x="1640493" y="447897"/>
                  <a:pt x="1785874" y="427870"/>
                  <a:pt x="1933939" y="429497"/>
                </a:cubicBezTo>
                <a:lnTo>
                  <a:pt x="1918994" y="425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38">
            <a:extLst>
              <a:ext uri="{FF2B5EF4-FFF2-40B4-BE49-F238E27FC236}">
                <a16:creationId xmlns:a16="http://schemas.microsoft.com/office/drawing/2014/main" id="{0C72225E-0DF4-46DB-AF6C-D628527EA3E3}"/>
              </a:ext>
            </a:extLst>
          </p:cNvPr>
          <p:cNvSpPr>
            <a:spLocks noChangeAspect="1"/>
          </p:cNvSpPr>
          <p:nvPr/>
        </p:nvSpPr>
        <p:spPr>
          <a:xfrm>
            <a:off x="7248261" y="4036502"/>
            <a:ext cx="395260" cy="307554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7" name="Down Arrow 1">
            <a:extLst>
              <a:ext uri="{FF2B5EF4-FFF2-40B4-BE49-F238E27FC236}">
                <a16:creationId xmlns:a16="http://schemas.microsoft.com/office/drawing/2014/main" id="{13DFA81C-8A06-48A1-B3A1-5FC88CD3B243}"/>
              </a:ext>
            </a:extLst>
          </p:cNvPr>
          <p:cNvSpPr>
            <a:spLocks noChangeAspect="1"/>
          </p:cNvSpPr>
          <p:nvPr/>
        </p:nvSpPr>
        <p:spPr>
          <a:xfrm>
            <a:off x="4612360" y="3994177"/>
            <a:ext cx="269139" cy="395260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40B81192-FF30-494C-AE36-511FFA8CCA69}"/>
              </a:ext>
            </a:extLst>
          </p:cNvPr>
          <p:cNvGrpSpPr/>
          <p:nvPr/>
        </p:nvGrpSpPr>
        <p:grpSpPr>
          <a:xfrm>
            <a:off x="8077912" y="2632104"/>
            <a:ext cx="3214643" cy="3716680"/>
            <a:chOff x="4125210" y="1802423"/>
            <a:chExt cx="3954428" cy="457199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C1AD90B-E89A-4228-BB5D-32EF4BB96710}"/>
                </a:ext>
              </a:extLst>
            </p:cNvPr>
            <p:cNvGrpSpPr/>
            <p:nvPr/>
          </p:nvGrpSpPr>
          <p:grpSpPr>
            <a:xfrm>
              <a:off x="4125210" y="3947746"/>
              <a:ext cx="3954428" cy="2426676"/>
              <a:chOff x="4125210" y="3947746"/>
              <a:chExt cx="3954428" cy="2426676"/>
            </a:xfrm>
            <a:solidFill>
              <a:schemeClr val="accent4"/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7609D28-DF4B-497D-BE9A-537960EDC953}"/>
                  </a:ext>
                </a:extLst>
              </p:cNvPr>
              <p:cNvSpPr/>
              <p:nvPr/>
            </p:nvSpPr>
            <p:spPr>
              <a:xfrm>
                <a:off x="5803486" y="3947746"/>
                <a:ext cx="597877" cy="115607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26EC58B-864B-49B0-8567-850D52CCD139}"/>
                  </a:ext>
                </a:extLst>
              </p:cNvPr>
              <p:cNvSpPr/>
              <p:nvPr/>
            </p:nvSpPr>
            <p:spPr>
              <a:xfrm>
                <a:off x="4125210" y="4897315"/>
                <a:ext cx="3954428" cy="147710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796397-C9F4-4DA8-B7A6-1349395E5117}"/>
                </a:ext>
              </a:extLst>
            </p:cNvPr>
            <p:cNvSpPr/>
            <p:nvPr/>
          </p:nvSpPr>
          <p:spPr>
            <a:xfrm>
              <a:off x="4580792" y="1802423"/>
              <a:ext cx="3047335" cy="2778367"/>
            </a:xfrm>
            <a:custGeom>
              <a:avLst/>
              <a:gdLst>
                <a:gd name="connsiteX0" fmla="*/ 2686434 w 3047335"/>
                <a:gd name="connsiteY0" fmla="*/ 649222 h 2778367"/>
                <a:gd name="connsiteX1" fmla="*/ 2480724 w 3047335"/>
                <a:gd name="connsiteY1" fmla="*/ 868916 h 2778367"/>
                <a:gd name="connsiteX2" fmla="*/ 2831980 w 3047335"/>
                <a:gd name="connsiteY2" fmla="*/ 868916 h 2778367"/>
                <a:gd name="connsiteX3" fmla="*/ 2831980 w 3047335"/>
                <a:gd name="connsiteY3" fmla="*/ 866747 h 2778367"/>
                <a:gd name="connsiteX4" fmla="*/ 2939658 w 3047335"/>
                <a:gd name="connsiteY4" fmla="*/ 759069 h 2778367"/>
                <a:gd name="connsiteX5" fmla="*/ 2831980 w 3047335"/>
                <a:gd name="connsiteY5" fmla="*/ 651391 h 2778367"/>
                <a:gd name="connsiteX6" fmla="*/ 2831980 w 3047335"/>
                <a:gd name="connsiteY6" fmla="*/ 649222 h 2778367"/>
                <a:gd name="connsiteX7" fmla="*/ 32816 w 3047335"/>
                <a:gd name="connsiteY7" fmla="*/ 0 h 2778367"/>
                <a:gd name="connsiteX8" fmla="*/ 2993848 w 3047335"/>
                <a:gd name="connsiteY8" fmla="*/ 0 h 2778367"/>
                <a:gd name="connsiteX9" fmla="*/ 3026664 w 3047335"/>
                <a:gd name="connsiteY9" fmla="*/ 32816 h 2778367"/>
                <a:gd name="connsiteX10" fmla="*/ 3026664 w 3047335"/>
                <a:gd name="connsiteY10" fmla="*/ 285864 h 2778367"/>
                <a:gd name="connsiteX11" fmla="*/ 3026664 w 3047335"/>
                <a:gd name="connsiteY11" fmla="*/ 290147 h 2778367"/>
                <a:gd name="connsiteX12" fmla="*/ 3022654 w 3047335"/>
                <a:gd name="connsiteY12" fmla="*/ 290147 h 2778367"/>
                <a:gd name="connsiteX13" fmla="*/ 2785226 w 3047335"/>
                <a:gd name="connsiteY13" fmla="*/ 543714 h 2778367"/>
                <a:gd name="connsiteX14" fmla="*/ 2831980 w 3047335"/>
                <a:gd name="connsiteY14" fmla="*/ 543714 h 2778367"/>
                <a:gd name="connsiteX15" fmla="*/ 2834863 w 3047335"/>
                <a:gd name="connsiteY15" fmla="*/ 543714 h 2778367"/>
                <a:gd name="connsiteX16" fmla="*/ 2834863 w 3047335"/>
                <a:gd name="connsiteY16" fmla="*/ 544005 h 2778367"/>
                <a:gd name="connsiteX17" fmla="*/ 2875382 w 3047335"/>
                <a:gd name="connsiteY17" fmla="*/ 548089 h 2778367"/>
                <a:gd name="connsiteX18" fmla="*/ 3047335 w 3047335"/>
                <a:gd name="connsiteY18" fmla="*/ 759069 h 2778367"/>
                <a:gd name="connsiteX19" fmla="*/ 2875382 w 3047335"/>
                <a:gd name="connsiteY19" fmla="*/ 970049 h 2778367"/>
                <a:gd name="connsiteX20" fmla="*/ 2834863 w 3047335"/>
                <a:gd name="connsiteY20" fmla="*/ 974134 h 2778367"/>
                <a:gd name="connsiteX21" fmla="*/ 2834863 w 3047335"/>
                <a:gd name="connsiteY21" fmla="*/ 974424 h 2778367"/>
                <a:gd name="connsiteX22" fmla="*/ 2831980 w 3047335"/>
                <a:gd name="connsiteY22" fmla="*/ 974424 h 2778367"/>
                <a:gd name="connsiteX23" fmla="*/ 2381931 w 3047335"/>
                <a:gd name="connsiteY23" fmla="*/ 974424 h 2778367"/>
                <a:gd name="connsiteX24" fmla="*/ 1891751 w 3047335"/>
                <a:gd name="connsiteY24" fmla="*/ 1497925 h 2778367"/>
                <a:gd name="connsiteX25" fmla="*/ 1891751 w 3047335"/>
                <a:gd name="connsiteY25" fmla="*/ 2250406 h 2778367"/>
                <a:gd name="connsiteX26" fmla="*/ 1142998 w 3047335"/>
                <a:gd name="connsiteY26" fmla="*/ 2778367 h 2778367"/>
                <a:gd name="connsiteX27" fmla="*/ 1142998 w 3047335"/>
                <a:gd name="connsiteY27" fmla="*/ 1506560 h 2778367"/>
                <a:gd name="connsiteX28" fmla="*/ 4010 w 3047335"/>
                <a:gd name="connsiteY28" fmla="*/ 290147 h 2778367"/>
                <a:gd name="connsiteX29" fmla="*/ 0 w 3047335"/>
                <a:gd name="connsiteY29" fmla="*/ 290147 h 2778367"/>
                <a:gd name="connsiteX30" fmla="*/ 0 w 3047335"/>
                <a:gd name="connsiteY30" fmla="*/ 285864 h 2778367"/>
                <a:gd name="connsiteX31" fmla="*/ 0 w 3047335"/>
                <a:gd name="connsiteY31" fmla="*/ 32816 h 2778367"/>
                <a:gd name="connsiteX32" fmla="*/ 32816 w 3047335"/>
                <a:gd name="connsiteY32" fmla="*/ 0 h 277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7335" h="2778367">
                  <a:moveTo>
                    <a:pt x="2686434" y="649222"/>
                  </a:moveTo>
                  <a:lnTo>
                    <a:pt x="2480724" y="868916"/>
                  </a:lnTo>
                  <a:lnTo>
                    <a:pt x="2831980" y="868916"/>
                  </a:lnTo>
                  <a:lnTo>
                    <a:pt x="2831980" y="866747"/>
                  </a:lnTo>
                  <a:cubicBezTo>
                    <a:pt x="2891449" y="866747"/>
                    <a:pt x="2939658" y="818538"/>
                    <a:pt x="2939658" y="759069"/>
                  </a:cubicBezTo>
                  <a:cubicBezTo>
                    <a:pt x="2939658" y="699600"/>
                    <a:pt x="2891449" y="651391"/>
                    <a:pt x="2831980" y="651391"/>
                  </a:cubicBezTo>
                  <a:lnTo>
                    <a:pt x="2831980" y="649222"/>
                  </a:lnTo>
                  <a:close/>
                  <a:moveTo>
                    <a:pt x="32816" y="0"/>
                  </a:moveTo>
                  <a:lnTo>
                    <a:pt x="2993848" y="0"/>
                  </a:lnTo>
                  <a:cubicBezTo>
                    <a:pt x="3011972" y="0"/>
                    <a:pt x="3026664" y="14692"/>
                    <a:pt x="3026664" y="32816"/>
                  </a:cubicBezTo>
                  <a:lnTo>
                    <a:pt x="3026664" y="285864"/>
                  </a:lnTo>
                  <a:lnTo>
                    <a:pt x="3026664" y="290147"/>
                  </a:lnTo>
                  <a:lnTo>
                    <a:pt x="3022654" y="290147"/>
                  </a:lnTo>
                  <a:lnTo>
                    <a:pt x="2785226" y="543714"/>
                  </a:lnTo>
                  <a:lnTo>
                    <a:pt x="2831980" y="543714"/>
                  </a:lnTo>
                  <a:lnTo>
                    <a:pt x="2834863" y="543714"/>
                  </a:lnTo>
                  <a:lnTo>
                    <a:pt x="2834863" y="544005"/>
                  </a:lnTo>
                  <a:lnTo>
                    <a:pt x="2875382" y="548089"/>
                  </a:lnTo>
                  <a:cubicBezTo>
                    <a:pt x="2973515" y="568170"/>
                    <a:pt x="3047335" y="654999"/>
                    <a:pt x="3047335" y="759069"/>
                  </a:cubicBezTo>
                  <a:cubicBezTo>
                    <a:pt x="3047335" y="863139"/>
                    <a:pt x="2973515" y="949968"/>
                    <a:pt x="2875382" y="970049"/>
                  </a:cubicBezTo>
                  <a:lnTo>
                    <a:pt x="2834863" y="974134"/>
                  </a:lnTo>
                  <a:lnTo>
                    <a:pt x="2834863" y="974424"/>
                  </a:lnTo>
                  <a:lnTo>
                    <a:pt x="2831980" y="974424"/>
                  </a:lnTo>
                  <a:lnTo>
                    <a:pt x="2381931" y="974424"/>
                  </a:lnTo>
                  <a:lnTo>
                    <a:pt x="1891751" y="1497925"/>
                  </a:lnTo>
                  <a:lnTo>
                    <a:pt x="1891751" y="2250406"/>
                  </a:lnTo>
                  <a:lnTo>
                    <a:pt x="1142998" y="2778367"/>
                  </a:lnTo>
                  <a:lnTo>
                    <a:pt x="1142998" y="1506560"/>
                  </a:lnTo>
                  <a:lnTo>
                    <a:pt x="4010" y="290147"/>
                  </a:lnTo>
                  <a:lnTo>
                    <a:pt x="0" y="290147"/>
                  </a:lnTo>
                  <a:lnTo>
                    <a:pt x="0" y="285864"/>
                  </a:lnTo>
                  <a:lnTo>
                    <a:pt x="0" y="32816"/>
                  </a:lnTo>
                  <a:cubicBezTo>
                    <a:pt x="0" y="14692"/>
                    <a:pt x="14692" y="0"/>
                    <a:pt x="3281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F9FE859-E196-4C40-BDDE-310CA193082D}"/>
                </a:ext>
              </a:extLst>
            </p:cNvPr>
            <p:cNvSpPr/>
            <p:nvPr/>
          </p:nvSpPr>
          <p:spPr>
            <a:xfrm>
              <a:off x="4580792" y="1987062"/>
              <a:ext cx="3026664" cy="10550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C18A593-ECF3-4E92-9EF2-602A60375A09}"/>
              </a:ext>
            </a:extLst>
          </p:cNvPr>
          <p:cNvSpPr txBox="1"/>
          <p:nvPr/>
        </p:nvSpPr>
        <p:spPr>
          <a:xfrm>
            <a:off x="8531550" y="0"/>
            <a:ext cx="2307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10100110100100001010100111101110110110110101010000111001010110010101001110101000101010001011010110110110100010101110001010100010100010111010110001001101001101001000010101001111011101101101101010100001110010101100101010011101010001010100010110101101101101001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77C753-3D96-4004-912A-B046B24A8E76}"/>
              </a:ext>
            </a:extLst>
          </p:cNvPr>
          <p:cNvGrpSpPr/>
          <p:nvPr/>
        </p:nvGrpSpPr>
        <p:grpSpPr>
          <a:xfrm>
            <a:off x="649703" y="318498"/>
            <a:ext cx="5285657" cy="2092881"/>
            <a:chOff x="4244163" y="1645867"/>
            <a:chExt cx="5285657" cy="209288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37072D-EA0A-4A85-8662-CCACF8FC4125}"/>
                </a:ext>
              </a:extLst>
            </p:cNvPr>
            <p:cNvSpPr txBox="1"/>
            <p:nvPr/>
          </p:nvSpPr>
          <p:spPr>
            <a:xfrm>
              <a:off x="5792960" y="1923770"/>
              <a:ext cx="37368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dirty="0">
                  <a:solidFill>
                    <a:schemeClr val="accent2"/>
                  </a:solidFill>
                  <a:latin typeface="Arial Black" panose="020B0A04020102020204" pitchFamily="34" charset="0"/>
                  <a:cs typeface="Arial" pitchFamily="34" charset="0"/>
                </a:rPr>
                <a:t>IG DATA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937101-C539-492B-81E3-7F9CBE9A0A06}"/>
                </a:ext>
              </a:extLst>
            </p:cNvPr>
            <p:cNvSpPr txBox="1"/>
            <p:nvPr/>
          </p:nvSpPr>
          <p:spPr>
            <a:xfrm>
              <a:off x="5792959" y="2681288"/>
              <a:ext cx="3736861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000" b="1" dirty="0">
                  <a:solidFill>
                    <a:schemeClr val="accent4"/>
                  </a:solidFill>
                  <a:latin typeface="Adobe Song Std L" panose="02020300000000000000" pitchFamily="18" charset="-128"/>
                  <a:ea typeface="Adobe Song Std L" panose="02020300000000000000" pitchFamily="18" charset="-128"/>
                  <a:cs typeface="Arial" pitchFamily="34" charset="0"/>
                </a:rPr>
                <a:t>TEMPLATE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89951B-B1B6-4349-9D17-20E5DC324838}"/>
                </a:ext>
              </a:extLst>
            </p:cNvPr>
            <p:cNvSpPr txBox="1"/>
            <p:nvPr/>
          </p:nvSpPr>
          <p:spPr>
            <a:xfrm>
              <a:off x="4244163" y="1645867"/>
              <a:ext cx="1428068" cy="20928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3000" b="1" dirty="0">
                  <a:solidFill>
                    <a:schemeClr val="accent2"/>
                  </a:solidFill>
                  <a:latin typeface="Arial Black" panose="020B0A04020102020204" pitchFamily="34" charset="0"/>
                  <a:ea typeface="Adobe Song Std L" panose="02020300000000000000" pitchFamily="18" charset="-128"/>
                  <a:cs typeface="Arial" pitchFamily="34" charset="0"/>
                </a:rPr>
                <a:t>B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08E7E78-07F8-4FB7-B7AF-ECEF4F7DF126}"/>
              </a:ext>
            </a:extLst>
          </p:cNvPr>
          <p:cNvSpPr txBox="1"/>
          <p:nvPr/>
        </p:nvSpPr>
        <p:spPr>
          <a:xfrm>
            <a:off x="408719" y="273816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5897CB-6845-4EE8-BDC0-C73C7F25E6D9}"/>
              </a:ext>
            </a:extLst>
          </p:cNvPr>
          <p:cNvSpPr txBox="1"/>
          <p:nvPr/>
        </p:nvSpPr>
        <p:spPr>
          <a:xfrm>
            <a:off x="3066795" y="2538106"/>
            <a:ext cx="39469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cs typeface="Arial" pitchFamily="34" charset="0"/>
              </a:rPr>
              <a:t>Easy to change colors, photos and Text.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EC9908C-F377-4620-A71C-7D5AF49E1042}"/>
              </a:ext>
            </a:extLst>
          </p:cNvPr>
          <p:cNvGrpSpPr/>
          <p:nvPr/>
        </p:nvGrpSpPr>
        <p:grpSpPr>
          <a:xfrm>
            <a:off x="862012" y="5191314"/>
            <a:ext cx="2715078" cy="1107996"/>
            <a:chOff x="5889060" y="3872747"/>
            <a:chExt cx="252767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CC3398-A277-4A9B-98EB-21694AC69F2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C189DE-6D10-48E4-94AE-D82D5EE4D28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D9E099D-A16D-498A-8E37-18A751FEB3AB}"/>
              </a:ext>
            </a:extLst>
          </p:cNvPr>
          <p:cNvGrpSpPr/>
          <p:nvPr/>
        </p:nvGrpSpPr>
        <p:grpSpPr>
          <a:xfrm>
            <a:off x="4298710" y="5191314"/>
            <a:ext cx="2715078" cy="1107996"/>
            <a:chOff x="5889060" y="3872747"/>
            <a:chExt cx="2527679" cy="110799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CC050DF-7539-4970-ADFC-0A936A03F9B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FFEF473-37B1-48A4-B1EB-9E6463D4BB2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3D5DD2F-03B9-4451-BD92-02FB72360C04}"/>
              </a:ext>
            </a:extLst>
          </p:cNvPr>
          <p:cNvSpPr txBox="1"/>
          <p:nvPr/>
        </p:nvSpPr>
        <p:spPr>
          <a:xfrm>
            <a:off x="8386419" y="5456009"/>
            <a:ext cx="2597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BIG DATA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10E539A8-3653-4840-A0EE-84D303F7168B}"/>
              </a:ext>
            </a:extLst>
          </p:cNvPr>
          <p:cNvGrpSpPr/>
          <p:nvPr/>
        </p:nvGrpSpPr>
        <p:grpSpPr>
          <a:xfrm>
            <a:off x="-15124" y="6518490"/>
            <a:ext cx="12211171" cy="339509"/>
            <a:chOff x="-15124" y="6501557"/>
            <a:chExt cx="12211171" cy="339509"/>
          </a:xfrm>
        </p:grpSpPr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9F61E4ED-E235-4B20-9DFD-3B8B958D5E1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730" y="6501557"/>
              <a:ext cx="6126317" cy="339509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7D7DF34D-B27B-4C98-A874-48EA0412FF08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-15124" y="6502399"/>
              <a:ext cx="6111123" cy="338667"/>
            </a:xfrm>
            <a:custGeom>
              <a:avLst/>
              <a:gdLst>
                <a:gd name="T0" fmla="*/ 0 w 3840"/>
                <a:gd name="T1" fmla="*/ 133 h 272"/>
                <a:gd name="T2" fmla="*/ 0 w 3840"/>
                <a:gd name="T3" fmla="*/ 272 h 272"/>
                <a:gd name="T4" fmla="*/ 3840 w 3840"/>
                <a:gd name="T5" fmla="*/ 272 h 272"/>
                <a:gd name="T6" fmla="*/ 3840 w 3840"/>
                <a:gd name="T7" fmla="*/ 0 h 272"/>
                <a:gd name="T8" fmla="*/ 2189 w 3840"/>
                <a:gd name="T9" fmla="*/ 0 h 272"/>
                <a:gd name="T10" fmla="*/ 2078 w 3840"/>
                <a:gd name="T11" fmla="*/ 125 h 272"/>
                <a:gd name="T12" fmla="*/ 0 w 3840"/>
                <a:gd name="T13" fmla="*/ 13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0" h="272">
                  <a:moveTo>
                    <a:pt x="0" y="133"/>
                  </a:moveTo>
                  <a:cubicBezTo>
                    <a:pt x="0" y="180"/>
                    <a:pt x="0" y="224"/>
                    <a:pt x="0" y="272"/>
                  </a:cubicBezTo>
                  <a:cubicBezTo>
                    <a:pt x="1280" y="272"/>
                    <a:pt x="2560" y="272"/>
                    <a:pt x="3840" y="272"/>
                  </a:cubicBezTo>
                  <a:cubicBezTo>
                    <a:pt x="3840" y="174"/>
                    <a:pt x="3840" y="99"/>
                    <a:pt x="3840" y="0"/>
                  </a:cubicBezTo>
                  <a:cubicBezTo>
                    <a:pt x="3290" y="0"/>
                    <a:pt x="2739" y="0"/>
                    <a:pt x="2189" y="0"/>
                  </a:cubicBezTo>
                  <a:cubicBezTo>
                    <a:pt x="2078" y="125"/>
                    <a:pt x="2189" y="0"/>
                    <a:pt x="2078" y="125"/>
                  </a:cubicBezTo>
                  <a:cubicBezTo>
                    <a:pt x="1385" y="127"/>
                    <a:pt x="693" y="132"/>
                    <a:pt x="0" y="13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5D84FB-B9AD-451C-B829-31C0171022DC}"/>
              </a:ext>
            </a:extLst>
          </p:cNvPr>
          <p:cNvSpPr/>
          <p:nvPr/>
        </p:nvSpPr>
        <p:spPr>
          <a:xfrm>
            <a:off x="0" y="2881510"/>
            <a:ext cx="12192000" cy="20562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876A8B0-F0B1-42BF-8A04-031CD38047D4}"/>
              </a:ext>
            </a:extLst>
          </p:cNvPr>
          <p:cNvSpPr/>
          <p:nvPr/>
        </p:nvSpPr>
        <p:spPr>
          <a:xfrm>
            <a:off x="1040349" y="2258017"/>
            <a:ext cx="1260000" cy="126000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F91A248-0092-4FFA-9BC8-2BB7FCCE3FA7}"/>
              </a:ext>
            </a:extLst>
          </p:cNvPr>
          <p:cNvSpPr/>
          <p:nvPr/>
        </p:nvSpPr>
        <p:spPr>
          <a:xfrm>
            <a:off x="1040349" y="4264854"/>
            <a:ext cx="1260000" cy="1260000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Plus 7">
            <a:extLst>
              <a:ext uri="{FF2B5EF4-FFF2-40B4-BE49-F238E27FC236}">
                <a16:creationId xmlns:a16="http://schemas.microsoft.com/office/drawing/2014/main" id="{11C3043C-D25A-43CF-AD35-55248B7A5FB6}"/>
              </a:ext>
            </a:extLst>
          </p:cNvPr>
          <p:cNvSpPr/>
          <p:nvPr/>
        </p:nvSpPr>
        <p:spPr>
          <a:xfrm>
            <a:off x="1321126" y="3534320"/>
            <a:ext cx="698446" cy="698446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1CCD7FC-BBF6-4FDA-AE2A-B92608B25595}"/>
              </a:ext>
            </a:extLst>
          </p:cNvPr>
          <p:cNvSpPr/>
          <p:nvPr/>
        </p:nvSpPr>
        <p:spPr>
          <a:xfrm>
            <a:off x="3888020" y="2757507"/>
            <a:ext cx="2304256" cy="2304256"/>
          </a:xfrm>
          <a:prstGeom prst="ellipse">
            <a:avLst/>
          </a:prstGeom>
          <a:solidFill>
            <a:schemeClr val="accent4"/>
          </a:solidFill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09E9A-1E34-43B3-98EB-0F9EA7527CD5}"/>
              </a:ext>
            </a:extLst>
          </p:cNvPr>
          <p:cNvSpPr txBox="1"/>
          <p:nvPr/>
        </p:nvSpPr>
        <p:spPr>
          <a:xfrm>
            <a:off x="6844592" y="2992401"/>
            <a:ext cx="45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Simple</a:t>
            </a:r>
          </a:p>
          <a:p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C4C05D-D04F-49D5-9FE0-663ACF7F82B8}"/>
              </a:ext>
            </a:extLst>
          </p:cNvPr>
          <p:cNvSpPr txBox="1"/>
          <p:nvPr/>
        </p:nvSpPr>
        <p:spPr>
          <a:xfrm>
            <a:off x="6844592" y="3902374"/>
            <a:ext cx="45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400" dirty="0">
                <a:solidFill>
                  <a:schemeClr val="bg1"/>
                </a:solidFill>
              </a:rPr>
              <a:t>Get a modern PowerPoint  Presentation that is beautifully designed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Equal 10">
            <a:extLst>
              <a:ext uri="{FF2B5EF4-FFF2-40B4-BE49-F238E27FC236}">
                <a16:creationId xmlns:a16="http://schemas.microsoft.com/office/drawing/2014/main" id="{CE62953F-05A7-46F6-9AD3-7BC00397F0F2}"/>
              </a:ext>
            </a:extLst>
          </p:cNvPr>
          <p:cNvSpPr/>
          <p:nvPr/>
        </p:nvSpPr>
        <p:spPr>
          <a:xfrm>
            <a:off x="2626307" y="3559999"/>
            <a:ext cx="647088" cy="647088"/>
          </a:xfrm>
          <a:prstGeom prst="math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36D2BC-9E0C-498C-890B-EB242CB1C671}"/>
              </a:ext>
            </a:extLst>
          </p:cNvPr>
          <p:cNvSpPr txBox="1"/>
          <p:nvPr/>
        </p:nvSpPr>
        <p:spPr>
          <a:xfrm>
            <a:off x="3888020" y="4085743"/>
            <a:ext cx="2304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DC50C0-6694-4C3B-B598-1ECAE5295725}"/>
              </a:ext>
            </a:extLst>
          </p:cNvPr>
          <p:cNvGrpSpPr/>
          <p:nvPr/>
        </p:nvGrpSpPr>
        <p:grpSpPr>
          <a:xfrm>
            <a:off x="2699460" y="5464000"/>
            <a:ext cx="3918658" cy="765176"/>
            <a:chOff x="539552" y="3029577"/>
            <a:chExt cx="1872208" cy="7651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ABF9A0-FD1B-4FF5-AF08-64CAC0DAB602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5BDF3A-E368-43F6-996D-78E1E39DBE4B}"/>
                </a:ext>
              </a:extLst>
            </p:cNvPr>
            <p:cNvSpPr txBox="1"/>
            <p:nvPr/>
          </p:nvSpPr>
          <p:spPr>
            <a:xfrm>
              <a:off x="539552" y="3029577"/>
              <a:ext cx="1872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65705F-ED8E-4741-82FB-D53FEC113030}"/>
              </a:ext>
            </a:extLst>
          </p:cNvPr>
          <p:cNvGrpSpPr/>
          <p:nvPr/>
        </p:nvGrpSpPr>
        <p:grpSpPr>
          <a:xfrm>
            <a:off x="2699460" y="1733438"/>
            <a:ext cx="3918658" cy="765176"/>
            <a:chOff x="539552" y="3029577"/>
            <a:chExt cx="1872208" cy="7651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5979102-0D54-4D67-BA49-77478B00AE61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282F9B-49CE-44E9-B681-A6968AD3CDB2}"/>
                </a:ext>
              </a:extLst>
            </p:cNvPr>
            <p:cNvSpPr txBox="1"/>
            <p:nvPr/>
          </p:nvSpPr>
          <p:spPr>
            <a:xfrm>
              <a:off x="539552" y="3029577"/>
              <a:ext cx="1872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" name="Elbow Connector 5">
            <a:extLst>
              <a:ext uri="{FF2B5EF4-FFF2-40B4-BE49-F238E27FC236}">
                <a16:creationId xmlns:a16="http://schemas.microsoft.com/office/drawing/2014/main" id="{25748B69-F2A2-465E-93D4-D05B462A16E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70914" y="2042017"/>
            <a:ext cx="720000" cy="216000"/>
          </a:xfrm>
          <a:prstGeom prst="bentConnector2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30">
            <a:extLst>
              <a:ext uri="{FF2B5EF4-FFF2-40B4-BE49-F238E27FC236}">
                <a16:creationId xmlns:a16="http://schemas.microsoft.com/office/drawing/2014/main" id="{8DC464EE-73A5-44AB-898A-A504387F7F06}"/>
              </a:ext>
            </a:extLst>
          </p:cNvPr>
          <p:cNvCxnSpPr>
            <a:cxnSpLocks/>
          </p:cNvCxnSpPr>
          <p:nvPr/>
        </p:nvCxnSpPr>
        <p:spPr>
          <a:xfrm rot="10800000">
            <a:off x="1670914" y="5599808"/>
            <a:ext cx="720000" cy="216000"/>
          </a:xfrm>
          <a:prstGeom prst="bentConnector2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0BA2410-C723-4070-990F-1282CFD799D6}"/>
              </a:ext>
            </a:extLst>
          </p:cNvPr>
          <p:cNvGrpSpPr/>
          <p:nvPr/>
        </p:nvGrpSpPr>
        <p:grpSpPr>
          <a:xfrm>
            <a:off x="4477067" y="3197243"/>
            <a:ext cx="1130986" cy="819601"/>
            <a:chOff x="4477067" y="3197243"/>
            <a:chExt cx="1130986" cy="819601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D260C83-32FD-496F-8C4D-92D48786695E}"/>
                </a:ext>
              </a:extLst>
            </p:cNvPr>
            <p:cNvGrpSpPr/>
            <p:nvPr/>
          </p:nvGrpSpPr>
          <p:grpSpPr>
            <a:xfrm>
              <a:off x="5122819" y="3642094"/>
              <a:ext cx="485234" cy="374750"/>
              <a:chOff x="5122819" y="3605542"/>
              <a:chExt cx="485234" cy="374750"/>
            </a:xfrm>
          </p:grpSpPr>
          <p:cxnSp>
            <p:nvCxnSpPr>
              <p:cNvPr id="25" name="Connector: Elbow 24">
                <a:extLst>
                  <a:ext uri="{FF2B5EF4-FFF2-40B4-BE49-F238E27FC236}">
                    <a16:creationId xmlns:a16="http://schemas.microsoft.com/office/drawing/2014/main" id="{458E74F4-41C7-4566-881E-BFAA6B9CF9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2631" y="3642094"/>
                <a:ext cx="285611" cy="232747"/>
              </a:xfrm>
              <a:prstGeom prst="bentConnector3">
                <a:avLst>
                  <a:gd name="adj1" fmla="val 745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or: Elbow 31">
                <a:extLst>
                  <a:ext uri="{FF2B5EF4-FFF2-40B4-BE49-F238E27FC236}">
                    <a16:creationId xmlns:a16="http://schemas.microsoft.com/office/drawing/2014/main" id="{1C3C5121-DB56-460A-A7AD-77A470ABDA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819" y="3605542"/>
                <a:ext cx="485234" cy="374750"/>
              </a:xfrm>
              <a:prstGeom prst="bentConnector3">
                <a:avLst>
                  <a:gd name="adj1" fmla="val 2889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01C540E-B5C5-4480-8616-0C568DD6D73B}"/>
                </a:ext>
              </a:extLst>
            </p:cNvPr>
            <p:cNvCxnSpPr>
              <a:cxnSpLocks/>
            </p:cNvCxnSpPr>
            <p:nvPr/>
          </p:nvCxnSpPr>
          <p:spPr>
            <a:xfrm>
              <a:off x="5037112" y="3576272"/>
              <a:ext cx="10895" cy="440572"/>
            </a:xfrm>
            <a:prstGeom prst="line">
              <a:avLst/>
            </a:prstGeom>
            <a:ln w="19050">
              <a:solidFill>
                <a:schemeClr val="bg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73ED9AF-C08E-496D-9EEC-07DFC1BE76D0}"/>
                </a:ext>
              </a:extLst>
            </p:cNvPr>
            <p:cNvGrpSpPr/>
            <p:nvPr/>
          </p:nvGrpSpPr>
          <p:grpSpPr>
            <a:xfrm flipH="1">
              <a:off x="4477067" y="3642094"/>
              <a:ext cx="485234" cy="374750"/>
              <a:chOff x="5122819" y="3605542"/>
              <a:chExt cx="485234" cy="374750"/>
            </a:xfrm>
          </p:grpSpPr>
          <p:cxnSp>
            <p:nvCxnSpPr>
              <p:cNvPr id="43" name="Connector: Elbow 42">
                <a:extLst>
                  <a:ext uri="{FF2B5EF4-FFF2-40B4-BE49-F238E27FC236}">
                    <a16:creationId xmlns:a16="http://schemas.microsoft.com/office/drawing/2014/main" id="{C7C64C34-99A6-45DA-9E14-2CD7DDCAFF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2631" y="3642094"/>
                <a:ext cx="285611" cy="232747"/>
              </a:xfrm>
              <a:prstGeom prst="bentConnector3">
                <a:avLst>
                  <a:gd name="adj1" fmla="val 745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or: Elbow 43">
                <a:extLst>
                  <a:ext uri="{FF2B5EF4-FFF2-40B4-BE49-F238E27FC236}">
                    <a16:creationId xmlns:a16="http://schemas.microsoft.com/office/drawing/2014/main" id="{795A60D3-D176-4625-A6B3-D87090CC05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819" y="3605542"/>
                <a:ext cx="485234" cy="374750"/>
              </a:xfrm>
              <a:prstGeom prst="bentConnector3">
                <a:avLst>
                  <a:gd name="adj1" fmla="val 2889"/>
                </a:avLst>
              </a:prstGeom>
              <a:ln w="19050">
                <a:solidFill>
                  <a:schemeClr val="bg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645AE3C0-CFA2-4EB2-87C2-59274358534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572054" y="3197243"/>
              <a:ext cx="936188" cy="504402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46" name="Freeform 38">
            <a:extLst>
              <a:ext uri="{FF2B5EF4-FFF2-40B4-BE49-F238E27FC236}">
                <a16:creationId xmlns:a16="http://schemas.microsoft.com/office/drawing/2014/main" id="{EF8CD064-05F2-4945-B8DC-A9F56B3C92CD}"/>
              </a:ext>
            </a:extLst>
          </p:cNvPr>
          <p:cNvSpPr>
            <a:spLocks noChangeAspect="1"/>
          </p:cNvSpPr>
          <p:nvPr/>
        </p:nvSpPr>
        <p:spPr>
          <a:xfrm>
            <a:off x="1412003" y="2661773"/>
            <a:ext cx="521208" cy="405555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7" name="Frame 1">
            <a:extLst>
              <a:ext uri="{FF2B5EF4-FFF2-40B4-BE49-F238E27FC236}">
                <a16:creationId xmlns:a16="http://schemas.microsoft.com/office/drawing/2014/main" id="{409C3248-AD02-42DD-A6C2-4FDE7ABC84F2}"/>
              </a:ext>
            </a:extLst>
          </p:cNvPr>
          <p:cNvSpPr>
            <a:spLocks noChangeAspect="1"/>
          </p:cNvSpPr>
          <p:nvPr/>
        </p:nvSpPr>
        <p:spPr>
          <a:xfrm>
            <a:off x="1409745" y="4641332"/>
            <a:ext cx="521208" cy="521208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2849</TotalTime>
  <Words>3357</Words>
  <Application>Microsoft Office PowerPoint</Application>
  <PresentationFormat>Panorámica</PresentationFormat>
  <Paragraphs>383</Paragraphs>
  <Slides>38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18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38</vt:i4>
      </vt:variant>
    </vt:vector>
  </HeadingPairs>
  <TitlesOfParts>
    <vt:vector size="59" baseType="lpstr">
      <vt:lpstr>微软雅黑</vt:lpstr>
      <vt:lpstr>Adobe Song Std L</vt:lpstr>
      <vt:lpstr>Arial</vt:lpstr>
      <vt:lpstr>Arial (Títulos)</vt:lpstr>
      <vt:lpstr>Arial Black</vt:lpstr>
      <vt:lpstr>Arial Unicode MS</vt:lpstr>
      <vt:lpstr>Assistant Light</vt:lpstr>
      <vt:lpstr>Calibri</vt:lpstr>
      <vt:lpstr>Century Gothic</vt:lpstr>
      <vt:lpstr>DM Sans</vt:lpstr>
      <vt:lpstr>FZShuTi</vt:lpstr>
      <vt:lpstr>HY견명조</vt:lpstr>
      <vt:lpstr>Kanit Light</vt:lpstr>
      <vt:lpstr>Montserrat</vt:lpstr>
      <vt:lpstr>Rubik</vt:lpstr>
      <vt:lpstr>Source Sans Pro</vt:lpstr>
      <vt:lpstr>Wingdings</vt:lpstr>
      <vt:lpstr>方正兰亭中黑_GBK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tesis ingenieria de sistemas</dc:title>
  <dc:creator>Grym</dc:creator>
  <cp:lastModifiedBy>eduardo</cp:lastModifiedBy>
  <cp:revision>137</cp:revision>
  <dcterms:created xsi:type="dcterms:W3CDTF">2019-01-14T06:35:35Z</dcterms:created>
  <dcterms:modified xsi:type="dcterms:W3CDTF">2026-02-14T07:53:50Z</dcterms:modified>
</cp:coreProperties>
</file>