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7232650" cx="128587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90">
          <p15:clr>
            <a:srgbClr val="A4A3A4"/>
          </p15:clr>
        </p15:guide>
        <p15:guide id="2" pos="4050">
          <p15:clr>
            <a:srgbClr val="A4A3A4"/>
          </p15:clr>
        </p15:guide>
        <p15:guide id="3" pos="3596">
          <p15:clr>
            <a:srgbClr val="A4A3A4"/>
          </p15:clr>
        </p15:guide>
        <p15:guide id="4" orient="horz" pos="4228">
          <p15:clr>
            <a:srgbClr val="A4A3A4"/>
          </p15:clr>
        </p15:guide>
        <p15:guide id="5" pos="7588">
          <p15:clr>
            <a:srgbClr val="A4A3A4"/>
          </p15:clr>
        </p15:guide>
        <p15:guide id="6" pos="376">
          <p15:clr>
            <a:srgbClr val="A4A3A4"/>
          </p15:clr>
        </p15:guide>
        <p15:guide id="7" pos="135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90" orient="horz"/>
        <p:guide pos="4050"/>
        <p:guide pos="3596"/>
        <p:guide pos="4228" orient="horz"/>
        <p:guide pos="7588"/>
        <p:guide pos="376"/>
        <p:guide pos="135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1pPr>
            <a:lvl2pPr indent="-228600" lvl="1" marL="9144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2pPr>
            <a:lvl3pPr indent="-228600" lvl="2" marL="13716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3pPr>
            <a:lvl4pPr indent="-228600" lvl="3" marL="18288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4pPr>
            <a:lvl5pPr indent="-228600" lvl="4" marL="22860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 name="Shape 38"/>
        <p:cNvGrpSpPr/>
        <p:nvPr/>
      </p:nvGrpSpPr>
      <p:grpSpPr>
        <a:xfrm>
          <a:off x="0" y="0"/>
          <a:ext cx="0" cy="0"/>
          <a:chOff x="0" y="0"/>
          <a:chExt cx="0" cy="0"/>
        </a:xfrm>
      </p:grpSpPr>
      <p:sp>
        <p:nvSpPr>
          <p:cNvPr id="39" name="Google Shape;3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 name="Google Shape;40;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 name="Google Shape;41;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5" name="Google Shape;225;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4" name="Google Shape;32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5" name="Google Shape;32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5" name="Google Shape;335;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6" name="Google Shape;336;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6" name="Google Shape;346;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7" name="Google Shape;347;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9" name="Google Shape;399;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9" name="Google Shape;409;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0" name="Google Shape;410;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5" name="Google Shape;445;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6" name="Google Shape;446;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8" name="Google Shape;478;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9" name="Google Shape;479;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3" name="Google Shape;503;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4" name="Google Shape;504;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 name="Google Shape;4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 name="Google Shape;4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3" name="Shape 613"/>
        <p:cNvGrpSpPr/>
        <p:nvPr/>
      </p:nvGrpSpPr>
      <p:grpSpPr>
        <a:xfrm>
          <a:off x="0" y="0"/>
          <a:ext cx="0" cy="0"/>
          <a:chOff x="0" y="0"/>
          <a:chExt cx="0" cy="0"/>
        </a:xfrm>
      </p:grpSpPr>
      <p:sp>
        <p:nvSpPr>
          <p:cNvPr id="614" name="Google Shape;614;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5" name="Google Shape;615;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6" name="Google Shape;616;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3" name="Shape 663"/>
        <p:cNvGrpSpPr/>
        <p:nvPr/>
      </p:nvGrpSpPr>
      <p:grpSpPr>
        <a:xfrm>
          <a:off x="0" y="0"/>
          <a:ext cx="0" cy="0"/>
          <a:chOff x="0" y="0"/>
          <a:chExt cx="0" cy="0"/>
        </a:xfrm>
      </p:grpSpPr>
      <p:sp>
        <p:nvSpPr>
          <p:cNvPr id="664" name="Google Shape;664;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5" name="Google Shape;665;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6" name="Google Shape;666;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5" name="Google Shape;675;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6" name="Google Shape;676;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7" name="Shape 707"/>
        <p:cNvGrpSpPr/>
        <p:nvPr/>
      </p:nvGrpSpPr>
      <p:grpSpPr>
        <a:xfrm>
          <a:off x="0" y="0"/>
          <a:ext cx="0" cy="0"/>
          <a:chOff x="0" y="0"/>
          <a:chExt cx="0" cy="0"/>
        </a:xfrm>
      </p:grpSpPr>
      <p:sp>
        <p:nvSpPr>
          <p:cNvPr id="708" name="Google Shape;70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9" name="Google Shape;709;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0" name="Google Shape;710;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1" name="Shape 751"/>
        <p:cNvGrpSpPr/>
        <p:nvPr/>
      </p:nvGrpSpPr>
      <p:grpSpPr>
        <a:xfrm>
          <a:off x="0" y="0"/>
          <a:ext cx="0" cy="0"/>
          <a:chOff x="0" y="0"/>
          <a:chExt cx="0" cy="0"/>
        </a:xfrm>
      </p:grpSpPr>
      <p:sp>
        <p:nvSpPr>
          <p:cNvPr id="752" name="Google Shape;752;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3" name="Google Shape;753;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54" name="Google Shape;754;p24: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My First Template</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2" name="Shape 992"/>
        <p:cNvGrpSpPr/>
        <p:nvPr/>
      </p:nvGrpSpPr>
      <p:grpSpPr>
        <a:xfrm>
          <a:off x="0" y="0"/>
          <a:ext cx="0" cy="0"/>
          <a:chOff x="0" y="0"/>
          <a:chExt cx="0" cy="0"/>
        </a:xfrm>
      </p:grpSpPr>
      <p:sp>
        <p:nvSpPr>
          <p:cNvPr id="993" name="Google Shape;993;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4" name="Google Shape;994;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5" name="Google Shape;995;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4" name="Shape 1024"/>
        <p:cNvGrpSpPr/>
        <p:nvPr/>
      </p:nvGrpSpPr>
      <p:grpSpPr>
        <a:xfrm>
          <a:off x="0" y="0"/>
          <a:ext cx="0" cy="0"/>
          <a:chOff x="0" y="0"/>
          <a:chExt cx="0" cy="0"/>
        </a:xfrm>
      </p:grpSpPr>
      <p:sp>
        <p:nvSpPr>
          <p:cNvPr id="1025" name="Google Shape;1025;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6" name="Google Shape;1026;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7" name="Google Shape;1027;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3" name="Shape 1033"/>
        <p:cNvGrpSpPr/>
        <p:nvPr/>
      </p:nvGrpSpPr>
      <p:grpSpPr>
        <a:xfrm>
          <a:off x="0" y="0"/>
          <a:ext cx="0" cy="0"/>
          <a:chOff x="0" y="0"/>
          <a:chExt cx="0" cy="0"/>
        </a:xfrm>
      </p:grpSpPr>
      <p:sp>
        <p:nvSpPr>
          <p:cNvPr id="1034" name="Google Shape;1034;g841ea99e7e_1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1035" name="Google Shape;1035;g841ea99e7e_1_0:notes"/>
          <p:cNvSpPr/>
          <p:nvPr>
            <p:ph idx="2" type="sldImg"/>
          </p:nvPr>
        </p:nvSpPr>
        <p:spPr>
          <a:xfrm>
            <a:off x="685649" y="1143000"/>
            <a:ext cx="54867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 name="Google Shape;69;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 name="Google Shape;70;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9" name="Google Shape;79;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 name="Google Shape;80;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Google Shape;9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 name="Google Shape;100;p5: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My First Template</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Google Shape;136;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0" name="Google Shape;160;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7: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My First Template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0" name="Google Shape;180;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15" name="Shape 15"/>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blank">
  <p:cSld name="BLANK">
    <p:bg>
      <p:bgPr>
        <a:solidFill>
          <a:schemeClr val="lt1"/>
        </a:solidFill>
      </p:bgPr>
    </p:bg>
    <p:spTree>
      <p:nvGrpSpPr>
        <p:cNvPr id="16" name="Shape 16"/>
        <p:cNvGrpSpPr/>
        <p:nvPr/>
      </p:nvGrpSpPr>
      <p:grpSpPr>
        <a:xfrm>
          <a:off x="0" y="0"/>
          <a:ext cx="0" cy="0"/>
          <a:chOff x="0" y="0"/>
          <a:chExt cx="0" cy="0"/>
        </a:xfrm>
      </p:grpSpPr>
      <p:sp>
        <p:nvSpPr>
          <p:cNvPr id="17" name="Google Shape;17;p3"/>
          <p:cNvSpPr txBox="1"/>
          <p:nvPr>
            <p:ph idx="10" type="dt"/>
          </p:nvPr>
        </p:nvSpPr>
        <p:spPr>
          <a:xfrm>
            <a:off x="643018" y="6704013"/>
            <a:ext cx="3000745" cy="3857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
          <p:cNvSpPr txBox="1"/>
          <p:nvPr>
            <p:ph idx="11" type="ftr"/>
          </p:nvPr>
        </p:nvSpPr>
        <p:spPr>
          <a:xfrm>
            <a:off x="4393156" y="6704013"/>
            <a:ext cx="4072440" cy="385762"/>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2" type="sldNum"/>
          </p:nvPr>
        </p:nvSpPr>
        <p:spPr>
          <a:xfrm>
            <a:off x="9214988" y="6704013"/>
            <a:ext cx="3000745" cy="385762"/>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bg>
      <p:bgPr>
        <a:blipFill>
          <a:blip r:embed="rId2">
            <a:alphaModFix amt="15000"/>
          </a:blip>
          <a:stretch>
            <a:fillRect/>
          </a:stretch>
        </a:blipFill>
      </p:bgPr>
    </p:bg>
    <p:spTree>
      <p:nvGrpSpPr>
        <p:cNvPr id="20" name="Shape 2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x">
  <p:cSld name="TITLE_AND_BODY">
    <p:spTree>
      <p:nvGrpSpPr>
        <p:cNvPr id="21" name="Shape 2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itle">
  <p:cSld name="TITLE">
    <p:bg>
      <p:bgPr>
        <a:solidFill>
          <a:schemeClr val="lt1"/>
        </a:solidFill>
      </p:bgPr>
    </p:bg>
    <p:spTree>
      <p:nvGrpSpPr>
        <p:cNvPr id="22" name="Shape 22"/>
        <p:cNvGrpSpPr/>
        <p:nvPr/>
      </p:nvGrpSpPr>
      <p:grpSpPr>
        <a:xfrm>
          <a:off x="0" y="0"/>
          <a:ext cx="0" cy="0"/>
          <a:chOff x="0" y="0"/>
          <a:chExt cx="0" cy="0"/>
        </a:xfrm>
      </p:grpSpPr>
      <p:sp>
        <p:nvSpPr>
          <p:cNvPr id="23" name="Google Shape;23;p6"/>
          <p:cNvSpPr txBox="1"/>
          <p:nvPr>
            <p:ph type="ctrTitle"/>
          </p:nvPr>
        </p:nvSpPr>
        <p:spPr>
          <a:xfrm>
            <a:off x="964407" y="2246811"/>
            <a:ext cx="10929938" cy="155033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6"/>
          <p:cNvSpPr txBox="1"/>
          <p:nvPr>
            <p:ph idx="1" type="subTitle"/>
          </p:nvPr>
        </p:nvSpPr>
        <p:spPr>
          <a:xfrm>
            <a:off x="1928813" y="4098502"/>
            <a:ext cx="9001125" cy="1848344"/>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rgbClr val="888888"/>
              </a:buClr>
              <a:buSzPts val="2800"/>
              <a:buNone/>
              <a:defRPr>
                <a:solidFill>
                  <a:srgbClr val="888888"/>
                </a:solidFill>
              </a:defRPr>
            </a:lvl1pPr>
            <a:lvl2pPr lvl="1" algn="ctr">
              <a:lnSpc>
                <a:spcPct val="90000"/>
              </a:lnSpc>
              <a:spcBef>
                <a:spcPts val="500"/>
              </a:spcBef>
              <a:spcAft>
                <a:spcPts val="0"/>
              </a:spcAft>
              <a:buClr>
                <a:srgbClr val="888888"/>
              </a:buClr>
              <a:buSzPts val="2400"/>
              <a:buNone/>
              <a:defRPr>
                <a:solidFill>
                  <a:srgbClr val="888888"/>
                </a:solidFill>
              </a:defRPr>
            </a:lvl2pPr>
            <a:lvl3pPr lvl="2" algn="ctr">
              <a:lnSpc>
                <a:spcPct val="90000"/>
              </a:lnSpc>
              <a:spcBef>
                <a:spcPts val="500"/>
              </a:spcBef>
              <a:spcAft>
                <a:spcPts val="0"/>
              </a:spcAft>
              <a:buClr>
                <a:srgbClr val="888888"/>
              </a:buClr>
              <a:buSzPts val="2000"/>
              <a:buNone/>
              <a:defRPr>
                <a:solidFill>
                  <a:srgbClr val="888888"/>
                </a:solidFill>
              </a:defRPr>
            </a:lvl3pPr>
            <a:lvl4pPr lvl="3" algn="ctr">
              <a:lnSpc>
                <a:spcPct val="90000"/>
              </a:lnSpc>
              <a:spcBef>
                <a:spcPts val="500"/>
              </a:spcBef>
              <a:spcAft>
                <a:spcPts val="0"/>
              </a:spcAft>
              <a:buClr>
                <a:srgbClr val="888888"/>
              </a:buClr>
              <a:buSzPts val="1800"/>
              <a:buNone/>
              <a:defRPr>
                <a:solidFill>
                  <a:srgbClr val="888888"/>
                </a:solidFill>
              </a:defRPr>
            </a:lvl4pPr>
            <a:lvl5pPr lvl="4" algn="ctr">
              <a:lnSpc>
                <a:spcPct val="90000"/>
              </a:lnSpc>
              <a:spcBef>
                <a:spcPts val="500"/>
              </a:spcBef>
              <a:spcAft>
                <a:spcPts val="0"/>
              </a:spcAft>
              <a:buClr>
                <a:srgbClr val="888888"/>
              </a:buClr>
              <a:buSzPts val="1800"/>
              <a:buNone/>
              <a:defRPr>
                <a:solidFill>
                  <a:srgbClr val="888888"/>
                </a:solidFill>
              </a:defRPr>
            </a:lvl5pPr>
            <a:lvl6pPr lvl="5" algn="ctr">
              <a:lnSpc>
                <a:spcPct val="90000"/>
              </a:lnSpc>
              <a:spcBef>
                <a:spcPts val="500"/>
              </a:spcBef>
              <a:spcAft>
                <a:spcPts val="0"/>
              </a:spcAft>
              <a:buClr>
                <a:srgbClr val="888888"/>
              </a:buClr>
              <a:buSzPts val="1800"/>
              <a:buNone/>
              <a:defRPr>
                <a:solidFill>
                  <a:srgbClr val="888888"/>
                </a:solidFill>
              </a:defRPr>
            </a:lvl6pPr>
            <a:lvl7pPr lvl="6" algn="ctr">
              <a:lnSpc>
                <a:spcPct val="90000"/>
              </a:lnSpc>
              <a:spcBef>
                <a:spcPts val="500"/>
              </a:spcBef>
              <a:spcAft>
                <a:spcPts val="0"/>
              </a:spcAft>
              <a:buClr>
                <a:srgbClr val="888888"/>
              </a:buClr>
              <a:buSzPts val="1800"/>
              <a:buNone/>
              <a:defRPr>
                <a:solidFill>
                  <a:srgbClr val="888888"/>
                </a:solidFill>
              </a:defRPr>
            </a:lvl7pPr>
            <a:lvl8pPr lvl="7" algn="ctr">
              <a:lnSpc>
                <a:spcPct val="90000"/>
              </a:lnSpc>
              <a:spcBef>
                <a:spcPts val="500"/>
              </a:spcBef>
              <a:spcAft>
                <a:spcPts val="0"/>
              </a:spcAft>
              <a:buClr>
                <a:srgbClr val="888888"/>
              </a:buClr>
              <a:buSzPts val="1800"/>
              <a:buNone/>
              <a:defRPr>
                <a:solidFill>
                  <a:srgbClr val="888888"/>
                </a:solidFill>
              </a:defRPr>
            </a:lvl8pPr>
            <a:lvl9pPr lvl="8" algn="ctr">
              <a:lnSpc>
                <a:spcPct val="90000"/>
              </a:lnSpc>
              <a:spcBef>
                <a:spcPts val="500"/>
              </a:spcBef>
              <a:spcAft>
                <a:spcPts val="0"/>
              </a:spcAft>
              <a:buClr>
                <a:srgbClr val="888888"/>
              </a:buClr>
              <a:buSzPts val="1800"/>
              <a:buNone/>
              <a:defRPr>
                <a:solidFill>
                  <a:srgbClr val="888888"/>
                </a:solidFill>
              </a:defRPr>
            </a:lvl9pPr>
          </a:lstStyle>
          <a:p/>
        </p:txBody>
      </p:sp>
      <p:sp>
        <p:nvSpPr>
          <p:cNvPr id="25" name="Google Shape;25;p6"/>
          <p:cNvSpPr txBox="1"/>
          <p:nvPr>
            <p:ph idx="10" type="dt"/>
          </p:nvPr>
        </p:nvSpPr>
        <p:spPr>
          <a:xfrm>
            <a:off x="643018" y="6704013"/>
            <a:ext cx="3000745" cy="3857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6"/>
          <p:cNvSpPr txBox="1"/>
          <p:nvPr>
            <p:ph idx="11" type="ftr"/>
          </p:nvPr>
        </p:nvSpPr>
        <p:spPr>
          <a:xfrm>
            <a:off x="4393156" y="6704013"/>
            <a:ext cx="4072440" cy="385762"/>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6"/>
          <p:cNvSpPr txBox="1"/>
          <p:nvPr>
            <p:ph idx="12" type="sldNum"/>
          </p:nvPr>
        </p:nvSpPr>
        <p:spPr>
          <a:xfrm>
            <a:off x="9214988" y="6704013"/>
            <a:ext cx="3000745" cy="385762"/>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sz="1200">
                <a:solidFill>
                  <a:srgbClr val="888888"/>
                </a:solidFill>
                <a:latin typeface="Calibri"/>
                <a:ea typeface="Calibri"/>
                <a:cs typeface="Calibri"/>
                <a:sym typeface="Calibri"/>
              </a:defRPr>
            </a:lvl1pPr>
            <a:lvl2pPr indent="0" lvl="1" marL="0" algn="r">
              <a:spcBef>
                <a:spcPts val="0"/>
              </a:spcBef>
              <a:spcAft>
                <a:spcPts val="0"/>
              </a:spcAft>
              <a:buNone/>
              <a:defRPr sz="1200">
                <a:solidFill>
                  <a:srgbClr val="888888"/>
                </a:solidFill>
                <a:latin typeface="Calibri"/>
                <a:ea typeface="Calibri"/>
                <a:cs typeface="Calibri"/>
                <a:sym typeface="Calibri"/>
              </a:defRPr>
            </a:lvl2pPr>
            <a:lvl3pPr indent="0" lvl="2" marL="0" algn="r">
              <a:spcBef>
                <a:spcPts val="0"/>
              </a:spcBef>
              <a:spcAft>
                <a:spcPts val="0"/>
              </a:spcAft>
              <a:buNone/>
              <a:defRPr sz="1200">
                <a:solidFill>
                  <a:srgbClr val="888888"/>
                </a:solidFill>
                <a:latin typeface="Calibri"/>
                <a:ea typeface="Calibri"/>
                <a:cs typeface="Calibri"/>
                <a:sym typeface="Calibri"/>
              </a:defRPr>
            </a:lvl3pPr>
            <a:lvl4pPr indent="0" lvl="3" marL="0" algn="r">
              <a:spcBef>
                <a:spcPts val="0"/>
              </a:spcBef>
              <a:spcAft>
                <a:spcPts val="0"/>
              </a:spcAft>
              <a:buNone/>
              <a:defRPr sz="1200">
                <a:solidFill>
                  <a:srgbClr val="888888"/>
                </a:solidFill>
                <a:latin typeface="Calibri"/>
                <a:ea typeface="Calibri"/>
                <a:cs typeface="Calibri"/>
                <a:sym typeface="Calibri"/>
              </a:defRPr>
            </a:lvl4pPr>
            <a:lvl5pPr indent="0" lvl="4" marL="0" algn="r">
              <a:spcBef>
                <a:spcPts val="0"/>
              </a:spcBef>
              <a:spcAft>
                <a:spcPts val="0"/>
              </a:spcAft>
              <a:buNone/>
              <a:defRPr sz="1200">
                <a:solidFill>
                  <a:srgbClr val="888888"/>
                </a:solidFill>
                <a:latin typeface="Calibri"/>
                <a:ea typeface="Calibri"/>
                <a:cs typeface="Calibri"/>
                <a:sym typeface="Calibri"/>
              </a:defRPr>
            </a:lvl5pPr>
            <a:lvl6pPr indent="0" lvl="5" marL="0" algn="r">
              <a:spcBef>
                <a:spcPts val="0"/>
              </a:spcBef>
              <a:spcAft>
                <a:spcPts val="0"/>
              </a:spcAft>
              <a:buNone/>
              <a:defRPr sz="1200">
                <a:solidFill>
                  <a:srgbClr val="888888"/>
                </a:solidFill>
                <a:latin typeface="Calibri"/>
                <a:ea typeface="Calibri"/>
                <a:cs typeface="Calibri"/>
                <a:sym typeface="Calibri"/>
              </a:defRPr>
            </a:lvl6pPr>
            <a:lvl7pPr indent="0" lvl="6" marL="0" algn="r">
              <a:spcBef>
                <a:spcPts val="0"/>
              </a:spcBef>
              <a:spcAft>
                <a:spcPts val="0"/>
              </a:spcAft>
              <a:buNone/>
              <a:defRPr sz="1200">
                <a:solidFill>
                  <a:srgbClr val="888888"/>
                </a:solidFill>
                <a:latin typeface="Calibri"/>
                <a:ea typeface="Calibri"/>
                <a:cs typeface="Calibri"/>
                <a:sym typeface="Calibri"/>
              </a:defRPr>
            </a:lvl7pPr>
            <a:lvl8pPr indent="0" lvl="7" marL="0" algn="r">
              <a:spcBef>
                <a:spcPts val="0"/>
              </a:spcBef>
              <a:spcAft>
                <a:spcPts val="0"/>
              </a:spcAft>
              <a:buNone/>
              <a:defRPr sz="1200">
                <a:solidFill>
                  <a:srgbClr val="888888"/>
                </a:solidFill>
                <a:latin typeface="Calibri"/>
                <a:ea typeface="Calibri"/>
                <a:cs typeface="Calibri"/>
                <a:sym typeface="Calibri"/>
              </a:defRPr>
            </a:lvl8pPr>
            <a:lvl9pPr indent="0" lvl="8" mar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p:cSld name="Slide 6">
    <p:spTree>
      <p:nvGrpSpPr>
        <p:cNvPr id="28" name="Shape 28"/>
        <p:cNvGrpSpPr/>
        <p:nvPr/>
      </p:nvGrpSpPr>
      <p:grpSpPr>
        <a:xfrm>
          <a:off x="0" y="0"/>
          <a:ext cx="0" cy="0"/>
          <a:chOff x="0" y="0"/>
          <a:chExt cx="0" cy="0"/>
        </a:xfrm>
      </p:grpSpPr>
      <p:sp>
        <p:nvSpPr>
          <p:cNvPr id="29" name="Google Shape;29;p7"/>
          <p:cNvSpPr txBox="1"/>
          <p:nvPr>
            <p:ph type="title"/>
          </p:nvPr>
        </p:nvSpPr>
        <p:spPr>
          <a:xfrm>
            <a:off x="884238" y="385763"/>
            <a:ext cx="11090275" cy="13970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7"/>
          <p:cNvSpPr txBox="1"/>
          <p:nvPr>
            <p:ph idx="10" type="dt"/>
          </p:nvPr>
        </p:nvSpPr>
        <p:spPr>
          <a:xfrm>
            <a:off x="884238" y="6704013"/>
            <a:ext cx="2892425" cy="38417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7"/>
          <p:cNvSpPr txBox="1"/>
          <p:nvPr>
            <p:ph idx="11" type="ftr"/>
          </p:nvPr>
        </p:nvSpPr>
        <p:spPr>
          <a:xfrm>
            <a:off x="4259263" y="6704013"/>
            <a:ext cx="4340225" cy="384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7"/>
          <p:cNvSpPr txBox="1"/>
          <p:nvPr>
            <p:ph idx="12" type="sldNum"/>
          </p:nvPr>
        </p:nvSpPr>
        <p:spPr>
          <a:xfrm>
            <a:off x="9082088" y="6704013"/>
            <a:ext cx="2892425" cy="38417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
        <p:nvSpPr>
          <p:cNvPr id="33" name="Google Shape;33;p7"/>
          <p:cNvSpPr/>
          <p:nvPr/>
        </p:nvSpPr>
        <p:spPr>
          <a:xfrm>
            <a:off x="9326647" y="682648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en-US"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34" name="Shape 34"/>
        <p:cNvGrpSpPr/>
        <p:nvPr/>
      </p:nvGrpSpPr>
      <p:grpSpPr>
        <a:xfrm>
          <a:off x="0" y="0"/>
          <a:ext cx="0" cy="0"/>
          <a:chOff x="0" y="0"/>
          <a:chExt cx="0" cy="0"/>
        </a:xfrm>
      </p:grpSpPr>
      <p:sp>
        <p:nvSpPr>
          <p:cNvPr id="35" name="Google Shape;35;p8"/>
          <p:cNvSpPr txBox="1"/>
          <p:nvPr>
            <p:ph idx="10" type="dt"/>
          </p:nvPr>
        </p:nvSpPr>
        <p:spPr>
          <a:xfrm>
            <a:off x="642939" y="6703599"/>
            <a:ext cx="3000600" cy="384900"/>
          </a:xfrm>
          <a:prstGeom prst="rect">
            <a:avLst/>
          </a:prstGeom>
          <a:noFill/>
          <a:ln>
            <a:noFill/>
          </a:ln>
        </p:spPr>
        <p:txBody>
          <a:bodyPr anchorCtr="0" anchor="ctr" bIns="48200" lIns="96425" spcFirstLastPara="1" rIns="96425" wrap="square" tIns="48200">
            <a:noAutofit/>
          </a:bodyPr>
          <a:lstStyle>
            <a:lvl1pPr lvl="0" marR="0" rtl="0" algn="l">
              <a:spcBef>
                <a:spcPts val="0"/>
              </a:spcBef>
              <a:spcAft>
                <a:spcPts val="0"/>
              </a:spcAft>
              <a:buClr>
                <a:schemeClr val="dk1"/>
              </a:buClr>
              <a:buSzPts val="1600"/>
              <a:buFont typeface="Calibri"/>
              <a:buNone/>
              <a:defRPr sz="2500">
                <a:solidFill>
                  <a:schemeClr val="dk1"/>
                </a:solidFill>
                <a:latin typeface="Calibri"/>
                <a:ea typeface="Calibri"/>
                <a:cs typeface="Calibri"/>
                <a:sym typeface="Calibri"/>
              </a:defRPr>
            </a:lvl1pPr>
            <a:lvl2pPr lvl="1"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9pPr>
          </a:lstStyle>
          <a:p/>
        </p:txBody>
      </p:sp>
      <p:sp>
        <p:nvSpPr>
          <p:cNvPr id="36" name="Google Shape;36;p8"/>
          <p:cNvSpPr txBox="1"/>
          <p:nvPr>
            <p:ph idx="11" type="ftr"/>
          </p:nvPr>
        </p:nvSpPr>
        <p:spPr>
          <a:xfrm>
            <a:off x="4393406" y="6703599"/>
            <a:ext cx="4071900" cy="384900"/>
          </a:xfrm>
          <a:prstGeom prst="rect">
            <a:avLst/>
          </a:prstGeom>
          <a:noFill/>
          <a:ln>
            <a:noFill/>
          </a:ln>
        </p:spPr>
        <p:txBody>
          <a:bodyPr anchorCtr="0" anchor="ctr" bIns="48200" lIns="96425" spcFirstLastPara="1" rIns="96425" wrap="square" tIns="48200">
            <a:noAutofit/>
          </a:bodyPr>
          <a:lstStyle>
            <a:lvl1pPr lvl="0" marR="0" rtl="0" algn="ctr">
              <a:spcBef>
                <a:spcPts val="0"/>
              </a:spcBef>
              <a:spcAft>
                <a:spcPts val="0"/>
              </a:spcAft>
              <a:buClr>
                <a:schemeClr val="dk1"/>
              </a:buClr>
              <a:buSzPts val="1600"/>
              <a:buFont typeface="Calibri"/>
              <a:buNone/>
              <a:defRPr sz="2500">
                <a:solidFill>
                  <a:schemeClr val="dk1"/>
                </a:solidFill>
                <a:latin typeface="Calibri"/>
                <a:ea typeface="Calibri"/>
                <a:cs typeface="Calibri"/>
                <a:sym typeface="Calibri"/>
              </a:defRPr>
            </a:lvl1pPr>
            <a:lvl2pPr lvl="1"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600"/>
              <a:buFont typeface="Calibri"/>
              <a:buNone/>
              <a:defRPr b="0" i="0" sz="2500" u="none" cap="none" strike="noStrike">
                <a:solidFill>
                  <a:schemeClr val="dk1"/>
                </a:solidFill>
                <a:latin typeface="Calibri"/>
                <a:ea typeface="Calibri"/>
                <a:cs typeface="Calibri"/>
                <a:sym typeface="Calibri"/>
              </a:defRPr>
            </a:lvl9pPr>
          </a:lstStyle>
          <a:p/>
        </p:txBody>
      </p:sp>
      <p:sp>
        <p:nvSpPr>
          <p:cNvPr id="37" name="Google Shape;37;p8"/>
          <p:cNvSpPr txBox="1"/>
          <p:nvPr>
            <p:ph idx="12" type="sldNum"/>
          </p:nvPr>
        </p:nvSpPr>
        <p:spPr>
          <a:xfrm>
            <a:off x="9215438" y="6703599"/>
            <a:ext cx="3000600" cy="384900"/>
          </a:xfrm>
          <a:prstGeom prst="rect">
            <a:avLst/>
          </a:prstGeom>
          <a:noFill/>
          <a:ln>
            <a:noFill/>
          </a:ln>
        </p:spPr>
        <p:txBody>
          <a:bodyPr anchorCtr="0" anchor="ctr" bIns="48200" lIns="96425" spcFirstLastPara="1" rIns="96425" wrap="square" tIns="48200">
            <a:noAutofit/>
          </a:bodyPr>
          <a:lstStyle>
            <a:lvl1pPr indent="0" lvl="0"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2000"/>
              <a:buFont typeface="Calibri"/>
              <a:buNone/>
              <a:defRPr sz="25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84238" y="385763"/>
            <a:ext cx="11090275" cy="139700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Twentieth Century"/>
              <a:buNone/>
              <a:defRPr b="0" i="0" sz="44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84238" y="1925638"/>
            <a:ext cx="11090275" cy="4589462"/>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12" name="Google Shape;12;p1"/>
          <p:cNvSpPr txBox="1"/>
          <p:nvPr>
            <p:ph idx="10" type="dt"/>
          </p:nvPr>
        </p:nvSpPr>
        <p:spPr>
          <a:xfrm>
            <a:off x="884238" y="6704013"/>
            <a:ext cx="2892425" cy="38417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259263" y="6704013"/>
            <a:ext cx="4340225" cy="38417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9082088" y="6704013"/>
            <a:ext cx="2892425" cy="38417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0.png"/><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5.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20.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4.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21.png"/><Relationship Id="rId4" Type="http://schemas.openxmlformats.org/officeDocument/2006/relationships/image" Target="../media/image1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3.jpg"/></Relationships>
</file>

<file path=ppt/slides/_rels/slide27.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7.xml"/><Relationship Id="rId2" Type="http://schemas.openxmlformats.org/officeDocument/2006/relationships/notesSlide" Target="../notesSlides/notesSlide27.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7.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1.jpg"/><Relationship Id="rId4" Type="http://schemas.openxmlformats.org/officeDocument/2006/relationships/image" Target="../media/image14.jpg"/><Relationship Id="rId5" Type="http://schemas.openxmlformats.org/officeDocument/2006/relationships/image" Target="../media/image8.jpg"/><Relationship Id="rId6"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9"/>
          <p:cNvSpPr/>
          <p:nvPr/>
        </p:nvSpPr>
        <p:spPr>
          <a:xfrm>
            <a:off x="1588" y="892"/>
            <a:ext cx="12855576" cy="7241974"/>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 name="Google Shape;44;p9"/>
          <p:cNvSpPr/>
          <p:nvPr/>
        </p:nvSpPr>
        <p:spPr>
          <a:xfrm>
            <a:off x="1532831" y="339989"/>
            <a:ext cx="10296657" cy="280076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8800"/>
              <a:buFont typeface="Arial"/>
              <a:buNone/>
            </a:pPr>
            <a:r>
              <a:rPr b="1" i="0" lang="en-US" sz="8800" u="none" cap="none" strike="noStrike">
                <a:solidFill>
                  <a:schemeClr val="accent2"/>
                </a:solidFill>
                <a:latin typeface="Twentieth Century"/>
                <a:ea typeface="Twentieth Century"/>
                <a:cs typeface="Twentieth Century"/>
                <a:sym typeface="Twentieth Century"/>
              </a:rPr>
              <a:t>BASKETBALL MARKETING</a:t>
            </a:r>
            <a:endParaRPr b="1" i="0" sz="8800" u="none" cap="none" strike="noStrike">
              <a:solidFill>
                <a:schemeClr val="accent2"/>
              </a:solidFill>
              <a:latin typeface="Twentieth Century"/>
              <a:ea typeface="Twentieth Century"/>
              <a:cs typeface="Twentieth Century"/>
              <a:sym typeface="Twentieth Century"/>
            </a:endParaRPr>
          </a:p>
        </p:txBody>
      </p:sp>
      <p:sp>
        <p:nvSpPr>
          <p:cNvPr id="45" name="Google Shape;45;p9"/>
          <p:cNvSpPr/>
          <p:nvPr/>
        </p:nvSpPr>
        <p:spPr>
          <a:xfrm>
            <a:off x="3477047" y="6123220"/>
            <a:ext cx="6192688" cy="7694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4400"/>
              <a:buFont typeface="Arial"/>
              <a:buNone/>
            </a:pPr>
            <a:r>
              <a:rPr b="0" i="0" lang="en-US" sz="4400" u="none" cap="none" strike="noStrike">
                <a:solidFill>
                  <a:srgbClr val="F2F2F2"/>
                </a:solidFill>
                <a:latin typeface="Twentieth Century"/>
                <a:ea typeface="Twentieth Century"/>
                <a:cs typeface="Twentieth Century"/>
                <a:sym typeface="Twentieth Century"/>
              </a:rPr>
              <a:t>PRESENTATION TEMPLATE</a:t>
            </a:r>
            <a:endParaRPr b="0" i="0" sz="4400" u="none" cap="none" strike="noStrike">
              <a:solidFill>
                <a:srgbClr val="F2F2F2"/>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p:tgtEl>
                                          <p:spTgt spid="43"/>
                                        </p:tgtEl>
                                        <p:attrNameLst>
                                          <p:attrName>ppt_w</p:attrName>
                                        </p:attrNameLst>
                                      </p:cBhvr>
                                      <p:tavLst>
                                        <p:tav fmla="" tm="0">
                                          <p:val>
                                            <p:strVal val="0"/>
                                          </p:val>
                                        </p:tav>
                                        <p:tav fmla="" tm="100000">
                                          <p:val>
                                            <p:strVal val="#ppt_w"/>
                                          </p:val>
                                        </p:tav>
                                      </p:tavLst>
                                    </p:anim>
                                    <p:anim calcmode="lin" valueType="num">
                                      <p:cBhvr additive="base">
                                        <p:cTn dur="500"/>
                                        <p:tgtEl>
                                          <p:spTgt spid="43"/>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1000"/>
                                        <p:tgtEl>
                                          <p:spTgt spid="45"/>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4"/>
                                        </p:tgtEl>
                                        <p:attrNameLst>
                                          <p:attrName>style.visibility</p:attrName>
                                        </p:attrNameLst>
                                      </p:cBhvr>
                                      <p:to>
                                        <p:strVal val="visible"/>
                                      </p:to>
                                    </p:set>
                                    <p:animEffect filter="fade" transition="in">
                                      <p:cBhvr>
                                        <p:cTn dur="500"/>
                                        <p:tgtEl>
                                          <p:spTgt spid="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18"/>
          <p:cNvSpPr/>
          <p:nvPr/>
        </p:nvSpPr>
        <p:spPr>
          <a:xfrm>
            <a:off x="1741546" y="1361145"/>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grpSp>
        <p:nvGrpSpPr>
          <p:cNvPr id="229" name="Google Shape;229;p18"/>
          <p:cNvGrpSpPr/>
          <p:nvPr/>
        </p:nvGrpSpPr>
        <p:grpSpPr>
          <a:xfrm>
            <a:off x="1708062" y="2292012"/>
            <a:ext cx="1928707" cy="4131987"/>
            <a:chOff x="0" y="-1"/>
            <a:chExt cx="3657600" cy="7835901"/>
          </a:xfrm>
        </p:grpSpPr>
        <p:sp>
          <p:nvSpPr>
            <p:cNvPr id="230" name="Google Shape;230;p18"/>
            <p:cNvSpPr/>
            <p:nvPr/>
          </p:nvSpPr>
          <p:spPr>
            <a:xfrm>
              <a:off x="19050" y="-1"/>
              <a:ext cx="3619500" cy="736602"/>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31" name="Google Shape;231;p18"/>
            <p:cNvSpPr/>
            <p:nvPr/>
          </p:nvSpPr>
          <p:spPr>
            <a:xfrm>
              <a:off x="19050" y="730250"/>
              <a:ext cx="3619500" cy="6464300"/>
            </a:xfrm>
            <a:prstGeom prst="rect">
              <a:avLst/>
            </a:prstGeom>
            <a:solidFill>
              <a:srgbClr val="F4F4F4"/>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32" name="Google Shape;232;p18"/>
            <p:cNvSpPr/>
            <p:nvPr/>
          </p:nvSpPr>
          <p:spPr>
            <a:xfrm>
              <a:off x="0" y="730250"/>
              <a:ext cx="3657600" cy="1790700"/>
            </a:xfrm>
            <a:custGeom>
              <a:rect b="b" l="l" r="r" t="t"/>
              <a:pathLst>
                <a:path extrusionOk="0" h="21600" w="21600">
                  <a:moveTo>
                    <a:pt x="0" y="46"/>
                  </a:moveTo>
                  <a:lnTo>
                    <a:pt x="10800" y="21600"/>
                  </a:lnTo>
                  <a:lnTo>
                    <a:pt x="21600" y="46"/>
                  </a:lnTo>
                  <a:lnTo>
                    <a:pt x="10800" y="0"/>
                  </a:lnTo>
                  <a:lnTo>
                    <a:pt x="0" y="46"/>
                  </a:lnTo>
                  <a:close/>
                </a:path>
              </a:pathLst>
            </a:custGeom>
            <a:solidFill>
              <a:schemeClr val="accent2"/>
            </a:solidFill>
            <a:ln cap="flat" cmpd="sng" w="25400">
              <a:solidFill>
                <a:srgbClr val="000000">
                  <a:alpha val="0"/>
                </a:srgbClr>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33" name="Google Shape;233;p18"/>
            <p:cNvSpPr/>
            <p:nvPr/>
          </p:nvSpPr>
          <p:spPr>
            <a:xfrm>
              <a:off x="895349" y="137892"/>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318">
                  <a:solidFill>
                    <a:srgbClr val="F4F4F4"/>
                  </a:solidFill>
                  <a:latin typeface="Twentieth Century"/>
                  <a:ea typeface="Twentieth Century"/>
                  <a:cs typeface="Twentieth Century"/>
                  <a:sym typeface="Twentieth Century"/>
                </a:rPr>
                <a:t>Normal</a:t>
              </a:r>
              <a:endParaRPr/>
            </a:p>
          </p:txBody>
        </p:sp>
        <p:sp>
          <p:nvSpPr>
            <p:cNvPr id="234" name="Google Shape;234;p18"/>
            <p:cNvSpPr/>
            <p:nvPr/>
          </p:nvSpPr>
          <p:spPr>
            <a:xfrm>
              <a:off x="19050" y="6489700"/>
              <a:ext cx="3619500" cy="1346200"/>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35" name="Google Shape;235;p18"/>
            <p:cNvSpPr/>
            <p:nvPr/>
          </p:nvSpPr>
          <p:spPr>
            <a:xfrm>
              <a:off x="920750" y="999504"/>
              <a:ext cx="1866900" cy="76959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2637">
                  <a:solidFill>
                    <a:srgbClr val="F4F4F4"/>
                  </a:solidFill>
                  <a:latin typeface="Twentieth Century"/>
                  <a:ea typeface="Twentieth Century"/>
                  <a:cs typeface="Twentieth Century"/>
                  <a:sym typeface="Twentieth Century"/>
                </a:rPr>
                <a:t>$150</a:t>
              </a:r>
              <a:endParaRPr/>
            </a:p>
          </p:txBody>
        </p:sp>
        <p:sp>
          <p:nvSpPr>
            <p:cNvPr id="236" name="Google Shape;236;p18"/>
            <p:cNvSpPr/>
            <p:nvPr/>
          </p:nvSpPr>
          <p:spPr>
            <a:xfrm>
              <a:off x="895349" y="2614393"/>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318">
                  <a:solidFill>
                    <a:srgbClr val="9C9C9C"/>
                  </a:solidFill>
                  <a:latin typeface="Twentieth Century"/>
                  <a:ea typeface="Twentieth Century"/>
                  <a:cs typeface="Twentieth Century"/>
                  <a:sym typeface="Twentieth Century"/>
                </a:rPr>
                <a:t>Monthly</a:t>
              </a:r>
              <a:endParaRPr/>
            </a:p>
          </p:txBody>
        </p:sp>
        <p:sp>
          <p:nvSpPr>
            <p:cNvPr id="237" name="Google Shape;237;p18"/>
            <p:cNvSpPr/>
            <p:nvPr/>
          </p:nvSpPr>
          <p:spPr>
            <a:xfrm>
              <a:off x="381000" y="6700836"/>
              <a:ext cx="2819401" cy="973509"/>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en-US" sz="949">
                  <a:solidFill>
                    <a:srgbClr val="F4F4F4"/>
                  </a:solidFill>
                  <a:latin typeface="Twentieth Century"/>
                  <a:ea typeface="Twentieth Century"/>
                  <a:cs typeface="Twentieth Century"/>
                  <a:sym typeface="Twentieth Century"/>
                </a:rPr>
                <a:t>Lorem ipsum dolor sit amet, consectetur adipiscing elit.</a:t>
              </a:r>
              <a:r>
                <a:rPr lang="en-US" sz="949">
                  <a:solidFill>
                    <a:srgbClr val="F4F4F4"/>
                  </a:solidFill>
                  <a:latin typeface="Twentieth Century"/>
                  <a:ea typeface="Twentieth Century"/>
                  <a:cs typeface="Twentieth Century"/>
                  <a:sym typeface="Twentieth Century"/>
                </a:rPr>
                <a:t> Integer mollis vehicula.</a:t>
              </a:r>
              <a:endParaRPr/>
            </a:p>
          </p:txBody>
        </p:sp>
        <p:sp>
          <p:nvSpPr>
            <p:cNvPr id="238" name="Google Shape;238;p18"/>
            <p:cNvSpPr/>
            <p:nvPr/>
          </p:nvSpPr>
          <p:spPr>
            <a:xfrm>
              <a:off x="285750" y="3592558"/>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Keynotes files</a:t>
              </a:r>
              <a:endParaRPr/>
            </a:p>
          </p:txBody>
        </p:sp>
        <p:sp>
          <p:nvSpPr>
            <p:cNvPr id="239" name="Google Shape;239;p18"/>
            <p:cNvSpPr/>
            <p:nvPr/>
          </p:nvSpPr>
          <p:spPr>
            <a:xfrm>
              <a:off x="285750" y="4113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Powerpoint file</a:t>
              </a:r>
              <a:endParaRPr/>
            </a:p>
          </p:txBody>
        </p:sp>
        <p:sp>
          <p:nvSpPr>
            <p:cNvPr id="240" name="Google Shape;240;p18"/>
            <p:cNvSpPr/>
            <p:nvPr/>
          </p:nvSpPr>
          <p:spPr>
            <a:xfrm>
              <a:off x="285750" y="4621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Flyer templates</a:t>
              </a:r>
              <a:endParaRPr/>
            </a:p>
          </p:txBody>
        </p:sp>
        <p:sp>
          <p:nvSpPr>
            <p:cNvPr id="241" name="Google Shape;241;p18"/>
            <p:cNvSpPr/>
            <p:nvPr/>
          </p:nvSpPr>
          <p:spPr>
            <a:xfrm>
              <a:off x="285750" y="5129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Resume template</a:t>
              </a:r>
              <a:endParaRPr/>
            </a:p>
          </p:txBody>
        </p:sp>
        <p:sp>
          <p:nvSpPr>
            <p:cNvPr id="242" name="Google Shape;242;p18"/>
            <p:cNvSpPr/>
            <p:nvPr/>
          </p:nvSpPr>
          <p:spPr>
            <a:xfrm>
              <a:off x="285750" y="5637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Mockup template</a:t>
              </a:r>
              <a:endParaRPr/>
            </a:p>
          </p:txBody>
        </p:sp>
        <p:sp>
          <p:nvSpPr>
            <p:cNvPr id="243" name="Google Shape;243;p18"/>
            <p:cNvSpPr/>
            <p:nvPr/>
          </p:nvSpPr>
          <p:spPr>
            <a:xfrm>
              <a:off x="19050" y="3124200"/>
              <a:ext cx="3619500" cy="25400"/>
            </a:xfrm>
            <a:prstGeom prst="rect">
              <a:avLst/>
            </a:prstGeom>
            <a:solidFill>
              <a:srgbClr val="D6D6D6"/>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244" name="Google Shape;244;p18"/>
          <p:cNvGrpSpPr/>
          <p:nvPr/>
        </p:nvGrpSpPr>
        <p:grpSpPr>
          <a:xfrm>
            <a:off x="4172520" y="2292012"/>
            <a:ext cx="1928707" cy="4131987"/>
            <a:chOff x="0" y="-1"/>
            <a:chExt cx="3657600" cy="7835901"/>
          </a:xfrm>
        </p:grpSpPr>
        <p:sp>
          <p:nvSpPr>
            <p:cNvPr id="245" name="Google Shape;245;p18"/>
            <p:cNvSpPr/>
            <p:nvPr/>
          </p:nvSpPr>
          <p:spPr>
            <a:xfrm>
              <a:off x="19050" y="-1"/>
              <a:ext cx="3619500" cy="736602"/>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46" name="Google Shape;246;p18"/>
            <p:cNvSpPr/>
            <p:nvPr/>
          </p:nvSpPr>
          <p:spPr>
            <a:xfrm>
              <a:off x="19050" y="730250"/>
              <a:ext cx="3619500" cy="6464300"/>
            </a:xfrm>
            <a:prstGeom prst="rect">
              <a:avLst/>
            </a:prstGeom>
            <a:solidFill>
              <a:srgbClr val="F4F4F4"/>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47" name="Google Shape;247;p18"/>
            <p:cNvSpPr/>
            <p:nvPr/>
          </p:nvSpPr>
          <p:spPr>
            <a:xfrm>
              <a:off x="0" y="730250"/>
              <a:ext cx="3657600" cy="1790700"/>
            </a:xfrm>
            <a:custGeom>
              <a:rect b="b" l="l" r="r" t="t"/>
              <a:pathLst>
                <a:path extrusionOk="0" h="21600" w="21600">
                  <a:moveTo>
                    <a:pt x="0" y="46"/>
                  </a:moveTo>
                  <a:lnTo>
                    <a:pt x="10800" y="21600"/>
                  </a:lnTo>
                  <a:lnTo>
                    <a:pt x="21600" y="46"/>
                  </a:lnTo>
                  <a:lnTo>
                    <a:pt x="10800" y="0"/>
                  </a:lnTo>
                  <a:lnTo>
                    <a:pt x="0" y="46"/>
                  </a:lnTo>
                  <a:close/>
                </a:path>
              </a:pathLst>
            </a:custGeom>
            <a:solidFill>
              <a:schemeClr val="accent2"/>
            </a:solidFill>
            <a:ln cap="flat" cmpd="sng" w="25400">
              <a:solidFill>
                <a:srgbClr val="000000">
                  <a:alpha val="0"/>
                </a:srgbClr>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48" name="Google Shape;248;p18"/>
            <p:cNvSpPr/>
            <p:nvPr/>
          </p:nvSpPr>
          <p:spPr>
            <a:xfrm>
              <a:off x="895349" y="137892"/>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318">
                  <a:solidFill>
                    <a:srgbClr val="F4F4F4"/>
                  </a:solidFill>
                  <a:latin typeface="Twentieth Century"/>
                  <a:ea typeface="Twentieth Century"/>
                  <a:cs typeface="Twentieth Century"/>
                  <a:sym typeface="Twentieth Century"/>
                </a:rPr>
                <a:t>Normal</a:t>
              </a:r>
              <a:endParaRPr/>
            </a:p>
          </p:txBody>
        </p:sp>
        <p:sp>
          <p:nvSpPr>
            <p:cNvPr id="249" name="Google Shape;249;p18"/>
            <p:cNvSpPr/>
            <p:nvPr/>
          </p:nvSpPr>
          <p:spPr>
            <a:xfrm>
              <a:off x="19050" y="6489700"/>
              <a:ext cx="3619500" cy="1346200"/>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50" name="Google Shape;250;p18"/>
            <p:cNvSpPr/>
            <p:nvPr/>
          </p:nvSpPr>
          <p:spPr>
            <a:xfrm>
              <a:off x="920750" y="999504"/>
              <a:ext cx="1866900" cy="76959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2637">
                  <a:solidFill>
                    <a:srgbClr val="F4F4F4"/>
                  </a:solidFill>
                  <a:latin typeface="Twentieth Century"/>
                  <a:ea typeface="Twentieth Century"/>
                  <a:cs typeface="Twentieth Century"/>
                  <a:sym typeface="Twentieth Century"/>
                </a:rPr>
                <a:t>$150</a:t>
              </a:r>
              <a:endParaRPr/>
            </a:p>
          </p:txBody>
        </p:sp>
        <p:sp>
          <p:nvSpPr>
            <p:cNvPr id="251" name="Google Shape;251;p18"/>
            <p:cNvSpPr/>
            <p:nvPr/>
          </p:nvSpPr>
          <p:spPr>
            <a:xfrm>
              <a:off x="895349" y="2614393"/>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318">
                  <a:solidFill>
                    <a:srgbClr val="9C9C9C"/>
                  </a:solidFill>
                  <a:latin typeface="Twentieth Century"/>
                  <a:ea typeface="Twentieth Century"/>
                  <a:cs typeface="Twentieth Century"/>
                  <a:sym typeface="Twentieth Century"/>
                </a:rPr>
                <a:t>Monthly</a:t>
              </a:r>
              <a:endParaRPr/>
            </a:p>
          </p:txBody>
        </p:sp>
        <p:sp>
          <p:nvSpPr>
            <p:cNvPr id="252" name="Google Shape;252;p18"/>
            <p:cNvSpPr/>
            <p:nvPr/>
          </p:nvSpPr>
          <p:spPr>
            <a:xfrm>
              <a:off x="381000" y="6700836"/>
              <a:ext cx="2819401" cy="973509"/>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en-US" sz="949">
                  <a:solidFill>
                    <a:srgbClr val="F4F4F4"/>
                  </a:solidFill>
                  <a:latin typeface="Twentieth Century"/>
                  <a:ea typeface="Twentieth Century"/>
                  <a:cs typeface="Twentieth Century"/>
                  <a:sym typeface="Twentieth Century"/>
                </a:rPr>
                <a:t>Lorem ipsum dolor sit amet, consectetur adipiscing elit.</a:t>
              </a:r>
              <a:r>
                <a:rPr lang="en-US" sz="949">
                  <a:solidFill>
                    <a:srgbClr val="F4F4F4"/>
                  </a:solidFill>
                  <a:latin typeface="Twentieth Century"/>
                  <a:ea typeface="Twentieth Century"/>
                  <a:cs typeface="Twentieth Century"/>
                  <a:sym typeface="Twentieth Century"/>
                </a:rPr>
                <a:t> Integer mollis vehicula.</a:t>
              </a:r>
              <a:endParaRPr/>
            </a:p>
          </p:txBody>
        </p:sp>
        <p:sp>
          <p:nvSpPr>
            <p:cNvPr id="253" name="Google Shape;253;p18"/>
            <p:cNvSpPr/>
            <p:nvPr/>
          </p:nvSpPr>
          <p:spPr>
            <a:xfrm>
              <a:off x="285750" y="3592558"/>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Keynotes files</a:t>
              </a:r>
              <a:endParaRPr/>
            </a:p>
          </p:txBody>
        </p:sp>
        <p:sp>
          <p:nvSpPr>
            <p:cNvPr id="254" name="Google Shape;254;p18"/>
            <p:cNvSpPr/>
            <p:nvPr/>
          </p:nvSpPr>
          <p:spPr>
            <a:xfrm>
              <a:off x="285750" y="4113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Powerpoint file</a:t>
              </a:r>
              <a:endParaRPr/>
            </a:p>
          </p:txBody>
        </p:sp>
        <p:sp>
          <p:nvSpPr>
            <p:cNvPr id="255" name="Google Shape;255;p18"/>
            <p:cNvSpPr/>
            <p:nvPr/>
          </p:nvSpPr>
          <p:spPr>
            <a:xfrm>
              <a:off x="285750" y="4621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Flyer templates</a:t>
              </a:r>
              <a:endParaRPr/>
            </a:p>
          </p:txBody>
        </p:sp>
        <p:sp>
          <p:nvSpPr>
            <p:cNvPr id="256" name="Google Shape;256;p18"/>
            <p:cNvSpPr/>
            <p:nvPr/>
          </p:nvSpPr>
          <p:spPr>
            <a:xfrm>
              <a:off x="285750" y="5129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Resume template</a:t>
              </a:r>
              <a:endParaRPr/>
            </a:p>
          </p:txBody>
        </p:sp>
        <p:sp>
          <p:nvSpPr>
            <p:cNvPr id="257" name="Google Shape;257;p18"/>
            <p:cNvSpPr/>
            <p:nvPr/>
          </p:nvSpPr>
          <p:spPr>
            <a:xfrm>
              <a:off x="285750" y="5637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Mockup template</a:t>
              </a:r>
              <a:endParaRPr/>
            </a:p>
          </p:txBody>
        </p:sp>
        <p:sp>
          <p:nvSpPr>
            <p:cNvPr id="258" name="Google Shape;258;p18"/>
            <p:cNvSpPr/>
            <p:nvPr/>
          </p:nvSpPr>
          <p:spPr>
            <a:xfrm>
              <a:off x="19050" y="3124200"/>
              <a:ext cx="3619500" cy="25400"/>
            </a:xfrm>
            <a:prstGeom prst="rect">
              <a:avLst/>
            </a:prstGeom>
            <a:solidFill>
              <a:srgbClr val="D6D6D6"/>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259" name="Google Shape;259;p18"/>
          <p:cNvGrpSpPr/>
          <p:nvPr/>
        </p:nvGrpSpPr>
        <p:grpSpPr>
          <a:xfrm>
            <a:off x="6650372" y="2292012"/>
            <a:ext cx="1928707" cy="4131987"/>
            <a:chOff x="0" y="-1"/>
            <a:chExt cx="3657600" cy="7835901"/>
          </a:xfrm>
        </p:grpSpPr>
        <p:sp>
          <p:nvSpPr>
            <p:cNvPr id="260" name="Google Shape;260;p18"/>
            <p:cNvSpPr/>
            <p:nvPr/>
          </p:nvSpPr>
          <p:spPr>
            <a:xfrm>
              <a:off x="19050" y="-1"/>
              <a:ext cx="3619500" cy="736602"/>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61" name="Google Shape;261;p18"/>
            <p:cNvSpPr/>
            <p:nvPr/>
          </p:nvSpPr>
          <p:spPr>
            <a:xfrm>
              <a:off x="19050" y="730250"/>
              <a:ext cx="3619500" cy="6464300"/>
            </a:xfrm>
            <a:prstGeom prst="rect">
              <a:avLst/>
            </a:prstGeom>
            <a:solidFill>
              <a:srgbClr val="F4F4F4"/>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62" name="Google Shape;262;p18"/>
            <p:cNvSpPr/>
            <p:nvPr/>
          </p:nvSpPr>
          <p:spPr>
            <a:xfrm>
              <a:off x="0" y="730250"/>
              <a:ext cx="3657600" cy="1790700"/>
            </a:xfrm>
            <a:custGeom>
              <a:rect b="b" l="l" r="r" t="t"/>
              <a:pathLst>
                <a:path extrusionOk="0" h="21600" w="21600">
                  <a:moveTo>
                    <a:pt x="0" y="46"/>
                  </a:moveTo>
                  <a:lnTo>
                    <a:pt x="10800" y="21600"/>
                  </a:lnTo>
                  <a:lnTo>
                    <a:pt x="21600" y="46"/>
                  </a:lnTo>
                  <a:lnTo>
                    <a:pt x="10800" y="0"/>
                  </a:lnTo>
                  <a:lnTo>
                    <a:pt x="0" y="46"/>
                  </a:lnTo>
                  <a:close/>
                </a:path>
              </a:pathLst>
            </a:custGeom>
            <a:solidFill>
              <a:schemeClr val="accent2"/>
            </a:solidFill>
            <a:ln cap="flat" cmpd="sng" w="25400">
              <a:solidFill>
                <a:schemeClr val="accent1">
                  <a:alpha val="0"/>
                </a:schemeClr>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63" name="Google Shape;263;p18"/>
            <p:cNvSpPr/>
            <p:nvPr/>
          </p:nvSpPr>
          <p:spPr>
            <a:xfrm>
              <a:off x="895349" y="137892"/>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318">
                  <a:solidFill>
                    <a:srgbClr val="F4F4F4"/>
                  </a:solidFill>
                  <a:latin typeface="Twentieth Century"/>
                  <a:ea typeface="Twentieth Century"/>
                  <a:cs typeface="Twentieth Century"/>
                  <a:sym typeface="Twentieth Century"/>
                </a:rPr>
                <a:t>Normal</a:t>
              </a:r>
              <a:endParaRPr/>
            </a:p>
          </p:txBody>
        </p:sp>
        <p:sp>
          <p:nvSpPr>
            <p:cNvPr id="264" name="Google Shape;264;p18"/>
            <p:cNvSpPr/>
            <p:nvPr/>
          </p:nvSpPr>
          <p:spPr>
            <a:xfrm>
              <a:off x="19050" y="6489700"/>
              <a:ext cx="3619500" cy="1346200"/>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65" name="Google Shape;265;p18"/>
            <p:cNvSpPr/>
            <p:nvPr/>
          </p:nvSpPr>
          <p:spPr>
            <a:xfrm>
              <a:off x="920750" y="999504"/>
              <a:ext cx="1866900" cy="76959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2637">
                  <a:solidFill>
                    <a:srgbClr val="F4F4F4"/>
                  </a:solidFill>
                  <a:latin typeface="Twentieth Century"/>
                  <a:ea typeface="Twentieth Century"/>
                  <a:cs typeface="Twentieth Century"/>
                  <a:sym typeface="Twentieth Century"/>
                </a:rPr>
                <a:t>$150</a:t>
              </a:r>
              <a:endParaRPr/>
            </a:p>
          </p:txBody>
        </p:sp>
        <p:sp>
          <p:nvSpPr>
            <p:cNvPr id="266" name="Google Shape;266;p18"/>
            <p:cNvSpPr/>
            <p:nvPr/>
          </p:nvSpPr>
          <p:spPr>
            <a:xfrm>
              <a:off x="895349" y="2614393"/>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318">
                  <a:solidFill>
                    <a:srgbClr val="9C9C9C"/>
                  </a:solidFill>
                  <a:latin typeface="Twentieth Century"/>
                  <a:ea typeface="Twentieth Century"/>
                  <a:cs typeface="Twentieth Century"/>
                  <a:sym typeface="Twentieth Century"/>
                </a:rPr>
                <a:t>Monthly</a:t>
              </a:r>
              <a:endParaRPr/>
            </a:p>
          </p:txBody>
        </p:sp>
        <p:sp>
          <p:nvSpPr>
            <p:cNvPr id="267" name="Google Shape;267;p18"/>
            <p:cNvSpPr/>
            <p:nvPr/>
          </p:nvSpPr>
          <p:spPr>
            <a:xfrm>
              <a:off x="381000" y="6700836"/>
              <a:ext cx="2819401" cy="973509"/>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en-US" sz="949">
                  <a:solidFill>
                    <a:srgbClr val="F4F4F4"/>
                  </a:solidFill>
                  <a:latin typeface="Twentieth Century"/>
                  <a:ea typeface="Twentieth Century"/>
                  <a:cs typeface="Twentieth Century"/>
                  <a:sym typeface="Twentieth Century"/>
                </a:rPr>
                <a:t>Lorem ipsum dolor sit amet, consectetur adipiscing elit.</a:t>
              </a:r>
              <a:r>
                <a:rPr lang="en-US" sz="949">
                  <a:solidFill>
                    <a:srgbClr val="F4F4F4"/>
                  </a:solidFill>
                  <a:latin typeface="Twentieth Century"/>
                  <a:ea typeface="Twentieth Century"/>
                  <a:cs typeface="Twentieth Century"/>
                  <a:sym typeface="Twentieth Century"/>
                </a:rPr>
                <a:t> Integer mollis vehicula.</a:t>
              </a:r>
              <a:endParaRPr/>
            </a:p>
          </p:txBody>
        </p:sp>
        <p:sp>
          <p:nvSpPr>
            <p:cNvPr id="268" name="Google Shape;268;p18"/>
            <p:cNvSpPr/>
            <p:nvPr/>
          </p:nvSpPr>
          <p:spPr>
            <a:xfrm>
              <a:off x="285750" y="3592558"/>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Keynotes files</a:t>
              </a:r>
              <a:endParaRPr/>
            </a:p>
          </p:txBody>
        </p:sp>
        <p:sp>
          <p:nvSpPr>
            <p:cNvPr id="269" name="Google Shape;269;p18"/>
            <p:cNvSpPr/>
            <p:nvPr/>
          </p:nvSpPr>
          <p:spPr>
            <a:xfrm>
              <a:off x="285750" y="4113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Powerpoint file</a:t>
              </a:r>
              <a:endParaRPr/>
            </a:p>
          </p:txBody>
        </p:sp>
        <p:sp>
          <p:nvSpPr>
            <p:cNvPr id="270" name="Google Shape;270;p18"/>
            <p:cNvSpPr/>
            <p:nvPr/>
          </p:nvSpPr>
          <p:spPr>
            <a:xfrm>
              <a:off x="285750" y="4621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Flyer templates</a:t>
              </a:r>
              <a:endParaRPr/>
            </a:p>
          </p:txBody>
        </p:sp>
        <p:sp>
          <p:nvSpPr>
            <p:cNvPr id="271" name="Google Shape;271;p18"/>
            <p:cNvSpPr/>
            <p:nvPr/>
          </p:nvSpPr>
          <p:spPr>
            <a:xfrm>
              <a:off x="285750" y="5129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Resume template</a:t>
              </a:r>
              <a:endParaRPr/>
            </a:p>
          </p:txBody>
        </p:sp>
        <p:sp>
          <p:nvSpPr>
            <p:cNvPr id="272" name="Google Shape;272;p18"/>
            <p:cNvSpPr/>
            <p:nvPr/>
          </p:nvSpPr>
          <p:spPr>
            <a:xfrm>
              <a:off x="285750" y="5637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Mockup template</a:t>
              </a:r>
              <a:endParaRPr/>
            </a:p>
          </p:txBody>
        </p:sp>
        <p:sp>
          <p:nvSpPr>
            <p:cNvPr id="273" name="Google Shape;273;p18"/>
            <p:cNvSpPr/>
            <p:nvPr/>
          </p:nvSpPr>
          <p:spPr>
            <a:xfrm>
              <a:off x="19050" y="3124200"/>
              <a:ext cx="3619500" cy="25400"/>
            </a:xfrm>
            <a:prstGeom prst="rect">
              <a:avLst/>
            </a:prstGeom>
            <a:solidFill>
              <a:srgbClr val="D6D6D6"/>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274" name="Google Shape;274;p18"/>
          <p:cNvGrpSpPr/>
          <p:nvPr/>
        </p:nvGrpSpPr>
        <p:grpSpPr>
          <a:xfrm>
            <a:off x="9228678" y="2292012"/>
            <a:ext cx="1928707" cy="4131987"/>
            <a:chOff x="0" y="-1"/>
            <a:chExt cx="3657600" cy="7835901"/>
          </a:xfrm>
        </p:grpSpPr>
        <p:sp>
          <p:nvSpPr>
            <p:cNvPr id="275" name="Google Shape;275;p18"/>
            <p:cNvSpPr/>
            <p:nvPr/>
          </p:nvSpPr>
          <p:spPr>
            <a:xfrm>
              <a:off x="19050" y="-1"/>
              <a:ext cx="3619500" cy="736602"/>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76" name="Google Shape;276;p18"/>
            <p:cNvSpPr/>
            <p:nvPr/>
          </p:nvSpPr>
          <p:spPr>
            <a:xfrm>
              <a:off x="19050" y="730250"/>
              <a:ext cx="3619500" cy="6464300"/>
            </a:xfrm>
            <a:prstGeom prst="rect">
              <a:avLst/>
            </a:prstGeom>
            <a:solidFill>
              <a:srgbClr val="F4F4F4"/>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77" name="Google Shape;277;p18"/>
            <p:cNvSpPr/>
            <p:nvPr/>
          </p:nvSpPr>
          <p:spPr>
            <a:xfrm>
              <a:off x="0" y="730250"/>
              <a:ext cx="3657600" cy="1790700"/>
            </a:xfrm>
            <a:custGeom>
              <a:rect b="b" l="l" r="r" t="t"/>
              <a:pathLst>
                <a:path extrusionOk="0" h="21600" w="21600">
                  <a:moveTo>
                    <a:pt x="0" y="46"/>
                  </a:moveTo>
                  <a:lnTo>
                    <a:pt x="10800" y="21600"/>
                  </a:lnTo>
                  <a:lnTo>
                    <a:pt x="21600" y="46"/>
                  </a:lnTo>
                  <a:lnTo>
                    <a:pt x="10800" y="0"/>
                  </a:lnTo>
                  <a:lnTo>
                    <a:pt x="0" y="46"/>
                  </a:lnTo>
                  <a:close/>
                </a:path>
              </a:pathLst>
            </a:custGeom>
            <a:solidFill>
              <a:schemeClr val="accent2"/>
            </a:solidFill>
            <a:ln cap="flat" cmpd="sng" w="25400">
              <a:solidFill>
                <a:srgbClr val="000000">
                  <a:alpha val="0"/>
                </a:srgbClr>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78" name="Google Shape;278;p18"/>
            <p:cNvSpPr/>
            <p:nvPr/>
          </p:nvSpPr>
          <p:spPr>
            <a:xfrm>
              <a:off x="895349" y="137892"/>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318">
                  <a:solidFill>
                    <a:srgbClr val="F4F4F4"/>
                  </a:solidFill>
                  <a:latin typeface="Twentieth Century"/>
                  <a:ea typeface="Twentieth Century"/>
                  <a:cs typeface="Twentieth Century"/>
                  <a:sym typeface="Twentieth Century"/>
                </a:rPr>
                <a:t>Normal</a:t>
              </a:r>
              <a:endParaRPr/>
            </a:p>
          </p:txBody>
        </p:sp>
        <p:sp>
          <p:nvSpPr>
            <p:cNvPr id="279" name="Google Shape;279;p18"/>
            <p:cNvSpPr/>
            <p:nvPr/>
          </p:nvSpPr>
          <p:spPr>
            <a:xfrm>
              <a:off x="19050" y="6489700"/>
              <a:ext cx="3619500" cy="1346200"/>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280" name="Google Shape;280;p18"/>
            <p:cNvSpPr/>
            <p:nvPr/>
          </p:nvSpPr>
          <p:spPr>
            <a:xfrm>
              <a:off x="920750" y="999504"/>
              <a:ext cx="1866900" cy="76959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2637">
                  <a:solidFill>
                    <a:srgbClr val="F4F4F4"/>
                  </a:solidFill>
                  <a:latin typeface="Twentieth Century"/>
                  <a:ea typeface="Twentieth Century"/>
                  <a:cs typeface="Twentieth Century"/>
                  <a:sym typeface="Twentieth Century"/>
                </a:rPr>
                <a:t>$150</a:t>
              </a:r>
              <a:endParaRPr/>
            </a:p>
          </p:txBody>
        </p:sp>
        <p:sp>
          <p:nvSpPr>
            <p:cNvPr id="281" name="Google Shape;281;p18"/>
            <p:cNvSpPr/>
            <p:nvPr/>
          </p:nvSpPr>
          <p:spPr>
            <a:xfrm>
              <a:off x="895349" y="2614393"/>
              <a:ext cx="1866900" cy="38461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318">
                  <a:solidFill>
                    <a:srgbClr val="9C9C9C"/>
                  </a:solidFill>
                  <a:latin typeface="Twentieth Century"/>
                  <a:ea typeface="Twentieth Century"/>
                  <a:cs typeface="Twentieth Century"/>
                  <a:sym typeface="Twentieth Century"/>
                </a:rPr>
                <a:t>Monthly</a:t>
              </a:r>
              <a:endParaRPr/>
            </a:p>
          </p:txBody>
        </p:sp>
        <p:sp>
          <p:nvSpPr>
            <p:cNvPr id="282" name="Google Shape;282;p18"/>
            <p:cNvSpPr/>
            <p:nvPr/>
          </p:nvSpPr>
          <p:spPr>
            <a:xfrm>
              <a:off x="381000" y="6700836"/>
              <a:ext cx="2819401" cy="973509"/>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en-US" sz="949">
                  <a:solidFill>
                    <a:srgbClr val="F4F4F4"/>
                  </a:solidFill>
                  <a:latin typeface="Twentieth Century"/>
                  <a:ea typeface="Twentieth Century"/>
                  <a:cs typeface="Twentieth Century"/>
                  <a:sym typeface="Twentieth Century"/>
                </a:rPr>
                <a:t>Lorem ipsum dolor sit amet, consectetur adipiscing elit.</a:t>
              </a:r>
              <a:r>
                <a:rPr lang="en-US" sz="949">
                  <a:solidFill>
                    <a:srgbClr val="F4F4F4"/>
                  </a:solidFill>
                  <a:latin typeface="Twentieth Century"/>
                  <a:ea typeface="Twentieth Century"/>
                  <a:cs typeface="Twentieth Century"/>
                  <a:sym typeface="Twentieth Century"/>
                </a:rPr>
                <a:t> Integer mollis vehicula.</a:t>
              </a:r>
              <a:endParaRPr/>
            </a:p>
          </p:txBody>
        </p:sp>
        <p:sp>
          <p:nvSpPr>
            <p:cNvPr id="283" name="Google Shape;283;p18"/>
            <p:cNvSpPr/>
            <p:nvPr/>
          </p:nvSpPr>
          <p:spPr>
            <a:xfrm>
              <a:off x="285750" y="3592558"/>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Keynotes files</a:t>
              </a:r>
              <a:endParaRPr/>
            </a:p>
          </p:txBody>
        </p:sp>
        <p:sp>
          <p:nvSpPr>
            <p:cNvPr id="284" name="Google Shape;284;p18"/>
            <p:cNvSpPr/>
            <p:nvPr/>
          </p:nvSpPr>
          <p:spPr>
            <a:xfrm>
              <a:off x="285750" y="4113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Powerpoint file</a:t>
              </a:r>
              <a:endParaRPr/>
            </a:p>
          </p:txBody>
        </p:sp>
        <p:sp>
          <p:nvSpPr>
            <p:cNvPr id="285" name="Google Shape;285;p18"/>
            <p:cNvSpPr/>
            <p:nvPr/>
          </p:nvSpPr>
          <p:spPr>
            <a:xfrm>
              <a:off x="285750" y="4621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2 Flyer templates</a:t>
              </a:r>
              <a:endParaRPr/>
            </a:p>
          </p:txBody>
        </p:sp>
        <p:sp>
          <p:nvSpPr>
            <p:cNvPr id="286" name="Google Shape;286;p18"/>
            <p:cNvSpPr/>
            <p:nvPr/>
          </p:nvSpPr>
          <p:spPr>
            <a:xfrm>
              <a:off x="285750" y="5129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Resume template</a:t>
              </a:r>
              <a:endParaRPr/>
            </a:p>
          </p:txBody>
        </p:sp>
        <p:sp>
          <p:nvSpPr>
            <p:cNvPr id="287" name="Google Shape;287;p18"/>
            <p:cNvSpPr/>
            <p:nvPr/>
          </p:nvSpPr>
          <p:spPr>
            <a:xfrm>
              <a:off x="285750" y="5637259"/>
              <a:ext cx="3086103" cy="307884"/>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lang="en-US" sz="1055">
                  <a:solidFill>
                    <a:srgbClr val="9C9C9C"/>
                  </a:solidFill>
                  <a:latin typeface="Twentieth Century"/>
                  <a:ea typeface="Twentieth Century"/>
                  <a:cs typeface="Twentieth Century"/>
                  <a:sym typeface="Twentieth Century"/>
                </a:rPr>
                <a:t>1 Mockup template</a:t>
              </a:r>
              <a:endParaRPr/>
            </a:p>
          </p:txBody>
        </p:sp>
        <p:sp>
          <p:nvSpPr>
            <p:cNvPr id="288" name="Google Shape;288;p18"/>
            <p:cNvSpPr/>
            <p:nvPr/>
          </p:nvSpPr>
          <p:spPr>
            <a:xfrm>
              <a:off x="19050" y="3124200"/>
              <a:ext cx="3619500" cy="25400"/>
            </a:xfrm>
            <a:prstGeom prst="rect">
              <a:avLst/>
            </a:prstGeom>
            <a:solidFill>
              <a:srgbClr val="D6D6D6"/>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sp>
        <p:nvSpPr>
          <p:cNvPr id="289" name="Google Shape;289;p18"/>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290" name="Google Shape;290;p18"/>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228"/>
                                        </p:tgtEl>
                                        <p:attrNameLst>
                                          <p:attrName>style.visibility</p:attrName>
                                        </p:attrNameLst>
                                      </p:cBhvr>
                                      <p:to>
                                        <p:strVal val="visible"/>
                                      </p:to>
                                    </p:set>
                                    <p:anim calcmode="lin" valueType="num">
                                      <p:cBhvr additive="base">
                                        <p:cTn dur="500"/>
                                        <p:tgtEl>
                                          <p:spTgt spid="228"/>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3" presetSubtype="16">
                                  <p:stCondLst>
                                    <p:cond delay="100"/>
                                  </p:stCondLst>
                                  <p:childTnLst>
                                    <p:set>
                                      <p:cBhvr>
                                        <p:cTn dur="1" fill="hold">
                                          <p:stCondLst>
                                            <p:cond delay="0"/>
                                          </p:stCondLst>
                                        </p:cTn>
                                        <p:tgtEl>
                                          <p:spTgt spid="229"/>
                                        </p:tgtEl>
                                        <p:attrNameLst>
                                          <p:attrName>style.visibility</p:attrName>
                                        </p:attrNameLst>
                                      </p:cBhvr>
                                      <p:to>
                                        <p:strVal val="visible"/>
                                      </p:to>
                                    </p:set>
                                    <p:anim calcmode="lin" valueType="num">
                                      <p:cBhvr additive="base">
                                        <p:cTn dur="500"/>
                                        <p:tgtEl>
                                          <p:spTgt spid="229"/>
                                        </p:tgtEl>
                                        <p:attrNameLst>
                                          <p:attrName>ppt_w</p:attrName>
                                        </p:attrNameLst>
                                      </p:cBhvr>
                                      <p:tavLst>
                                        <p:tav fmla="" tm="0">
                                          <p:val>
                                            <p:strVal val="0"/>
                                          </p:val>
                                        </p:tav>
                                        <p:tav fmla="" tm="100000">
                                          <p:val>
                                            <p:strVal val="#ppt_w"/>
                                          </p:val>
                                        </p:tav>
                                      </p:tavLst>
                                    </p:anim>
                                    <p:anim calcmode="lin" valueType="num">
                                      <p:cBhvr additive="base">
                                        <p:cTn dur="500"/>
                                        <p:tgtEl>
                                          <p:spTgt spid="229"/>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100"/>
                                  </p:stCondLst>
                                  <p:childTnLst>
                                    <p:set>
                                      <p:cBhvr>
                                        <p:cTn dur="1" fill="hold">
                                          <p:stCondLst>
                                            <p:cond delay="0"/>
                                          </p:stCondLst>
                                        </p:cTn>
                                        <p:tgtEl>
                                          <p:spTgt spid="244"/>
                                        </p:tgtEl>
                                        <p:attrNameLst>
                                          <p:attrName>style.visibility</p:attrName>
                                        </p:attrNameLst>
                                      </p:cBhvr>
                                      <p:to>
                                        <p:strVal val="visible"/>
                                      </p:to>
                                    </p:set>
                                    <p:anim calcmode="lin" valueType="num">
                                      <p:cBhvr additive="base">
                                        <p:cTn dur="500"/>
                                        <p:tgtEl>
                                          <p:spTgt spid="244"/>
                                        </p:tgtEl>
                                        <p:attrNameLst>
                                          <p:attrName>ppt_w</p:attrName>
                                        </p:attrNameLst>
                                      </p:cBhvr>
                                      <p:tavLst>
                                        <p:tav fmla="" tm="0">
                                          <p:val>
                                            <p:strVal val="0"/>
                                          </p:val>
                                        </p:tav>
                                        <p:tav fmla="" tm="100000">
                                          <p:val>
                                            <p:strVal val="#ppt_w"/>
                                          </p:val>
                                        </p:tav>
                                      </p:tavLst>
                                    </p:anim>
                                    <p:anim calcmode="lin" valueType="num">
                                      <p:cBhvr additive="base">
                                        <p:cTn dur="500"/>
                                        <p:tgtEl>
                                          <p:spTgt spid="24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10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ppt_w</p:attrName>
                                        </p:attrNameLst>
                                      </p:cBhvr>
                                      <p:tavLst>
                                        <p:tav fmla="" tm="0">
                                          <p:val>
                                            <p:strVal val="0"/>
                                          </p:val>
                                        </p:tav>
                                        <p:tav fmla="" tm="100000">
                                          <p:val>
                                            <p:strVal val="#ppt_w"/>
                                          </p:val>
                                        </p:tav>
                                      </p:tavLst>
                                    </p:anim>
                                    <p:anim calcmode="lin" valueType="num">
                                      <p:cBhvr additive="base">
                                        <p:cTn dur="500"/>
                                        <p:tgtEl>
                                          <p:spTgt spid="259"/>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100"/>
                                  </p:stCondLst>
                                  <p:childTnLst>
                                    <p:set>
                                      <p:cBhvr>
                                        <p:cTn dur="1" fill="hold">
                                          <p:stCondLst>
                                            <p:cond delay="0"/>
                                          </p:stCondLst>
                                        </p:cTn>
                                        <p:tgtEl>
                                          <p:spTgt spid="274"/>
                                        </p:tgtEl>
                                        <p:attrNameLst>
                                          <p:attrName>style.visibility</p:attrName>
                                        </p:attrNameLst>
                                      </p:cBhvr>
                                      <p:to>
                                        <p:strVal val="visible"/>
                                      </p:to>
                                    </p:set>
                                    <p:anim calcmode="lin" valueType="num">
                                      <p:cBhvr additive="base">
                                        <p:cTn dur="500"/>
                                        <p:tgtEl>
                                          <p:spTgt spid="274"/>
                                        </p:tgtEl>
                                        <p:attrNameLst>
                                          <p:attrName>ppt_w</p:attrName>
                                        </p:attrNameLst>
                                      </p:cBhvr>
                                      <p:tavLst>
                                        <p:tav fmla="" tm="0">
                                          <p:val>
                                            <p:strVal val="0"/>
                                          </p:val>
                                        </p:tav>
                                        <p:tav fmla="" tm="100000">
                                          <p:val>
                                            <p:strVal val="#ppt_w"/>
                                          </p:val>
                                        </p:tav>
                                      </p:tavLst>
                                    </p:anim>
                                    <p:anim calcmode="lin" valueType="num">
                                      <p:cBhvr additive="base">
                                        <p:cTn dur="500"/>
                                        <p:tgtEl>
                                          <p:spTgt spid="274"/>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19"/>
          <p:cNvSpPr/>
          <p:nvPr/>
        </p:nvSpPr>
        <p:spPr>
          <a:xfrm>
            <a:off x="1741546" y="1629021"/>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sp>
        <p:nvSpPr>
          <p:cNvPr id="297" name="Google Shape;297;p19"/>
          <p:cNvSpPr/>
          <p:nvPr/>
        </p:nvSpPr>
        <p:spPr>
          <a:xfrm>
            <a:off x="4348209" y="2534273"/>
            <a:ext cx="626370" cy="626370"/>
          </a:xfrm>
          <a:prstGeom prst="roundRect">
            <a:avLst>
              <a:gd fmla="val 20667" name="adj"/>
            </a:avLst>
          </a:prstGeom>
          <a:solidFill>
            <a:schemeClr val="accent3"/>
          </a:solid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t/>
            </a:r>
            <a:endParaRPr sz="1687">
              <a:solidFill>
                <a:schemeClr val="dk1"/>
              </a:solidFill>
              <a:latin typeface="Twentieth Century"/>
              <a:ea typeface="Twentieth Century"/>
              <a:cs typeface="Twentieth Century"/>
              <a:sym typeface="Twentieth Century"/>
            </a:endParaRPr>
          </a:p>
        </p:txBody>
      </p:sp>
      <p:sp>
        <p:nvSpPr>
          <p:cNvPr id="298" name="Google Shape;298;p19"/>
          <p:cNvSpPr/>
          <p:nvPr/>
        </p:nvSpPr>
        <p:spPr>
          <a:xfrm>
            <a:off x="4529099" y="2650452"/>
            <a:ext cx="279658" cy="400652"/>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2109">
                <a:solidFill>
                  <a:srgbClr val="FFFFFF"/>
                </a:solidFill>
                <a:latin typeface="Twentieth Century"/>
                <a:ea typeface="Twentieth Century"/>
                <a:cs typeface="Twentieth Century"/>
                <a:sym typeface="Twentieth Century"/>
              </a:rPr>
              <a:t></a:t>
            </a:r>
            <a:endParaRPr/>
          </a:p>
        </p:txBody>
      </p:sp>
      <p:sp>
        <p:nvSpPr>
          <p:cNvPr id="299" name="Google Shape;299;p19"/>
          <p:cNvSpPr/>
          <p:nvPr/>
        </p:nvSpPr>
        <p:spPr>
          <a:xfrm>
            <a:off x="1689749" y="2590634"/>
            <a:ext cx="2477893" cy="202812"/>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1318">
                <a:solidFill>
                  <a:srgbClr val="002641"/>
                </a:solidFill>
                <a:latin typeface="Twentieth Century"/>
                <a:ea typeface="Twentieth Century"/>
                <a:cs typeface="Twentieth Century"/>
                <a:sym typeface="Twentieth Century"/>
              </a:rPr>
              <a:t>Mail Marketing</a:t>
            </a:r>
            <a:endParaRPr/>
          </a:p>
        </p:txBody>
      </p:sp>
      <p:sp>
        <p:nvSpPr>
          <p:cNvPr id="300" name="Google Shape;300;p19"/>
          <p:cNvSpPr/>
          <p:nvPr/>
        </p:nvSpPr>
        <p:spPr>
          <a:xfrm>
            <a:off x="1696446" y="2862567"/>
            <a:ext cx="2477893" cy="146066"/>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301" name="Google Shape;301;p19"/>
          <p:cNvSpPr/>
          <p:nvPr/>
        </p:nvSpPr>
        <p:spPr>
          <a:xfrm>
            <a:off x="1737413" y="3287451"/>
            <a:ext cx="3243850" cy="438197"/>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302" name="Google Shape;302;p19"/>
          <p:cNvSpPr/>
          <p:nvPr/>
        </p:nvSpPr>
        <p:spPr>
          <a:xfrm>
            <a:off x="7897565" y="2534273"/>
            <a:ext cx="626370" cy="626370"/>
          </a:xfrm>
          <a:prstGeom prst="roundRect">
            <a:avLst>
              <a:gd fmla="val 20667" name="adj"/>
            </a:avLst>
          </a:prstGeom>
          <a:solidFill>
            <a:schemeClr val="accent2"/>
          </a:solid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t/>
            </a:r>
            <a:endParaRPr sz="1687">
              <a:solidFill>
                <a:schemeClr val="dk1"/>
              </a:solidFill>
              <a:latin typeface="Twentieth Century"/>
              <a:ea typeface="Twentieth Century"/>
              <a:cs typeface="Twentieth Century"/>
              <a:sym typeface="Twentieth Century"/>
            </a:endParaRPr>
          </a:p>
        </p:txBody>
      </p:sp>
      <p:sp>
        <p:nvSpPr>
          <p:cNvPr id="303" name="Google Shape;303;p19"/>
          <p:cNvSpPr/>
          <p:nvPr/>
        </p:nvSpPr>
        <p:spPr>
          <a:xfrm>
            <a:off x="8072715" y="2650452"/>
            <a:ext cx="279658" cy="400652"/>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2109">
                <a:solidFill>
                  <a:srgbClr val="FFFFFF"/>
                </a:solidFill>
                <a:latin typeface="Twentieth Century"/>
                <a:ea typeface="Twentieth Century"/>
                <a:cs typeface="Twentieth Century"/>
                <a:sym typeface="Twentieth Century"/>
              </a:rPr>
              <a:t></a:t>
            </a:r>
            <a:endParaRPr/>
          </a:p>
        </p:txBody>
      </p:sp>
      <p:sp>
        <p:nvSpPr>
          <p:cNvPr id="304" name="Google Shape;304;p19"/>
          <p:cNvSpPr/>
          <p:nvPr/>
        </p:nvSpPr>
        <p:spPr>
          <a:xfrm>
            <a:off x="8669148" y="2586146"/>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0087B1"/>
                </a:solidFill>
                <a:latin typeface="Twentieth Century"/>
                <a:ea typeface="Twentieth Century"/>
                <a:cs typeface="Twentieth Century"/>
                <a:sym typeface="Twentieth Century"/>
              </a:rPr>
              <a:t>Social Marketing</a:t>
            </a:r>
            <a:endParaRPr/>
          </a:p>
        </p:txBody>
      </p:sp>
      <p:sp>
        <p:nvSpPr>
          <p:cNvPr id="305" name="Google Shape;305;p19"/>
          <p:cNvSpPr/>
          <p:nvPr/>
        </p:nvSpPr>
        <p:spPr>
          <a:xfrm>
            <a:off x="8674614" y="2862567"/>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306" name="Google Shape;306;p19"/>
          <p:cNvSpPr/>
          <p:nvPr/>
        </p:nvSpPr>
        <p:spPr>
          <a:xfrm>
            <a:off x="7885165" y="3287451"/>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307" name="Google Shape;307;p19"/>
          <p:cNvSpPr/>
          <p:nvPr/>
        </p:nvSpPr>
        <p:spPr>
          <a:xfrm>
            <a:off x="4348209" y="4289769"/>
            <a:ext cx="626370" cy="626370"/>
          </a:xfrm>
          <a:prstGeom prst="roundRect">
            <a:avLst>
              <a:gd fmla="val 20667" name="adj"/>
            </a:avLst>
          </a:prstGeom>
          <a:solidFill>
            <a:schemeClr val="accent2"/>
          </a:solid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t/>
            </a:r>
            <a:endParaRPr sz="1687">
              <a:solidFill>
                <a:schemeClr val="dk1"/>
              </a:solidFill>
              <a:latin typeface="Twentieth Century"/>
              <a:ea typeface="Twentieth Century"/>
              <a:cs typeface="Twentieth Century"/>
              <a:sym typeface="Twentieth Century"/>
            </a:endParaRPr>
          </a:p>
        </p:txBody>
      </p:sp>
      <p:sp>
        <p:nvSpPr>
          <p:cNvPr id="308" name="Google Shape;308;p19"/>
          <p:cNvSpPr/>
          <p:nvPr/>
        </p:nvSpPr>
        <p:spPr>
          <a:xfrm>
            <a:off x="4522403" y="4405948"/>
            <a:ext cx="279658" cy="400652"/>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2109">
                <a:solidFill>
                  <a:srgbClr val="FFFFFF"/>
                </a:solidFill>
                <a:latin typeface="Twentieth Century"/>
                <a:ea typeface="Twentieth Century"/>
                <a:cs typeface="Twentieth Century"/>
                <a:sym typeface="Twentieth Century"/>
              </a:rPr>
              <a:t></a:t>
            </a:r>
            <a:endParaRPr/>
          </a:p>
        </p:txBody>
      </p:sp>
      <p:sp>
        <p:nvSpPr>
          <p:cNvPr id="309" name="Google Shape;309;p19"/>
          <p:cNvSpPr/>
          <p:nvPr/>
        </p:nvSpPr>
        <p:spPr>
          <a:xfrm>
            <a:off x="1689749" y="4346130"/>
            <a:ext cx="2477893" cy="202812"/>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1318">
                <a:solidFill>
                  <a:srgbClr val="A1BC23"/>
                </a:solidFill>
                <a:latin typeface="Twentieth Century"/>
                <a:ea typeface="Twentieth Century"/>
                <a:cs typeface="Twentieth Century"/>
                <a:sym typeface="Twentieth Century"/>
              </a:rPr>
              <a:t>Market Investigation</a:t>
            </a:r>
            <a:endParaRPr/>
          </a:p>
        </p:txBody>
      </p:sp>
      <p:sp>
        <p:nvSpPr>
          <p:cNvPr id="310" name="Google Shape;310;p19"/>
          <p:cNvSpPr/>
          <p:nvPr/>
        </p:nvSpPr>
        <p:spPr>
          <a:xfrm>
            <a:off x="1696446" y="4618063"/>
            <a:ext cx="2477893" cy="146066"/>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311" name="Google Shape;311;p19"/>
          <p:cNvSpPr/>
          <p:nvPr/>
        </p:nvSpPr>
        <p:spPr>
          <a:xfrm>
            <a:off x="1737413" y="5042946"/>
            <a:ext cx="3243850" cy="438197"/>
          </a:xfrm>
          <a:prstGeom prst="rect">
            <a:avLst/>
          </a:prstGeom>
          <a:noFill/>
          <a:ln>
            <a:noFill/>
          </a:ln>
        </p:spPr>
        <p:txBody>
          <a:bodyPr anchorCtr="0" anchor="t" bIns="0" lIns="0" spcFirstLastPara="1" rIns="0" wrap="square" tIns="0">
            <a:noAutofit/>
          </a:bodyPr>
          <a:lstStyle/>
          <a:p>
            <a:pPr indent="0" lvl="0" marL="0" marR="0" rtl="0" algn="r">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312" name="Google Shape;312;p19"/>
          <p:cNvSpPr/>
          <p:nvPr/>
        </p:nvSpPr>
        <p:spPr>
          <a:xfrm>
            <a:off x="7897565" y="4289769"/>
            <a:ext cx="626370" cy="626370"/>
          </a:xfrm>
          <a:prstGeom prst="roundRect">
            <a:avLst>
              <a:gd fmla="val 20667" name="adj"/>
            </a:avLst>
          </a:prstGeom>
          <a:solidFill>
            <a:schemeClr val="accent3"/>
          </a:solid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t/>
            </a:r>
            <a:endParaRPr sz="1687">
              <a:solidFill>
                <a:schemeClr val="dk1"/>
              </a:solidFill>
              <a:latin typeface="Twentieth Century"/>
              <a:ea typeface="Twentieth Century"/>
              <a:cs typeface="Twentieth Century"/>
              <a:sym typeface="Twentieth Century"/>
            </a:endParaRPr>
          </a:p>
        </p:txBody>
      </p:sp>
      <p:sp>
        <p:nvSpPr>
          <p:cNvPr id="313" name="Google Shape;313;p19"/>
          <p:cNvSpPr/>
          <p:nvPr/>
        </p:nvSpPr>
        <p:spPr>
          <a:xfrm>
            <a:off x="7969662" y="4405948"/>
            <a:ext cx="476370" cy="400652"/>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2109">
                <a:solidFill>
                  <a:srgbClr val="FFFFFF"/>
                </a:solidFill>
                <a:latin typeface="Twentieth Century"/>
                <a:ea typeface="Twentieth Century"/>
                <a:cs typeface="Twentieth Century"/>
                <a:sym typeface="Twentieth Century"/>
              </a:rPr>
              <a:t></a:t>
            </a:r>
            <a:endParaRPr/>
          </a:p>
        </p:txBody>
      </p:sp>
      <p:sp>
        <p:nvSpPr>
          <p:cNvPr id="314" name="Google Shape;314;p19"/>
          <p:cNvSpPr/>
          <p:nvPr/>
        </p:nvSpPr>
        <p:spPr>
          <a:xfrm>
            <a:off x="8667917" y="4346130"/>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FF8601"/>
                </a:solidFill>
                <a:latin typeface="Twentieth Century"/>
                <a:ea typeface="Twentieth Century"/>
                <a:cs typeface="Twentieth Century"/>
                <a:sym typeface="Twentieth Century"/>
              </a:rPr>
              <a:t>Creativity</a:t>
            </a:r>
            <a:endParaRPr/>
          </a:p>
        </p:txBody>
      </p:sp>
      <p:sp>
        <p:nvSpPr>
          <p:cNvPr id="315" name="Google Shape;315;p19"/>
          <p:cNvSpPr/>
          <p:nvPr/>
        </p:nvSpPr>
        <p:spPr>
          <a:xfrm>
            <a:off x="8674614" y="4618063"/>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316" name="Google Shape;316;p19"/>
          <p:cNvSpPr/>
          <p:nvPr/>
        </p:nvSpPr>
        <p:spPr>
          <a:xfrm>
            <a:off x="7885165" y="5042946"/>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grpSp>
        <p:nvGrpSpPr>
          <p:cNvPr id="317" name="Google Shape;317;p19"/>
          <p:cNvGrpSpPr/>
          <p:nvPr/>
        </p:nvGrpSpPr>
        <p:grpSpPr>
          <a:xfrm>
            <a:off x="5214461" y="2550085"/>
            <a:ext cx="2493173" cy="4012161"/>
            <a:chOff x="0" y="0"/>
            <a:chExt cx="4728052" cy="7608661"/>
          </a:xfrm>
        </p:grpSpPr>
        <p:pic>
          <p:nvPicPr>
            <p:cNvPr id="318" name="Google Shape;318;p19"/>
            <p:cNvPicPr preferRelativeResize="0"/>
            <p:nvPr/>
          </p:nvPicPr>
          <p:blipFill rotWithShape="1">
            <a:blip r:embed="rId3">
              <a:alphaModFix/>
            </a:blip>
            <a:srcRect b="0" l="0" r="0" t="0"/>
            <a:stretch/>
          </p:blipFill>
          <p:spPr>
            <a:xfrm>
              <a:off x="0" y="0"/>
              <a:ext cx="4728052" cy="7608661"/>
            </a:xfrm>
            <a:prstGeom prst="rect">
              <a:avLst/>
            </a:prstGeom>
            <a:noFill/>
            <a:ln>
              <a:noFill/>
            </a:ln>
          </p:spPr>
        </p:pic>
        <p:pic>
          <p:nvPicPr>
            <p:cNvPr id="319" name="Google Shape;319;p19"/>
            <p:cNvPicPr preferRelativeResize="0"/>
            <p:nvPr/>
          </p:nvPicPr>
          <p:blipFill rotWithShape="1">
            <a:blip r:embed="rId4">
              <a:alphaModFix/>
            </a:blip>
            <a:srcRect b="0" l="0" r="0" t="0"/>
            <a:stretch/>
          </p:blipFill>
          <p:spPr>
            <a:xfrm>
              <a:off x="328043" y="592591"/>
              <a:ext cx="4080449" cy="5526105"/>
            </a:xfrm>
            <a:prstGeom prst="rect">
              <a:avLst/>
            </a:prstGeom>
            <a:noFill/>
            <a:ln>
              <a:noFill/>
            </a:ln>
          </p:spPr>
        </p:pic>
      </p:grpSp>
      <p:sp>
        <p:nvSpPr>
          <p:cNvPr id="320" name="Google Shape;320;p19"/>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321" name="Google Shape;321;p19"/>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296"/>
                                        </p:tgtEl>
                                        <p:attrNameLst>
                                          <p:attrName>style.visibility</p:attrName>
                                        </p:attrNameLst>
                                      </p:cBhvr>
                                      <p:to>
                                        <p:strVal val="visible"/>
                                      </p:to>
                                    </p:set>
                                    <p:anim calcmode="lin" valueType="num">
                                      <p:cBhvr additive="base">
                                        <p:cTn dur="500"/>
                                        <p:tgtEl>
                                          <p:spTgt spid="296"/>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100"/>
                                  </p:stCondLst>
                                  <p:childTnLst>
                                    <p:set>
                                      <p:cBhvr>
                                        <p:cTn dur="1" fill="hold">
                                          <p:stCondLst>
                                            <p:cond delay="0"/>
                                          </p:stCondLst>
                                        </p:cTn>
                                        <p:tgtEl>
                                          <p:spTgt spid="297"/>
                                        </p:tgtEl>
                                        <p:attrNameLst>
                                          <p:attrName>style.visibility</p:attrName>
                                        </p:attrNameLst>
                                      </p:cBhvr>
                                      <p:to>
                                        <p:strVal val="visible"/>
                                      </p:to>
                                    </p:set>
                                    <p:animEffect filter="fade" transition="in">
                                      <p:cBhvr>
                                        <p:cTn dur="450"/>
                                        <p:tgtEl>
                                          <p:spTgt spid="297"/>
                                        </p:tgtEl>
                                      </p:cBhvr>
                                    </p:animEffect>
                                  </p:childTnLst>
                                </p:cTn>
                              </p:par>
                            </p:childTnLst>
                          </p:cTn>
                        </p:par>
                        <p:par>
                          <p:cTn fill="hold">
                            <p:stCondLst>
                              <p:cond delay="950"/>
                            </p:stCondLst>
                            <p:childTnLst>
                              <p:par>
                                <p:cTn fill="hold" nodeType="afterEffect" presetClass="entr" presetID="10" presetSubtype="0">
                                  <p:stCondLst>
                                    <p:cond delay="100"/>
                                  </p:stCondLst>
                                  <p:childTnLst>
                                    <p:set>
                                      <p:cBhvr>
                                        <p:cTn dur="1" fill="hold">
                                          <p:stCondLst>
                                            <p:cond delay="0"/>
                                          </p:stCondLst>
                                        </p:cTn>
                                        <p:tgtEl>
                                          <p:spTgt spid="298"/>
                                        </p:tgtEl>
                                        <p:attrNameLst>
                                          <p:attrName>style.visibility</p:attrName>
                                        </p:attrNameLst>
                                      </p:cBhvr>
                                      <p:to>
                                        <p:strVal val="visible"/>
                                      </p:to>
                                    </p:set>
                                    <p:animEffect filter="fade" transition="in">
                                      <p:cBhvr>
                                        <p:cTn dur="450"/>
                                        <p:tgtEl>
                                          <p:spTgt spid="298"/>
                                        </p:tgtEl>
                                      </p:cBhvr>
                                    </p:animEffect>
                                  </p:childTnLst>
                                </p:cTn>
                              </p:par>
                            </p:childTnLst>
                          </p:cTn>
                        </p:par>
                        <p:par>
                          <p:cTn fill="hold">
                            <p:stCondLst>
                              <p:cond delay="1400"/>
                            </p:stCondLst>
                            <p:childTnLst>
                              <p:par>
                                <p:cTn fill="hold" nodeType="afterEffect" presetClass="entr" presetID="2" presetSubtype="2">
                                  <p:stCondLst>
                                    <p:cond delay="100"/>
                                  </p:stCondLst>
                                  <p:childTnLst>
                                    <p:set>
                                      <p:cBhvr>
                                        <p:cTn dur="1" fill="hold">
                                          <p:stCondLst>
                                            <p:cond delay="0"/>
                                          </p:stCondLst>
                                        </p:cTn>
                                        <p:tgtEl>
                                          <p:spTgt spid="299"/>
                                        </p:tgtEl>
                                        <p:attrNameLst>
                                          <p:attrName>style.visibility</p:attrName>
                                        </p:attrNameLst>
                                      </p:cBhvr>
                                      <p:to>
                                        <p:strVal val="visible"/>
                                      </p:to>
                                    </p:set>
                                    <p:anim calcmode="lin" valueType="num">
                                      <p:cBhvr additive="base">
                                        <p:cTn dur="600"/>
                                        <p:tgtEl>
                                          <p:spTgt spid="299"/>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100"/>
                                  </p:stCondLst>
                                  <p:childTnLst>
                                    <p:set>
                                      <p:cBhvr>
                                        <p:cTn dur="1" fill="hold">
                                          <p:stCondLst>
                                            <p:cond delay="0"/>
                                          </p:stCondLst>
                                        </p:cTn>
                                        <p:tgtEl>
                                          <p:spTgt spid="300"/>
                                        </p:tgtEl>
                                        <p:attrNameLst>
                                          <p:attrName>style.visibility</p:attrName>
                                        </p:attrNameLst>
                                      </p:cBhvr>
                                      <p:to>
                                        <p:strVal val="visible"/>
                                      </p:to>
                                    </p:set>
                                    <p:anim calcmode="lin" valueType="num">
                                      <p:cBhvr additive="base">
                                        <p:cTn dur="700"/>
                                        <p:tgtEl>
                                          <p:spTgt spid="300"/>
                                        </p:tgtEl>
                                        <p:attrNameLst>
                                          <p:attrName>ppt_x</p:attrName>
                                        </p:attrNameLst>
                                      </p:cBhvr>
                                      <p:tavLst>
                                        <p:tav fmla="" tm="0">
                                          <p:val>
                                            <p:strVal val="#ppt_x+1"/>
                                          </p:val>
                                        </p:tav>
                                        <p:tav fmla="" tm="100000">
                                          <p:val>
                                            <p:strVal val="#ppt_x"/>
                                          </p:val>
                                        </p:tav>
                                      </p:tavLst>
                                    </p:anim>
                                  </p:childTnLst>
                                </p:cTn>
                              </p:par>
                            </p:childTnLst>
                          </p:cTn>
                        </p:par>
                        <p:par>
                          <p:cTn fill="hold">
                            <p:stCondLst>
                              <p:cond delay="2700"/>
                            </p:stCondLst>
                            <p:childTnLst>
                              <p:par>
                                <p:cTn fill="hold" nodeType="afterEffect" presetClass="entr" presetID="2" presetSubtype="4">
                                  <p:stCondLst>
                                    <p:cond delay="100"/>
                                  </p:stCondLst>
                                  <p:childTnLst>
                                    <p:set>
                                      <p:cBhvr>
                                        <p:cTn dur="1" fill="hold">
                                          <p:stCondLst>
                                            <p:cond delay="0"/>
                                          </p:stCondLst>
                                        </p:cTn>
                                        <p:tgtEl>
                                          <p:spTgt spid="301"/>
                                        </p:tgtEl>
                                        <p:attrNameLst>
                                          <p:attrName>style.visibility</p:attrName>
                                        </p:attrNameLst>
                                      </p:cBhvr>
                                      <p:to>
                                        <p:strVal val="visible"/>
                                      </p:to>
                                    </p:set>
                                    <p:anim calcmode="lin" valueType="num">
                                      <p:cBhvr additive="base">
                                        <p:cTn dur="700"/>
                                        <p:tgtEl>
                                          <p:spTgt spid="301"/>
                                        </p:tgtEl>
                                        <p:attrNameLst>
                                          <p:attrName>ppt_y</p:attrName>
                                        </p:attrNameLst>
                                      </p:cBhvr>
                                      <p:tavLst>
                                        <p:tav fmla="" tm="0">
                                          <p:val>
                                            <p:strVal val="#ppt_y+1"/>
                                          </p:val>
                                        </p:tav>
                                        <p:tav fmla="" tm="100000">
                                          <p:val>
                                            <p:strVal val="#ppt_y"/>
                                          </p:val>
                                        </p:tav>
                                      </p:tavLst>
                                    </p:anim>
                                  </p:childTnLst>
                                </p:cTn>
                              </p:par>
                            </p:childTnLst>
                          </p:cTn>
                        </p:par>
                        <p:par>
                          <p:cTn fill="hold">
                            <p:stCondLst>
                              <p:cond delay="3400"/>
                            </p:stCondLst>
                            <p:childTnLst>
                              <p:par>
                                <p:cTn fill="hold" nodeType="afterEffect" presetClass="entr" presetID="10" presetSubtype="0">
                                  <p:stCondLst>
                                    <p:cond delay="100"/>
                                  </p:stCondLst>
                                  <p:childTnLst>
                                    <p:set>
                                      <p:cBhvr>
                                        <p:cTn dur="1" fill="hold">
                                          <p:stCondLst>
                                            <p:cond delay="0"/>
                                          </p:stCondLst>
                                        </p:cTn>
                                        <p:tgtEl>
                                          <p:spTgt spid="302"/>
                                        </p:tgtEl>
                                        <p:attrNameLst>
                                          <p:attrName>style.visibility</p:attrName>
                                        </p:attrNameLst>
                                      </p:cBhvr>
                                      <p:to>
                                        <p:strVal val="visible"/>
                                      </p:to>
                                    </p:set>
                                    <p:animEffect filter="fade" transition="in">
                                      <p:cBhvr>
                                        <p:cTn dur="450"/>
                                        <p:tgtEl>
                                          <p:spTgt spid="302"/>
                                        </p:tgtEl>
                                      </p:cBhvr>
                                    </p:animEffect>
                                  </p:childTnLst>
                                </p:cTn>
                              </p:par>
                            </p:childTnLst>
                          </p:cTn>
                        </p:par>
                        <p:par>
                          <p:cTn fill="hold">
                            <p:stCondLst>
                              <p:cond delay="3850"/>
                            </p:stCondLst>
                            <p:childTnLst>
                              <p:par>
                                <p:cTn fill="hold" nodeType="afterEffect" presetClass="entr" presetID="10" presetSubtype="0">
                                  <p:stCondLst>
                                    <p:cond delay="100"/>
                                  </p:stCondLst>
                                  <p:childTnLst>
                                    <p:set>
                                      <p:cBhvr>
                                        <p:cTn dur="1" fill="hold">
                                          <p:stCondLst>
                                            <p:cond delay="0"/>
                                          </p:stCondLst>
                                        </p:cTn>
                                        <p:tgtEl>
                                          <p:spTgt spid="303"/>
                                        </p:tgtEl>
                                        <p:attrNameLst>
                                          <p:attrName>style.visibility</p:attrName>
                                        </p:attrNameLst>
                                      </p:cBhvr>
                                      <p:to>
                                        <p:strVal val="visible"/>
                                      </p:to>
                                    </p:set>
                                    <p:animEffect filter="fade" transition="in">
                                      <p:cBhvr>
                                        <p:cTn dur="450"/>
                                        <p:tgtEl>
                                          <p:spTgt spid="303"/>
                                        </p:tgtEl>
                                      </p:cBhvr>
                                    </p:animEffect>
                                  </p:childTnLst>
                                </p:cTn>
                              </p:par>
                            </p:childTnLst>
                          </p:cTn>
                        </p:par>
                        <p:par>
                          <p:cTn fill="hold">
                            <p:stCondLst>
                              <p:cond delay="4300"/>
                            </p:stCondLst>
                            <p:childTnLst>
                              <p:par>
                                <p:cTn fill="hold" nodeType="afterEffect" presetClass="entr" presetID="2" presetSubtype="2">
                                  <p:stCondLst>
                                    <p:cond delay="100"/>
                                  </p:stCondLst>
                                  <p:childTnLst>
                                    <p:set>
                                      <p:cBhvr>
                                        <p:cTn dur="1" fill="hold">
                                          <p:stCondLst>
                                            <p:cond delay="0"/>
                                          </p:stCondLst>
                                        </p:cTn>
                                        <p:tgtEl>
                                          <p:spTgt spid="304"/>
                                        </p:tgtEl>
                                        <p:attrNameLst>
                                          <p:attrName>style.visibility</p:attrName>
                                        </p:attrNameLst>
                                      </p:cBhvr>
                                      <p:to>
                                        <p:strVal val="visible"/>
                                      </p:to>
                                    </p:set>
                                    <p:anim calcmode="lin" valueType="num">
                                      <p:cBhvr additive="base">
                                        <p:cTn dur="600"/>
                                        <p:tgtEl>
                                          <p:spTgt spid="304"/>
                                        </p:tgtEl>
                                        <p:attrNameLst>
                                          <p:attrName>ppt_x</p:attrName>
                                        </p:attrNameLst>
                                      </p:cBhvr>
                                      <p:tavLst>
                                        <p:tav fmla="" tm="0">
                                          <p:val>
                                            <p:strVal val="#ppt_x+1"/>
                                          </p:val>
                                        </p:tav>
                                        <p:tav fmla="" tm="100000">
                                          <p:val>
                                            <p:strVal val="#ppt_x"/>
                                          </p:val>
                                        </p:tav>
                                      </p:tavLst>
                                    </p:anim>
                                  </p:childTnLst>
                                </p:cTn>
                              </p:par>
                            </p:childTnLst>
                          </p:cTn>
                        </p:par>
                        <p:par>
                          <p:cTn fill="hold">
                            <p:stCondLst>
                              <p:cond delay="4900"/>
                            </p:stCondLst>
                            <p:childTnLst>
                              <p:par>
                                <p:cTn fill="hold" nodeType="afterEffect" presetClass="entr" presetID="2" presetSubtype="2">
                                  <p:stCondLst>
                                    <p:cond delay="100"/>
                                  </p:stCondLst>
                                  <p:childTnLst>
                                    <p:set>
                                      <p:cBhvr>
                                        <p:cTn dur="1" fill="hold">
                                          <p:stCondLst>
                                            <p:cond delay="0"/>
                                          </p:stCondLst>
                                        </p:cTn>
                                        <p:tgtEl>
                                          <p:spTgt spid="305"/>
                                        </p:tgtEl>
                                        <p:attrNameLst>
                                          <p:attrName>style.visibility</p:attrName>
                                        </p:attrNameLst>
                                      </p:cBhvr>
                                      <p:to>
                                        <p:strVal val="visible"/>
                                      </p:to>
                                    </p:set>
                                    <p:anim calcmode="lin" valueType="num">
                                      <p:cBhvr additive="base">
                                        <p:cTn dur="700"/>
                                        <p:tgtEl>
                                          <p:spTgt spid="305"/>
                                        </p:tgtEl>
                                        <p:attrNameLst>
                                          <p:attrName>ppt_x</p:attrName>
                                        </p:attrNameLst>
                                      </p:cBhvr>
                                      <p:tavLst>
                                        <p:tav fmla="" tm="0">
                                          <p:val>
                                            <p:strVal val="#ppt_x+1"/>
                                          </p:val>
                                        </p:tav>
                                        <p:tav fmla="" tm="100000">
                                          <p:val>
                                            <p:strVal val="#ppt_x"/>
                                          </p:val>
                                        </p:tav>
                                      </p:tavLst>
                                    </p:anim>
                                  </p:childTnLst>
                                </p:cTn>
                              </p:par>
                            </p:childTnLst>
                          </p:cTn>
                        </p:par>
                        <p:par>
                          <p:cTn fill="hold">
                            <p:stCondLst>
                              <p:cond delay="5600"/>
                            </p:stCondLst>
                            <p:childTnLst>
                              <p:par>
                                <p:cTn fill="hold" nodeType="afterEffect" presetClass="entr" presetID="2" presetSubtype="4">
                                  <p:stCondLst>
                                    <p:cond delay="100"/>
                                  </p:stCondLst>
                                  <p:childTnLst>
                                    <p:set>
                                      <p:cBhvr>
                                        <p:cTn dur="1" fill="hold">
                                          <p:stCondLst>
                                            <p:cond delay="0"/>
                                          </p:stCondLst>
                                        </p:cTn>
                                        <p:tgtEl>
                                          <p:spTgt spid="306"/>
                                        </p:tgtEl>
                                        <p:attrNameLst>
                                          <p:attrName>style.visibility</p:attrName>
                                        </p:attrNameLst>
                                      </p:cBhvr>
                                      <p:to>
                                        <p:strVal val="visible"/>
                                      </p:to>
                                    </p:set>
                                    <p:anim calcmode="lin" valueType="num">
                                      <p:cBhvr additive="base">
                                        <p:cTn dur="700"/>
                                        <p:tgtEl>
                                          <p:spTgt spid="306"/>
                                        </p:tgtEl>
                                        <p:attrNameLst>
                                          <p:attrName>ppt_y</p:attrName>
                                        </p:attrNameLst>
                                      </p:cBhvr>
                                      <p:tavLst>
                                        <p:tav fmla="" tm="0">
                                          <p:val>
                                            <p:strVal val="#ppt_y+1"/>
                                          </p:val>
                                        </p:tav>
                                        <p:tav fmla="" tm="100000">
                                          <p:val>
                                            <p:strVal val="#ppt_y"/>
                                          </p:val>
                                        </p:tav>
                                      </p:tavLst>
                                    </p:anim>
                                  </p:childTnLst>
                                </p:cTn>
                              </p:par>
                            </p:childTnLst>
                          </p:cTn>
                        </p:par>
                        <p:par>
                          <p:cTn fill="hold">
                            <p:stCondLst>
                              <p:cond delay="6300"/>
                            </p:stCondLst>
                            <p:childTnLst>
                              <p:par>
                                <p:cTn fill="hold" nodeType="afterEffect" presetClass="entr" presetID="10" presetSubtype="0">
                                  <p:stCondLst>
                                    <p:cond delay="100"/>
                                  </p:stCondLst>
                                  <p:childTnLst>
                                    <p:set>
                                      <p:cBhvr>
                                        <p:cTn dur="1" fill="hold">
                                          <p:stCondLst>
                                            <p:cond delay="0"/>
                                          </p:stCondLst>
                                        </p:cTn>
                                        <p:tgtEl>
                                          <p:spTgt spid="307"/>
                                        </p:tgtEl>
                                        <p:attrNameLst>
                                          <p:attrName>style.visibility</p:attrName>
                                        </p:attrNameLst>
                                      </p:cBhvr>
                                      <p:to>
                                        <p:strVal val="visible"/>
                                      </p:to>
                                    </p:set>
                                    <p:animEffect filter="fade" transition="in">
                                      <p:cBhvr>
                                        <p:cTn dur="450"/>
                                        <p:tgtEl>
                                          <p:spTgt spid="307"/>
                                        </p:tgtEl>
                                      </p:cBhvr>
                                    </p:animEffect>
                                  </p:childTnLst>
                                </p:cTn>
                              </p:par>
                            </p:childTnLst>
                          </p:cTn>
                        </p:par>
                        <p:par>
                          <p:cTn fill="hold">
                            <p:stCondLst>
                              <p:cond delay="6750"/>
                            </p:stCondLst>
                            <p:childTnLst>
                              <p:par>
                                <p:cTn fill="hold" nodeType="afterEffect" presetClass="entr" presetID="10" presetSubtype="0">
                                  <p:stCondLst>
                                    <p:cond delay="100"/>
                                  </p:stCondLst>
                                  <p:childTnLst>
                                    <p:set>
                                      <p:cBhvr>
                                        <p:cTn dur="1" fill="hold">
                                          <p:stCondLst>
                                            <p:cond delay="0"/>
                                          </p:stCondLst>
                                        </p:cTn>
                                        <p:tgtEl>
                                          <p:spTgt spid="308"/>
                                        </p:tgtEl>
                                        <p:attrNameLst>
                                          <p:attrName>style.visibility</p:attrName>
                                        </p:attrNameLst>
                                      </p:cBhvr>
                                      <p:to>
                                        <p:strVal val="visible"/>
                                      </p:to>
                                    </p:set>
                                    <p:animEffect filter="fade" transition="in">
                                      <p:cBhvr>
                                        <p:cTn dur="450"/>
                                        <p:tgtEl>
                                          <p:spTgt spid="308"/>
                                        </p:tgtEl>
                                      </p:cBhvr>
                                    </p:animEffect>
                                  </p:childTnLst>
                                </p:cTn>
                              </p:par>
                            </p:childTnLst>
                          </p:cTn>
                        </p:par>
                        <p:par>
                          <p:cTn fill="hold">
                            <p:stCondLst>
                              <p:cond delay="7200"/>
                            </p:stCondLst>
                            <p:childTnLst>
                              <p:par>
                                <p:cTn fill="hold" nodeType="afterEffect" presetClass="entr" presetID="2" presetSubtype="2">
                                  <p:stCondLst>
                                    <p:cond delay="100"/>
                                  </p:stCondLst>
                                  <p:childTnLst>
                                    <p:set>
                                      <p:cBhvr>
                                        <p:cTn dur="1" fill="hold">
                                          <p:stCondLst>
                                            <p:cond delay="0"/>
                                          </p:stCondLst>
                                        </p:cTn>
                                        <p:tgtEl>
                                          <p:spTgt spid="309"/>
                                        </p:tgtEl>
                                        <p:attrNameLst>
                                          <p:attrName>style.visibility</p:attrName>
                                        </p:attrNameLst>
                                      </p:cBhvr>
                                      <p:to>
                                        <p:strVal val="visible"/>
                                      </p:to>
                                    </p:set>
                                    <p:anim calcmode="lin" valueType="num">
                                      <p:cBhvr additive="base">
                                        <p:cTn dur="600"/>
                                        <p:tgtEl>
                                          <p:spTgt spid="309"/>
                                        </p:tgtEl>
                                        <p:attrNameLst>
                                          <p:attrName>ppt_x</p:attrName>
                                        </p:attrNameLst>
                                      </p:cBhvr>
                                      <p:tavLst>
                                        <p:tav fmla="" tm="0">
                                          <p:val>
                                            <p:strVal val="#ppt_x+1"/>
                                          </p:val>
                                        </p:tav>
                                        <p:tav fmla="" tm="100000">
                                          <p:val>
                                            <p:strVal val="#ppt_x"/>
                                          </p:val>
                                        </p:tav>
                                      </p:tavLst>
                                    </p:anim>
                                  </p:childTnLst>
                                </p:cTn>
                              </p:par>
                            </p:childTnLst>
                          </p:cTn>
                        </p:par>
                        <p:par>
                          <p:cTn fill="hold">
                            <p:stCondLst>
                              <p:cond delay="7800"/>
                            </p:stCondLst>
                            <p:childTnLst>
                              <p:par>
                                <p:cTn fill="hold" nodeType="afterEffect" presetClass="entr" presetID="2" presetSubtype="2">
                                  <p:stCondLst>
                                    <p:cond delay="100"/>
                                  </p:stCondLst>
                                  <p:childTnLst>
                                    <p:set>
                                      <p:cBhvr>
                                        <p:cTn dur="1" fill="hold">
                                          <p:stCondLst>
                                            <p:cond delay="0"/>
                                          </p:stCondLst>
                                        </p:cTn>
                                        <p:tgtEl>
                                          <p:spTgt spid="310"/>
                                        </p:tgtEl>
                                        <p:attrNameLst>
                                          <p:attrName>style.visibility</p:attrName>
                                        </p:attrNameLst>
                                      </p:cBhvr>
                                      <p:to>
                                        <p:strVal val="visible"/>
                                      </p:to>
                                    </p:set>
                                    <p:anim calcmode="lin" valueType="num">
                                      <p:cBhvr additive="base">
                                        <p:cTn dur="700"/>
                                        <p:tgtEl>
                                          <p:spTgt spid="310"/>
                                        </p:tgtEl>
                                        <p:attrNameLst>
                                          <p:attrName>ppt_x</p:attrName>
                                        </p:attrNameLst>
                                      </p:cBhvr>
                                      <p:tavLst>
                                        <p:tav fmla="" tm="0">
                                          <p:val>
                                            <p:strVal val="#ppt_x+1"/>
                                          </p:val>
                                        </p:tav>
                                        <p:tav fmla="" tm="100000">
                                          <p:val>
                                            <p:strVal val="#ppt_x"/>
                                          </p:val>
                                        </p:tav>
                                      </p:tavLst>
                                    </p:anim>
                                  </p:childTnLst>
                                </p:cTn>
                              </p:par>
                            </p:childTnLst>
                          </p:cTn>
                        </p:par>
                        <p:par>
                          <p:cTn fill="hold">
                            <p:stCondLst>
                              <p:cond delay="8500"/>
                            </p:stCondLst>
                            <p:childTnLst>
                              <p:par>
                                <p:cTn fill="hold" nodeType="afterEffect" presetClass="entr" presetID="2" presetSubtype="4">
                                  <p:stCondLst>
                                    <p:cond delay="100"/>
                                  </p:stCondLst>
                                  <p:childTnLst>
                                    <p:set>
                                      <p:cBhvr>
                                        <p:cTn dur="1" fill="hold">
                                          <p:stCondLst>
                                            <p:cond delay="0"/>
                                          </p:stCondLst>
                                        </p:cTn>
                                        <p:tgtEl>
                                          <p:spTgt spid="311"/>
                                        </p:tgtEl>
                                        <p:attrNameLst>
                                          <p:attrName>style.visibility</p:attrName>
                                        </p:attrNameLst>
                                      </p:cBhvr>
                                      <p:to>
                                        <p:strVal val="visible"/>
                                      </p:to>
                                    </p:set>
                                    <p:anim calcmode="lin" valueType="num">
                                      <p:cBhvr additive="base">
                                        <p:cTn dur="700"/>
                                        <p:tgtEl>
                                          <p:spTgt spid="311"/>
                                        </p:tgtEl>
                                        <p:attrNameLst>
                                          <p:attrName>ppt_y</p:attrName>
                                        </p:attrNameLst>
                                      </p:cBhvr>
                                      <p:tavLst>
                                        <p:tav fmla="" tm="0">
                                          <p:val>
                                            <p:strVal val="#ppt_y+1"/>
                                          </p:val>
                                        </p:tav>
                                        <p:tav fmla="" tm="100000">
                                          <p:val>
                                            <p:strVal val="#ppt_y"/>
                                          </p:val>
                                        </p:tav>
                                      </p:tavLst>
                                    </p:anim>
                                  </p:childTnLst>
                                </p:cTn>
                              </p:par>
                            </p:childTnLst>
                          </p:cTn>
                        </p:par>
                        <p:par>
                          <p:cTn fill="hold">
                            <p:stCondLst>
                              <p:cond delay="9200"/>
                            </p:stCondLst>
                            <p:childTnLst>
                              <p:par>
                                <p:cTn fill="hold" nodeType="afterEffect" presetClass="entr" presetID="10" presetSubtype="0">
                                  <p:stCondLst>
                                    <p:cond delay="100"/>
                                  </p:stCondLst>
                                  <p:childTnLst>
                                    <p:set>
                                      <p:cBhvr>
                                        <p:cTn dur="1" fill="hold">
                                          <p:stCondLst>
                                            <p:cond delay="0"/>
                                          </p:stCondLst>
                                        </p:cTn>
                                        <p:tgtEl>
                                          <p:spTgt spid="312"/>
                                        </p:tgtEl>
                                        <p:attrNameLst>
                                          <p:attrName>style.visibility</p:attrName>
                                        </p:attrNameLst>
                                      </p:cBhvr>
                                      <p:to>
                                        <p:strVal val="visible"/>
                                      </p:to>
                                    </p:set>
                                    <p:animEffect filter="fade" transition="in">
                                      <p:cBhvr>
                                        <p:cTn dur="450"/>
                                        <p:tgtEl>
                                          <p:spTgt spid="312"/>
                                        </p:tgtEl>
                                      </p:cBhvr>
                                    </p:animEffect>
                                  </p:childTnLst>
                                </p:cTn>
                              </p:par>
                            </p:childTnLst>
                          </p:cTn>
                        </p:par>
                        <p:par>
                          <p:cTn fill="hold">
                            <p:stCondLst>
                              <p:cond delay="9650"/>
                            </p:stCondLst>
                            <p:childTnLst>
                              <p:par>
                                <p:cTn fill="hold" nodeType="afterEffect" presetClass="entr" presetID="10" presetSubtype="0">
                                  <p:stCondLst>
                                    <p:cond delay="100"/>
                                  </p:stCondLst>
                                  <p:childTnLst>
                                    <p:set>
                                      <p:cBhvr>
                                        <p:cTn dur="1" fill="hold">
                                          <p:stCondLst>
                                            <p:cond delay="0"/>
                                          </p:stCondLst>
                                        </p:cTn>
                                        <p:tgtEl>
                                          <p:spTgt spid="313"/>
                                        </p:tgtEl>
                                        <p:attrNameLst>
                                          <p:attrName>style.visibility</p:attrName>
                                        </p:attrNameLst>
                                      </p:cBhvr>
                                      <p:to>
                                        <p:strVal val="visible"/>
                                      </p:to>
                                    </p:set>
                                    <p:animEffect filter="fade" transition="in">
                                      <p:cBhvr>
                                        <p:cTn dur="450"/>
                                        <p:tgtEl>
                                          <p:spTgt spid="313"/>
                                        </p:tgtEl>
                                      </p:cBhvr>
                                    </p:animEffect>
                                  </p:childTnLst>
                                </p:cTn>
                              </p:par>
                            </p:childTnLst>
                          </p:cTn>
                        </p:par>
                        <p:par>
                          <p:cTn fill="hold">
                            <p:stCondLst>
                              <p:cond delay="10100"/>
                            </p:stCondLst>
                            <p:childTnLst>
                              <p:par>
                                <p:cTn fill="hold" nodeType="afterEffect" presetClass="entr" presetID="2" presetSubtype="2">
                                  <p:stCondLst>
                                    <p:cond delay="100"/>
                                  </p:stCondLst>
                                  <p:childTnLst>
                                    <p:set>
                                      <p:cBhvr>
                                        <p:cTn dur="1" fill="hold">
                                          <p:stCondLst>
                                            <p:cond delay="0"/>
                                          </p:stCondLst>
                                        </p:cTn>
                                        <p:tgtEl>
                                          <p:spTgt spid="314"/>
                                        </p:tgtEl>
                                        <p:attrNameLst>
                                          <p:attrName>style.visibility</p:attrName>
                                        </p:attrNameLst>
                                      </p:cBhvr>
                                      <p:to>
                                        <p:strVal val="visible"/>
                                      </p:to>
                                    </p:set>
                                    <p:anim calcmode="lin" valueType="num">
                                      <p:cBhvr additive="base">
                                        <p:cTn dur="600"/>
                                        <p:tgtEl>
                                          <p:spTgt spid="314"/>
                                        </p:tgtEl>
                                        <p:attrNameLst>
                                          <p:attrName>ppt_x</p:attrName>
                                        </p:attrNameLst>
                                      </p:cBhvr>
                                      <p:tavLst>
                                        <p:tav fmla="" tm="0">
                                          <p:val>
                                            <p:strVal val="#ppt_x+1"/>
                                          </p:val>
                                        </p:tav>
                                        <p:tav fmla="" tm="100000">
                                          <p:val>
                                            <p:strVal val="#ppt_x"/>
                                          </p:val>
                                        </p:tav>
                                      </p:tavLst>
                                    </p:anim>
                                  </p:childTnLst>
                                </p:cTn>
                              </p:par>
                            </p:childTnLst>
                          </p:cTn>
                        </p:par>
                        <p:par>
                          <p:cTn fill="hold">
                            <p:stCondLst>
                              <p:cond delay="10700"/>
                            </p:stCondLst>
                            <p:childTnLst>
                              <p:par>
                                <p:cTn fill="hold" nodeType="afterEffect" presetClass="entr" presetID="2" presetSubtype="2">
                                  <p:stCondLst>
                                    <p:cond delay="10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700"/>
                                        <p:tgtEl>
                                          <p:spTgt spid="315"/>
                                        </p:tgtEl>
                                        <p:attrNameLst>
                                          <p:attrName>ppt_x</p:attrName>
                                        </p:attrNameLst>
                                      </p:cBhvr>
                                      <p:tavLst>
                                        <p:tav fmla="" tm="0">
                                          <p:val>
                                            <p:strVal val="#ppt_x+1"/>
                                          </p:val>
                                        </p:tav>
                                        <p:tav fmla="" tm="100000">
                                          <p:val>
                                            <p:strVal val="#ppt_x"/>
                                          </p:val>
                                        </p:tav>
                                      </p:tavLst>
                                    </p:anim>
                                  </p:childTnLst>
                                </p:cTn>
                              </p:par>
                            </p:childTnLst>
                          </p:cTn>
                        </p:par>
                        <p:par>
                          <p:cTn fill="hold">
                            <p:stCondLst>
                              <p:cond delay="11400"/>
                            </p:stCondLst>
                            <p:childTnLst>
                              <p:par>
                                <p:cTn fill="hold" nodeType="afterEffect" presetClass="entr" presetID="2" presetSubtype="4">
                                  <p:stCondLst>
                                    <p:cond delay="100"/>
                                  </p:stCondLst>
                                  <p:childTnLst>
                                    <p:set>
                                      <p:cBhvr>
                                        <p:cTn dur="1" fill="hold">
                                          <p:stCondLst>
                                            <p:cond delay="0"/>
                                          </p:stCondLst>
                                        </p:cTn>
                                        <p:tgtEl>
                                          <p:spTgt spid="316"/>
                                        </p:tgtEl>
                                        <p:attrNameLst>
                                          <p:attrName>style.visibility</p:attrName>
                                        </p:attrNameLst>
                                      </p:cBhvr>
                                      <p:to>
                                        <p:strVal val="visible"/>
                                      </p:to>
                                    </p:set>
                                    <p:anim calcmode="lin" valueType="num">
                                      <p:cBhvr additive="base">
                                        <p:cTn dur="700"/>
                                        <p:tgtEl>
                                          <p:spTgt spid="31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p:nvPr/>
        </p:nvSpPr>
        <p:spPr>
          <a:xfrm>
            <a:off x="1148394" y="2013796"/>
            <a:ext cx="8250577" cy="3974717"/>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8" name="Google Shape;328;p20"/>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Calibri"/>
                <a:ea typeface="Calibri"/>
                <a:cs typeface="Calibri"/>
                <a:sym typeface="Calibri"/>
              </a:rPr>
              <a:t>‹#›</a:t>
            </a:fld>
            <a:endParaRPr sz="1266">
              <a:solidFill>
                <a:schemeClr val="lt1"/>
              </a:solidFill>
              <a:latin typeface="Calibri"/>
              <a:ea typeface="Calibri"/>
              <a:cs typeface="Calibri"/>
              <a:sym typeface="Calibri"/>
            </a:endParaRPr>
          </a:p>
        </p:txBody>
      </p:sp>
      <p:sp>
        <p:nvSpPr>
          <p:cNvPr id="329" name="Google Shape;329;p20"/>
          <p:cNvSpPr/>
          <p:nvPr/>
        </p:nvSpPr>
        <p:spPr>
          <a:xfrm>
            <a:off x="9831110" y="5549866"/>
            <a:ext cx="834403" cy="67865"/>
          </a:xfrm>
          <a:prstGeom prst="rect">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0" name="Google Shape;330;p20"/>
          <p:cNvSpPr txBox="1"/>
          <p:nvPr/>
        </p:nvSpPr>
        <p:spPr>
          <a:xfrm>
            <a:off x="9739268" y="2325972"/>
            <a:ext cx="2047627" cy="3276460"/>
          </a:xfrm>
          <a:prstGeom prst="rect">
            <a:avLst/>
          </a:prstGeom>
          <a:noFill/>
          <a:ln>
            <a:noFill/>
          </a:ln>
        </p:spPr>
        <p:txBody>
          <a:bodyPr anchorCtr="0" anchor="t" bIns="48200" lIns="96425" spcFirstLastPara="1" rIns="96425" wrap="square" tIns="48200">
            <a:noAutofit/>
          </a:bodyPr>
          <a:lstStyle/>
          <a:p>
            <a:pPr indent="0" lvl="0" marL="0" marR="0" rtl="0" algn="l">
              <a:spcBef>
                <a:spcPts val="0"/>
              </a:spcBef>
              <a:spcAft>
                <a:spcPts val="0"/>
              </a:spcAft>
              <a:buClr>
                <a:srgbClr val="18212D"/>
              </a:buClr>
              <a:buSzPts val="2752"/>
              <a:buFont typeface="Arial"/>
              <a:buNone/>
            </a:pPr>
            <a:r>
              <a:rPr b="1" lang="en-US" sz="1898" cap="none">
                <a:solidFill>
                  <a:srgbClr val="7F7F7F"/>
                </a:solidFill>
                <a:latin typeface="Twentieth Century"/>
                <a:ea typeface="Twentieth Century"/>
                <a:cs typeface="Twentieth Century"/>
                <a:sym typeface="Twentieth Century"/>
              </a:rPr>
              <a:t>The Office</a:t>
            </a:r>
            <a:endParaRPr/>
          </a:p>
          <a:p>
            <a:pPr indent="0" lvl="0" marL="0" marR="0" rtl="0" algn="l">
              <a:spcBef>
                <a:spcPts val="853"/>
              </a:spcBef>
              <a:spcAft>
                <a:spcPts val="0"/>
              </a:spcAft>
              <a:buClr>
                <a:srgbClr val="18212D"/>
              </a:buClr>
              <a:buSzPts val="1836"/>
              <a:buFont typeface="Arial"/>
              <a:buNone/>
            </a:pPr>
            <a:r>
              <a:rPr lang="en-US" sz="1266" cap="none">
                <a:solidFill>
                  <a:srgbClr val="7F7F7F"/>
                </a:solidFill>
                <a:latin typeface="Twentieth Century"/>
                <a:ea typeface="Twentieth Century"/>
                <a:cs typeface="Twentieth Century"/>
                <a:sym typeface="Twentieth Century"/>
              </a:rPr>
              <a:t>Central Park, Ji Sung Avenue 86 Soerabadja, Manhattan, NY – USA. </a:t>
            </a:r>
            <a:endParaRPr/>
          </a:p>
          <a:p>
            <a:pPr indent="0" lvl="0" marL="0" marR="0" rtl="0" algn="l">
              <a:spcBef>
                <a:spcPts val="853"/>
              </a:spcBef>
              <a:spcAft>
                <a:spcPts val="0"/>
              </a:spcAft>
              <a:buClr>
                <a:srgbClr val="18212D"/>
              </a:buClr>
              <a:buSzPts val="1836"/>
              <a:buFont typeface="Arial"/>
              <a:buNone/>
            </a:pPr>
            <a:r>
              <a:t/>
            </a:r>
            <a:endParaRPr sz="1266" cap="none">
              <a:solidFill>
                <a:srgbClr val="A5A5A5"/>
              </a:solidFill>
              <a:latin typeface="Twentieth Century"/>
              <a:ea typeface="Twentieth Century"/>
              <a:cs typeface="Twentieth Century"/>
              <a:sym typeface="Twentieth Century"/>
            </a:endParaRPr>
          </a:p>
          <a:p>
            <a:pPr indent="0" lvl="0" marL="0" marR="0" rtl="0" algn="l">
              <a:spcBef>
                <a:spcPts val="853"/>
              </a:spcBef>
              <a:spcAft>
                <a:spcPts val="0"/>
              </a:spcAft>
              <a:buClr>
                <a:srgbClr val="18212D"/>
              </a:buClr>
              <a:buSzPts val="1836"/>
              <a:buFont typeface="Arial"/>
              <a:buNone/>
            </a:pPr>
            <a:r>
              <a:rPr lang="en-US" sz="1266" cap="none">
                <a:solidFill>
                  <a:srgbClr val="A5A5A5"/>
                </a:solidFill>
                <a:latin typeface="Twentieth Century"/>
                <a:ea typeface="Twentieth Century"/>
                <a:cs typeface="Twentieth Century"/>
                <a:sym typeface="Twentieth Century"/>
              </a:rPr>
              <a:t>Dummy text ever since the 1500s, when an unknown printer took a galley of type and scrambled it to make a type specimen book. It has survived not only five but also the leap into electronic typesetting.</a:t>
            </a:r>
            <a:endParaRPr/>
          </a:p>
        </p:txBody>
      </p:sp>
      <p:sp>
        <p:nvSpPr>
          <p:cNvPr id="331" name="Google Shape;331;p20"/>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332" name="Google Shape;332;p20"/>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1000"/>
                                        <p:tgtEl>
                                          <p:spTgt spid="33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29"/>
                                        </p:tgtEl>
                                        <p:attrNameLst>
                                          <p:attrName>style.visibility</p:attrName>
                                        </p:attrNameLst>
                                      </p:cBhvr>
                                      <p:to>
                                        <p:strVal val="visible"/>
                                      </p:to>
                                    </p:set>
                                    <p:animEffect filter="fade" transition="in">
                                      <p:cBhvr>
                                        <p:cTn dur="1000"/>
                                        <p:tgtEl>
                                          <p:spTgt spid="32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1000"/>
                                        <p:tgtEl>
                                          <p:spTgt spid="3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21"/>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sp>
        <p:nvSpPr>
          <p:cNvPr id="339" name="Google Shape;339;p21"/>
          <p:cNvSpPr/>
          <p:nvPr/>
        </p:nvSpPr>
        <p:spPr>
          <a:xfrm rot="10800000">
            <a:off x="1148392" y="2312348"/>
            <a:ext cx="7666964" cy="4125729"/>
          </a:xfrm>
          <a:custGeom>
            <a:rect b="b" l="l" r="r" t="t"/>
            <a:pathLst>
              <a:path extrusionOk="0" h="1120" w="758">
                <a:moveTo>
                  <a:pt x="758" y="0"/>
                </a:moveTo>
                <a:cubicBezTo>
                  <a:pt x="758" y="0"/>
                  <a:pt x="339" y="0"/>
                  <a:pt x="189" y="0"/>
                </a:cubicBezTo>
                <a:cubicBezTo>
                  <a:pt x="314" y="416"/>
                  <a:pt x="0" y="656"/>
                  <a:pt x="189" y="1120"/>
                </a:cubicBezTo>
                <a:cubicBezTo>
                  <a:pt x="332" y="1120"/>
                  <a:pt x="758" y="1120"/>
                  <a:pt x="758" y="1120"/>
                </a:cubicBezTo>
                <a:lnTo>
                  <a:pt x="758" y="0"/>
                </a:lnTo>
                <a:close/>
              </a:path>
            </a:pathLst>
          </a:custGeom>
          <a:solidFill>
            <a:schemeClr val="accent4"/>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40" name="Google Shape;340;p21"/>
          <p:cNvSpPr/>
          <p:nvPr/>
        </p:nvSpPr>
        <p:spPr>
          <a:xfrm>
            <a:off x="8324992" y="1701800"/>
            <a:ext cx="3630508" cy="5542066"/>
          </a:xfrm>
          <a:prstGeom prst="rect">
            <a:avLst/>
          </a:prstGeom>
          <a:blipFill rotWithShape="1">
            <a:blip r:embed="rId3">
              <a:alphaModFix/>
            </a:blip>
            <a:stretch>
              <a:fillRect b="0" l="0" r="0" t="0"/>
            </a:stretch>
          </a:blipFill>
          <a:ln>
            <a:noFill/>
          </a:ln>
          <a:effectLst>
            <a:outerShdw blurRad="342900" rotWithShape="0" algn="br" dir="13500000" dist="38100">
              <a:srgbClr val="7F7F7F">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1" name="Google Shape;341;p21"/>
          <p:cNvSpPr txBox="1"/>
          <p:nvPr/>
        </p:nvSpPr>
        <p:spPr>
          <a:xfrm>
            <a:off x="1409966" y="2548349"/>
            <a:ext cx="5028864" cy="3752816"/>
          </a:xfrm>
          <a:prstGeom prst="rect">
            <a:avLst/>
          </a:prstGeom>
          <a:noFill/>
          <a:ln>
            <a:noFill/>
          </a:ln>
        </p:spPr>
        <p:txBody>
          <a:bodyPr anchorCtr="0" anchor="t" bIns="37950" lIns="91425" spcFirstLastPara="1" rIns="151850" wrap="square" tIns="45700">
            <a:noAutofit/>
          </a:bodyPr>
          <a:lstStyle/>
          <a:p>
            <a:pPr indent="0" lvl="0" marL="0" marR="0" rtl="0" algn="l">
              <a:spcBef>
                <a:spcPts val="0"/>
              </a:spcBef>
              <a:spcAft>
                <a:spcPts val="0"/>
              </a:spcAft>
              <a:buNone/>
            </a:pPr>
            <a:r>
              <a:rPr lang="en-US" sz="1687">
                <a:solidFill>
                  <a:schemeClr val="lt1"/>
                </a:solidFill>
                <a:latin typeface="Twentieth Century"/>
                <a:ea typeface="Twentieth Century"/>
                <a:cs typeface="Twentieth Century"/>
                <a:sym typeface="Twentieth Century"/>
              </a:rPr>
              <a:t>Lorem Ipsum is not simply random text. It has roots in a piece of classical Latin literature from 45 BC.</a:t>
            </a:r>
            <a:endParaRPr/>
          </a:p>
          <a:p>
            <a:pPr indent="0" lvl="0" marL="0" marR="0" rtl="0" algn="l">
              <a:spcBef>
                <a:spcPts val="0"/>
              </a:spcBef>
              <a:spcAft>
                <a:spcPts val="0"/>
              </a:spcAft>
              <a:buNone/>
            </a:pPr>
            <a:r>
              <a:t/>
            </a:r>
            <a:endParaRPr sz="1266">
              <a:solidFill>
                <a:schemeClr val="lt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chemeClr val="lt1"/>
                </a:solidFill>
                <a:latin typeface="Twentieth Century"/>
                <a:ea typeface="Twentieth Century"/>
                <a:cs typeface="Twentieth Century"/>
                <a:sym typeface="Twentieth Century"/>
              </a:rPr>
              <a:t>There are many variations of passages of Lorem Ipsum available, but the majority have suffered alteration in some form, by injected humor, or randomized words which don't look even slightly believable. If you are going to use a passage of Lorem Ipsum, you need to be sure there isn't anything embarrassing hidden in the middle of text. The generated Lorem Ipsum is therefore always free from repetition, injected humor, or non-characteristic words. Contrary to popular belief It has roots in a piece of classical Latin literature from 45 BC. There are many variations of passages of Lorem Ipsum available, but the majority have suffered alteration in some form, by injected humor, or randomized words which don't look even slightly believable.</a:t>
            </a:r>
            <a:endParaRPr sz="1266">
              <a:solidFill>
                <a:schemeClr val="lt1"/>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chemeClr val="lt1"/>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chemeClr val="lt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476">
                <a:solidFill>
                  <a:schemeClr val="lt1"/>
                </a:solidFill>
                <a:latin typeface="Twentieth Century"/>
                <a:ea typeface="Twentieth Century"/>
                <a:cs typeface="Twentieth Century"/>
                <a:sym typeface="Twentieth Century"/>
              </a:rPr>
              <a:t>Mr. Saroon Watanabe</a:t>
            </a:r>
            <a:endParaRPr/>
          </a:p>
          <a:p>
            <a:pPr indent="0" lvl="0" marL="0" marR="0" rtl="0" algn="l">
              <a:spcBef>
                <a:spcPts val="0"/>
              </a:spcBef>
              <a:spcAft>
                <a:spcPts val="0"/>
              </a:spcAft>
              <a:buNone/>
            </a:pPr>
            <a:r>
              <a:rPr i="1" lang="en-US" sz="1266">
                <a:solidFill>
                  <a:schemeClr val="lt1"/>
                </a:solidFill>
                <a:latin typeface="Twentieth Century"/>
                <a:ea typeface="Twentieth Century"/>
                <a:cs typeface="Twentieth Century"/>
                <a:sym typeface="Twentieth Century"/>
              </a:rPr>
              <a:t>Owner</a:t>
            </a:r>
            <a:endParaRPr i="1" sz="1266">
              <a:solidFill>
                <a:schemeClr val="lt1"/>
              </a:solidFill>
              <a:latin typeface="Twentieth Century"/>
              <a:ea typeface="Twentieth Century"/>
              <a:cs typeface="Twentieth Century"/>
              <a:sym typeface="Twentieth Century"/>
            </a:endParaRPr>
          </a:p>
        </p:txBody>
      </p:sp>
      <p:sp>
        <p:nvSpPr>
          <p:cNvPr id="342" name="Google Shape;342;p21"/>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343" name="Google Shape;343;p21"/>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9"/>
                                        </p:tgtEl>
                                        <p:attrNameLst>
                                          <p:attrName>style.visibility</p:attrName>
                                        </p:attrNameLst>
                                      </p:cBhvr>
                                      <p:to>
                                        <p:strVal val="visible"/>
                                      </p:to>
                                    </p:set>
                                    <p:animEffect filter="fade" transition="in">
                                      <p:cBhvr>
                                        <p:cTn dur="1000"/>
                                        <p:tgtEl>
                                          <p:spTgt spid="3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41"/>
                                        </p:tgtEl>
                                        <p:attrNameLst>
                                          <p:attrName>style.visibility</p:attrName>
                                        </p:attrNameLst>
                                      </p:cBhvr>
                                      <p:to>
                                        <p:strVal val="visible"/>
                                      </p:to>
                                    </p:set>
                                    <p:animEffect filter="fade" transition="in">
                                      <p:cBhvr>
                                        <p:cTn dur="1000"/>
                                        <p:tgtEl>
                                          <p:spTgt spid="341"/>
                                        </p:tgtEl>
                                      </p:cBhvr>
                                    </p:animEffect>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340"/>
                                        </p:tgtEl>
                                        <p:attrNameLst>
                                          <p:attrName>style.visibility</p:attrName>
                                        </p:attrNameLst>
                                      </p:cBhvr>
                                      <p:to>
                                        <p:strVal val="visible"/>
                                      </p:to>
                                    </p:set>
                                    <p:anim calcmode="lin" valueType="num">
                                      <p:cBhvr additive="base">
                                        <p:cTn dur="1000"/>
                                        <p:tgtEl>
                                          <p:spTgt spid="34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22"/>
          <p:cNvSpPr/>
          <p:nvPr/>
        </p:nvSpPr>
        <p:spPr>
          <a:xfrm>
            <a:off x="353" y="-13582"/>
            <a:ext cx="12858044" cy="5109636"/>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50" name="Google Shape;350;p22"/>
          <p:cNvGrpSpPr/>
          <p:nvPr/>
        </p:nvGrpSpPr>
        <p:grpSpPr>
          <a:xfrm>
            <a:off x="662446" y="4340636"/>
            <a:ext cx="5565461" cy="767264"/>
            <a:chOff x="450376" y="4102144"/>
            <a:chExt cx="5400000" cy="727520"/>
          </a:xfrm>
        </p:grpSpPr>
        <p:cxnSp>
          <p:nvCxnSpPr>
            <p:cNvPr id="351" name="Google Shape;351;p22"/>
            <p:cNvCxnSpPr/>
            <p:nvPr/>
          </p:nvCxnSpPr>
          <p:spPr>
            <a:xfrm rot="10800000">
              <a:off x="450376" y="4109664"/>
              <a:ext cx="0" cy="720000"/>
            </a:xfrm>
            <a:prstGeom prst="straightConnector1">
              <a:avLst/>
            </a:prstGeom>
            <a:noFill/>
            <a:ln cap="flat" cmpd="sng" w="22225">
              <a:solidFill>
                <a:schemeClr val="lt1"/>
              </a:solidFill>
              <a:prstDash val="solid"/>
              <a:miter lim="800000"/>
              <a:headEnd len="sm" w="sm" type="none"/>
              <a:tailEnd len="sm" w="sm" type="none"/>
            </a:ln>
          </p:spPr>
        </p:cxnSp>
        <p:cxnSp>
          <p:nvCxnSpPr>
            <p:cNvPr id="352" name="Google Shape;352;p22"/>
            <p:cNvCxnSpPr/>
            <p:nvPr/>
          </p:nvCxnSpPr>
          <p:spPr>
            <a:xfrm rot="10800000">
              <a:off x="5843516" y="4109664"/>
              <a:ext cx="0" cy="720000"/>
            </a:xfrm>
            <a:prstGeom prst="straightConnector1">
              <a:avLst/>
            </a:prstGeom>
            <a:noFill/>
            <a:ln cap="flat" cmpd="sng" w="22225">
              <a:solidFill>
                <a:schemeClr val="lt1"/>
              </a:solidFill>
              <a:prstDash val="solid"/>
              <a:miter lim="800000"/>
              <a:headEnd len="sm" w="sm" type="none"/>
              <a:tailEnd len="sm" w="sm" type="none"/>
            </a:ln>
          </p:spPr>
        </p:cxnSp>
        <p:cxnSp>
          <p:nvCxnSpPr>
            <p:cNvPr id="353" name="Google Shape;353;p22"/>
            <p:cNvCxnSpPr/>
            <p:nvPr/>
          </p:nvCxnSpPr>
          <p:spPr>
            <a:xfrm rot="10800000">
              <a:off x="3150376" y="1402144"/>
              <a:ext cx="0" cy="5400000"/>
            </a:xfrm>
            <a:prstGeom prst="straightConnector1">
              <a:avLst/>
            </a:prstGeom>
            <a:noFill/>
            <a:ln cap="flat" cmpd="sng" w="22225">
              <a:solidFill>
                <a:schemeClr val="lt1"/>
              </a:solidFill>
              <a:prstDash val="solid"/>
              <a:miter lim="800000"/>
              <a:headEnd len="sm" w="sm" type="none"/>
              <a:tailEnd len="sm" w="sm" type="none"/>
            </a:ln>
          </p:spPr>
        </p:cxnSp>
      </p:grpSp>
      <p:sp>
        <p:nvSpPr>
          <p:cNvPr id="354" name="Google Shape;354;p22"/>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grpSp>
        <p:nvGrpSpPr>
          <p:cNvPr id="355" name="Google Shape;355;p22"/>
          <p:cNvGrpSpPr/>
          <p:nvPr/>
        </p:nvGrpSpPr>
        <p:grpSpPr>
          <a:xfrm>
            <a:off x="954880" y="3994400"/>
            <a:ext cx="906781" cy="791635"/>
            <a:chOff x="1255593" y="4339988"/>
            <a:chExt cx="859810" cy="750628"/>
          </a:xfrm>
        </p:grpSpPr>
        <p:sp>
          <p:nvSpPr>
            <p:cNvPr id="356" name="Google Shape;356;p22"/>
            <p:cNvSpPr/>
            <p:nvPr/>
          </p:nvSpPr>
          <p:spPr>
            <a:xfrm>
              <a:off x="1337481" y="4339988"/>
              <a:ext cx="777922" cy="682388"/>
            </a:xfrm>
            <a:prstGeom prst="flowChartManualOperation">
              <a:avLst/>
            </a:prstGeom>
            <a:solidFill>
              <a:srgbClr val="5A7F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7" name="Google Shape;357;p22"/>
            <p:cNvSpPr/>
            <p:nvPr/>
          </p:nvSpPr>
          <p:spPr>
            <a:xfrm>
              <a:off x="1255593" y="4408228"/>
              <a:ext cx="777922" cy="682388"/>
            </a:xfrm>
            <a:prstGeom prst="flowChartManualOperation">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58" name="Google Shape;358;p22"/>
          <p:cNvGrpSpPr/>
          <p:nvPr/>
        </p:nvGrpSpPr>
        <p:grpSpPr>
          <a:xfrm>
            <a:off x="2279066" y="3994400"/>
            <a:ext cx="906781" cy="791635"/>
            <a:chOff x="1255593" y="4339988"/>
            <a:chExt cx="859810" cy="750628"/>
          </a:xfrm>
        </p:grpSpPr>
        <p:sp>
          <p:nvSpPr>
            <p:cNvPr id="359" name="Google Shape;359;p22"/>
            <p:cNvSpPr/>
            <p:nvPr/>
          </p:nvSpPr>
          <p:spPr>
            <a:xfrm>
              <a:off x="1337481" y="4339988"/>
              <a:ext cx="777922" cy="682388"/>
            </a:xfrm>
            <a:prstGeom prst="flowChartManualOperation">
              <a:avLst/>
            </a:prstGeom>
            <a:solidFill>
              <a:srgbClr val="FEDC7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0" name="Google Shape;360;p22"/>
            <p:cNvSpPr/>
            <p:nvPr/>
          </p:nvSpPr>
          <p:spPr>
            <a:xfrm>
              <a:off x="1255593" y="4408228"/>
              <a:ext cx="777922" cy="682388"/>
            </a:xfrm>
            <a:prstGeom prst="flowChartManualOperation">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1" name="Google Shape;361;p22"/>
          <p:cNvGrpSpPr/>
          <p:nvPr/>
        </p:nvGrpSpPr>
        <p:grpSpPr>
          <a:xfrm>
            <a:off x="3675218" y="3994400"/>
            <a:ext cx="906781" cy="791635"/>
            <a:chOff x="1255593" y="4339988"/>
            <a:chExt cx="859810" cy="750628"/>
          </a:xfrm>
        </p:grpSpPr>
        <p:sp>
          <p:nvSpPr>
            <p:cNvPr id="362" name="Google Shape;362;p22"/>
            <p:cNvSpPr/>
            <p:nvPr/>
          </p:nvSpPr>
          <p:spPr>
            <a:xfrm>
              <a:off x="1337481" y="4339988"/>
              <a:ext cx="777922" cy="682388"/>
            </a:xfrm>
            <a:prstGeom prst="flowChartManualOperation">
              <a:avLst/>
            </a:prstGeom>
            <a:solidFill>
              <a:srgbClr val="5A7F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3" name="Google Shape;363;p22"/>
            <p:cNvSpPr/>
            <p:nvPr/>
          </p:nvSpPr>
          <p:spPr>
            <a:xfrm>
              <a:off x="1255593" y="4408228"/>
              <a:ext cx="777922" cy="682388"/>
            </a:xfrm>
            <a:prstGeom prst="flowChartManualOperation">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4" name="Google Shape;364;p22"/>
          <p:cNvGrpSpPr/>
          <p:nvPr/>
        </p:nvGrpSpPr>
        <p:grpSpPr>
          <a:xfrm>
            <a:off x="5072641" y="3994403"/>
            <a:ext cx="906781" cy="791635"/>
            <a:chOff x="1255593" y="4339988"/>
            <a:chExt cx="859810" cy="750628"/>
          </a:xfrm>
        </p:grpSpPr>
        <p:sp>
          <p:nvSpPr>
            <p:cNvPr id="365" name="Google Shape;365;p22"/>
            <p:cNvSpPr/>
            <p:nvPr/>
          </p:nvSpPr>
          <p:spPr>
            <a:xfrm>
              <a:off x="1337481" y="4339988"/>
              <a:ext cx="777922" cy="682388"/>
            </a:xfrm>
            <a:prstGeom prst="flowChartManualOperation">
              <a:avLst/>
            </a:prstGeom>
            <a:solidFill>
              <a:srgbClr val="FEDC7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6" name="Google Shape;366;p22"/>
            <p:cNvSpPr/>
            <p:nvPr/>
          </p:nvSpPr>
          <p:spPr>
            <a:xfrm>
              <a:off x="1255593" y="4408228"/>
              <a:ext cx="777922" cy="682388"/>
            </a:xfrm>
            <a:prstGeom prst="flowChartManualOperation">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7" name="Google Shape;367;p22"/>
          <p:cNvGrpSpPr/>
          <p:nvPr/>
        </p:nvGrpSpPr>
        <p:grpSpPr>
          <a:xfrm>
            <a:off x="1224128" y="4255439"/>
            <a:ext cx="368429" cy="321194"/>
            <a:chOff x="7540014" y="4306907"/>
            <a:chExt cx="389342" cy="339426"/>
          </a:xfrm>
        </p:grpSpPr>
        <p:sp>
          <p:nvSpPr>
            <p:cNvPr id="368" name="Google Shape;368;p22"/>
            <p:cNvSpPr/>
            <p:nvPr/>
          </p:nvSpPr>
          <p:spPr>
            <a:xfrm>
              <a:off x="7799575" y="4409234"/>
              <a:ext cx="102328" cy="102328"/>
            </a:xfrm>
            <a:custGeom>
              <a:rect b="b" l="l" r="r" t="t"/>
              <a:pathLst>
                <a:path extrusionOk="0" h="41" w="41">
                  <a:moveTo>
                    <a:pt x="0" y="39"/>
                  </a:moveTo>
                  <a:lnTo>
                    <a:pt x="3" y="41"/>
                  </a:lnTo>
                  <a:lnTo>
                    <a:pt x="41" y="3"/>
                  </a:lnTo>
                  <a:lnTo>
                    <a:pt x="39" y="0"/>
                  </a:lnTo>
                  <a:lnTo>
                    <a:pt x="0" y="39"/>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69" name="Google Shape;369;p22"/>
            <p:cNvSpPr/>
            <p:nvPr/>
          </p:nvSpPr>
          <p:spPr>
            <a:xfrm>
              <a:off x="7777112" y="4381780"/>
              <a:ext cx="109814" cy="114806"/>
            </a:xfrm>
            <a:custGeom>
              <a:rect b="b" l="l" r="r" t="t"/>
              <a:pathLst>
                <a:path extrusionOk="0" h="46" w="44">
                  <a:moveTo>
                    <a:pt x="37" y="0"/>
                  </a:moveTo>
                  <a:lnTo>
                    <a:pt x="0" y="39"/>
                  </a:lnTo>
                  <a:lnTo>
                    <a:pt x="6" y="46"/>
                  </a:lnTo>
                  <a:lnTo>
                    <a:pt x="44" y="8"/>
                  </a:lnTo>
                  <a:lnTo>
                    <a:pt x="37" y="0"/>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0" name="Google Shape;370;p22"/>
            <p:cNvSpPr/>
            <p:nvPr/>
          </p:nvSpPr>
          <p:spPr>
            <a:xfrm>
              <a:off x="7757146" y="4366805"/>
              <a:ext cx="104823" cy="104823"/>
            </a:xfrm>
            <a:custGeom>
              <a:rect b="b" l="l" r="r" t="t"/>
              <a:pathLst>
                <a:path extrusionOk="0" h="42" w="42">
                  <a:moveTo>
                    <a:pt x="0" y="38"/>
                  </a:moveTo>
                  <a:lnTo>
                    <a:pt x="4" y="42"/>
                  </a:lnTo>
                  <a:lnTo>
                    <a:pt x="42" y="4"/>
                  </a:lnTo>
                  <a:lnTo>
                    <a:pt x="38" y="0"/>
                  </a:lnTo>
                  <a:lnTo>
                    <a:pt x="0" y="38"/>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1" name="Google Shape;371;p22"/>
            <p:cNvSpPr/>
            <p:nvPr/>
          </p:nvSpPr>
          <p:spPr>
            <a:xfrm>
              <a:off x="7729693" y="4469133"/>
              <a:ext cx="69882" cy="69882"/>
            </a:xfrm>
            <a:custGeom>
              <a:rect b="b" l="l" r="r" t="t"/>
              <a:pathLst>
                <a:path extrusionOk="0" h="28" w="28">
                  <a:moveTo>
                    <a:pt x="28" y="20"/>
                  </a:moveTo>
                  <a:lnTo>
                    <a:pt x="8" y="0"/>
                  </a:lnTo>
                  <a:lnTo>
                    <a:pt x="0" y="20"/>
                  </a:lnTo>
                  <a:lnTo>
                    <a:pt x="9" y="28"/>
                  </a:lnTo>
                  <a:lnTo>
                    <a:pt x="28" y="20"/>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2" name="Google Shape;372;p22"/>
            <p:cNvSpPr/>
            <p:nvPr/>
          </p:nvSpPr>
          <p:spPr>
            <a:xfrm>
              <a:off x="7712222" y="4526535"/>
              <a:ext cx="34941" cy="32446"/>
            </a:xfrm>
            <a:custGeom>
              <a:rect b="b" l="l" r="r" t="t"/>
              <a:pathLst>
                <a:path extrusionOk="0" h="13" w="14">
                  <a:moveTo>
                    <a:pt x="0" y="13"/>
                  </a:moveTo>
                  <a:lnTo>
                    <a:pt x="14" y="6"/>
                  </a:lnTo>
                  <a:lnTo>
                    <a:pt x="6" y="0"/>
                  </a:lnTo>
                  <a:lnTo>
                    <a:pt x="0" y="13"/>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3" name="Google Shape;373;p22"/>
            <p:cNvSpPr/>
            <p:nvPr/>
          </p:nvSpPr>
          <p:spPr>
            <a:xfrm>
              <a:off x="7859474" y="4341848"/>
              <a:ext cx="69882" cy="69882"/>
            </a:xfrm>
            <a:custGeom>
              <a:rect b="b" l="l" r="r" t="t"/>
              <a:pathLst>
                <a:path extrusionOk="0" h="28" w="28">
                  <a:moveTo>
                    <a:pt x="7" y="0"/>
                  </a:moveTo>
                  <a:lnTo>
                    <a:pt x="0" y="8"/>
                  </a:lnTo>
                  <a:lnTo>
                    <a:pt x="20" y="28"/>
                  </a:lnTo>
                  <a:lnTo>
                    <a:pt x="28" y="20"/>
                  </a:lnTo>
                  <a:lnTo>
                    <a:pt x="7" y="0"/>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4" name="Google Shape;374;p22"/>
            <p:cNvSpPr/>
            <p:nvPr/>
          </p:nvSpPr>
          <p:spPr>
            <a:xfrm>
              <a:off x="7540014" y="4306907"/>
              <a:ext cx="279527" cy="339426"/>
            </a:xfrm>
            <a:custGeom>
              <a:rect b="b" l="l" r="r" t="t"/>
              <a:pathLst>
                <a:path extrusionOk="0" h="136" w="112">
                  <a:moveTo>
                    <a:pt x="104" y="101"/>
                  </a:moveTo>
                  <a:lnTo>
                    <a:pt x="83" y="101"/>
                  </a:lnTo>
                  <a:lnTo>
                    <a:pt x="83" y="129"/>
                  </a:lnTo>
                  <a:lnTo>
                    <a:pt x="7" y="129"/>
                  </a:lnTo>
                  <a:lnTo>
                    <a:pt x="7" y="32"/>
                  </a:lnTo>
                  <a:lnTo>
                    <a:pt x="104" y="32"/>
                  </a:lnTo>
                  <a:lnTo>
                    <a:pt x="104" y="40"/>
                  </a:lnTo>
                  <a:lnTo>
                    <a:pt x="112" y="32"/>
                  </a:lnTo>
                  <a:lnTo>
                    <a:pt x="112" y="6"/>
                  </a:lnTo>
                  <a:lnTo>
                    <a:pt x="97" y="6"/>
                  </a:lnTo>
                  <a:lnTo>
                    <a:pt x="97" y="20"/>
                  </a:lnTo>
                  <a:lnTo>
                    <a:pt x="95" y="20"/>
                  </a:lnTo>
                  <a:lnTo>
                    <a:pt x="95" y="0"/>
                  </a:lnTo>
                  <a:lnTo>
                    <a:pt x="89" y="0"/>
                  </a:lnTo>
                  <a:lnTo>
                    <a:pt x="89" y="20"/>
                  </a:lnTo>
                  <a:lnTo>
                    <a:pt x="87" y="20"/>
                  </a:lnTo>
                  <a:lnTo>
                    <a:pt x="87" y="6"/>
                  </a:lnTo>
                  <a:lnTo>
                    <a:pt x="79" y="6"/>
                  </a:lnTo>
                  <a:lnTo>
                    <a:pt x="79" y="20"/>
                  </a:lnTo>
                  <a:lnTo>
                    <a:pt x="76" y="20"/>
                  </a:lnTo>
                  <a:lnTo>
                    <a:pt x="76" y="0"/>
                  </a:lnTo>
                  <a:lnTo>
                    <a:pt x="72" y="0"/>
                  </a:lnTo>
                  <a:lnTo>
                    <a:pt x="72" y="20"/>
                  </a:lnTo>
                  <a:lnTo>
                    <a:pt x="68" y="20"/>
                  </a:lnTo>
                  <a:lnTo>
                    <a:pt x="68" y="6"/>
                  </a:lnTo>
                  <a:lnTo>
                    <a:pt x="60" y="6"/>
                  </a:lnTo>
                  <a:lnTo>
                    <a:pt x="60" y="20"/>
                  </a:lnTo>
                  <a:lnTo>
                    <a:pt x="57" y="20"/>
                  </a:lnTo>
                  <a:lnTo>
                    <a:pt x="57" y="0"/>
                  </a:lnTo>
                  <a:lnTo>
                    <a:pt x="53" y="0"/>
                  </a:lnTo>
                  <a:lnTo>
                    <a:pt x="53" y="20"/>
                  </a:lnTo>
                  <a:lnTo>
                    <a:pt x="51" y="20"/>
                  </a:lnTo>
                  <a:lnTo>
                    <a:pt x="51" y="6"/>
                  </a:lnTo>
                  <a:lnTo>
                    <a:pt x="43" y="6"/>
                  </a:lnTo>
                  <a:lnTo>
                    <a:pt x="43" y="20"/>
                  </a:lnTo>
                  <a:lnTo>
                    <a:pt x="40" y="20"/>
                  </a:lnTo>
                  <a:lnTo>
                    <a:pt x="40" y="0"/>
                  </a:lnTo>
                  <a:lnTo>
                    <a:pt x="35" y="0"/>
                  </a:lnTo>
                  <a:lnTo>
                    <a:pt x="35" y="20"/>
                  </a:lnTo>
                  <a:lnTo>
                    <a:pt x="32" y="20"/>
                  </a:lnTo>
                  <a:lnTo>
                    <a:pt x="32" y="6"/>
                  </a:lnTo>
                  <a:lnTo>
                    <a:pt x="25" y="6"/>
                  </a:lnTo>
                  <a:lnTo>
                    <a:pt x="25" y="20"/>
                  </a:lnTo>
                  <a:lnTo>
                    <a:pt x="23" y="20"/>
                  </a:lnTo>
                  <a:lnTo>
                    <a:pt x="23" y="0"/>
                  </a:lnTo>
                  <a:lnTo>
                    <a:pt x="17" y="0"/>
                  </a:lnTo>
                  <a:lnTo>
                    <a:pt x="17" y="20"/>
                  </a:lnTo>
                  <a:lnTo>
                    <a:pt x="15" y="20"/>
                  </a:lnTo>
                  <a:lnTo>
                    <a:pt x="15" y="6"/>
                  </a:lnTo>
                  <a:lnTo>
                    <a:pt x="0" y="6"/>
                  </a:lnTo>
                  <a:lnTo>
                    <a:pt x="0" y="24"/>
                  </a:lnTo>
                  <a:lnTo>
                    <a:pt x="0" y="28"/>
                  </a:lnTo>
                  <a:lnTo>
                    <a:pt x="0" y="136"/>
                  </a:lnTo>
                  <a:lnTo>
                    <a:pt x="89" y="136"/>
                  </a:lnTo>
                  <a:lnTo>
                    <a:pt x="112" y="110"/>
                  </a:lnTo>
                  <a:lnTo>
                    <a:pt x="112" y="84"/>
                  </a:lnTo>
                  <a:lnTo>
                    <a:pt x="104" y="92"/>
                  </a:lnTo>
                  <a:lnTo>
                    <a:pt x="104" y="101"/>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5" name="Google Shape;375;p22"/>
            <p:cNvSpPr/>
            <p:nvPr/>
          </p:nvSpPr>
          <p:spPr>
            <a:xfrm>
              <a:off x="7589930" y="4421713"/>
              <a:ext cx="109814" cy="17471"/>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6" name="Google Shape;376;p22"/>
            <p:cNvSpPr/>
            <p:nvPr/>
          </p:nvSpPr>
          <p:spPr>
            <a:xfrm>
              <a:off x="7589930" y="4461645"/>
              <a:ext cx="109814" cy="17471"/>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7" name="Google Shape;377;p22"/>
            <p:cNvSpPr/>
            <p:nvPr/>
          </p:nvSpPr>
          <p:spPr>
            <a:xfrm>
              <a:off x="7589930" y="4506569"/>
              <a:ext cx="109814" cy="14975"/>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78" name="Google Shape;378;p22"/>
            <p:cNvSpPr/>
            <p:nvPr/>
          </p:nvSpPr>
          <p:spPr>
            <a:xfrm>
              <a:off x="7589930" y="4548998"/>
              <a:ext cx="109814" cy="17471"/>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379" name="Google Shape;379;p22"/>
          <p:cNvGrpSpPr/>
          <p:nvPr/>
        </p:nvGrpSpPr>
        <p:grpSpPr>
          <a:xfrm>
            <a:off x="2518284" y="4241206"/>
            <a:ext cx="358983" cy="366067"/>
            <a:chOff x="7160655" y="2178006"/>
            <a:chExt cx="379360" cy="386846"/>
          </a:xfrm>
        </p:grpSpPr>
        <p:sp>
          <p:nvSpPr>
            <p:cNvPr id="380" name="Google Shape;380;p22"/>
            <p:cNvSpPr/>
            <p:nvPr/>
          </p:nvSpPr>
          <p:spPr>
            <a:xfrm>
              <a:off x="7277956" y="2178006"/>
              <a:ext cx="262058" cy="262058"/>
            </a:xfrm>
            <a:custGeom>
              <a:rect b="b" l="l" r="r" t="t"/>
              <a:pathLst>
                <a:path extrusionOk="0" h="79" w="79">
                  <a:moveTo>
                    <a:pt x="65" y="14"/>
                  </a:moveTo>
                  <a:cubicBezTo>
                    <a:pt x="51" y="0"/>
                    <a:pt x="28" y="0"/>
                    <a:pt x="14" y="14"/>
                  </a:cubicBezTo>
                  <a:cubicBezTo>
                    <a:pt x="0" y="28"/>
                    <a:pt x="0" y="49"/>
                    <a:pt x="11" y="63"/>
                  </a:cubicBezTo>
                  <a:cubicBezTo>
                    <a:pt x="11" y="63"/>
                    <a:pt x="11" y="63"/>
                    <a:pt x="11" y="63"/>
                  </a:cubicBezTo>
                  <a:cubicBezTo>
                    <a:pt x="14" y="66"/>
                    <a:pt x="15" y="67"/>
                    <a:pt x="17" y="68"/>
                  </a:cubicBezTo>
                  <a:cubicBezTo>
                    <a:pt x="31" y="79"/>
                    <a:pt x="51" y="78"/>
                    <a:pt x="64" y="65"/>
                  </a:cubicBezTo>
                  <a:cubicBezTo>
                    <a:pt x="78" y="51"/>
                    <a:pt x="79" y="29"/>
                    <a:pt x="65" y="14"/>
                  </a:cubicBezTo>
                  <a:close/>
                  <a:moveTo>
                    <a:pt x="58" y="59"/>
                  </a:moveTo>
                  <a:cubicBezTo>
                    <a:pt x="47" y="69"/>
                    <a:pt x="30" y="69"/>
                    <a:pt x="20" y="59"/>
                  </a:cubicBezTo>
                  <a:cubicBezTo>
                    <a:pt x="9" y="48"/>
                    <a:pt x="9" y="31"/>
                    <a:pt x="20" y="21"/>
                  </a:cubicBezTo>
                  <a:cubicBezTo>
                    <a:pt x="31" y="10"/>
                    <a:pt x="48" y="10"/>
                    <a:pt x="58" y="21"/>
                  </a:cubicBezTo>
                  <a:cubicBezTo>
                    <a:pt x="69" y="31"/>
                    <a:pt x="69" y="48"/>
                    <a:pt x="58" y="59"/>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1" name="Google Shape;381;p22"/>
            <p:cNvSpPr/>
            <p:nvPr/>
          </p:nvSpPr>
          <p:spPr>
            <a:xfrm>
              <a:off x="7160655" y="2400130"/>
              <a:ext cx="159730" cy="164722"/>
            </a:xfrm>
            <a:custGeom>
              <a:rect b="b" l="l" r="r" t="t"/>
              <a:pathLst>
                <a:path extrusionOk="0" h="66" w="64">
                  <a:moveTo>
                    <a:pt x="0" y="52"/>
                  </a:moveTo>
                  <a:lnTo>
                    <a:pt x="12" y="66"/>
                  </a:lnTo>
                  <a:lnTo>
                    <a:pt x="64" y="8"/>
                  </a:lnTo>
                  <a:lnTo>
                    <a:pt x="55" y="0"/>
                  </a:lnTo>
                  <a:lnTo>
                    <a:pt x="0" y="52"/>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2" name="Google Shape;382;p22"/>
            <p:cNvSpPr/>
            <p:nvPr/>
          </p:nvSpPr>
          <p:spPr>
            <a:xfrm>
              <a:off x="7412728" y="2265358"/>
              <a:ext cx="99831" cy="119797"/>
            </a:xfrm>
            <a:custGeom>
              <a:rect b="b" l="l" r="r" t="t"/>
              <a:pathLst>
                <a:path extrusionOk="0" h="36" w="30">
                  <a:moveTo>
                    <a:pt x="16" y="0"/>
                  </a:moveTo>
                  <a:cubicBezTo>
                    <a:pt x="20" y="26"/>
                    <a:pt x="0" y="34"/>
                    <a:pt x="0" y="34"/>
                  </a:cubicBezTo>
                  <a:cubicBezTo>
                    <a:pt x="6" y="36"/>
                    <a:pt x="6" y="36"/>
                    <a:pt x="6" y="36"/>
                  </a:cubicBezTo>
                  <a:cubicBezTo>
                    <a:pt x="30" y="21"/>
                    <a:pt x="16" y="0"/>
                    <a:pt x="16"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383" name="Google Shape;383;p22"/>
          <p:cNvGrpSpPr/>
          <p:nvPr/>
        </p:nvGrpSpPr>
        <p:grpSpPr>
          <a:xfrm>
            <a:off x="3900112" y="4259716"/>
            <a:ext cx="374995" cy="330139"/>
            <a:chOff x="6040049" y="4182118"/>
            <a:chExt cx="521619" cy="459224"/>
          </a:xfrm>
        </p:grpSpPr>
        <p:sp>
          <p:nvSpPr>
            <p:cNvPr id="384" name="Google Shape;384;p22"/>
            <p:cNvSpPr/>
            <p:nvPr/>
          </p:nvSpPr>
          <p:spPr>
            <a:xfrm>
              <a:off x="6087469" y="4202084"/>
              <a:ext cx="194671" cy="419291"/>
            </a:xfrm>
            <a:custGeom>
              <a:rect b="b" l="l" r="r" t="t"/>
              <a:pathLst>
                <a:path extrusionOk="0" h="126" w="59">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5" name="Google Shape;385;p22"/>
            <p:cNvSpPr/>
            <p:nvPr/>
          </p:nvSpPr>
          <p:spPr>
            <a:xfrm>
              <a:off x="6040049" y="4339353"/>
              <a:ext cx="27454" cy="147252"/>
            </a:xfrm>
            <a:custGeom>
              <a:rect b="b" l="l" r="r" t="t"/>
              <a:pathLst>
                <a:path extrusionOk="0" h="44" w="8">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6" name="Google Shape;386;p22"/>
            <p:cNvSpPr/>
            <p:nvPr/>
          </p:nvSpPr>
          <p:spPr>
            <a:xfrm>
              <a:off x="6329559" y="4296924"/>
              <a:ext cx="77370" cy="229612"/>
            </a:xfrm>
            <a:custGeom>
              <a:rect b="b" l="l" r="r" t="t"/>
              <a:pathLst>
                <a:path extrusionOk="0" h="69" w="23">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7" name="Google Shape;387;p22"/>
            <p:cNvSpPr/>
            <p:nvPr/>
          </p:nvSpPr>
          <p:spPr>
            <a:xfrm>
              <a:off x="6376980" y="4239521"/>
              <a:ext cx="102328" cy="341923"/>
            </a:xfrm>
            <a:custGeom>
              <a:rect b="b" l="l" r="r" t="t"/>
              <a:pathLst>
                <a:path extrusionOk="0" h="103" w="31">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88" name="Google Shape;388;p22"/>
            <p:cNvSpPr/>
            <p:nvPr/>
          </p:nvSpPr>
          <p:spPr>
            <a:xfrm>
              <a:off x="6436879" y="4182118"/>
              <a:ext cx="124789" cy="459224"/>
            </a:xfrm>
            <a:custGeom>
              <a:rect b="b" l="l" r="r" t="t"/>
              <a:pathLst>
                <a:path extrusionOk="0" h="138" w="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sp>
        <p:nvSpPr>
          <p:cNvPr id="389" name="Google Shape;389;p22"/>
          <p:cNvSpPr/>
          <p:nvPr/>
        </p:nvSpPr>
        <p:spPr>
          <a:xfrm>
            <a:off x="5294758" y="4254887"/>
            <a:ext cx="358752" cy="319353"/>
          </a:xfrm>
          <a:custGeom>
            <a:rect b="b" l="l" r="r" t="t"/>
            <a:pathLst>
              <a:path extrusionOk="0" h="357" w="401">
                <a:moveTo>
                  <a:pt x="62" y="116"/>
                </a:moveTo>
                <a:cubicBezTo>
                  <a:pt x="81" y="101"/>
                  <a:pt x="97" y="111"/>
                  <a:pt x="117" y="135"/>
                </a:cubicBezTo>
                <a:cubicBezTo>
                  <a:pt x="120" y="138"/>
                  <a:pt x="123" y="135"/>
                  <a:pt x="124" y="133"/>
                </a:cubicBezTo>
                <a:cubicBezTo>
                  <a:pt x="126" y="132"/>
                  <a:pt x="154" y="107"/>
                  <a:pt x="155" y="106"/>
                </a:cubicBezTo>
                <a:cubicBezTo>
                  <a:pt x="156" y="105"/>
                  <a:pt x="158" y="102"/>
                  <a:pt x="156" y="100"/>
                </a:cubicBezTo>
                <a:cubicBezTo>
                  <a:pt x="154" y="98"/>
                  <a:pt x="146" y="88"/>
                  <a:pt x="141" y="81"/>
                </a:cubicBezTo>
                <a:cubicBezTo>
                  <a:pt x="105" y="34"/>
                  <a:pt x="240" y="2"/>
                  <a:pt x="219" y="1"/>
                </a:cubicBezTo>
                <a:cubicBezTo>
                  <a:pt x="208" y="1"/>
                  <a:pt x="166" y="0"/>
                  <a:pt x="160" y="1"/>
                </a:cubicBezTo>
                <a:cubicBezTo>
                  <a:pt x="134" y="4"/>
                  <a:pt x="102" y="28"/>
                  <a:pt x="86" y="39"/>
                </a:cubicBezTo>
                <a:cubicBezTo>
                  <a:pt x="64" y="53"/>
                  <a:pt x="57" y="62"/>
                  <a:pt x="55" y="63"/>
                </a:cubicBezTo>
                <a:cubicBezTo>
                  <a:pt x="49" y="68"/>
                  <a:pt x="54" y="80"/>
                  <a:pt x="43" y="90"/>
                </a:cubicBezTo>
                <a:cubicBezTo>
                  <a:pt x="32" y="100"/>
                  <a:pt x="25" y="92"/>
                  <a:pt x="18" y="98"/>
                </a:cubicBezTo>
                <a:cubicBezTo>
                  <a:pt x="15" y="101"/>
                  <a:pt x="5" y="108"/>
                  <a:pt x="3" y="110"/>
                </a:cubicBezTo>
                <a:cubicBezTo>
                  <a:pt x="0" y="113"/>
                  <a:pt x="0" y="117"/>
                  <a:pt x="2" y="120"/>
                </a:cubicBezTo>
                <a:cubicBezTo>
                  <a:pt x="2" y="120"/>
                  <a:pt x="28" y="148"/>
                  <a:pt x="30" y="150"/>
                </a:cubicBezTo>
                <a:cubicBezTo>
                  <a:pt x="32" y="153"/>
                  <a:pt x="38" y="155"/>
                  <a:pt x="41" y="152"/>
                </a:cubicBezTo>
                <a:cubicBezTo>
                  <a:pt x="45" y="149"/>
                  <a:pt x="54" y="141"/>
                  <a:pt x="55" y="139"/>
                </a:cubicBezTo>
                <a:cubicBezTo>
                  <a:pt x="57" y="138"/>
                  <a:pt x="54" y="122"/>
                  <a:pt x="62" y="116"/>
                </a:cubicBezTo>
                <a:close/>
                <a:moveTo>
                  <a:pt x="177" y="126"/>
                </a:moveTo>
                <a:cubicBezTo>
                  <a:pt x="174" y="123"/>
                  <a:pt x="171" y="123"/>
                  <a:pt x="169" y="125"/>
                </a:cubicBezTo>
                <a:cubicBezTo>
                  <a:pt x="140" y="150"/>
                  <a:pt x="140" y="150"/>
                  <a:pt x="140" y="150"/>
                </a:cubicBezTo>
                <a:cubicBezTo>
                  <a:pt x="138" y="152"/>
                  <a:pt x="137" y="156"/>
                  <a:pt x="139" y="158"/>
                </a:cubicBezTo>
                <a:cubicBezTo>
                  <a:pt x="305" y="347"/>
                  <a:pt x="305" y="347"/>
                  <a:pt x="305" y="347"/>
                </a:cubicBezTo>
                <a:cubicBezTo>
                  <a:pt x="309" y="352"/>
                  <a:pt x="316" y="352"/>
                  <a:pt x="320" y="348"/>
                </a:cubicBezTo>
                <a:cubicBezTo>
                  <a:pt x="340" y="332"/>
                  <a:pt x="340" y="332"/>
                  <a:pt x="340" y="332"/>
                </a:cubicBezTo>
                <a:cubicBezTo>
                  <a:pt x="344" y="328"/>
                  <a:pt x="345" y="321"/>
                  <a:pt x="341" y="317"/>
                </a:cubicBezTo>
                <a:lnTo>
                  <a:pt x="177" y="126"/>
                </a:lnTo>
                <a:close/>
                <a:moveTo>
                  <a:pt x="398" y="46"/>
                </a:moveTo>
                <a:cubicBezTo>
                  <a:pt x="396" y="36"/>
                  <a:pt x="391" y="38"/>
                  <a:pt x="389" y="42"/>
                </a:cubicBezTo>
                <a:cubicBezTo>
                  <a:pt x="386" y="46"/>
                  <a:pt x="374" y="64"/>
                  <a:pt x="369" y="72"/>
                </a:cubicBezTo>
                <a:cubicBezTo>
                  <a:pt x="364" y="80"/>
                  <a:pt x="353" y="96"/>
                  <a:pt x="331" y="80"/>
                </a:cubicBezTo>
                <a:cubicBezTo>
                  <a:pt x="308" y="64"/>
                  <a:pt x="316" y="53"/>
                  <a:pt x="320" y="45"/>
                </a:cubicBezTo>
                <a:cubicBezTo>
                  <a:pt x="324" y="38"/>
                  <a:pt x="336" y="16"/>
                  <a:pt x="338" y="13"/>
                </a:cubicBezTo>
                <a:cubicBezTo>
                  <a:pt x="340" y="11"/>
                  <a:pt x="338" y="3"/>
                  <a:pt x="330" y="6"/>
                </a:cubicBezTo>
                <a:cubicBezTo>
                  <a:pt x="323" y="9"/>
                  <a:pt x="280" y="27"/>
                  <a:pt x="274" y="51"/>
                </a:cubicBezTo>
                <a:cubicBezTo>
                  <a:pt x="268" y="76"/>
                  <a:pt x="279" y="99"/>
                  <a:pt x="257" y="121"/>
                </a:cubicBezTo>
                <a:cubicBezTo>
                  <a:pt x="230" y="149"/>
                  <a:pt x="230" y="149"/>
                  <a:pt x="230" y="149"/>
                </a:cubicBezTo>
                <a:cubicBezTo>
                  <a:pt x="257" y="181"/>
                  <a:pt x="257" y="181"/>
                  <a:pt x="257" y="181"/>
                </a:cubicBezTo>
                <a:cubicBezTo>
                  <a:pt x="290" y="149"/>
                  <a:pt x="290" y="149"/>
                  <a:pt x="290" y="149"/>
                </a:cubicBezTo>
                <a:cubicBezTo>
                  <a:pt x="298" y="141"/>
                  <a:pt x="315" y="134"/>
                  <a:pt x="330" y="137"/>
                </a:cubicBezTo>
                <a:cubicBezTo>
                  <a:pt x="363" y="144"/>
                  <a:pt x="381" y="132"/>
                  <a:pt x="391" y="112"/>
                </a:cubicBezTo>
                <a:cubicBezTo>
                  <a:pt x="401" y="94"/>
                  <a:pt x="399" y="56"/>
                  <a:pt x="398" y="46"/>
                </a:cubicBezTo>
                <a:close/>
                <a:moveTo>
                  <a:pt x="55" y="319"/>
                </a:moveTo>
                <a:cubicBezTo>
                  <a:pt x="50" y="323"/>
                  <a:pt x="50" y="330"/>
                  <a:pt x="55" y="334"/>
                </a:cubicBezTo>
                <a:cubicBezTo>
                  <a:pt x="74" y="353"/>
                  <a:pt x="74" y="353"/>
                  <a:pt x="74" y="353"/>
                </a:cubicBezTo>
                <a:cubicBezTo>
                  <a:pt x="78" y="357"/>
                  <a:pt x="84" y="355"/>
                  <a:pt x="89" y="351"/>
                </a:cubicBezTo>
                <a:cubicBezTo>
                  <a:pt x="187" y="254"/>
                  <a:pt x="187" y="254"/>
                  <a:pt x="187" y="254"/>
                </a:cubicBezTo>
                <a:cubicBezTo>
                  <a:pt x="157" y="220"/>
                  <a:pt x="157" y="220"/>
                  <a:pt x="157" y="220"/>
                </a:cubicBezTo>
                <a:lnTo>
                  <a:pt x="55" y="319"/>
                </a:lnTo>
                <a:close/>
              </a:path>
            </a:pathLst>
          </a:custGeom>
          <a:solidFill>
            <a:srgbClr val="F2F2F2"/>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390" name="Google Shape;390;p22"/>
          <p:cNvSpPr txBox="1"/>
          <p:nvPr/>
        </p:nvSpPr>
        <p:spPr>
          <a:xfrm>
            <a:off x="915247" y="4768997"/>
            <a:ext cx="976743" cy="2871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66">
                <a:solidFill>
                  <a:schemeClr val="lt1"/>
                </a:solidFill>
                <a:latin typeface="Twentieth Century"/>
                <a:ea typeface="Twentieth Century"/>
                <a:cs typeface="Twentieth Century"/>
                <a:sym typeface="Twentieth Century"/>
              </a:rPr>
              <a:t>Analyze</a:t>
            </a:r>
            <a:endParaRPr sz="949">
              <a:solidFill>
                <a:schemeClr val="lt1"/>
              </a:solidFill>
              <a:latin typeface="Twentieth Century"/>
              <a:ea typeface="Twentieth Century"/>
              <a:cs typeface="Twentieth Century"/>
              <a:sym typeface="Twentieth Century"/>
            </a:endParaRPr>
          </a:p>
        </p:txBody>
      </p:sp>
      <p:sp>
        <p:nvSpPr>
          <p:cNvPr id="391" name="Google Shape;391;p22"/>
          <p:cNvSpPr txBox="1"/>
          <p:nvPr/>
        </p:nvSpPr>
        <p:spPr>
          <a:xfrm>
            <a:off x="2264903" y="4762495"/>
            <a:ext cx="976743" cy="2871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66">
                <a:solidFill>
                  <a:schemeClr val="lt1"/>
                </a:solidFill>
                <a:latin typeface="Twentieth Century"/>
                <a:ea typeface="Twentieth Century"/>
                <a:cs typeface="Twentieth Century"/>
                <a:sym typeface="Twentieth Century"/>
              </a:rPr>
              <a:t>Research</a:t>
            </a:r>
            <a:endParaRPr sz="949">
              <a:solidFill>
                <a:schemeClr val="lt1"/>
              </a:solidFill>
              <a:latin typeface="Twentieth Century"/>
              <a:ea typeface="Twentieth Century"/>
              <a:cs typeface="Twentieth Century"/>
              <a:sym typeface="Twentieth Century"/>
            </a:endParaRPr>
          </a:p>
        </p:txBody>
      </p:sp>
      <p:sp>
        <p:nvSpPr>
          <p:cNvPr id="392" name="Google Shape;392;p22"/>
          <p:cNvSpPr txBox="1"/>
          <p:nvPr/>
        </p:nvSpPr>
        <p:spPr>
          <a:xfrm>
            <a:off x="3647682" y="4785090"/>
            <a:ext cx="976743" cy="2871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66">
                <a:solidFill>
                  <a:schemeClr val="lt1"/>
                </a:solidFill>
                <a:latin typeface="Twentieth Century"/>
                <a:ea typeface="Twentieth Century"/>
                <a:cs typeface="Twentieth Century"/>
                <a:sym typeface="Twentieth Century"/>
              </a:rPr>
              <a:t>Sounding</a:t>
            </a:r>
            <a:endParaRPr sz="949">
              <a:solidFill>
                <a:schemeClr val="lt1"/>
              </a:solidFill>
              <a:latin typeface="Twentieth Century"/>
              <a:ea typeface="Twentieth Century"/>
              <a:cs typeface="Twentieth Century"/>
              <a:sym typeface="Twentieth Century"/>
            </a:endParaRPr>
          </a:p>
        </p:txBody>
      </p:sp>
      <p:sp>
        <p:nvSpPr>
          <p:cNvPr id="393" name="Google Shape;393;p22"/>
          <p:cNvSpPr txBox="1"/>
          <p:nvPr/>
        </p:nvSpPr>
        <p:spPr>
          <a:xfrm>
            <a:off x="4994480" y="4785090"/>
            <a:ext cx="976743" cy="2871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66">
                <a:solidFill>
                  <a:schemeClr val="lt1"/>
                </a:solidFill>
                <a:latin typeface="Twentieth Century"/>
                <a:ea typeface="Twentieth Century"/>
                <a:cs typeface="Twentieth Century"/>
                <a:sym typeface="Twentieth Century"/>
              </a:rPr>
              <a:t>Improve</a:t>
            </a:r>
            <a:endParaRPr sz="949">
              <a:solidFill>
                <a:schemeClr val="lt1"/>
              </a:solidFill>
              <a:latin typeface="Twentieth Century"/>
              <a:ea typeface="Twentieth Century"/>
              <a:cs typeface="Twentieth Century"/>
              <a:sym typeface="Twentieth Century"/>
            </a:endParaRPr>
          </a:p>
        </p:txBody>
      </p:sp>
      <p:sp>
        <p:nvSpPr>
          <p:cNvPr id="394" name="Google Shape;394;p22"/>
          <p:cNvSpPr txBox="1"/>
          <p:nvPr/>
        </p:nvSpPr>
        <p:spPr>
          <a:xfrm>
            <a:off x="777593" y="5384047"/>
            <a:ext cx="11255586" cy="1256955"/>
          </a:xfrm>
          <a:prstGeom prst="rect">
            <a:avLst/>
          </a:prstGeom>
          <a:noFill/>
          <a:ln>
            <a:noFill/>
          </a:ln>
        </p:spPr>
        <p:txBody>
          <a:bodyPr anchorCtr="0" anchor="t" bIns="48200" lIns="96425" spcFirstLastPara="1" rIns="96425" wrap="square" tIns="48200">
            <a:noAutofit/>
          </a:bodyPr>
          <a:lstStyle/>
          <a:p>
            <a:pPr indent="0" lvl="0" marL="0" marR="0" rtl="0" algn="ctr">
              <a:lnSpc>
                <a:spcPct val="150000"/>
              </a:lnSpc>
              <a:spcBef>
                <a:spcPts val="0"/>
              </a:spcBef>
              <a:spcAft>
                <a:spcPts val="0"/>
              </a:spcAft>
              <a:buClr>
                <a:srgbClr val="18212D"/>
              </a:buClr>
              <a:buSzPts val="1836"/>
              <a:buFont typeface="Arial"/>
              <a:buNone/>
            </a:pPr>
            <a:r>
              <a:rPr lang="en-US" sz="1266" cap="none">
                <a:solidFill>
                  <a:srgbClr val="A5A5A5"/>
                </a:solidFill>
                <a:latin typeface="Twentieth Century"/>
                <a:ea typeface="Twentieth Century"/>
                <a:cs typeface="Twentieth Century"/>
                <a:sym typeface="Twentieth Century"/>
              </a:rPr>
              <a:t>Lorem Ipsum has been the industry's standard dummy text ever since the 1500s. Fusce som libero topi sombrero bikinan meksiko when an unknown printer took a galley of type and scrambled it to make a type specimen book. It has survived not only five centuries, but also the leap into electronic typesetting. Fusce som libero topi sombrero bikinan meksiko when an unknown printer took a galley of type and scrambled it to make a type specimen book. It has survived not only five centuries, but also the leap into electronic typesetting</a:t>
            </a:r>
            <a:endParaRPr sz="1266" cap="none">
              <a:solidFill>
                <a:srgbClr val="A5A5A5"/>
              </a:solidFill>
              <a:latin typeface="Twentieth Century"/>
              <a:ea typeface="Twentieth Century"/>
              <a:cs typeface="Twentieth Century"/>
              <a:sym typeface="Twentieth Century"/>
            </a:endParaRPr>
          </a:p>
          <a:p>
            <a:pPr indent="0" lvl="0" marL="0" marR="0" rtl="0" algn="ctr">
              <a:lnSpc>
                <a:spcPct val="150000"/>
              </a:lnSpc>
              <a:spcBef>
                <a:spcPts val="853"/>
              </a:spcBef>
              <a:spcAft>
                <a:spcPts val="0"/>
              </a:spcAft>
              <a:buClr>
                <a:srgbClr val="18212D"/>
              </a:buClr>
              <a:buSzPts val="1836"/>
              <a:buFont typeface="Arial"/>
              <a:buNone/>
            </a:pPr>
            <a:r>
              <a:t/>
            </a:r>
            <a:endParaRPr sz="1266" cap="none">
              <a:solidFill>
                <a:srgbClr val="A5A5A5"/>
              </a:solidFill>
              <a:latin typeface="Twentieth Century"/>
              <a:ea typeface="Twentieth Century"/>
              <a:cs typeface="Twentieth Century"/>
              <a:sym typeface="Twentieth Century"/>
            </a:endParaRPr>
          </a:p>
        </p:txBody>
      </p:sp>
      <p:sp>
        <p:nvSpPr>
          <p:cNvPr id="395" name="Google Shape;395;p22"/>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396" name="Google Shape;396;p22"/>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1000"/>
                                        <p:tgtEl>
                                          <p:spTgt spid="3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50"/>
                                        </p:tgtEl>
                                        <p:attrNameLst>
                                          <p:attrName>style.visibility</p:attrName>
                                        </p:attrNameLst>
                                      </p:cBhvr>
                                      <p:to>
                                        <p:strVal val="visible"/>
                                      </p:to>
                                    </p:set>
                                    <p:animEffect filter="fade" transition="in">
                                      <p:cBhvr>
                                        <p:cTn dur="500"/>
                                        <p:tgtEl>
                                          <p:spTgt spid="350"/>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355"/>
                                        </p:tgtEl>
                                        <p:attrNameLst>
                                          <p:attrName>style.visibility</p:attrName>
                                        </p:attrNameLst>
                                      </p:cBhvr>
                                      <p:to>
                                        <p:strVal val="visible"/>
                                      </p:to>
                                    </p:set>
                                    <p:anim calcmode="lin" valueType="num">
                                      <p:cBhvr additive="base">
                                        <p:cTn dur="500"/>
                                        <p:tgtEl>
                                          <p:spTgt spid="355"/>
                                        </p:tgtEl>
                                        <p:attrNameLst>
                                          <p:attrName>ppt_w</p:attrName>
                                        </p:attrNameLst>
                                      </p:cBhvr>
                                      <p:tavLst>
                                        <p:tav fmla="" tm="0">
                                          <p:val>
                                            <p:strVal val="0"/>
                                          </p:val>
                                        </p:tav>
                                        <p:tav fmla="" tm="100000">
                                          <p:val>
                                            <p:strVal val="#ppt_w"/>
                                          </p:val>
                                        </p:tav>
                                      </p:tavLst>
                                    </p:anim>
                                    <p:anim calcmode="lin" valueType="num">
                                      <p:cBhvr additive="base">
                                        <p:cTn dur="500"/>
                                        <p:tgtEl>
                                          <p:spTgt spid="355"/>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367"/>
                                        </p:tgtEl>
                                        <p:attrNameLst>
                                          <p:attrName>style.visibility</p:attrName>
                                        </p:attrNameLst>
                                      </p:cBhvr>
                                      <p:to>
                                        <p:strVal val="visible"/>
                                      </p:to>
                                    </p:set>
                                    <p:anim calcmode="lin" valueType="num">
                                      <p:cBhvr additive="base">
                                        <p:cTn dur="500"/>
                                        <p:tgtEl>
                                          <p:spTgt spid="367"/>
                                        </p:tgtEl>
                                        <p:attrNameLst>
                                          <p:attrName>ppt_w</p:attrName>
                                        </p:attrNameLst>
                                      </p:cBhvr>
                                      <p:tavLst>
                                        <p:tav fmla="" tm="0">
                                          <p:val>
                                            <p:strVal val="0"/>
                                          </p:val>
                                        </p:tav>
                                        <p:tav fmla="" tm="100000">
                                          <p:val>
                                            <p:strVal val="#ppt_w"/>
                                          </p:val>
                                        </p:tav>
                                      </p:tavLst>
                                    </p:anim>
                                    <p:anim calcmode="lin" valueType="num">
                                      <p:cBhvr additive="base">
                                        <p:cTn dur="500"/>
                                        <p:tgtEl>
                                          <p:spTgt spid="367"/>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364"/>
                                        </p:tgtEl>
                                        <p:attrNameLst>
                                          <p:attrName>style.visibility</p:attrName>
                                        </p:attrNameLst>
                                      </p:cBhvr>
                                      <p:to>
                                        <p:strVal val="visible"/>
                                      </p:to>
                                    </p:set>
                                    <p:anim calcmode="lin" valueType="num">
                                      <p:cBhvr additive="base">
                                        <p:cTn dur="500"/>
                                        <p:tgtEl>
                                          <p:spTgt spid="364"/>
                                        </p:tgtEl>
                                        <p:attrNameLst>
                                          <p:attrName>ppt_w</p:attrName>
                                        </p:attrNameLst>
                                      </p:cBhvr>
                                      <p:tavLst>
                                        <p:tav fmla="" tm="0">
                                          <p:val>
                                            <p:strVal val="0"/>
                                          </p:val>
                                        </p:tav>
                                        <p:tav fmla="" tm="100000">
                                          <p:val>
                                            <p:strVal val="#ppt_w"/>
                                          </p:val>
                                        </p:tav>
                                      </p:tavLst>
                                    </p:anim>
                                    <p:anim calcmode="lin" valueType="num">
                                      <p:cBhvr additive="base">
                                        <p:cTn dur="500"/>
                                        <p:tgtEl>
                                          <p:spTgt spid="364"/>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500"/>
                                        <p:tgtEl>
                                          <p:spTgt spid="389"/>
                                        </p:tgtEl>
                                        <p:attrNameLst>
                                          <p:attrName>ppt_w</p:attrName>
                                        </p:attrNameLst>
                                      </p:cBhvr>
                                      <p:tavLst>
                                        <p:tav fmla="" tm="0">
                                          <p:val>
                                            <p:strVal val="0"/>
                                          </p:val>
                                        </p:tav>
                                        <p:tav fmla="" tm="100000">
                                          <p:val>
                                            <p:strVal val="#ppt_w"/>
                                          </p:val>
                                        </p:tav>
                                      </p:tavLst>
                                    </p:anim>
                                    <p:anim calcmode="lin" valueType="num">
                                      <p:cBhvr additive="base">
                                        <p:cTn dur="500"/>
                                        <p:tgtEl>
                                          <p:spTgt spid="389"/>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358"/>
                                        </p:tgtEl>
                                        <p:attrNameLst>
                                          <p:attrName>style.visibility</p:attrName>
                                        </p:attrNameLst>
                                      </p:cBhvr>
                                      <p:to>
                                        <p:strVal val="visible"/>
                                      </p:to>
                                    </p:set>
                                    <p:anim calcmode="lin" valueType="num">
                                      <p:cBhvr additive="base">
                                        <p:cTn dur="500"/>
                                        <p:tgtEl>
                                          <p:spTgt spid="358"/>
                                        </p:tgtEl>
                                        <p:attrNameLst>
                                          <p:attrName>ppt_w</p:attrName>
                                        </p:attrNameLst>
                                      </p:cBhvr>
                                      <p:tavLst>
                                        <p:tav fmla="" tm="0">
                                          <p:val>
                                            <p:strVal val="0"/>
                                          </p:val>
                                        </p:tav>
                                        <p:tav fmla="" tm="100000">
                                          <p:val>
                                            <p:strVal val="#ppt_w"/>
                                          </p:val>
                                        </p:tav>
                                      </p:tavLst>
                                    </p:anim>
                                    <p:anim calcmode="lin" valueType="num">
                                      <p:cBhvr additive="base">
                                        <p:cTn dur="500"/>
                                        <p:tgtEl>
                                          <p:spTgt spid="358"/>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379"/>
                                        </p:tgtEl>
                                        <p:attrNameLst>
                                          <p:attrName>style.visibility</p:attrName>
                                        </p:attrNameLst>
                                      </p:cBhvr>
                                      <p:to>
                                        <p:strVal val="visible"/>
                                      </p:to>
                                    </p:set>
                                    <p:anim calcmode="lin" valueType="num">
                                      <p:cBhvr additive="base">
                                        <p:cTn dur="500"/>
                                        <p:tgtEl>
                                          <p:spTgt spid="379"/>
                                        </p:tgtEl>
                                        <p:attrNameLst>
                                          <p:attrName>ppt_w</p:attrName>
                                        </p:attrNameLst>
                                      </p:cBhvr>
                                      <p:tavLst>
                                        <p:tav fmla="" tm="0">
                                          <p:val>
                                            <p:strVal val="0"/>
                                          </p:val>
                                        </p:tav>
                                        <p:tav fmla="" tm="100000">
                                          <p:val>
                                            <p:strVal val="#ppt_w"/>
                                          </p:val>
                                        </p:tav>
                                      </p:tavLst>
                                    </p:anim>
                                    <p:anim calcmode="lin" valueType="num">
                                      <p:cBhvr additive="base">
                                        <p:cTn dur="500"/>
                                        <p:tgtEl>
                                          <p:spTgt spid="379"/>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ppt_w</p:attrName>
                                        </p:attrNameLst>
                                      </p:cBhvr>
                                      <p:tavLst>
                                        <p:tav fmla="" tm="0">
                                          <p:val>
                                            <p:strVal val="0"/>
                                          </p:val>
                                        </p:tav>
                                        <p:tav fmla="" tm="100000">
                                          <p:val>
                                            <p:strVal val="#ppt_w"/>
                                          </p:val>
                                        </p:tav>
                                      </p:tavLst>
                                    </p:anim>
                                    <p:anim calcmode="lin" valueType="num">
                                      <p:cBhvr additive="base">
                                        <p:cTn dur="500"/>
                                        <p:tgtEl>
                                          <p:spTgt spid="361"/>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500"/>
                                        <p:tgtEl>
                                          <p:spTgt spid="383"/>
                                        </p:tgtEl>
                                        <p:attrNameLst>
                                          <p:attrName>ppt_w</p:attrName>
                                        </p:attrNameLst>
                                      </p:cBhvr>
                                      <p:tavLst>
                                        <p:tav fmla="" tm="0">
                                          <p:val>
                                            <p:strVal val="0"/>
                                          </p:val>
                                        </p:tav>
                                        <p:tav fmla="" tm="100000">
                                          <p:val>
                                            <p:strVal val="#ppt_w"/>
                                          </p:val>
                                        </p:tav>
                                      </p:tavLst>
                                    </p:anim>
                                    <p:anim calcmode="lin" valueType="num">
                                      <p:cBhvr additive="base">
                                        <p:cTn dur="500"/>
                                        <p:tgtEl>
                                          <p:spTgt spid="383"/>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500"/>
                                        <p:tgtEl>
                                          <p:spTgt spid="392"/>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500"/>
                                        <p:tgtEl>
                                          <p:spTgt spid="393"/>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394"/>
                                        </p:tgtEl>
                                        <p:attrNameLst>
                                          <p:attrName>style.visibility</p:attrName>
                                        </p:attrNameLst>
                                      </p:cBhvr>
                                      <p:to>
                                        <p:strVal val="visible"/>
                                      </p:to>
                                    </p:set>
                                    <p:animEffect filter="fade" transition="in">
                                      <p:cBhvr>
                                        <p:cTn dur="2000"/>
                                        <p:tgtEl>
                                          <p:spTgt spid="3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23"/>
          <p:cNvSpPr/>
          <p:nvPr/>
        </p:nvSpPr>
        <p:spPr>
          <a:xfrm>
            <a:off x="-23363" y="0"/>
            <a:ext cx="12858750"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3" name="Google Shape;403;p23"/>
          <p:cNvSpPr/>
          <p:nvPr/>
        </p:nvSpPr>
        <p:spPr>
          <a:xfrm>
            <a:off x="5873835" y="3310722"/>
            <a:ext cx="5164052" cy="11387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2400"/>
              <a:buFont typeface="Arial"/>
              <a:buNone/>
            </a:pPr>
            <a:r>
              <a:rPr lang="en-US" sz="2400">
                <a:solidFill>
                  <a:schemeClr val="accent2"/>
                </a:solidFill>
                <a:latin typeface="Twentieth Century"/>
                <a:ea typeface="Twentieth Century"/>
                <a:cs typeface="Twentieth Century"/>
                <a:sym typeface="Twentieth Century"/>
              </a:rPr>
              <a:t>Click On Add Related Title Words</a:t>
            </a:r>
            <a:endParaRPr/>
          </a:p>
          <a:p>
            <a:pPr indent="0" lvl="0" marL="0" marR="0" rtl="0" algn="ctr">
              <a:spcBef>
                <a:spcPts val="0"/>
              </a:spcBef>
              <a:spcAft>
                <a:spcPts val="0"/>
              </a:spcAft>
              <a:buClr>
                <a:schemeClr val="accent2"/>
              </a:buClr>
              <a:buSzPts val="4400"/>
              <a:buFont typeface="Arial"/>
              <a:buNone/>
            </a:pPr>
            <a:r>
              <a:rPr lang="en-US" sz="4400">
                <a:solidFill>
                  <a:schemeClr val="accent2"/>
                </a:solidFill>
                <a:latin typeface="Twentieth Century"/>
                <a:ea typeface="Twentieth Century"/>
                <a:cs typeface="Twentieth Century"/>
                <a:sym typeface="Twentieth Century"/>
              </a:rPr>
              <a:t>Game</a:t>
            </a:r>
            <a:endParaRPr sz="4400">
              <a:solidFill>
                <a:schemeClr val="accent2"/>
              </a:solidFill>
              <a:latin typeface="Twentieth Century"/>
              <a:ea typeface="Twentieth Century"/>
              <a:cs typeface="Twentieth Century"/>
              <a:sym typeface="Twentieth Century"/>
            </a:endParaRPr>
          </a:p>
        </p:txBody>
      </p:sp>
      <p:sp>
        <p:nvSpPr>
          <p:cNvPr id="404" name="Google Shape;404;p23"/>
          <p:cNvSpPr txBox="1"/>
          <p:nvPr/>
        </p:nvSpPr>
        <p:spPr>
          <a:xfrm>
            <a:off x="2800200" y="3002945"/>
            <a:ext cx="1844084"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9600">
                <a:solidFill>
                  <a:schemeClr val="lt1"/>
                </a:solidFill>
                <a:latin typeface="Twentieth Century"/>
                <a:ea typeface="Twentieth Century"/>
                <a:cs typeface="Twentieth Century"/>
                <a:sym typeface="Twentieth Century"/>
              </a:rPr>
              <a:t>03</a:t>
            </a:r>
            <a:endParaRPr b="1" sz="9600">
              <a:solidFill>
                <a:schemeClr val="lt1"/>
              </a:solidFill>
              <a:latin typeface="Twentieth Century"/>
              <a:ea typeface="Twentieth Century"/>
              <a:cs typeface="Twentieth Century"/>
              <a:sym typeface="Twentieth Century"/>
            </a:endParaRPr>
          </a:p>
        </p:txBody>
      </p:sp>
      <p:sp>
        <p:nvSpPr>
          <p:cNvPr id="405" name="Google Shape;405;p23"/>
          <p:cNvSpPr/>
          <p:nvPr/>
        </p:nvSpPr>
        <p:spPr>
          <a:xfrm>
            <a:off x="3543569" y="4264829"/>
            <a:ext cx="1019971" cy="2699293"/>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6" name="Google Shape;406;p23"/>
          <p:cNvSpPr/>
          <p:nvPr/>
        </p:nvSpPr>
        <p:spPr>
          <a:xfrm>
            <a:off x="1368665" y="1628739"/>
            <a:ext cx="1756841" cy="4649375"/>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06"/>
                                        </p:tgtEl>
                                        <p:attrNameLst>
                                          <p:attrName>style.visibility</p:attrName>
                                        </p:attrNameLst>
                                      </p:cBhvr>
                                      <p:to>
                                        <p:strVal val="visible"/>
                                      </p:to>
                                    </p:set>
                                    <p:anim calcmode="lin" valueType="num">
                                      <p:cBhvr additive="base">
                                        <p:cTn dur="500"/>
                                        <p:tgtEl>
                                          <p:spTgt spid="40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405"/>
                                        </p:tgtEl>
                                        <p:attrNameLst>
                                          <p:attrName>style.visibility</p:attrName>
                                        </p:attrNameLst>
                                      </p:cBhvr>
                                      <p:to>
                                        <p:strVal val="visible"/>
                                      </p:to>
                                    </p:set>
                                    <p:anim calcmode="lin" valueType="num">
                                      <p:cBhvr additive="base">
                                        <p:cTn dur="500"/>
                                        <p:tgtEl>
                                          <p:spTgt spid="40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404"/>
                                        </p:tgtEl>
                                        <p:attrNameLst>
                                          <p:attrName>style.visibility</p:attrName>
                                        </p:attrNameLst>
                                      </p:cBhvr>
                                      <p:to>
                                        <p:strVal val="visible"/>
                                      </p:to>
                                    </p:set>
                                    <p:anim calcmode="lin" valueType="num">
                                      <p:cBhvr additive="base">
                                        <p:cTn dur="500"/>
                                        <p:tgtEl>
                                          <p:spTgt spid="404"/>
                                        </p:tgtEl>
                                        <p:attrNameLst>
                                          <p:attrName>ppt_w</p:attrName>
                                        </p:attrNameLst>
                                      </p:cBhvr>
                                      <p:tavLst>
                                        <p:tav fmla="" tm="0">
                                          <p:val>
                                            <p:strVal val="0"/>
                                          </p:val>
                                        </p:tav>
                                        <p:tav fmla="" tm="100000">
                                          <p:val>
                                            <p:strVal val="#ppt_w"/>
                                          </p:val>
                                        </p:tav>
                                      </p:tavLst>
                                    </p:anim>
                                    <p:anim calcmode="lin" valueType="num">
                                      <p:cBhvr additive="base">
                                        <p:cTn dur="500"/>
                                        <p:tgtEl>
                                          <p:spTgt spid="404"/>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403"/>
                                        </p:tgtEl>
                                        <p:attrNameLst>
                                          <p:attrName>style.visibility</p:attrName>
                                        </p:attrNameLst>
                                      </p:cBhvr>
                                      <p:to>
                                        <p:strVal val="visible"/>
                                      </p:to>
                                    </p:set>
                                    <p:anim calcmode="lin" valueType="num">
                                      <p:cBhvr additive="base">
                                        <p:cTn dur="1000"/>
                                        <p:tgtEl>
                                          <p:spTgt spid="403"/>
                                        </p:tgtEl>
                                        <p:attrNameLst>
                                          <p:attrName>ppt_w</p:attrName>
                                        </p:attrNameLst>
                                      </p:cBhvr>
                                      <p:tavLst>
                                        <p:tav fmla="" tm="0">
                                          <p:val>
                                            <p:strVal val="0"/>
                                          </p:val>
                                        </p:tav>
                                        <p:tav fmla="" tm="100000">
                                          <p:val>
                                            <p:strVal val="#ppt_w"/>
                                          </p:val>
                                        </p:tav>
                                      </p:tavLst>
                                    </p:anim>
                                    <p:anim calcmode="lin" valueType="num">
                                      <p:cBhvr additive="base">
                                        <p:cTn dur="1000"/>
                                        <p:tgtEl>
                                          <p:spTgt spid="40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24"/>
          <p:cNvSpPr/>
          <p:nvPr/>
        </p:nvSpPr>
        <p:spPr>
          <a:xfrm>
            <a:off x="1714759" y="1548658"/>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sp>
        <p:nvSpPr>
          <p:cNvPr id="413" name="Google Shape;413;p24"/>
          <p:cNvSpPr/>
          <p:nvPr/>
        </p:nvSpPr>
        <p:spPr>
          <a:xfrm>
            <a:off x="8860113" y="2327172"/>
            <a:ext cx="2377871" cy="2745729"/>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solidFill>
            <a:schemeClr val="accent2"/>
          </a:solidFill>
          <a:ln cap="flat" cmpd="sng" w="25400">
            <a:solidFill>
              <a:srgbClr val="000000">
                <a:alpha val="0"/>
              </a:srgbClr>
            </a:solidFill>
            <a:prstDash val="solid"/>
            <a:round/>
            <a:headEnd len="sm" w="sm" type="none"/>
            <a:tailEnd len="sm" w="sm" type="none"/>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14" name="Google Shape;414;p24"/>
          <p:cNvSpPr/>
          <p:nvPr/>
        </p:nvSpPr>
        <p:spPr>
          <a:xfrm>
            <a:off x="6429139" y="2327172"/>
            <a:ext cx="2377871" cy="2745729"/>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solidFill>
            <a:schemeClr val="accent1"/>
          </a:solidFill>
          <a:ln cap="flat" cmpd="sng" w="25400">
            <a:solidFill>
              <a:srgbClr val="000000">
                <a:alpha val="0"/>
              </a:srgbClr>
            </a:solidFill>
            <a:prstDash val="solid"/>
            <a:round/>
            <a:headEnd len="sm" w="sm" type="none"/>
            <a:tailEnd len="sm" w="sm" type="none"/>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15" name="Google Shape;415;p24"/>
          <p:cNvSpPr/>
          <p:nvPr/>
        </p:nvSpPr>
        <p:spPr>
          <a:xfrm>
            <a:off x="3998165" y="2327172"/>
            <a:ext cx="2377871" cy="2745729"/>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solidFill>
            <a:schemeClr val="accent2"/>
          </a:solidFill>
          <a:ln cap="flat" cmpd="sng" w="25400">
            <a:solidFill>
              <a:srgbClr val="000000">
                <a:alpha val="0"/>
              </a:srgbClr>
            </a:solidFill>
            <a:prstDash val="solid"/>
            <a:round/>
            <a:headEnd len="sm" w="sm" type="none"/>
            <a:tailEnd len="sm" w="sm" type="none"/>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16" name="Google Shape;416;p24"/>
          <p:cNvSpPr/>
          <p:nvPr/>
        </p:nvSpPr>
        <p:spPr>
          <a:xfrm>
            <a:off x="1567191" y="2327172"/>
            <a:ext cx="2377871" cy="2745729"/>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solidFill>
            <a:schemeClr val="accent1"/>
          </a:solidFill>
          <a:ln cap="flat" cmpd="sng" w="25400">
            <a:solidFill>
              <a:srgbClr val="000000">
                <a:alpha val="0"/>
              </a:srgbClr>
            </a:solidFill>
            <a:prstDash val="solid"/>
            <a:round/>
            <a:headEnd len="sm" w="sm" type="none"/>
            <a:tailEnd len="sm" w="sm" type="none"/>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17" name="Google Shape;417;p24"/>
          <p:cNvSpPr/>
          <p:nvPr/>
        </p:nvSpPr>
        <p:spPr>
          <a:xfrm>
            <a:off x="2440535" y="2816883"/>
            <a:ext cx="558354" cy="493059"/>
          </a:xfrm>
          <a:custGeom>
            <a:rect b="b" l="l" r="r" t="t"/>
            <a:pathLst>
              <a:path extrusionOk="0" h="21600" w="21600">
                <a:moveTo>
                  <a:pt x="21600" y="8640"/>
                </a:moveTo>
                <a:cubicBezTo>
                  <a:pt x="21600" y="3960"/>
                  <a:pt x="16676" y="0"/>
                  <a:pt x="10800" y="0"/>
                </a:cubicBezTo>
                <a:cubicBezTo>
                  <a:pt x="4765" y="0"/>
                  <a:pt x="0" y="3960"/>
                  <a:pt x="0" y="8640"/>
                </a:cubicBezTo>
                <a:cubicBezTo>
                  <a:pt x="0" y="12060"/>
                  <a:pt x="2382" y="14940"/>
                  <a:pt x="5876" y="16380"/>
                </a:cubicBezTo>
                <a:cubicBezTo>
                  <a:pt x="6035" y="17280"/>
                  <a:pt x="5718" y="19080"/>
                  <a:pt x="3335" y="21600"/>
                </a:cubicBezTo>
                <a:cubicBezTo>
                  <a:pt x="3335" y="21600"/>
                  <a:pt x="8576" y="19980"/>
                  <a:pt x="11435" y="17280"/>
                </a:cubicBezTo>
                <a:cubicBezTo>
                  <a:pt x="17153" y="16920"/>
                  <a:pt x="21600" y="13140"/>
                  <a:pt x="21600" y="8640"/>
                </a:cubicBezTo>
                <a:close/>
              </a:path>
            </a:pathLst>
          </a:custGeom>
          <a:solidFill>
            <a:srgbClr val="FFFEFE"/>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18" name="Google Shape;418;p24"/>
          <p:cNvSpPr/>
          <p:nvPr/>
        </p:nvSpPr>
        <p:spPr>
          <a:xfrm>
            <a:off x="7356058" y="2900594"/>
            <a:ext cx="549983" cy="375027"/>
          </a:xfrm>
          <a:custGeom>
            <a:rect b="b" l="l" r="r" t="t"/>
            <a:pathLst>
              <a:path extrusionOk="0" h="21600" w="21600">
                <a:moveTo>
                  <a:pt x="18573" y="9488"/>
                </a:moveTo>
                <a:cubicBezTo>
                  <a:pt x="18711" y="8882"/>
                  <a:pt x="18848" y="8075"/>
                  <a:pt x="18848" y="7469"/>
                </a:cubicBezTo>
                <a:cubicBezTo>
                  <a:pt x="18848" y="3432"/>
                  <a:pt x="16510" y="0"/>
                  <a:pt x="13758" y="0"/>
                </a:cubicBezTo>
                <a:cubicBezTo>
                  <a:pt x="10456" y="0"/>
                  <a:pt x="10043" y="3634"/>
                  <a:pt x="10043" y="3634"/>
                </a:cubicBezTo>
                <a:cubicBezTo>
                  <a:pt x="10043" y="3634"/>
                  <a:pt x="8668" y="1211"/>
                  <a:pt x="6329" y="1615"/>
                </a:cubicBezTo>
                <a:cubicBezTo>
                  <a:pt x="4127" y="2221"/>
                  <a:pt x="2752" y="5047"/>
                  <a:pt x="2752" y="8075"/>
                </a:cubicBezTo>
                <a:cubicBezTo>
                  <a:pt x="2752" y="8478"/>
                  <a:pt x="2752" y="9084"/>
                  <a:pt x="2889" y="9488"/>
                </a:cubicBezTo>
                <a:cubicBezTo>
                  <a:pt x="1238" y="10295"/>
                  <a:pt x="0" y="12718"/>
                  <a:pt x="0" y="15342"/>
                </a:cubicBezTo>
                <a:cubicBezTo>
                  <a:pt x="0" y="18774"/>
                  <a:pt x="1926" y="21600"/>
                  <a:pt x="4265" y="21600"/>
                </a:cubicBezTo>
                <a:cubicBezTo>
                  <a:pt x="17335" y="21600"/>
                  <a:pt x="17335" y="21600"/>
                  <a:pt x="17335" y="21600"/>
                </a:cubicBezTo>
                <a:cubicBezTo>
                  <a:pt x="19674" y="21600"/>
                  <a:pt x="21600" y="18774"/>
                  <a:pt x="21600" y="15342"/>
                </a:cubicBezTo>
                <a:cubicBezTo>
                  <a:pt x="21600" y="12516"/>
                  <a:pt x="20362" y="10295"/>
                  <a:pt x="18573" y="9488"/>
                </a:cubicBezTo>
                <a:close/>
                <a:moveTo>
                  <a:pt x="16510" y="20389"/>
                </a:moveTo>
                <a:cubicBezTo>
                  <a:pt x="10869" y="20389"/>
                  <a:pt x="10869" y="20389"/>
                  <a:pt x="10869" y="20389"/>
                </a:cubicBezTo>
                <a:cubicBezTo>
                  <a:pt x="11282" y="19581"/>
                  <a:pt x="14308" y="15342"/>
                  <a:pt x="14308" y="15342"/>
                </a:cubicBezTo>
                <a:cubicBezTo>
                  <a:pt x="14308" y="15342"/>
                  <a:pt x="14721" y="14736"/>
                  <a:pt x="14171" y="14736"/>
                </a:cubicBezTo>
                <a:cubicBezTo>
                  <a:pt x="13620" y="14736"/>
                  <a:pt x="12657" y="14736"/>
                  <a:pt x="12657" y="14736"/>
                </a:cubicBezTo>
                <a:cubicBezTo>
                  <a:pt x="12657" y="14736"/>
                  <a:pt x="12657" y="14333"/>
                  <a:pt x="12657" y="13727"/>
                </a:cubicBezTo>
                <a:cubicBezTo>
                  <a:pt x="12657" y="12112"/>
                  <a:pt x="12657" y="8882"/>
                  <a:pt x="12657" y="7469"/>
                </a:cubicBezTo>
                <a:cubicBezTo>
                  <a:pt x="12657" y="7469"/>
                  <a:pt x="12657" y="7267"/>
                  <a:pt x="12382" y="7267"/>
                </a:cubicBezTo>
                <a:cubicBezTo>
                  <a:pt x="12107" y="7267"/>
                  <a:pt x="9218" y="7267"/>
                  <a:pt x="8805" y="7267"/>
                </a:cubicBezTo>
                <a:cubicBezTo>
                  <a:pt x="8530" y="7267"/>
                  <a:pt x="8530" y="7671"/>
                  <a:pt x="8530" y="7671"/>
                </a:cubicBezTo>
                <a:cubicBezTo>
                  <a:pt x="8530" y="8882"/>
                  <a:pt x="8530" y="12112"/>
                  <a:pt x="8530" y="13727"/>
                </a:cubicBezTo>
                <a:cubicBezTo>
                  <a:pt x="8530" y="14333"/>
                  <a:pt x="8530" y="14736"/>
                  <a:pt x="8530" y="14736"/>
                </a:cubicBezTo>
                <a:cubicBezTo>
                  <a:pt x="8530" y="14736"/>
                  <a:pt x="7429" y="14736"/>
                  <a:pt x="7017" y="14736"/>
                </a:cubicBezTo>
                <a:cubicBezTo>
                  <a:pt x="6604" y="14736"/>
                  <a:pt x="7017" y="15342"/>
                  <a:pt x="7017" y="15342"/>
                </a:cubicBezTo>
                <a:cubicBezTo>
                  <a:pt x="10456" y="20389"/>
                  <a:pt x="10456" y="20389"/>
                  <a:pt x="10456" y="20389"/>
                </a:cubicBezTo>
                <a:cubicBezTo>
                  <a:pt x="5228" y="20389"/>
                  <a:pt x="5228" y="20389"/>
                  <a:pt x="5228" y="20389"/>
                </a:cubicBezTo>
                <a:cubicBezTo>
                  <a:pt x="3164" y="20389"/>
                  <a:pt x="1513" y="17966"/>
                  <a:pt x="1513" y="15140"/>
                </a:cubicBezTo>
                <a:cubicBezTo>
                  <a:pt x="1513" y="12718"/>
                  <a:pt x="2614" y="10901"/>
                  <a:pt x="3990" y="10093"/>
                </a:cubicBezTo>
                <a:cubicBezTo>
                  <a:pt x="3852" y="9690"/>
                  <a:pt x="3852" y="9286"/>
                  <a:pt x="3852" y="8882"/>
                </a:cubicBezTo>
                <a:cubicBezTo>
                  <a:pt x="3852" y="6460"/>
                  <a:pt x="5090" y="4037"/>
                  <a:pt x="7017" y="3432"/>
                </a:cubicBezTo>
                <a:cubicBezTo>
                  <a:pt x="9080" y="3230"/>
                  <a:pt x="10318" y="6056"/>
                  <a:pt x="10318" y="6056"/>
                </a:cubicBezTo>
                <a:cubicBezTo>
                  <a:pt x="10318" y="6056"/>
                  <a:pt x="10594" y="2221"/>
                  <a:pt x="13483" y="2221"/>
                </a:cubicBezTo>
                <a:cubicBezTo>
                  <a:pt x="15822" y="2221"/>
                  <a:pt x="17610" y="5047"/>
                  <a:pt x="17610" y="8478"/>
                </a:cubicBezTo>
                <a:cubicBezTo>
                  <a:pt x="17610" y="9084"/>
                  <a:pt x="17610" y="9690"/>
                  <a:pt x="17473" y="10093"/>
                </a:cubicBezTo>
                <a:cubicBezTo>
                  <a:pt x="18986" y="10699"/>
                  <a:pt x="20224" y="12718"/>
                  <a:pt x="20224" y="15140"/>
                </a:cubicBezTo>
                <a:cubicBezTo>
                  <a:pt x="20224" y="17966"/>
                  <a:pt x="18573" y="20389"/>
                  <a:pt x="16510" y="20389"/>
                </a:cubicBez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19" name="Google Shape;419;p24"/>
          <p:cNvSpPr/>
          <p:nvPr/>
        </p:nvSpPr>
        <p:spPr>
          <a:xfrm>
            <a:off x="9828888" y="2888037"/>
            <a:ext cx="397629" cy="397629"/>
          </a:xfrm>
          <a:custGeom>
            <a:rect b="b" l="l" r="r" t="t"/>
            <a:pathLst>
              <a:path extrusionOk="0" h="21600" w="21600">
                <a:moveTo>
                  <a:pt x="10800" y="0"/>
                </a:moveTo>
                <a:cubicBezTo>
                  <a:pt x="4860" y="0"/>
                  <a:pt x="0" y="4860"/>
                  <a:pt x="0" y="10800"/>
                </a:cubicBezTo>
                <a:cubicBezTo>
                  <a:pt x="0" y="16740"/>
                  <a:pt x="4860" y="21600"/>
                  <a:pt x="10800" y="21600"/>
                </a:cubicBezTo>
                <a:cubicBezTo>
                  <a:pt x="16740" y="21600"/>
                  <a:pt x="21600" y="16740"/>
                  <a:pt x="21600" y="10800"/>
                </a:cubicBezTo>
                <a:cubicBezTo>
                  <a:pt x="21600" y="4860"/>
                  <a:pt x="16740" y="0"/>
                  <a:pt x="10800" y="0"/>
                </a:cubicBezTo>
                <a:close/>
                <a:moveTo>
                  <a:pt x="14940" y="4320"/>
                </a:moveTo>
                <a:cubicBezTo>
                  <a:pt x="15660" y="3780"/>
                  <a:pt x="15660" y="3780"/>
                  <a:pt x="15660" y="3780"/>
                </a:cubicBezTo>
                <a:cubicBezTo>
                  <a:pt x="15660" y="3780"/>
                  <a:pt x="15300" y="3060"/>
                  <a:pt x="15480" y="2520"/>
                </a:cubicBezTo>
                <a:cubicBezTo>
                  <a:pt x="15660" y="2520"/>
                  <a:pt x="16380" y="2880"/>
                  <a:pt x="16920" y="3600"/>
                </a:cubicBezTo>
                <a:cubicBezTo>
                  <a:pt x="16560" y="5220"/>
                  <a:pt x="15480" y="5040"/>
                  <a:pt x="15480" y="5040"/>
                </a:cubicBezTo>
                <a:cubicBezTo>
                  <a:pt x="15480" y="5040"/>
                  <a:pt x="14760" y="5040"/>
                  <a:pt x="14940" y="4320"/>
                </a:cubicBezTo>
                <a:close/>
                <a:moveTo>
                  <a:pt x="8460" y="13860"/>
                </a:moveTo>
                <a:cubicBezTo>
                  <a:pt x="8280" y="14040"/>
                  <a:pt x="8100" y="14580"/>
                  <a:pt x="7920" y="15120"/>
                </a:cubicBezTo>
                <a:cubicBezTo>
                  <a:pt x="7740" y="15480"/>
                  <a:pt x="7560" y="15660"/>
                  <a:pt x="7380" y="15840"/>
                </a:cubicBezTo>
                <a:cubicBezTo>
                  <a:pt x="7020" y="16020"/>
                  <a:pt x="7020" y="16380"/>
                  <a:pt x="7020" y="16380"/>
                </a:cubicBezTo>
                <a:cubicBezTo>
                  <a:pt x="6840" y="17100"/>
                  <a:pt x="6840" y="17100"/>
                  <a:pt x="6840" y="17100"/>
                </a:cubicBezTo>
                <a:cubicBezTo>
                  <a:pt x="6840" y="17100"/>
                  <a:pt x="7020" y="17820"/>
                  <a:pt x="7200" y="18000"/>
                </a:cubicBezTo>
                <a:cubicBezTo>
                  <a:pt x="7200" y="18360"/>
                  <a:pt x="6660" y="19800"/>
                  <a:pt x="6660" y="19800"/>
                </a:cubicBezTo>
                <a:cubicBezTo>
                  <a:pt x="6120" y="19620"/>
                  <a:pt x="5940" y="19080"/>
                  <a:pt x="5760" y="18720"/>
                </a:cubicBezTo>
                <a:cubicBezTo>
                  <a:pt x="5760" y="18360"/>
                  <a:pt x="5400" y="18180"/>
                  <a:pt x="5580" y="17820"/>
                </a:cubicBezTo>
                <a:cubicBezTo>
                  <a:pt x="5580" y="17280"/>
                  <a:pt x="5220" y="17100"/>
                  <a:pt x="5040" y="16920"/>
                </a:cubicBezTo>
                <a:cubicBezTo>
                  <a:pt x="4860" y="16560"/>
                  <a:pt x="4680" y="16200"/>
                  <a:pt x="4680" y="16020"/>
                </a:cubicBezTo>
                <a:cubicBezTo>
                  <a:pt x="4680" y="15840"/>
                  <a:pt x="4140" y="15480"/>
                  <a:pt x="4140" y="15480"/>
                </a:cubicBezTo>
                <a:cubicBezTo>
                  <a:pt x="4140" y="15480"/>
                  <a:pt x="3240" y="14940"/>
                  <a:pt x="3060" y="14760"/>
                </a:cubicBezTo>
                <a:cubicBezTo>
                  <a:pt x="2880" y="14580"/>
                  <a:pt x="2700" y="13860"/>
                  <a:pt x="2700" y="13500"/>
                </a:cubicBezTo>
                <a:cubicBezTo>
                  <a:pt x="2700" y="13140"/>
                  <a:pt x="2880" y="12240"/>
                  <a:pt x="2880" y="12240"/>
                </a:cubicBezTo>
                <a:cubicBezTo>
                  <a:pt x="2880" y="12240"/>
                  <a:pt x="3240" y="11880"/>
                  <a:pt x="3060" y="11700"/>
                </a:cubicBezTo>
                <a:cubicBezTo>
                  <a:pt x="2700" y="11520"/>
                  <a:pt x="2700" y="10800"/>
                  <a:pt x="2700" y="10800"/>
                </a:cubicBezTo>
                <a:cubicBezTo>
                  <a:pt x="2340" y="10440"/>
                  <a:pt x="2340" y="10440"/>
                  <a:pt x="2340" y="10440"/>
                </a:cubicBezTo>
                <a:cubicBezTo>
                  <a:pt x="2340" y="10440"/>
                  <a:pt x="1980" y="9900"/>
                  <a:pt x="1800" y="9720"/>
                </a:cubicBezTo>
                <a:cubicBezTo>
                  <a:pt x="1800" y="9360"/>
                  <a:pt x="1800" y="9180"/>
                  <a:pt x="1980" y="9000"/>
                </a:cubicBezTo>
                <a:cubicBezTo>
                  <a:pt x="1980" y="8820"/>
                  <a:pt x="1800" y="8280"/>
                  <a:pt x="1800" y="8100"/>
                </a:cubicBezTo>
                <a:cubicBezTo>
                  <a:pt x="3600" y="3600"/>
                  <a:pt x="6660" y="2700"/>
                  <a:pt x="6660" y="2700"/>
                </a:cubicBezTo>
                <a:cubicBezTo>
                  <a:pt x="6840" y="3600"/>
                  <a:pt x="6840" y="3600"/>
                  <a:pt x="6840" y="3600"/>
                </a:cubicBezTo>
                <a:cubicBezTo>
                  <a:pt x="6840" y="3600"/>
                  <a:pt x="6300" y="3780"/>
                  <a:pt x="6120" y="3780"/>
                </a:cubicBezTo>
                <a:cubicBezTo>
                  <a:pt x="5760" y="3600"/>
                  <a:pt x="5580" y="3600"/>
                  <a:pt x="5580" y="3600"/>
                </a:cubicBezTo>
                <a:cubicBezTo>
                  <a:pt x="5220" y="4140"/>
                  <a:pt x="5220" y="4140"/>
                  <a:pt x="5220" y="4140"/>
                </a:cubicBezTo>
                <a:cubicBezTo>
                  <a:pt x="5220" y="4140"/>
                  <a:pt x="5040" y="4500"/>
                  <a:pt x="5040" y="4680"/>
                </a:cubicBezTo>
                <a:cubicBezTo>
                  <a:pt x="5040" y="4860"/>
                  <a:pt x="5220" y="5220"/>
                  <a:pt x="5220" y="5220"/>
                </a:cubicBezTo>
                <a:cubicBezTo>
                  <a:pt x="5220" y="5220"/>
                  <a:pt x="5760" y="5220"/>
                  <a:pt x="5760" y="5040"/>
                </a:cubicBezTo>
                <a:cubicBezTo>
                  <a:pt x="5760" y="4860"/>
                  <a:pt x="5760" y="4680"/>
                  <a:pt x="5760" y="4680"/>
                </a:cubicBezTo>
                <a:cubicBezTo>
                  <a:pt x="5580" y="4320"/>
                  <a:pt x="5580" y="4320"/>
                  <a:pt x="5580" y="4320"/>
                </a:cubicBezTo>
                <a:cubicBezTo>
                  <a:pt x="5580" y="4320"/>
                  <a:pt x="6120" y="4140"/>
                  <a:pt x="7200" y="4320"/>
                </a:cubicBezTo>
                <a:cubicBezTo>
                  <a:pt x="8460" y="4320"/>
                  <a:pt x="7920" y="5220"/>
                  <a:pt x="8460" y="5400"/>
                </a:cubicBezTo>
                <a:cubicBezTo>
                  <a:pt x="9000" y="5580"/>
                  <a:pt x="8100" y="6300"/>
                  <a:pt x="7920" y="6660"/>
                </a:cubicBezTo>
                <a:cubicBezTo>
                  <a:pt x="7740" y="7020"/>
                  <a:pt x="7380" y="6120"/>
                  <a:pt x="7380" y="6120"/>
                </a:cubicBezTo>
                <a:cubicBezTo>
                  <a:pt x="7380" y="6120"/>
                  <a:pt x="7740" y="5760"/>
                  <a:pt x="7200" y="5760"/>
                </a:cubicBezTo>
                <a:cubicBezTo>
                  <a:pt x="6660" y="5580"/>
                  <a:pt x="6300" y="6480"/>
                  <a:pt x="6660" y="6480"/>
                </a:cubicBezTo>
                <a:cubicBezTo>
                  <a:pt x="6840" y="6480"/>
                  <a:pt x="7200" y="6840"/>
                  <a:pt x="7020" y="7020"/>
                </a:cubicBezTo>
                <a:cubicBezTo>
                  <a:pt x="7020" y="7200"/>
                  <a:pt x="7020" y="7200"/>
                  <a:pt x="6840" y="7740"/>
                </a:cubicBezTo>
                <a:cubicBezTo>
                  <a:pt x="6480" y="8280"/>
                  <a:pt x="6120" y="8640"/>
                  <a:pt x="6120" y="8640"/>
                </a:cubicBezTo>
                <a:cubicBezTo>
                  <a:pt x="6120" y="8640"/>
                  <a:pt x="5760" y="8460"/>
                  <a:pt x="5940" y="8820"/>
                </a:cubicBezTo>
                <a:cubicBezTo>
                  <a:pt x="6120" y="9180"/>
                  <a:pt x="5940" y="9720"/>
                  <a:pt x="5940" y="9900"/>
                </a:cubicBezTo>
                <a:cubicBezTo>
                  <a:pt x="5940" y="10260"/>
                  <a:pt x="5220" y="9720"/>
                  <a:pt x="5220" y="9180"/>
                </a:cubicBezTo>
                <a:cubicBezTo>
                  <a:pt x="5040" y="8640"/>
                  <a:pt x="4500" y="9180"/>
                  <a:pt x="4320" y="9180"/>
                </a:cubicBezTo>
                <a:cubicBezTo>
                  <a:pt x="4140" y="9180"/>
                  <a:pt x="3780" y="9000"/>
                  <a:pt x="3780" y="8820"/>
                </a:cubicBezTo>
                <a:cubicBezTo>
                  <a:pt x="3600" y="8640"/>
                  <a:pt x="2700" y="9360"/>
                  <a:pt x="2520" y="9360"/>
                </a:cubicBezTo>
                <a:cubicBezTo>
                  <a:pt x="2340" y="9540"/>
                  <a:pt x="2340" y="9900"/>
                  <a:pt x="2700" y="9720"/>
                </a:cubicBezTo>
                <a:cubicBezTo>
                  <a:pt x="3060" y="9540"/>
                  <a:pt x="3420" y="9720"/>
                  <a:pt x="3420" y="10080"/>
                </a:cubicBezTo>
                <a:cubicBezTo>
                  <a:pt x="3240" y="10440"/>
                  <a:pt x="2880" y="10260"/>
                  <a:pt x="2880" y="10440"/>
                </a:cubicBezTo>
                <a:cubicBezTo>
                  <a:pt x="3060" y="10800"/>
                  <a:pt x="3420" y="10980"/>
                  <a:pt x="3420" y="11340"/>
                </a:cubicBezTo>
                <a:cubicBezTo>
                  <a:pt x="3600" y="11700"/>
                  <a:pt x="4500" y="11340"/>
                  <a:pt x="4860" y="11160"/>
                </a:cubicBezTo>
                <a:cubicBezTo>
                  <a:pt x="5040" y="11160"/>
                  <a:pt x="5940" y="10980"/>
                  <a:pt x="5940" y="11340"/>
                </a:cubicBezTo>
                <a:cubicBezTo>
                  <a:pt x="6120" y="11700"/>
                  <a:pt x="7020" y="11880"/>
                  <a:pt x="7380" y="11880"/>
                </a:cubicBezTo>
                <a:cubicBezTo>
                  <a:pt x="7740" y="12060"/>
                  <a:pt x="8280" y="12060"/>
                  <a:pt x="8820" y="12420"/>
                </a:cubicBezTo>
                <a:cubicBezTo>
                  <a:pt x="9180" y="12960"/>
                  <a:pt x="8460" y="13680"/>
                  <a:pt x="8460" y="13860"/>
                </a:cubicBezTo>
                <a:close/>
                <a:moveTo>
                  <a:pt x="10620" y="2520"/>
                </a:moveTo>
                <a:cubicBezTo>
                  <a:pt x="10440" y="3060"/>
                  <a:pt x="9720" y="3600"/>
                  <a:pt x="9900" y="3780"/>
                </a:cubicBezTo>
                <a:cubicBezTo>
                  <a:pt x="9900" y="3960"/>
                  <a:pt x="9900" y="4860"/>
                  <a:pt x="9180" y="4140"/>
                </a:cubicBezTo>
                <a:cubicBezTo>
                  <a:pt x="8460" y="3420"/>
                  <a:pt x="7740" y="3240"/>
                  <a:pt x="7920" y="2700"/>
                </a:cubicBezTo>
                <a:cubicBezTo>
                  <a:pt x="7920" y="2520"/>
                  <a:pt x="8640" y="2520"/>
                  <a:pt x="8640" y="2340"/>
                </a:cubicBezTo>
                <a:cubicBezTo>
                  <a:pt x="9540" y="1260"/>
                  <a:pt x="11160" y="1440"/>
                  <a:pt x="11340" y="1800"/>
                </a:cubicBezTo>
                <a:cubicBezTo>
                  <a:pt x="10980" y="2160"/>
                  <a:pt x="10620" y="1980"/>
                  <a:pt x="10620" y="2520"/>
                </a:cubicBezTo>
                <a:close/>
                <a:moveTo>
                  <a:pt x="19260" y="11160"/>
                </a:moveTo>
                <a:cubicBezTo>
                  <a:pt x="19260" y="11160"/>
                  <a:pt x="19620" y="11700"/>
                  <a:pt x="20160" y="11700"/>
                </a:cubicBezTo>
                <a:cubicBezTo>
                  <a:pt x="19800" y="15660"/>
                  <a:pt x="16560" y="18360"/>
                  <a:pt x="16560" y="18360"/>
                </a:cubicBezTo>
                <a:cubicBezTo>
                  <a:pt x="16020" y="17820"/>
                  <a:pt x="16200" y="17280"/>
                  <a:pt x="16200" y="17280"/>
                </a:cubicBezTo>
                <a:cubicBezTo>
                  <a:pt x="16380" y="16560"/>
                  <a:pt x="16380" y="16560"/>
                  <a:pt x="16380" y="16560"/>
                </a:cubicBezTo>
                <a:cubicBezTo>
                  <a:pt x="16380" y="15300"/>
                  <a:pt x="16380" y="15300"/>
                  <a:pt x="16380" y="15300"/>
                </a:cubicBezTo>
                <a:cubicBezTo>
                  <a:pt x="16380" y="15300"/>
                  <a:pt x="16380" y="13860"/>
                  <a:pt x="15120" y="14580"/>
                </a:cubicBezTo>
                <a:cubicBezTo>
                  <a:pt x="13860" y="14940"/>
                  <a:pt x="14400" y="14940"/>
                  <a:pt x="12960" y="14940"/>
                </a:cubicBezTo>
                <a:cubicBezTo>
                  <a:pt x="11520" y="15120"/>
                  <a:pt x="11880" y="12060"/>
                  <a:pt x="11880" y="12060"/>
                </a:cubicBezTo>
                <a:cubicBezTo>
                  <a:pt x="11880" y="7740"/>
                  <a:pt x="15120" y="10980"/>
                  <a:pt x="15120" y="10980"/>
                </a:cubicBezTo>
                <a:cubicBezTo>
                  <a:pt x="17100" y="12420"/>
                  <a:pt x="17460" y="10080"/>
                  <a:pt x="17460" y="10080"/>
                </a:cubicBezTo>
                <a:cubicBezTo>
                  <a:pt x="18720" y="9540"/>
                  <a:pt x="18720" y="9540"/>
                  <a:pt x="18720" y="9540"/>
                </a:cubicBezTo>
                <a:cubicBezTo>
                  <a:pt x="18900" y="8820"/>
                  <a:pt x="18900" y="8820"/>
                  <a:pt x="18900" y="8820"/>
                </a:cubicBezTo>
                <a:cubicBezTo>
                  <a:pt x="18720" y="7920"/>
                  <a:pt x="18720" y="7920"/>
                  <a:pt x="18720" y="7920"/>
                </a:cubicBezTo>
                <a:cubicBezTo>
                  <a:pt x="16740" y="7020"/>
                  <a:pt x="16740" y="7020"/>
                  <a:pt x="16740" y="7020"/>
                </a:cubicBezTo>
                <a:cubicBezTo>
                  <a:pt x="16740" y="7020"/>
                  <a:pt x="16380" y="7740"/>
                  <a:pt x="16920" y="8640"/>
                </a:cubicBezTo>
                <a:cubicBezTo>
                  <a:pt x="16920" y="8640"/>
                  <a:pt x="16740" y="9540"/>
                  <a:pt x="16380" y="9360"/>
                </a:cubicBezTo>
                <a:cubicBezTo>
                  <a:pt x="15120" y="8640"/>
                  <a:pt x="15120" y="8640"/>
                  <a:pt x="15120" y="8640"/>
                </a:cubicBezTo>
                <a:cubicBezTo>
                  <a:pt x="15120" y="8640"/>
                  <a:pt x="14760" y="8460"/>
                  <a:pt x="14220" y="8820"/>
                </a:cubicBezTo>
                <a:cubicBezTo>
                  <a:pt x="13500" y="9360"/>
                  <a:pt x="12420" y="8820"/>
                  <a:pt x="12420" y="8820"/>
                </a:cubicBezTo>
                <a:cubicBezTo>
                  <a:pt x="12420" y="8820"/>
                  <a:pt x="12420" y="8280"/>
                  <a:pt x="13140" y="7920"/>
                </a:cubicBezTo>
                <a:cubicBezTo>
                  <a:pt x="13680" y="7560"/>
                  <a:pt x="13680" y="7560"/>
                  <a:pt x="13680" y="7560"/>
                </a:cubicBezTo>
                <a:cubicBezTo>
                  <a:pt x="13680" y="7560"/>
                  <a:pt x="13500" y="6840"/>
                  <a:pt x="13680" y="6300"/>
                </a:cubicBezTo>
                <a:cubicBezTo>
                  <a:pt x="13860" y="5760"/>
                  <a:pt x="14040" y="6300"/>
                  <a:pt x="14580" y="5940"/>
                </a:cubicBezTo>
                <a:cubicBezTo>
                  <a:pt x="15120" y="5580"/>
                  <a:pt x="15480" y="6660"/>
                  <a:pt x="16200" y="6480"/>
                </a:cubicBezTo>
                <a:cubicBezTo>
                  <a:pt x="16920" y="6480"/>
                  <a:pt x="16560" y="6300"/>
                  <a:pt x="17100" y="5940"/>
                </a:cubicBezTo>
                <a:cubicBezTo>
                  <a:pt x="17640" y="5760"/>
                  <a:pt x="18000" y="6480"/>
                  <a:pt x="18000" y="6480"/>
                </a:cubicBezTo>
                <a:cubicBezTo>
                  <a:pt x="19080" y="6660"/>
                  <a:pt x="19080" y="6660"/>
                  <a:pt x="19080" y="6660"/>
                </a:cubicBezTo>
                <a:cubicBezTo>
                  <a:pt x="19080" y="6660"/>
                  <a:pt x="18900" y="5400"/>
                  <a:pt x="18900" y="5760"/>
                </a:cubicBezTo>
                <a:cubicBezTo>
                  <a:pt x="19620" y="6840"/>
                  <a:pt x="20520" y="9900"/>
                  <a:pt x="20160" y="10440"/>
                </a:cubicBezTo>
                <a:cubicBezTo>
                  <a:pt x="19980" y="10260"/>
                  <a:pt x="19800" y="10260"/>
                  <a:pt x="19800" y="10260"/>
                </a:cubicBezTo>
                <a:cubicBezTo>
                  <a:pt x="18540" y="10260"/>
                  <a:pt x="18540" y="10260"/>
                  <a:pt x="18540" y="10260"/>
                </a:cubicBezTo>
                <a:lnTo>
                  <a:pt x="19260" y="11160"/>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20" name="Google Shape;420;p24"/>
          <p:cNvSpPr/>
          <p:nvPr/>
        </p:nvSpPr>
        <p:spPr>
          <a:xfrm>
            <a:off x="4856441" y="2820231"/>
            <a:ext cx="549146" cy="457901"/>
          </a:xfrm>
          <a:custGeom>
            <a:rect b="b" l="l" r="r" t="t"/>
            <a:pathLst>
              <a:path extrusionOk="0" h="21579" w="21600">
                <a:moveTo>
                  <a:pt x="21600" y="9391"/>
                </a:moveTo>
                <a:cubicBezTo>
                  <a:pt x="21600" y="9887"/>
                  <a:pt x="21473" y="10321"/>
                  <a:pt x="21218" y="10697"/>
                </a:cubicBezTo>
                <a:cubicBezTo>
                  <a:pt x="20964" y="11073"/>
                  <a:pt x="20648" y="11313"/>
                  <a:pt x="20263" y="11428"/>
                </a:cubicBezTo>
                <a:lnTo>
                  <a:pt x="20263" y="16611"/>
                </a:lnTo>
                <a:cubicBezTo>
                  <a:pt x="20263" y="17201"/>
                  <a:pt x="20087" y="17708"/>
                  <a:pt x="19730" y="18128"/>
                </a:cubicBezTo>
                <a:cubicBezTo>
                  <a:pt x="19375" y="18551"/>
                  <a:pt x="18951" y="18759"/>
                  <a:pt x="18459" y="18759"/>
                </a:cubicBezTo>
                <a:cubicBezTo>
                  <a:pt x="17928" y="18122"/>
                  <a:pt x="17286" y="17506"/>
                  <a:pt x="16537" y="16904"/>
                </a:cubicBezTo>
                <a:cubicBezTo>
                  <a:pt x="15786" y="16305"/>
                  <a:pt x="14980" y="15757"/>
                  <a:pt x="14116" y="15255"/>
                </a:cubicBezTo>
                <a:cubicBezTo>
                  <a:pt x="13254" y="14756"/>
                  <a:pt x="12363" y="14325"/>
                  <a:pt x="11450" y="13969"/>
                </a:cubicBezTo>
                <a:cubicBezTo>
                  <a:pt x="10537" y="13614"/>
                  <a:pt x="9648" y="13380"/>
                  <a:pt x="8789" y="13268"/>
                </a:cubicBezTo>
                <a:cubicBezTo>
                  <a:pt x="8453" y="13379"/>
                  <a:pt x="8179" y="13564"/>
                  <a:pt x="7969" y="13829"/>
                </a:cubicBezTo>
                <a:cubicBezTo>
                  <a:pt x="7758" y="14093"/>
                  <a:pt x="7614" y="14386"/>
                  <a:pt x="7535" y="14706"/>
                </a:cubicBezTo>
                <a:cubicBezTo>
                  <a:pt x="7457" y="15029"/>
                  <a:pt x="7450" y="15361"/>
                  <a:pt x="7511" y="15698"/>
                </a:cubicBezTo>
                <a:cubicBezTo>
                  <a:pt x="7575" y="16036"/>
                  <a:pt x="7719" y="16341"/>
                  <a:pt x="7947" y="16611"/>
                </a:cubicBezTo>
                <a:cubicBezTo>
                  <a:pt x="7751" y="16992"/>
                  <a:pt x="7660" y="17347"/>
                  <a:pt x="7677" y="17673"/>
                </a:cubicBezTo>
                <a:cubicBezTo>
                  <a:pt x="7692" y="17993"/>
                  <a:pt x="7773" y="18307"/>
                  <a:pt x="7917" y="18606"/>
                </a:cubicBezTo>
                <a:cubicBezTo>
                  <a:pt x="8059" y="18909"/>
                  <a:pt x="8255" y="19193"/>
                  <a:pt x="8498" y="19469"/>
                </a:cubicBezTo>
                <a:cubicBezTo>
                  <a:pt x="8737" y="19745"/>
                  <a:pt x="8997" y="20021"/>
                  <a:pt x="9271" y="20291"/>
                </a:cubicBezTo>
                <a:cubicBezTo>
                  <a:pt x="9114" y="20696"/>
                  <a:pt x="8843" y="21001"/>
                  <a:pt x="8456" y="21213"/>
                </a:cubicBezTo>
                <a:cubicBezTo>
                  <a:pt x="8069" y="21424"/>
                  <a:pt x="7655" y="21541"/>
                  <a:pt x="7212" y="21571"/>
                </a:cubicBezTo>
                <a:cubicBezTo>
                  <a:pt x="6772" y="21600"/>
                  <a:pt x="6341" y="21550"/>
                  <a:pt x="5917" y="21424"/>
                </a:cubicBezTo>
                <a:cubicBezTo>
                  <a:pt x="5496" y="21295"/>
                  <a:pt x="5163" y="21092"/>
                  <a:pt x="4923" y="20811"/>
                </a:cubicBezTo>
                <a:cubicBezTo>
                  <a:pt x="4781" y="20241"/>
                  <a:pt x="4625" y="19657"/>
                  <a:pt x="4453" y="19056"/>
                </a:cubicBezTo>
                <a:cubicBezTo>
                  <a:pt x="4282" y="18454"/>
                  <a:pt x="4140" y="17843"/>
                  <a:pt x="4032" y="17224"/>
                </a:cubicBezTo>
                <a:cubicBezTo>
                  <a:pt x="3922" y="16599"/>
                  <a:pt x="3868" y="15953"/>
                  <a:pt x="3868" y="15281"/>
                </a:cubicBezTo>
                <a:cubicBezTo>
                  <a:pt x="3868" y="14615"/>
                  <a:pt x="3961" y="13905"/>
                  <a:pt x="4150" y="13154"/>
                </a:cubicBezTo>
                <a:lnTo>
                  <a:pt x="1804" y="13154"/>
                </a:lnTo>
                <a:cubicBezTo>
                  <a:pt x="1312" y="13154"/>
                  <a:pt x="889" y="12945"/>
                  <a:pt x="534" y="12523"/>
                </a:cubicBezTo>
                <a:cubicBezTo>
                  <a:pt x="176" y="12100"/>
                  <a:pt x="0" y="11592"/>
                  <a:pt x="0" y="10991"/>
                </a:cubicBezTo>
                <a:lnTo>
                  <a:pt x="0" y="7774"/>
                </a:lnTo>
                <a:cubicBezTo>
                  <a:pt x="0" y="7184"/>
                  <a:pt x="176" y="6677"/>
                  <a:pt x="526" y="6245"/>
                </a:cubicBezTo>
                <a:cubicBezTo>
                  <a:pt x="879" y="5820"/>
                  <a:pt x="1305" y="5605"/>
                  <a:pt x="1804" y="5605"/>
                </a:cubicBezTo>
                <a:lnTo>
                  <a:pt x="7653" y="5605"/>
                </a:lnTo>
                <a:cubicBezTo>
                  <a:pt x="8551" y="5605"/>
                  <a:pt x="9509" y="5450"/>
                  <a:pt x="10525" y="5136"/>
                </a:cubicBezTo>
                <a:cubicBezTo>
                  <a:pt x="11541" y="4822"/>
                  <a:pt x="12537" y="4399"/>
                  <a:pt x="13511" y="3874"/>
                </a:cubicBezTo>
                <a:cubicBezTo>
                  <a:pt x="14488" y="3343"/>
                  <a:pt x="15409" y="2744"/>
                  <a:pt x="16273" y="2072"/>
                </a:cubicBezTo>
                <a:cubicBezTo>
                  <a:pt x="17135" y="1406"/>
                  <a:pt x="17864" y="713"/>
                  <a:pt x="18459" y="0"/>
                </a:cubicBezTo>
                <a:cubicBezTo>
                  <a:pt x="18951" y="0"/>
                  <a:pt x="19375" y="214"/>
                  <a:pt x="19730" y="634"/>
                </a:cubicBezTo>
                <a:cubicBezTo>
                  <a:pt x="20087" y="1057"/>
                  <a:pt x="20263" y="1567"/>
                  <a:pt x="20263" y="2166"/>
                </a:cubicBezTo>
                <a:lnTo>
                  <a:pt x="20263" y="7334"/>
                </a:lnTo>
                <a:cubicBezTo>
                  <a:pt x="20648" y="7446"/>
                  <a:pt x="20963" y="7692"/>
                  <a:pt x="21218" y="8071"/>
                </a:cubicBezTo>
                <a:cubicBezTo>
                  <a:pt x="21473" y="8455"/>
                  <a:pt x="21600" y="8895"/>
                  <a:pt x="21600" y="9391"/>
                </a:cubicBezTo>
                <a:moveTo>
                  <a:pt x="18459" y="2855"/>
                </a:moveTo>
                <a:cubicBezTo>
                  <a:pt x="17864" y="3407"/>
                  <a:pt x="17215" y="3941"/>
                  <a:pt x="16513" y="4452"/>
                </a:cubicBezTo>
                <a:cubicBezTo>
                  <a:pt x="15810" y="4963"/>
                  <a:pt x="15066" y="5423"/>
                  <a:pt x="14280" y="5834"/>
                </a:cubicBezTo>
                <a:cubicBezTo>
                  <a:pt x="13494" y="6245"/>
                  <a:pt x="12694" y="6609"/>
                  <a:pt x="11878" y="6923"/>
                </a:cubicBezTo>
                <a:cubicBezTo>
                  <a:pt x="11061" y="7237"/>
                  <a:pt x="10255" y="7463"/>
                  <a:pt x="9457" y="7604"/>
                </a:cubicBezTo>
                <a:lnTo>
                  <a:pt x="9457" y="11173"/>
                </a:lnTo>
                <a:cubicBezTo>
                  <a:pt x="10255" y="11325"/>
                  <a:pt x="11061" y="11554"/>
                  <a:pt x="11878" y="11862"/>
                </a:cubicBezTo>
                <a:cubicBezTo>
                  <a:pt x="12694" y="12170"/>
                  <a:pt x="13494" y="12537"/>
                  <a:pt x="14280" y="12957"/>
                </a:cubicBezTo>
                <a:cubicBezTo>
                  <a:pt x="15066" y="13379"/>
                  <a:pt x="15813" y="13843"/>
                  <a:pt x="16525" y="14348"/>
                </a:cubicBezTo>
                <a:cubicBezTo>
                  <a:pt x="17235" y="14856"/>
                  <a:pt x="17881" y="15381"/>
                  <a:pt x="18459" y="15921"/>
                </a:cubicBezTo>
                <a:lnTo>
                  <a:pt x="18459" y="2855"/>
                </a:lnTo>
                <a:close/>
              </a:path>
            </a:pathLst>
          </a:custGeom>
          <a:solidFill>
            <a:srgbClr val="FFFF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21" name="Google Shape;421;p24"/>
          <p:cNvSpPr/>
          <p:nvPr/>
        </p:nvSpPr>
        <p:spPr>
          <a:xfrm>
            <a:off x="1862090" y="3798816"/>
            <a:ext cx="17344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FFFFFF"/>
                </a:solidFill>
                <a:latin typeface="Twentieth Century"/>
                <a:ea typeface="Twentieth Century"/>
                <a:cs typeface="Twentieth Century"/>
                <a:sym typeface="Twentieth Century"/>
              </a:rPr>
              <a:t>Lorem ipsum dolor sit amet, consectetur adipiscing elit. Integer mollis vehicula ligula.</a:t>
            </a:r>
            <a:endParaRPr/>
          </a:p>
        </p:txBody>
      </p:sp>
      <p:sp>
        <p:nvSpPr>
          <p:cNvPr id="422" name="Google Shape;422;p24"/>
          <p:cNvSpPr/>
          <p:nvPr/>
        </p:nvSpPr>
        <p:spPr>
          <a:xfrm>
            <a:off x="1815212" y="3513360"/>
            <a:ext cx="1875131" cy="1947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266">
                <a:solidFill>
                  <a:srgbClr val="FFFFFF"/>
                </a:solidFill>
                <a:latin typeface="Twentieth Century"/>
                <a:ea typeface="Twentieth Century"/>
                <a:cs typeface="Twentieth Century"/>
                <a:sym typeface="Twentieth Century"/>
              </a:rPr>
              <a:t>Comments</a:t>
            </a:r>
            <a:endParaRPr/>
          </a:p>
        </p:txBody>
      </p:sp>
      <p:sp>
        <p:nvSpPr>
          <p:cNvPr id="423" name="Google Shape;423;p24"/>
          <p:cNvSpPr/>
          <p:nvPr/>
        </p:nvSpPr>
        <p:spPr>
          <a:xfrm>
            <a:off x="4246186" y="3798816"/>
            <a:ext cx="17344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FFFFFF"/>
                </a:solidFill>
                <a:latin typeface="Twentieth Century"/>
                <a:ea typeface="Twentieth Century"/>
                <a:cs typeface="Twentieth Century"/>
                <a:sym typeface="Twentieth Century"/>
              </a:rPr>
              <a:t>Lorem ipsum dolor sit amet, consectetur adipiscing elit. Integer mollis vehicula ligula.</a:t>
            </a:r>
            <a:endParaRPr/>
          </a:p>
        </p:txBody>
      </p:sp>
      <p:sp>
        <p:nvSpPr>
          <p:cNvPr id="424" name="Google Shape;424;p24"/>
          <p:cNvSpPr/>
          <p:nvPr/>
        </p:nvSpPr>
        <p:spPr>
          <a:xfrm>
            <a:off x="4199308" y="3513360"/>
            <a:ext cx="1875131" cy="1947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266">
                <a:solidFill>
                  <a:srgbClr val="FFFFFF"/>
                </a:solidFill>
                <a:latin typeface="Twentieth Century"/>
                <a:ea typeface="Twentieth Century"/>
                <a:cs typeface="Twentieth Century"/>
                <a:sym typeface="Twentieth Century"/>
              </a:rPr>
              <a:t>Advertising</a:t>
            </a:r>
            <a:endParaRPr/>
          </a:p>
        </p:txBody>
      </p:sp>
      <p:sp>
        <p:nvSpPr>
          <p:cNvPr id="425" name="Google Shape;425;p24"/>
          <p:cNvSpPr/>
          <p:nvPr/>
        </p:nvSpPr>
        <p:spPr>
          <a:xfrm>
            <a:off x="6710645" y="3798816"/>
            <a:ext cx="17344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FFFFFF"/>
                </a:solidFill>
                <a:latin typeface="Twentieth Century"/>
                <a:ea typeface="Twentieth Century"/>
                <a:cs typeface="Twentieth Century"/>
                <a:sym typeface="Twentieth Century"/>
              </a:rPr>
              <a:t>Lorem ipsum dolor sit amet, consectetur adipiscing elit. Integer mollis vehicula ligula.</a:t>
            </a:r>
            <a:endParaRPr/>
          </a:p>
        </p:txBody>
      </p:sp>
      <p:sp>
        <p:nvSpPr>
          <p:cNvPr id="426" name="Google Shape;426;p24"/>
          <p:cNvSpPr/>
          <p:nvPr/>
        </p:nvSpPr>
        <p:spPr>
          <a:xfrm>
            <a:off x="6663767" y="3513360"/>
            <a:ext cx="1875131" cy="1947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266">
                <a:solidFill>
                  <a:srgbClr val="FFFFFF"/>
                </a:solidFill>
                <a:latin typeface="Twentieth Century"/>
                <a:ea typeface="Twentieth Century"/>
                <a:cs typeface="Twentieth Century"/>
                <a:sym typeface="Twentieth Century"/>
              </a:rPr>
              <a:t>Cloud Download</a:t>
            </a:r>
            <a:endParaRPr/>
          </a:p>
        </p:txBody>
      </p:sp>
      <p:sp>
        <p:nvSpPr>
          <p:cNvPr id="427" name="Google Shape;427;p24"/>
          <p:cNvSpPr/>
          <p:nvPr/>
        </p:nvSpPr>
        <p:spPr>
          <a:xfrm>
            <a:off x="9134922" y="3798816"/>
            <a:ext cx="17344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FFFFFF"/>
                </a:solidFill>
                <a:latin typeface="Twentieth Century"/>
                <a:ea typeface="Twentieth Century"/>
                <a:cs typeface="Twentieth Century"/>
                <a:sym typeface="Twentieth Century"/>
              </a:rPr>
              <a:t>Lorem ipsum dolor sit amet, consectetur adipiscing elit. Integer mollis vehicula ligula.</a:t>
            </a:r>
            <a:endParaRPr/>
          </a:p>
        </p:txBody>
      </p:sp>
      <p:sp>
        <p:nvSpPr>
          <p:cNvPr id="428" name="Google Shape;428;p24"/>
          <p:cNvSpPr/>
          <p:nvPr/>
        </p:nvSpPr>
        <p:spPr>
          <a:xfrm>
            <a:off x="9088044" y="3513360"/>
            <a:ext cx="1875131" cy="1947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266">
                <a:solidFill>
                  <a:srgbClr val="FFFFFF"/>
                </a:solidFill>
                <a:latin typeface="Twentieth Century"/>
                <a:ea typeface="Twentieth Century"/>
                <a:cs typeface="Twentieth Century"/>
                <a:sym typeface="Twentieth Century"/>
              </a:rPr>
              <a:t>Worldwide</a:t>
            </a:r>
            <a:endParaRPr/>
          </a:p>
        </p:txBody>
      </p:sp>
      <p:sp>
        <p:nvSpPr>
          <p:cNvPr id="429" name="Google Shape;429;p24"/>
          <p:cNvSpPr/>
          <p:nvPr/>
        </p:nvSpPr>
        <p:spPr>
          <a:xfrm>
            <a:off x="1694668" y="5368401"/>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Mobil</a:t>
            </a:r>
            <a:endParaRPr/>
          </a:p>
        </p:txBody>
      </p:sp>
      <p:sp>
        <p:nvSpPr>
          <p:cNvPr id="430" name="Google Shape;430;p24"/>
          <p:cNvSpPr/>
          <p:nvPr/>
        </p:nvSpPr>
        <p:spPr>
          <a:xfrm>
            <a:off x="1708062" y="5613675"/>
            <a:ext cx="1674225"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32AA90"/>
                </a:solidFill>
                <a:latin typeface="Twentieth Century"/>
                <a:ea typeface="Twentieth Century"/>
                <a:cs typeface="Twentieth Century"/>
                <a:sym typeface="Twentieth Century"/>
              </a:rPr>
              <a:t>A Subtitle About this</a:t>
            </a:r>
            <a:endParaRPr/>
          </a:p>
        </p:txBody>
      </p:sp>
      <p:sp>
        <p:nvSpPr>
          <p:cNvPr id="431" name="Google Shape;431;p24"/>
          <p:cNvSpPr/>
          <p:nvPr/>
        </p:nvSpPr>
        <p:spPr>
          <a:xfrm>
            <a:off x="1694668" y="5812070"/>
            <a:ext cx="2102826"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 piscing quis orci. Integer condimentum.</a:t>
            </a:r>
            <a:endParaRPr/>
          </a:p>
        </p:txBody>
      </p:sp>
      <p:sp>
        <p:nvSpPr>
          <p:cNvPr id="432" name="Google Shape;432;p24"/>
          <p:cNvSpPr/>
          <p:nvPr/>
        </p:nvSpPr>
        <p:spPr>
          <a:xfrm>
            <a:off x="4206005" y="5368401"/>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Social</a:t>
            </a:r>
            <a:endParaRPr/>
          </a:p>
        </p:txBody>
      </p:sp>
      <p:sp>
        <p:nvSpPr>
          <p:cNvPr id="433" name="Google Shape;433;p24"/>
          <p:cNvSpPr/>
          <p:nvPr/>
        </p:nvSpPr>
        <p:spPr>
          <a:xfrm>
            <a:off x="4219398" y="5613675"/>
            <a:ext cx="1674225"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32AA90"/>
                </a:solidFill>
                <a:latin typeface="Twentieth Century"/>
                <a:ea typeface="Twentieth Century"/>
                <a:cs typeface="Twentieth Century"/>
                <a:sym typeface="Twentieth Century"/>
              </a:rPr>
              <a:t>A Subtitle About this</a:t>
            </a:r>
            <a:endParaRPr/>
          </a:p>
        </p:txBody>
      </p:sp>
      <p:sp>
        <p:nvSpPr>
          <p:cNvPr id="434" name="Google Shape;434;p24"/>
          <p:cNvSpPr/>
          <p:nvPr/>
        </p:nvSpPr>
        <p:spPr>
          <a:xfrm>
            <a:off x="4206005" y="5812070"/>
            <a:ext cx="2102826"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 piscing quis orci. Integer condimentum.</a:t>
            </a:r>
            <a:endParaRPr/>
          </a:p>
        </p:txBody>
      </p:sp>
      <p:sp>
        <p:nvSpPr>
          <p:cNvPr id="435" name="Google Shape;435;p24"/>
          <p:cNvSpPr/>
          <p:nvPr/>
        </p:nvSpPr>
        <p:spPr>
          <a:xfrm>
            <a:off x="6643676" y="5368401"/>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Video</a:t>
            </a:r>
            <a:endParaRPr/>
          </a:p>
        </p:txBody>
      </p:sp>
      <p:sp>
        <p:nvSpPr>
          <p:cNvPr id="436" name="Google Shape;436;p24"/>
          <p:cNvSpPr/>
          <p:nvPr/>
        </p:nvSpPr>
        <p:spPr>
          <a:xfrm>
            <a:off x="6657069" y="5613675"/>
            <a:ext cx="1674225"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32AA90"/>
                </a:solidFill>
                <a:latin typeface="Twentieth Century"/>
                <a:ea typeface="Twentieth Century"/>
                <a:cs typeface="Twentieth Century"/>
                <a:sym typeface="Twentieth Century"/>
              </a:rPr>
              <a:t>A Subtitle About this</a:t>
            </a:r>
            <a:endParaRPr/>
          </a:p>
        </p:txBody>
      </p:sp>
      <p:sp>
        <p:nvSpPr>
          <p:cNvPr id="437" name="Google Shape;437;p24"/>
          <p:cNvSpPr/>
          <p:nvPr/>
        </p:nvSpPr>
        <p:spPr>
          <a:xfrm>
            <a:off x="6643676" y="5812070"/>
            <a:ext cx="2102826"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 piscing quis orci. Integer condimentum.</a:t>
            </a:r>
            <a:endParaRPr/>
          </a:p>
        </p:txBody>
      </p:sp>
      <p:sp>
        <p:nvSpPr>
          <p:cNvPr id="438" name="Google Shape;438;p24"/>
          <p:cNvSpPr/>
          <p:nvPr/>
        </p:nvSpPr>
        <p:spPr>
          <a:xfrm>
            <a:off x="9081347" y="5368401"/>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Advertising</a:t>
            </a:r>
            <a:endParaRPr/>
          </a:p>
        </p:txBody>
      </p:sp>
      <p:sp>
        <p:nvSpPr>
          <p:cNvPr id="439" name="Google Shape;439;p24"/>
          <p:cNvSpPr/>
          <p:nvPr/>
        </p:nvSpPr>
        <p:spPr>
          <a:xfrm>
            <a:off x="9094740" y="5613675"/>
            <a:ext cx="1674225"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32AA90"/>
                </a:solidFill>
                <a:latin typeface="Twentieth Century"/>
                <a:ea typeface="Twentieth Century"/>
                <a:cs typeface="Twentieth Century"/>
                <a:sym typeface="Twentieth Century"/>
              </a:rPr>
              <a:t>A Subtitle About this</a:t>
            </a:r>
            <a:endParaRPr/>
          </a:p>
        </p:txBody>
      </p:sp>
      <p:sp>
        <p:nvSpPr>
          <p:cNvPr id="440" name="Google Shape;440;p24"/>
          <p:cNvSpPr/>
          <p:nvPr/>
        </p:nvSpPr>
        <p:spPr>
          <a:xfrm>
            <a:off x="9081347" y="5812070"/>
            <a:ext cx="2102826"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 piscing quis orci. Integer condimentum.</a:t>
            </a:r>
            <a:endParaRPr/>
          </a:p>
        </p:txBody>
      </p:sp>
      <p:sp>
        <p:nvSpPr>
          <p:cNvPr id="441" name="Google Shape;441;p24"/>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442" name="Google Shape;442;p24"/>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412"/>
                                        </p:tgtEl>
                                        <p:attrNameLst>
                                          <p:attrName>style.visibility</p:attrName>
                                        </p:attrNameLst>
                                      </p:cBhvr>
                                      <p:to>
                                        <p:strVal val="visible"/>
                                      </p:to>
                                    </p:set>
                                    <p:anim calcmode="lin" valueType="num">
                                      <p:cBhvr additive="base">
                                        <p:cTn dur="500"/>
                                        <p:tgtEl>
                                          <p:spTgt spid="41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2">
                                  <p:stCondLst>
                                    <p:cond delay="100"/>
                                  </p:stCondLst>
                                  <p:childTnLst>
                                    <p:set>
                                      <p:cBhvr>
                                        <p:cTn dur="1" fill="hold">
                                          <p:stCondLst>
                                            <p:cond delay="0"/>
                                          </p:stCondLst>
                                        </p:cTn>
                                        <p:tgtEl>
                                          <p:spTgt spid="421"/>
                                        </p:tgtEl>
                                        <p:attrNameLst>
                                          <p:attrName>style.visibility</p:attrName>
                                        </p:attrNameLst>
                                      </p:cBhvr>
                                      <p:to>
                                        <p:strVal val="visible"/>
                                      </p:to>
                                    </p:set>
                                    <p:anim calcmode="lin" valueType="num">
                                      <p:cBhvr additive="base">
                                        <p:cTn dur="500"/>
                                        <p:tgtEl>
                                          <p:spTgt spid="421"/>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2">
                                  <p:stCondLst>
                                    <p:cond delay="100"/>
                                  </p:stCondLst>
                                  <p:childTnLst>
                                    <p:set>
                                      <p:cBhvr>
                                        <p:cTn dur="1" fill="hold">
                                          <p:stCondLst>
                                            <p:cond delay="0"/>
                                          </p:stCondLst>
                                        </p:cTn>
                                        <p:tgtEl>
                                          <p:spTgt spid="423"/>
                                        </p:tgtEl>
                                        <p:attrNameLst>
                                          <p:attrName>style.visibility</p:attrName>
                                        </p:attrNameLst>
                                      </p:cBhvr>
                                      <p:to>
                                        <p:strVal val="visible"/>
                                      </p:to>
                                    </p:set>
                                    <p:anim calcmode="lin" valueType="num">
                                      <p:cBhvr additive="base">
                                        <p:cTn dur="500"/>
                                        <p:tgtEl>
                                          <p:spTgt spid="423"/>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100"/>
                                  </p:stCondLst>
                                  <p:childTnLst>
                                    <p:set>
                                      <p:cBhvr>
                                        <p:cTn dur="1" fill="hold">
                                          <p:stCondLst>
                                            <p:cond delay="0"/>
                                          </p:stCondLst>
                                        </p:cTn>
                                        <p:tgtEl>
                                          <p:spTgt spid="425"/>
                                        </p:tgtEl>
                                        <p:attrNameLst>
                                          <p:attrName>style.visibility</p:attrName>
                                        </p:attrNameLst>
                                      </p:cBhvr>
                                      <p:to>
                                        <p:strVal val="visible"/>
                                      </p:to>
                                    </p:set>
                                    <p:anim calcmode="lin" valueType="num">
                                      <p:cBhvr additive="base">
                                        <p:cTn dur="500"/>
                                        <p:tgtEl>
                                          <p:spTgt spid="425"/>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100"/>
                                  </p:stCondLst>
                                  <p:childTnLst>
                                    <p:set>
                                      <p:cBhvr>
                                        <p:cTn dur="1" fill="hold">
                                          <p:stCondLst>
                                            <p:cond delay="0"/>
                                          </p:stCondLst>
                                        </p:cTn>
                                        <p:tgtEl>
                                          <p:spTgt spid="427"/>
                                        </p:tgtEl>
                                        <p:attrNameLst>
                                          <p:attrName>style.visibility</p:attrName>
                                        </p:attrNameLst>
                                      </p:cBhvr>
                                      <p:to>
                                        <p:strVal val="visible"/>
                                      </p:to>
                                    </p:set>
                                    <p:anim calcmode="lin" valueType="num">
                                      <p:cBhvr additive="base">
                                        <p:cTn dur="500"/>
                                        <p:tgtEl>
                                          <p:spTgt spid="427"/>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3" presetSubtype="16">
                                  <p:stCondLst>
                                    <p:cond delay="100"/>
                                  </p:stCondLst>
                                  <p:childTnLst>
                                    <p:set>
                                      <p:cBhvr>
                                        <p:cTn dur="1" fill="hold">
                                          <p:stCondLst>
                                            <p:cond delay="0"/>
                                          </p:stCondLst>
                                        </p:cTn>
                                        <p:tgtEl>
                                          <p:spTgt spid="416"/>
                                        </p:tgtEl>
                                        <p:attrNameLst>
                                          <p:attrName>style.visibility</p:attrName>
                                        </p:attrNameLst>
                                      </p:cBhvr>
                                      <p:to>
                                        <p:strVal val="visible"/>
                                      </p:to>
                                    </p:set>
                                    <p:anim calcmode="lin" valueType="num">
                                      <p:cBhvr additive="base">
                                        <p:cTn dur="500"/>
                                        <p:tgtEl>
                                          <p:spTgt spid="416"/>
                                        </p:tgtEl>
                                        <p:attrNameLst>
                                          <p:attrName>ppt_w</p:attrName>
                                        </p:attrNameLst>
                                      </p:cBhvr>
                                      <p:tavLst>
                                        <p:tav fmla="" tm="0">
                                          <p:val>
                                            <p:strVal val="0"/>
                                          </p:val>
                                        </p:tav>
                                        <p:tav fmla="" tm="100000">
                                          <p:val>
                                            <p:strVal val="#ppt_w"/>
                                          </p:val>
                                        </p:tav>
                                      </p:tavLst>
                                    </p:anim>
                                    <p:anim calcmode="lin" valueType="num">
                                      <p:cBhvr additive="base">
                                        <p:cTn dur="500"/>
                                        <p:tgtEl>
                                          <p:spTgt spid="416"/>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100"/>
                                  </p:stCondLst>
                                  <p:childTnLst>
                                    <p:set>
                                      <p:cBhvr>
                                        <p:cTn dur="1" fill="hold">
                                          <p:stCondLst>
                                            <p:cond delay="0"/>
                                          </p:stCondLst>
                                        </p:cTn>
                                        <p:tgtEl>
                                          <p:spTgt spid="415"/>
                                        </p:tgtEl>
                                        <p:attrNameLst>
                                          <p:attrName>style.visibility</p:attrName>
                                        </p:attrNameLst>
                                      </p:cBhvr>
                                      <p:to>
                                        <p:strVal val="visible"/>
                                      </p:to>
                                    </p:set>
                                    <p:anim calcmode="lin" valueType="num">
                                      <p:cBhvr additive="base">
                                        <p:cTn dur="500"/>
                                        <p:tgtEl>
                                          <p:spTgt spid="415"/>
                                        </p:tgtEl>
                                        <p:attrNameLst>
                                          <p:attrName>ppt_w</p:attrName>
                                        </p:attrNameLst>
                                      </p:cBhvr>
                                      <p:tavLst>
                                        <p:tav fmla="" tm="0">
                                          <p:val>
                                            <p:strVal val="0"/>
                                          </p:val>
                                        </p:tav>
                                        <p:tav fmla="" tm="100000">
                                          <p:val>
                                            <p:strVal val="#ppt_w"/>
                                          </p:val>
                                        </p:tav>
                                      </p:tavLst>
                                    </p:anim>
                                    <p:anim calcmode="lin" valueType="num">
                                      <p:cBhvr additive="base">
                                        <p:cTn dur="500"/>
                                        <p:tgtEl>
                                          <p:spTgt spid="415"/>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100"/>
                                  </p:stCondLst>
                                  <p:childTnLst>
                                    <p:set>
                                      <p:cBhvr>
                                        <p:cTn dur="1" fill="hold">
                                          <p:stCondLst>
                                            <p:cond delay="0"/>
                                          </p:stCondLst>
                                        </p:cTn>
                                        <p:tgtEl>
                                          <p:spTgt spid="414"/>
                                        </p:tgtEl>
                                        <p:attrNameLst>
                                          <p:attrName>style.visibility</p:attrName>
                                        </p:attrNameLst>
                                      </p:cBhvr>
                                      <p:to>
                                        <p:strVal val="visible"/>
                                      </p:to>
                                    </p:set>
                                    <p:anim calcmode="lin" valueType="num">
                                      <p:cBhvr additive="base">
                                        <p:cTn dur="500"/>
                                        <p:tgtEl>
                                          <p:spTgt spid="414"/>
                                        </p:tgtEl>
                                        <p:attrNameLst>
                                          <p:attrName>ppt_w</p:attrName>
                                        </p:attrNameLst>
                                      </p:cBhvr>
                                      <p:tavLst>
                                        <p:tav fmla="" tm="0">
                                          <p:val>
                                            <p:strVal val="0"/>
                                          </p:val>
                                        </p:tav>
                                        <p:tav fmla="" tm="100000">
                                          <p:val>
                                            <p:strVal val="#ppt_w"/>
                                          </p:val>
                                        </p:tav>
                                      </p:tavLst>
                                    </p:anim>
                                    <p:anim calcmode="lin" valueType="num">
                                      <p:cBhvr additive="base">
                                        <p:cTn dur="500"/>
                                        <p:tgtEl>
                                          <p:spTgt spid="414"/>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100"/>
                                  </p:stCondLst>
                                  <p:childTnLst>
                                    <p:set>
                                      <p:cBhvr>
                                        <p:cTn dur="1" fill="hold">
                                          <p:stCondLst>
                                            <p:cond delay="0"/>
                                          </p:stCondLst>
                                        </p:cTn>
                                        <p:tgtEl>
                                          <p:spTgt spid="413"/>
                                        </p:tgtEl>
                                        <p:attrNameLst>
                                          <p:attrName>style.visibility</p:attrName>
                                        </p:attrNameLst>
                                      </p:cBhvr>
                                      <p:to>
                                        <p:strVal val="visible"/>
                                      </p:to>
                                    </p:set>
                                    <p:anim calcmode="lin" valueType="num">
                                      <p:cBhvr additive="base">
                                        <p:cTn dur="500"/>
                                        <p:tgtEl>
                                          <p:spTgt spid="413"/>
                                        </p:tgtEl>
                                        <p:attrNameLst>
                                          <p:attrName>ppt_w</p:attrName>
                                        </p:attrNameLst>
                                      </p:cBhvr>
                                      <p:tavLst>
                                        <p:tav fmla="" tm="0">
                                          <p:val>
                                            <p:strVal val="0"/>
                                          </p:val>
                                        </p:tav>
                                        <p:tav fmla="" tm="100000">
                                          <p:val>
                                            <p:strVal val="#ppt_w"/>
                                          </p:val>
                                        </p:tav>
                                      </p:tavLst>
                                    </p:anim>
                                    <p:anim calcmode="lin" valueType="num">
                                      <p:cBhvr additive="base">
                                        <p:cTn dur="500"/>
                                        <p:tgtEl>
                                          <p:spTgt spid="413"/>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100"/>
                                  </p:stCondLst>
                                  <p:childTnLst>
                                    <p:set>
                                      <p:cBhvr>
                                        <p:cTn dur="1" fill="hold">
                                          <p:stCondLst>
                                            <p:cond delay="0"/>
                                          </p:stCondLst>
                                        </p:cTn>
                                        <p:tgtEl>
                                          <p:spTgt spid="429"/>
                                        </p:tgtEl>
                                        <p:attrNameLst>
                                          <p:attrName>style.visibility</p:attrName>
                                        </p:attrNameLst>
                                      </p:cBhvr>
                                      <p:to>
                                        <p:strVal val="visible"/>
                                      </p:to>
                                    </p:set>
                                    <p:animEffect filter="fade" transition="in">
                                      <p:cBhvr>
                                        <p:cTn dur="750"/>
                                        <p:tgtEl>
                                          <p:spTgt spid="429"/>
                                        </p:tgtEl>
                                      </p:cBhvr>
                                    </p:animEffect>
                                  </p:childTnLst>
                                </p:cTn>
                              </p:par>
                            </p:childTnLst>
                          </p:cTn>
                        </p:par>
                        <p:par>
                          <p:cTn fill="hold">
                            <p:stCondLst>
                              <p:cond delay="5250"/>
                            </p:stCondLst>
                            <p:childTnLst>
                              <p:par>
                                <p:cTn fill="hold" nodeType="afterEffect" presetClass="entr" presetID="10" presetSubtype="0">
                                  <p:stCondLst>
                                    <p:cond delay="100"/>
                                  </p:stCondLst>
                                  <p:childTnLst>
                                    <p:set>
                                      <p:cBhvr>
                                        <p:cTn dur="1" fill="hold">
                                          <p:stCondLst>
                                            <p:cond delay="0"/>
                                          </p:stCondLst>
                                        </p:cTn>
                                        <p:tgtEl>
                                          <p:spTgt spid="432"/>
                                        </p:tgtEl>
                                        <p:attrNameLst>
                                          <p:attrName>style.visibility</p:attrName>
                                        </p:attrNameLst>
                                      </p:cBhvr>
                                      <p:to>
                                        <p:strVal val="visible"/>
                                      </p:to>
                                    </p:set>
                                    <p:animEffect filter="fade" transition="in">
                                      <p:cBhvr>
                                        <p:cTn dur="750"/>
                                        <p:tgtEl>
                                          <p:spTgt spid="432"/>
                                        </p:tgtEl>
                                      </p:cBhvr>
                                    </p:animEffect>
                                  </p:childTnLst>
                                </p:cTn>
                              </p:par>
                            </p:childTnLst>
                          </p:cTn>
                        </p:par>
                        <p:par>
                          <p:cTn fill="hold">
                            <p:stCondLst>
                              <p:cond delay="6000"/>
                            </p:stCondLst>
                            <p:childTnLst>
                              <p:par>
                                <p:cTn fill="hold" nodeType="afterEffect" presetClass="entr" presetID="10" presetSubtype="0">
                                  <p:stCondLst>
                                    <p:cond delay="100"/>
                                  </p:stCondLst>
                                  <p:childTnLst>
                                    <p:set>
                                      <p:cBhvr>
                                        <p:cTn dur="1" fill="hold">
                                          <p:stCondLst>
                                            <p:cond delay="0"/>
                                          </p:stCondLst>
                                        </p:cTn>
                                        <p:tgtEl>
                                          <p:spTgt spid="435"/>
                                        </p:tgtEl>
                                        <p:attrNameLst>
                                          <p:attrName>style.visibility</p:attrName>
                                        </p:attrNameLst>
                                      </p:cBhvr>
                                      <p:to>
                                        <p:strVal val="visible"/>
                                      </p:to>
                                    </p:set>
                                    <p:animEffect filter="fade" transition="in">
                                      <p:cBhvr>
                                        <p:cTn dur="750"/>
                                        <p:tgtEl>
                                          <p:spTgt spid="435"/>
                                        </p:tgtEl>
                                      </p:cBhvr>
                                    </p:animEffect>
                                  </p:childTnLst>
                                </p:cTn>
                              </p:par>
                            </p:childTnLst>
                          </p:cTn>
                        </p:par>
                        <p:par>
                          <p:cTn fill="hold">
                            <p:stCondLst>
                              <p:cond delay="6750"/>
                            </p:stCondLst>
                            <p:childTnLst>
                              <p:par>
                                <p:cTn fill="hold" nodeType="afterEffect" presetClass="entr" presetID="10" presetSubtype="0">
                                  <p:stCondLst>
                                    <p:cond delay="100"/>
                                  </p:stCondLst>
                                  <p:childTnLst>
                                    <p:set>
                                      <p:cBhvr>
                                        <p:cTn dur="1" fill="hold">
                                          <p:stCondLst>
                                            <p:cond delay="0"/>
                                          </p:stCondLst>
                                        </p:cTn>
                                        <p:tgtEl>
                                          <p:spTgt spid="438"/>
                                        </p:tgtEl>
                                        <p:attrNameLst>
                                          <p:attrName>style.visibility</p:attrName>
                                        </p:attrNameLst>
                                      </p:cBhvr>
                                      <p:to>
                                        <p:strVal val="visible"/>
                                      </p:to>
                                    </p:set>
                                    <p:animEffect filter="fade" transition="in">
                                      <p:cBhvr>
                                        <p:cTn dur="750"/>
                                        <p:tgtEl>
                                          <p:spTgt spid="438"/>
                                        </p:tgtEl>
                                      </p:cBhvr>
                                    </p:animEffect>
                                  </p:childTnLst>
                                </p:cTn>
                              </p:par>
                            </p:childTnLst>
                          </p:cTn>
                        </p:par>
                        <p:par>
                          <p:cTn fill="hold">
                            <p:stCondLst>
                              <p:cond delay="7500"/>
                            </p:stCondLst>
                            <p:childTnLst>
                              <p:par>
                                <p:cTn fill="hold" nodeType="afterEffect" presetClass="entr" presetID="10" presetSubtype="0">
                                  <p:stCondLst>
                                    <p:cond delay="100"/>
                                  </p:stCondLst>
                                  <p:childTnLst>
                                    <p:set>
                                      <p:cBhvr>
                                        <p:cTn dur="1" fill="hold">
                                          <p:stCondLst>
                                            <p:cond delay="0"/>
                                          </p:stCondLst>
                                        </p:cTn>
                                        <p:tgtEl>
                                          <p:spTgt spid="430"/>
                                        </p:tgtEl>
                                        <p:attrNameLst>
                                          <p:attrName>style.visibility</p:attrName>
                                        </p:attrNameLst>
                                      </p:cBhvr>
                                      <p:to>
                                        <p:strVal val="visible"/>
                                      </p:to>
                                    </p:set>
                                    <p:animEffect filter="fade" transition="in">
                                      <p:cBhvr>
                                        <p:cTn dur="750"/>
                                        <p:tgtEl>
                                          <p:spTgt spid="430"/>
                                        </p:tgtEl>
                                      </p:cBhvr>
                                    </p:animEffect>
                                  </p:childTnLst>
                                </p:cTn>
                              </p:par>
                            </p:childTnLst>
                          </p:cTn>
                        </p:par>
                        <p:par>
                          <p:cTn fill="hold">
                            <p:stCondLst>
                              <p:cond delay="8250"/>
                            </p:stCondLst>
                            <p:childTnLst>
                              <p:par>
                                <p:cTn fill="hold" nodeType="afterEffect" presetClass="entr" presetID="10" presetSubtype="0">
                                  <p:stCondLst>
                                    <p:cond delay="100"/>
                                  </p:stCondLst>
                                  <p:childTnLst>
                                    <p:set>
                                      <p:cBhvr>
                                        <p:cTn dur="1" fill="hold">
                                          <p:stCondLst>
                                            <p:cond delay="0"/>
                                          </p:stCondLst>
                                        </p:cTn>
                                        <p:tgtEl>
                                          <p:spTgt spid="433"/>
                                        </p:tgtEl>
                                        <p:attrNameLst>
                                          <p:attrName>style.visibility</p:attrName>
                                        </p:attrNameLst>
                                      </p:cBhvr>
                                      <p:to>
                                        <p:strVal val="visible"/>
                                      </p:to>
                                    </p:set>
                                    <p:animEffect filter="fade" transition="in">
                                      <p:cBhvr>
                                        <p:cTn dur="750"/>
                                        <p:tgtEl>
                                          <p:spTgt spid="433"/>
                                        </p:tgtEl>
                                      </p:cBhvr>
                                    </p:animEffect>
                                  </p:childTnLst>
                                </p:cTn>
                              </p:par>
                            </p:childTnLst>
                          </p:cTn>
                        </p:par>
                        <p:par>
                          <p:cTn fill="hold">
                            <p:stCondLst>
                              <p:cond delay="9000"/>
                            </p:stCondLst>
                            <p:childTnLst>
                              <p:par>
                                <p:cTn fill="hold" nodeType="afterEffect" presetClass="entr" presetID="10" presetSubtype="0">
                                  <p:stCondLst>
                                    <p:cond delay="100"/>
                                  </p:stCondLst>
                                  <p:childTnLst>
                                    <p:set>
                                      <p:cBhvr>
                                        <p:cTn dur="1" fill="hold">
                                          <p:stCondLst>
                                            <p:cond delay="0"/>
                                          </p:stCondLst>
                                        </p:cTn>
                                        <p:tgtEl>
                                          <p:spTgt spid="436"/>
                                        </p:tgtEl>
                                        <p:attrNameLst>
                                          <p:attrName>style.visibility</p:attrName>
                                        </p:attrNameLst>
                                      </p:cBhvr>
                                      <p:to>
                                        <p:strVal val="visible"/>
                                      </p:to>
                                    </p:set>
                                    <p:animEffect filter="fade" transition="in">
                                      <p:cBhvr>
                                        <p:cTn dur="750"/>
                                        <p:tgtEl>
                                          <p:spTgt spid="436"/>
                                        </p:tgtEl>
                                      </p:cBhvr>
                                    </p:animEffect>
                                  </p:childTnLst>
                                </p:cTn>
                              </p:par>
                            </p:childTnLst>
                          </p:cTn>
                        </p:par>
                        <p:par>
                          <p:cTn fill="hold">
                            <p:stCondLst>
                              <p:cond delay="9750"/>
                            </p:stCondLst>
                            <p:childTnLst>
                              <p:par>
                                <p:cTn fill="hold" nodeType="afterEffect" presetClass="entr" presetID="10" presetSubtype="0">
                                  <p:stCondLst>
                                    <p:cond delay="100"/>
                                  </p:stCondLst>
                                  <p:childTnLst>
                                    <p:set>
                                      <p:cBhvr>
                                        <p:cTn dur="1" fill="hold">
                                          <p:stCondLst>
                                            <p:cond delay="0"/>
                                          </p:stCondLst>
                                        </p:cTn>
                                        <p:tgtEl>
                                          <p:spTgt spid="439"/>
                                        </p:tgtEl>
                                        <p:attrNameLst>
                                          <p:attrName>style.visibility</p:attrName>
                                        </p:attrNameLst>
                                      </p:cBhvr>
                                      <p:to>
                                        <p:strVal val="visible"/>
                                      </p:to>
                                    </p:set>
                                    <p:animEffect filter="fade" transition="in">
                                      <p:cBhvr>
                                        <p:cTn dur="750"/>
                                        <p:tgtEl>
                                          <p:spTgt spid="439"/>
                                        </p:tgtEl>
                                      </p:cBhvr>
                                    </p:animEffect>
                                  </p:childTnLst>
                                </p:cTn>
                              </p:par>
                            </p:childTnLst>
                          </p:cTn>
                        </p:par>
                        <p:par>
                          <p:cTn fill="hold">
                            <p:stCondLst>
                              <p:cond delay="10500"/>
                            </p:stCondLst>
                            <p:childTnLst>
                              <p:par>
                                <p:cTn fill="hold" nodeType="afterEffect" presetClass="entr" presetID="10" presetSubtype="0">
                                  <p:stCondLst>
                                    <p:cond delay="100"/>
                                  </p:stCondLst>
                                  <p:childTnLst>
                                    <p:set>
                                      <p:cBhvr>
                                        <p:cTn dur="1" fill="hold">
                                          <p:stCondLst>
                                            <p:cond delay="0"/>
                                          </p:stCondLst>
                                        </p:cTn>
                                        <p:tgtEl>
                                          <p:spTgt spid="431"/>
                                        </p:tgtEl>
                                        <p:attrNameLst>
                                          <p:attrName>style.visibility</p:attrName>
                                        </p:attrNameLst>
                                      </p:cBhvr>
                                      <p:to>
                                        <p:strVal val="visible"/>
                                      </p:to>
                                    </p:set>
                                    <p:animEffect filter="fade" transition="in">
                                      <p:cBhvr>
                                        <p:cTn dur="750"/>
                                        <p:tgtEl>
                                          <p:spTgt spid="431"/>
                                        </p:tgtEl>
                                      </p:cBhvr>
                                    </p:animEffect>
                                  </p:childTnLst>
                                </p:cTn>
                              </p:par>
                            </p:childTnLst>
                          </p:cTn>
                        </p:par>
                        <p:par>
                          <p:cTn fill="hold">
                            <p:stCondLst>
                              <p:cond delay="11250"/>
                            </p:stCondLst>
                            <p:childTnLst>
                              <p:par>
                                <p:cTn fill="hold" nodeType="afterEffect" presetClass="entr" presetID="10" presetSubtype="0">
                                  <p:stCondLst>
                                    <p:cond delay="100"/>
                                  </p:stCondLst>
                                  <p:childTnLst>
                                    <p:set>
                                      <p:cBhvr>
                                        <p:cTn dur="1" fill="hold">
                                          <p:stCondLst>
                                            <p:cond delay="0"/>
                                          </p:stCondLst>
                                        </p:cTn>
                                        <p:tgtEl>
                                          <p:spTgt spid="434"/>
                                        </p:tgtEl>
                                        <p:attrNameLst>
                                          <p:attrName>style.visibility</p:attrName>
                                        </p:attrNameLst>
                                      </p:cBhvr>
                                      <p:to>
                                        <p:strVal val="visible"/>
                                      </p:to>
                                    </p:set>
                                    <p:animEffect filter="fade" transition="in">
                                      <p:cBhvr>
                                        <p:cTn dur="750"/>
                                        <p:tgtEl>
                                          <p:spTgt spid="434"/>
                                        </p:tgtEl>
                                      </p:cBhvr>
                                    </p:animEffect>
                                  </p:childTnLst>
                                </p:cTn>
                              </p:par>
                            </p:childTnLst>
                          </p:cTn>
                        </p:par>
                        <p:par>
                          <p:cTn fill="hold">
                            <p:stCondLst>
                              <p:cond delay="12000"/>
                            </p:stCondLst>
                            <p:childTnLst>
                              <p:par>
                                <p:cTn fill="hold" nodeType="afterEffect" presetClass="entr" presetID="10" presetSubtype="0">
                                  <p:stCondLst>
                                    <p:cond delay="100"/>
                                  </p:stCondLst>
                                  <p:childTnLst>
                                    <p:set>
                                      <p:cBhvr>
                                        <p:cTn dur="1" fill="hold">
                                          <p:stCondLst>
                                            <p:cond delay="0"/>
                                          </p:stCondLst>
                                        </p:cTn>
                                        <p:tgtEl>
                                          <p:spTgt spid="437"/>
                                        </p:tgtEl>
                                        <p:attrNameLst>
                                          <p:attrName>style.visibility</p:attrName>
                                        </p:attrNameLst>
                                      </p:cBhvr>
                                      <p:to>
                                        <p:strVal val="visible"/>
                                      </p:to>
                                    </p:set>
                                    <p:animEffect filter="fade" transition="in">
                                      <p:cBhvr>
                                        <p:cTn dur="750"/>
                                        <p:tgtEl>
                                          <p:spTgt spid="437"/>
                                        </p:tgtEl>
                                      </p:cBhvr>
                                    </p:animEffect>
                                  </p:childTnLst>
                                </p:cTn>
                              </p:par>
                            </p:childTnLst>
                          </p:cTn>
                        </p:par>
                        <p:par>
                          <p:cTn fill="hold">
                            <p:stCondLst>
                              <p:cond delay="12750"/>
                            </p:stCondLst>
                            <p:childTnLst>
                              <p:par>
                                <p:cTn fill="hold" nodeType="afterEffect" presetClass="entr" presetID="10" presetSubtype="0">
                                  <p:stCondLst>
                                    <p:cond delay="100"/>
                                  </p:stCondLst>
                                  <p:childTnLst>
                                    <p:set>
                                      <p:cBhvr>
                                        <p:cTn dur="1" fill="hold">
                                          <p:stCondLst>
                                            <p:cond delay="0"/>
                                          </p:stCondLst>
                                        </p:cTn>
                                        <p:tgtEl>
                                          <p:spTgt spid="440"/>
                                        </p:tgtEl>
                                        <p:attrNameLst>
                                          <p:attrName>style.visibility</p:attrName>
                                        </p:attrNameLst>
                                      </p:cBhvr>
                                      <p:to>
                                        <p:strVal val="visible"/>
                                      </p:to>
                                    </p:set>
                                    <p:animEffect filter="fade" transition="in">
                                      <p:cBhvr>
                                        <p:cTn dur="750"/>
                                        <p:tgtEl>
                                          <p:spTgt spid="4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sp>
        <p:nvSpPr>
          <p:cNvPr id="448" name="Google Shape;448;p25"/>
          <p:cNvSpPr/>
          <p:nvPr/>
        </p:nvSpPr>
        <p:spPr>
          <a:xfrm>
            <a:off x="1714759" y="1555355"/>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pic>
        <p:nvPicPr>
          <p:cNvPr id="449" name="Google Shape;449;p25"/>
          <p:cNvPicPr preferRelativeResize="0"/>
          <p:nvPr/>
        </p:nvPicPr>
        <p:blipFill rotWithShape="1">
          <a:blip r:embed="rId3">
            <a:alphaModFix/>
          </a:blip>
          <a:srcRect b="0" l="0" r="0" t="0"/>
          <a:stretch/>
        </p:blipFill>
        <p:spPr>
          <a:xfrm>
            <a:off x="1711411" y="2596312"/>
            <a:ext cx="3314136" cy="3314136"/>
          </a:xfrm>
          <a:prstGeom prst="rect">
            <a:avLst/>
          </a:prstGeom>
          <a:noFill/>
          <a:ln>
            <a:noFill/>
          </a:ln>
        </p:spPr>
      </p:pic>
      <p:sp>
        <p:nvSpPr>
          <p:cNvPr id="450" name="Google Shape;450;p25"/>
          <p:cNvSpPr/>
          <p:nvPr/>
        </p:nvSpPr>
        <p:spPr>
          <a:xfrm>
            <a:off x="2143374" y="4147686"/>
            <a:ext cx="569237" cy="357021"/>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2320">
                <a:solidFill>
                  <a:srgbClr val="FFFFFF"/>
                </a:solidFill>
                <a:latin typeface="Twentieth Century"/>
                <a:ea typeface="Twentieth Century"/>
                <a:cs typeface="Twentieth Century"/>
                <a:sym typeface="Twentieth Century"/>
              </a:rPr>
              <a:t>25</a:t>
            </a:r>
            <a:endParaRPr/>
          </a:p>
        </p:txBody>
      </p:sp>
      <p:sp>
        <p:nvSpPr>
          <p:cNvPr id="451" name="Google Shape;451;p25"/>
          <p:cNvSpPr/>
          <p:nvPr/>
        </p:nvSpPr>
        <p:spPr>
          <a:xfrm>
            <a:off x="2551871" y="4198401"/>
            <a:ext cx="287967" cy="2840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845">
                <a:solidFill>
                  <a:srgbClr val="FFFFFF"/>
                </a:solidFill>
                <a:latin typeface="Twentieth Century"/>
                <a:ea typeface="Twentieth Century"/>
                <a:cs typeface="Twentieth Century"/>
                <a:sym typeface="Twentieth Century"/>
              </a:rPr>
              <a:t>%</a:t>
            </a:r>
            <a:endParaRPr/>
          </a:p>
        </p:txBody>
      </p:sp>
      <p:sp>
        <p:nvSpPr>
          <p:cNvPr id="452" name="Google Shape;452;p25"/>
          <p:cNvSpPr/>
          <p:nvPr/>
        </p:nvSpPr>
        <p:spPr>
          <a:xfrm>
            <a:off x="3804204" y="3431118"/>
            <a:ext cx="569237" cy="357021"/>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2320">
                <a:solidFill>
                  <a:srgbClr val="FFFFFF"/>
                </a:solidFill>
                <a:latin typeface="Twentieth Century"/>
                <a:ea typeface="Twentieth Century"/>
                <a:cs typeface="Twentieth Century"/>
                <a:sym typeface="Twentieth Century"/>
              </a:rPr>
              <a:t>25</a:t>
            </a:r>
            <a:endParaRPr/>
          </a:p>
        </p:txBody>
      </p:sp>
      <p:sp>
        <p:nvSpPr>
          <p:cNvPr id="453" name="Google Shape;453;p25"/>
          <p:cNvSpPr/>
          <p:nvPr/>
        </p:nvSpPr>
        <p:spPr>
          <a:xfrm>
            <a:off x="4219398" y="3481833"/>
            <a:ext cx="287967" cy="2840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845">
                <a:solidFill>
                  <a:srgbClr val="FFFFFF"/>
                </a:solidFill>
                <a:latin typeface="Twentieth Century"/>
                <a:ea typeface="Twentieth Century"/>
                <a:cs typeface="Twentieth Century"/>
                <a:sym typeface="Twentieth Century"/>
              </a:rPr>
              <a:t>%</a:t>
            </a:r>
            <a:endParaRPr/>
          </a:p>
        </p:txBody>
      </p:sp>
      <p:sp>
        <p:nvSpPr>
          <p:cNvPr id="454" name="Google Shape;454;p25"/>
          <p:cNvSpPr/>
          <p:nvPr/>
        </p:nvSpPr>
        <p:spPr>
          <a:xfrm>
            <a:off x="3422481" y="5011586"/>
            <a:ext cx="569237" cy="357021"/>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2320">
                <a:solidFill>
                  <a:srgbClr val="FFFFFF"/>
                </a:solidFill>
                <a:latin typeface="Twentieth Century"/>
                <a:ea typeface="Twentieth Century"/>
                <a:cs typeface="Twentieth Century"/>
                <a:sym typeface="Twentieth Century"/>
              </a:rPr>
              <a:t>25</a:t>
            </a:r>
            <a:endParaRPr/>
          </a:p>
        </p:txBody>
      </p:sp>
      <p:sp>
        <p:nvSpPr>
          <p:cNvPr id="455" name="Google Shape;455;p25"/>
          <p:cNvSpPr/>
          <p:nvPr/>
        </p:nvSpPr>
        <p:spPr>
          <a:xfrm>
            <a:off x="3830978" y="5062301"/>
            <a:ext cx="287967" cy="2840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845">
                <a:solidFill>
                  <a:srgbClr val="FFFFFF"/>
                </a:solidFill>
                <a:latin typeface="Twentieth Century"/>
                <a:ea typeface="Twentieth Century"/>
                <a:cs typeface="Twentieth Century"/>
                <a:sym typeface="Twentieth Century"/>
              </a:rPr>
              <a:t>%</a:t>
            </a:r>
            <a:endParaRPr/>
          </a:p>
        </p:txBody>
      </p:sp>
      <p:sp>
        <p:nvSpPr>
          <p:cNvPr id="456" name="Google Shape;456;p25"/>
          <p:cNvSpPr/>
          <p:nvPr/>
        </p:nvSpPr>
        <p:spPr>
          <a:xfrm>
            <a:off x="2846548" y="3049395"/>
            <a:ext cx="569237" cy="357021"/>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2320">
                <a:solidFill>
                  <a:srgbClr val="FFFFFF"/>
                </a:solidFill>
                <a:latin typeface="Twentieth Century"/>
                <a:ea typeface="Twentieth Century"/>
                <a:cs typeface="Twentieth Century"/>
                <a:sym typeface="Twentieth Century"/>
              </a:rPr>
              <a:t>5</a:t>
            </a:r>
            <a:endParaRPr/>
          </a:p>
        </p:txBody>
      </p:sp>
      <p:sp>
        <p:nvSpPr>
          <p:cNvPr id="457" name="Google Shape;457;p25"/>
          <p:cNvSpPr/>
          <p:nvPr/>
        </p:nvSpPr>
        <p:spPr>
          <a:xfrm>
            <a:off x="3054138" y="3100110"/>
            <a:ext cx="287967" cy="28405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845">
                <a:solidFill>
                  <a:srgbClr val="FFFFFF"/>
                </a:solidFill>
                <a:latin typeface="Twentieth Century"/>
                <a:ea typeface="Twentieth Century"/>
                <a:cs typeface="Twentieth Century"/>
                <a:sym typeface="Twentieth Century"/>
              </a:rPr>
              <a:t>%</a:t>
            </a:r>
            <a:endParaRPr/>
          </a:p>
        </p:txBody>
      </p:sp>
      <p:sp>
        <p:nvSpPr>
          <p:cNvPr id="458" name="Google Shape;458;p25"/>
          <p:cNvSpPr/>
          <p:nvPr/>
        </p:nvSpPr>
        <p:spPr>
          <a:xfrm>
            <a:off x="6489647" y="3181027"/>
            <a:ext cx="4553891" cy="53575"/>
          </a:xfrm>
          <a:prstGeom prst="rect">
            <a:avLst/>
          </a:prstGeom>
          <a:solidFill>
            <a:srgbClr val="9C9C9C"/>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59" name="Google Shape;459;p25"/>
          <p:cNvSpPr/>
          <p:nvPr/>
        </p:nvSpPr>
        <p:spPr>
          <a:xfrm>
            <a:off x="5565475" y="3140845"/>
            <a:ext cx="3348449" cy="133938"/>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60" name="Google Shape;460;p25"/>
          <p:cNvSpPr/>
          <p:nvPr/>
        </p:nvSpPr>
        <p:spPr>
          <a:xfrm>
            <a:off x="5565475" y="2888037"/>
            <a:ext cx="3636416"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a:t>
            </a:r>
            <a:endParaRPr/>
          </a:p>
        </p:txBody>
      </p:sp>
      <p:sp>
        <p:nvSpPr>
          <p:cNvPr id="461" name="Google Shape;461;p25"/>
          <p:cNvSpPr/>
          <p:nvPr/>
        </p:nvSpPr>
        <p:spPr>
          <a:xfrm>
            <a:off x="5565475" y="2656157"/>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Commercial</a:t>
            </a:r>
            <a:endParaRPr/>
          </a:p>
        </p:txBody>
      </p:sp>
      <p:sp>
        <p:nvSpPr>
          <p:cNvPr id="462" name="Google Shape;462;p25"/>
          <p:cNvSpPr/>
          <p:nvPr/>
        </p:nvSpPr>
        <p:spPr>
          <a:xfrm>
            <a:off x="6489647" y="3964564"/>
            <a:ext cx="4553891" cy="53575"/>
          </a:xfrm>
          <a:prstGeom prst="rect">
            <a:avLst/>
          </a:prstGeom>
          <a:solidFill>
            <a:srgbClr val="9C9C9C"/>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63" name="Google Shape;463;p25"/>
          <p:cNvSpPr/>
          <p:nvPr/>
        </p:nvSpPr>
        <p:spPr>
          <a:xfrm>
            <a:off x="5565475" y="3924382"/>
            <a:ext cx="3348449" cy="133938"/>
          </a:xfrm>
          <a:prstGeom prst="rect">
            <a:avLst/>
          </a:prstGeom>
          <a:solidFill>
            <a:schemeClr val="accent2"/>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64" name="Google Shape;464;p25"/>
          <p:cNvSpPr/>
          <p:nvPr/>
        </p:nvSpPr>
        <p:spPr>
          <a:xfrm>
            <a:off x="5565475" y="3671574"/>
            <a:ext cx="3636416"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a:t>
            </a:r>
            <a:endParaRPr/>
          </a:p>
        </p:txBody>
      </p:sp>
      <p:sp>
        <p:nvSpPr>
          <p:cNvPr id="465" name="Google Shape;465;p25"/>
          <p:cNvSpPr/>
          <p:nvPr/>
        </p:nvSpPr>
        <p:spPr>
          <a:xfrm>
            <a:off x="5565475" y="3439694"/>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Individual</a:t>
            </a:r>
            <a:endParaRPr/>
          </a:p>
        </p:txBody>
      </p:sp>
      <p:sp>
        <p:nvSpPr>
          <p:cNvPr id="466" name="Google Shape;466;p25"/>
          <p:cNvSpPr/>
          <p:nvPr/>
        </p:nvSpPr>
        <p:spPr>
          <a:xfrm>
            <a:off x="6489647" y="4774888"/>
            <a:ext cx="4553891" cy="53575"/>
          </a:xfrm>
          <a:prstGeom prst="rect">
            <a:avLst/>
          </a:prstGeom>
          <a:solidFill>
            <a:srgbClr val="9C9C9C"/>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67" name="Google Shape;467;p25"/>
          <p:cNvSpPr/>
          <p:nvPr/>
        </p:nvSpPr>
        <p:spPr>
          <a:xfrm>
            <a:off x="5565475" y="4734707"/>
            <a:ext cx="3348449" cy="133938"/>
          </a:xfrm>
          <a:prstGeom prst="rect">
            <a:avLst/>
          </a:prstGeom>
          <a:solidFill>
            <a:schemeClr val="accent1"/>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68" name="Google Shape;468;p25"/>
          <p:cNvSpPr/>
          <p:nvPr/>
        </p:nvSpPr>
        <p:spPr>
          <a:xfrm>
            <a:off x="5565475" y="4481899"/>
            <a:ext cx="3636416"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a:t>
            </a:r>
            <a:endParaRPr/>
          </a:p>
        </p:txBody>
      </p:sp>
      <p:sp>
        <p:nvSpPr>
          <p:cNvPr id="469" name="Google Shape;469;p25"/>
          <p:cNvSpPr/>
          <p:nvPr/>
        </p:nvSpPr>
        <p:spPr>
          <a:xfrm>
            <a:off x="5565475" y="4250019"/>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Corporative</a:t>
            </a:r>
            <a:endParaRPr/>
          </a:p>
        </p:txBody>
      </p:sp>
      <p:sp>
        <p:nvSpPr>
          <p:cNvPr id="470" name="Google Shape;470;p25"/>
          <p:cNvSpPr/>
          <p:nvPr/>
        </p:nvSpPr>
        <p:spPr>
          <a:xfrm>
            <a:off x="6489647" y="5612001"/>
            <a:ext cx="4553891" cy="53575"/>
          </a:xfrm>
          <a:prstGeom prst="rect">
            <a:avLst/>
          </a:prstGeom>
          <a:solidFill>
            <a:srgbClr val="9C9C9C"/>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71" name="Google Shape;471;p25"/>
          <p:cNvSpPr/>
          <p:nvPr/>
        </p:nvSpPr>
        <p:spPr>
          <a:xfrm>
            <a:off x="5565475" y="5571819"/>
            <a:ext cx="1004535" cy="133938"/>
          </a:xfrm>
          <a:prstGeom prst="rect">
            <a:avLst/>
          </a:prstGeom>
          <a:solidFill>
            <a:schemeClr val="accent2"/>
          </a:solid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472" name="Google Shape;472;p25"/>
          <p:cNvSpPr/>
          <p:nvPr/>
        </p:nvSpPr>
        <p:spPr>
          <a:xfrm>
            <a:off x="5565475" y="5319011"/>
            <a:ext cx="3636416" cy="146066"/>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a:t>
            </a:r>
            <a:endParaRPr/>
          </a:p>
        </p:txBody>
      </p:sp>
      <p:sp>
        <p:nvSpPr>
          <p:cNvPr id="473" name="Google Shape;473;p25"/>
          <p:cNvSpPr/>
          <p:nvPr/>
        </p:nvSpPr>
        <p:spPr>
          <a:xfrm>
            <a:off x="5565475" y="5087131"/>
            <a:ext cx="1875131" cy="1947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266">
                <a:solidFill>
                  <a:srgbClr val="2C2C2C"/>
                </a:solidFill>
                <a:latin typeface="Twentieth Century"/>
                <a:ea typeface="Twentieth Century"/>
                <a:cs typeface="Twentieth Century"/>
                <a:sym typeface="Twentieth Century"/>
              </a:rPr>
              <a:t>Delivery</a:t>
            </a:r>
            <a:endParaRPr/>
          </a:p>
        </p:txBody>
      </p:sp>
      <p:sp>
        <p:nvSpPr>
          <p:cNvPr id="474" name="Google Shape;474;p25"/>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475" name="Google Shape;475;p25"/>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448"/>
                                        </p:tgtEl>
                                        <p:attrNameLst>
                                          <p:attrName>style.visibility</p:attrName>
                                        </p:attrNameLst>
                                      </p:cBhvr>
                                      <p:to>
                                        <p:strVal val="visible"/>
                                      </p:to>
                                    </p:set>
                                    <p:anim calcmode="lin" valueType="num">
                                      <p:cBhvr additive="base">
                                        <p:cTn dur="500"/>
                                        <p:tgtEl>
                                          <p:spTgt spid="448"/>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4">
                                  <p:stCondLst>
                                    <p:cond delay="500"/>
                                  </p:stCondLst>
                                  <p:childTnLst>
                                    <p:set>
                                      <p:cBhvr>
                                        <p:cTn dur="1" fill="hold">
                                          <p:stCondLst>
                                            <p:cond delay="0"/>
                                          </p:stCondLst>
                                        </p:cTn>
                                        <p:tgtEl>
                                          <p:spTgt spid="449"/>
                                        </p:tgtEl>
                                        <p:attrNameLst>
                                          <p:attrName>style.visibility</p:attrName>
                                        </p:attrNameLst>
                                      </p:cBhvr>
                                      <p:to>
                                        <p:strVal val="visible"/>
                                      </p:to>
                                    </p:set>
                                    <p:anim calcmode="lin" valueType="num">
                                      <p:cBhvr additive="base">
                                        <p:cTn dur="500"/>
                                        <p:tgtEl>
                                          <p:spTgt spid="449"/>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450"/>
                                        </p:tgtEl>
                                        <p:attrNameLst>
                                          <p:attrName>style.visibility</p:attrName>
                                        </p:attrNameLst>
                                      </p:cBhvr>
                                      <p:to>
                                        <p:strVal val="visible"/>
                                      </p:to>
                                    </p:set>
                                    <p:anim calcmode="lin" valueType="num">
                                      <p:cBhvr additive="base">
                                        <p:cTn dur="500"/>
                                        <p:tgtEl>
                                          <p:spTgt spid="450"/>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2">
                                  <p:stCondLst>
                                    <p:cond delay="0"/>
                                  </p:stCondLst>
                                  <p:childTnLst>
                                    <p:set>
                                      <p:cBhvr>
                                        <p:cTn dur="1" fill="hold">
                                          <p:stCondLst>
                                            <p:cond delay="0"/>
                                          </p:stCondLst>
                                        </p:cTn>
                                        <p:tgtEl>
                                          <p:spTgt spid="451"/>
                                        </p:tgtEl>
                                        <p:attrNameLst>
                                          <p:attrName>style.visibility</p:attrName>
                                        </p:attrNameLst>
                                      </p:cBhvr>
                                      <p:to>
                                        <p:strVal val="visible"/>
                                      </p:to>
                                    </p:set>
                                    <p:anim calcmode="lin" valueType="num">
                                      <p:cBhvr additive="base">
                                        <p:cTn dur="500"/>
                                        <p:tgtEl>
                                          <p:spTgt spid="451"/>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452"/>
                                        </p:tgtEl>
                                        <p:attrNameLst>
                                          <p:attrName>style.visibility</p:attrName>
                                        </p:attrNameLst>
                                      </p:cBhvr>
                                      <p:to>
                                        <p:strVal val="visible"/>
                                      </p:to>
                                    </p:set>
                                    <p:anim calcmode="lin" valueType="num">
                                      <p:cBhvr additive="base">
                                        <p:cTn dur="500"/>
                                        <p:tgtEl>
                                          <p:spTgt spid="452"/>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2" presetSubtype="2">
                                  <p:stCondLst>
                                    <p:cond delay="0"/>
                                  </p:stCondLst>
                                  <p:childTnLst>
                                    <p:set>
                                      <p:cBhvr>
                                        <p:cTn dur="1" fill="hold">
                                          <p:stCondLst>
                                            <p:cond delay="0"/>
                                          </p:stCondLst>
                                        </p:cTn>
                                        <p:tgtEl>
                                          <p:spTgt spid="453"/>
                                        </p:tgtEl>
                                        <p:attrNameLst>
                                          <p:attrName>style.visibility</p:attrName>
                                        </p:attrNameLst>
                                      </p:cBhvr>
                                      <p:to>
                                        <p:strVal val="visible"/>
                                      </p:to>
                                    </p:set>
                                    <p:anim calcmode="lin" valueType="num">
                                      <p:cBhvr additive="base">
                                        <p:cTn dur="500"/>
                                        <p:tgtEl>
                                          <p:spTgt spid="453"/>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2" presetSubtype="2">
                                  <p:stCondLst>
                                    <p:cond delay="0"/>
                                  </p:stCondLst>
                                  <p:childTnLst>
                                    <p:set>
                                      <p:cBhvr>
                                        <p:cTn dur="1" fill="hold">
                                          <p:stCondLst>
                                            <p:cond delay="0"/>
                                          </p:stCondLst>
                                        </p:cTn>
                                        <p:tgtEl>
                                          <p:spTgt spid="454"/>
                                        </p:tgtEl>
                                        <p:attrNameLst>
                                          <p:attrName>style.visibility</p:attrName>
                                        </p:attrNameLst>
                                      </p:cBhvr>
                                      <p:to>
                                        <p:strVal val="visible"/>
                                      </p:to>
                                    </p:set>
                                    <p:anim calcmode="lin" valueType="num">
                                      <p:cBhvr additive="base">
                                        <p:cTn dur="500"/>
                                        <p:tgtEl>
                                          <p:spTgt spid="454"/>
                                        </p:tgtEl>
                                        <p:attrNameLst>
                                          <p:attrName>ppt_x</p:attrName>
                                        </p:attrNameLst>
                                      </p:cBhvr>
                                      <p:tavLst>
                                        <p:tav fmla="" tm="0">
                                          <p:val>
                                            <p:strVal val="#ppt_x+1"/>
                                          </p:val>
                                        </p:tav>
                                        <p:tav fmla="" tm="100000">
                                          <p:val>
                                            <p:strVal val="#ppt_x"/>
                                          </p:val>
                                        </p:tav>
                                      </p:tavLst>
                                    </p:anim>
                                  </p:childTnLst>
                                </p:cTn>
                              </p:par>
                            </p:childTnLst>
                          </p:cTn>
                        </p:par>
                        <p:par>
                          <p:cTn fill="hold">
                            <p:stCondLst>
                              <p:cond delay="3500"/>
                            </p:stCondLst>
                            <p:childTnLst>
                              <p:par>
                                <p:cTn fill="hold" nodeType="afterEffect" presetClass="entr" presetID="2" presetSubtype="2">
                                  <p:stCondLst>
                                    <p:cond delay="0"/>
                                  </p:stCondLst>
                                  <p:childTnLst>
                                    <p:set>
                                      <p:cBhvr>
                                        <p:cTn dur="1" fill="hold">
                                          <p:stCondLst>
                                            <p:cond delay="0"/>
                                          </p:stCondLst>
                                        </p:cTn>
                                        <p:tgtEl>
                                          <p:spTgt spid="455"/>
                                        </p:tgtEl>
                                        <p:attrNameLst>
                                          <p:attrName>style.visibility</p:attrName>
                                        </p:attrNameLst>
                                      </p:cBhvr>
                                      <p:to>
                                        <p:strVal val="visible"/>
                                      </p:to>
                                    </p:set>
                                    <p:anim calcmode="lin" valueType="num">
                                      <p:cBhvr additive="base">
                                        <p:cTn dur="500"/>
                                        <p:tgtEl>
                                          <p:spTgt spid="455"/>
                                        </p:tgtEl>
                                        <p:attrNameLst>
                                          <p:attrName>ppt_x</p:attrName>
                                        </p:attrNameLst>
                                      </p:cBhvr>
                                      <p:tavLst>
                                        <p:tav fmla="" tm="0">
                                          <p:val>
                                            <p:strVal val="#ppt_x+1"/>
                                          </p:val>
                                        </p:tav>
                                        <p:tav fmla="" tm="100000">
                                          <p:val>
                                            <p:strVal val="#ppt_x"/>
                                          </p:val>
                                        </p:tav>
                                      </p:tavLst>
                                    </p:anim>
                                  </p:childTnLst>
                                </p:cTn>
                              </p:par>
                            </p:childTnLst>
                          </p:cTn>
                        </p:par>
                        <p:par>
                          <p:cTn fill="hold">
                            <p:stCondLst>
                              <p:cond delay="4000"/>
                            </p:stCondLst>
                            <p:childTnLst>
                              <p:par>
                                <p:cTn fill="hold" nodeType="afterEffect" presetClass="entr" presetID="2" presetSubtype="2">
                                  <p:stCondLst>
                                    <p:cond delay="0"/>
                                  </p:stCondLst>
                                  <p:childTnLst>
                                    <p:set>
                                      <p:cBhvr>
                                        <p:cTn dur="1" fill="hold">
                                          <p:stCondLst>
                                            <p:cond delay="0"/>
                                          </p:stCondLst>
                                        </p:cTn>
                                        <p:tgtEl>
                                          <p:spTgt spid="456"/>
                                        </p:tgtEl>
                                        <p:attrNameLst>
                                          <p:attrName>style.visibility</p:attrName>
                                        </p:attrNameLst>
                                      </p:cBhvr>
                                      <p:to>
                                        <p:strVal val="visible"/>
                                      </p:to>
                                    </p:set>
                                    <p:anim calcmode="lin" valueType="num">
                                      <p:cBhvr additive="base">
                                        <p:cTn dur="500"/>
                                        <p:tgtEl>
                                          <p:spTgt spid="456"/>
                                        </p:tgtEl>
                                        <p:attrNameLst>
                                          <p:attrName>ppt_x</p:attrName>
                                        </p:attrNameLst>
                                      </p:cBhvr>
                                      <p:tavLst>
                                        <p:tav fmla="" tm="0">
                                          <p:val>
                                            <p:strVal val="#ppt_x+1"/>
                                          </p:val>
                                        </p:tav>
                                        <p:tav fmla="" tm="100000">
                                          <p:val>
                                            <p:strVal val="#ppt_x"/>
                                          </p:val>
                                        </p:tav>
                                      </p:tavLst>
                                    </p:anim>
                                  </p:childTnLst>
                                </p:cTn>
                              </p:par>
                            </p:childTnLst>
                          </p:cTn>
                        </p:par>
                        <p:par>
                          <p:cTn fill="hold">
                            <p:stCondLst>
                              <p:cond delay="4500"/>
                            </p:stCondLst>
                            <p:childTnLst>
                              <p:par>
                                <p:cTn fill="hold" nodeType="afterEffect" presetClass="entr" presetID="2" presetSubtype="2">
                                  <p:stCondLst>
                                    <p:cond delay="0"/>
                                  </p:stCondLst>
                                  <p:childTnLst>
                                    <p:set>
                                      <p:cBhvr>
                                        <p:cTn dur="1" fill="hold">
                                          <p:stCondLst>
                                            <p:cond delay="0"/>
                                          </p:stCondLst>
                                        </p:cTn>
                                        <p:tgtEl>
                                          <p:spTgt spid="457"/>
                                        </p:tgtEl>
                                        <p:attrNameLst>
                                          <p:attrName>style.visibility</p:attrName>
                                        </p:attrNameLst>
                                      </p:cBhvr>
                                      <p:to>
                                        <p:strVal val="visible"/>
                                      </p:to>
                                    </p:set>
                                    <p:anim calcmode="lin" valueType="num">
                                      <p:cBhvr additive="base">
                                        <p:cTn dur="500"/>
                                        <p:tgtEl>
                                          <p:spTgt spid="457"/>
                                        </p:tgtEl>
                                        <p:attrNameLst>
                                          <p:attrName>ppt_x</p:attrName>
                                        </p:attrNameLst>
                                      </p:cBhvr>
                                      <p:tavLst>
                                        <p:tav fmla="" tm="0">
                                          <p:val>
                                            <p:strVal val="#ppt_x+1"/>
                                          </p:val>
                                        </p:tav>
                                        <p:tav fmla="" tm="100000">
                                          <p:val>
                                            <p:strVal val="#ppt_x"/>
                                          </p:val>
                                        </p:tav>
                                      </p:tavLst>
                                    </p:anim>
                                  </p:childTnLst>
                                </p:cTn>
                              </p:par>
                            </p:childTnLst>
                          </p:cTn>
                        </p:par>
                        <p:par>
                          <p:cTn fill="hold">
                            <p:stCondLst>
                              <p:cond delay="5000"/>
                            </p:stCondLst>
                            <p:childTnLst>
                              <p:par>
                                <p:cTn fill="hold" nodeType="afterEffect" presetClass="entr" presetID="10" presetSubtype="0">
                                  <p:stCondLst>
                                    <p:cond delay="10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childTnLst>
                          </p:cTn>
                        </p:par>
                        <p:par>
                          <p:cTn fill="hold">
                            <p:stCondLst>
                              <p:cond delay="5500"/>
                            </p:stCondLst>
                            <p:childTnLst>
                              <p:par>
                                <p:cTn fill="hold" nodeType="afterEffect" presetClass="entr" presetID="10" presetSubtype="0">
                                  <p:stCondLst>
                                    <p:cond delay="10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childTnLst>
                          </p:cTn>
                        </p:par>
                        <p:par>
                          <p:cTn fill="hold">
                            <p:stCondLst>
                              <p:cond delay="6000"/>
                            </p:stCondLst>
                            <p:childTnLst>
                              <p:par>
                                <p:cTn fill="hold" nodeType="afterEffect" presetClass="entr" presetID="10" presetSubtype="0">
                                  <p:stCondLst>
                                    <p:cond delay="100"/>
                                  </p:stCondLst>
                                  <p:childTnLst>
                                    <p:set>
                                      <p:cBhvr>
                                        <p:cTn dur="1" fill="hold">
                                          <p:stCondLst>
                                            <p:cond delay="0"/>
                                          </p:stCondLst>
                                        </p:cTn>
                                        <p:tgtEl>
                                          <p:spTgt spid="468"/>
                                        </p:tgtEl>
                                        <p:attrNameLst>
                                          <p:attrName>style.visibility</p:attrName>
                                        </p:attrNameLst>
                                      </p:cBhvr>
                                      <p:to>
                                        <p:strVal val="visible"/>
                                      </p:to>
                                    </p:set>
                                    <p:animEffect filter="fade" transition="in">
                                      <p:cBhvr>
                                        <p:cTn dur="500"/>
                                        <p:tgtEl>
                                          <p:spTgt spid="468"/>
                                        </p:tgtEl>
                                      </p:cBhvr>
                                    </p:animEffect>
                                  </p:childTnLst>
                                </p:cTn>
                              </p:par>
                            </p:childTnLst>
                          </p:cTn>
                        </p:par>
                        <p:par>
                          <p:cTn fill="hold">
                            <p:stCondLst>
                              <p:cond delay="6500"/>
                            </p:stCondLst>
                            <p:childTnLst>
                              <p:par>
                                <p:cTn fill="hold" nodeType="afterEffect" presetClass="entr" presetID="10" presetSubtype="0">
                                  <p:stCondLst>
                                    <p:cond delay="100"/>
                                  </p:stCondLst>
                                  <p:childTnLst>
                                    <p:set>
                                      <p:cBhvr>
                                        <p:cTn dur="1" fill="hold">
                                          <p:stCondLst>
                                            <p:cond delay="0"/>
                                          </p:stCondLst>
                                        </p:cTn>
                                        <p:tgtEl>
                                          <p:spTgt spid="472"/>
                                        </p:tgtEl>
                                        <p:attrNameLst>
                                          <p:attrName>style.visibility</p:attrName>
                                        </p:attrNameLst>
                                      </p:cBhvr>
                                      <p:to>
                                        <p:strVal val="visible"/>
                                      </p:to>
                                    </p:set>
                                    <p:animEffect filter="fade" transition="in">
                                      <p:cBhvr>
                                        <p:cTn dur="500"/>
                                        <p:tgtEl>
                                          <p:spTgt spid="472"/>
                                        </p:tgtEl>
                                      </p:cBhvr>
                                    </p:animEffect>
                                  </p:childTnLst>
                                </p:cTn>
                              </p:par>
                            </p:childTnLst>
                          </p:cTn>
                        </p:par>
                        <p:par>
                          <p:cTn fill="hold">
                            <p:stCondLst>
                              <p:cond delay="7000"/>
                            </p:stCondLst>
                            <p:childTnLst>
                              <p:par>
                                <p:cTn fill="hold" nodeType="afterEffect" presetClass="entr" presetID="10" presetSubtype="0">
                                  <p:stCondLst>
                                    <p:cond delay="100"/>
                                  </p:stCondLst>
                                  <p:childTnLst>
                                    <p:set>
                                      <p:cBhvr>
                                        <p:cTn dur="1" fill="hold">
                                          <p:stCondLst>
                                            <p:cond delay="0"/>
                                          </p:stCondLst>
                                        </p:cTn>
                                        <p:tgtEl>
                                          <p:spTgt spid="461"/>
                                        </p:tgtEl>
                                        <p:attrNameLst>
                                          <p:attrName>style.visibility</p:attrName>
                                        </p:attrNameLst>
                                      </p:cBhvr>
                                      <p:to>
                                        <p:strVal val="visible"/>
                                      </p:to>
                                    </p:set>
                                    <p:animEffect filter="fade" transition="in">
                                      <p:cBhvr>
                                        <p:cTn dur="1000"/>
                                        <p:tgtEl>
                                          <p:spTgt spid="461"/>
                                        </p:tgtEl>
                                      </p:cBhvr>
                                    </p:animEffect>
                                  </p:childTnLst>
                                </p:cTn>
                              </p:par>
                            </p:childTnLst>
                          </p:cTn>
                        </p:par>
                        <p:par>
                          <p:cTn fill="hold">
                            <p:stCondLst>
                              <p:cond delay="8000"/>
                            </p:stCondLst>
                            <p:childTnLst>
                              <p:par>
                                <p:cTn fill="hold" nodeType="afterEffect" presetClass="entr" presetID="10" presetSubtype="0">
                                  <p:stCondLst>
                                    <p:cond delay="100"/>
                                  </p:stCondLst>
                                  <p:childTnLst>
                                    <p:set>
                                      <p:cBhvr>
                                        <p:cTn dur="1" fill="hold">
                                          <p:stCondLst>
                                            <p:cond delay="0"/>
                                          </p:stCondLst>
                                        </p:cTn>
                                        <p:tgtEl>
                                          <p:spTgt spid="459"/>
                                        </p:tgtEl>
                                        <p:attrNameLst>
                                          <p:attrName>style.visibility</p:attrName>
                                        </p:attrNameLst>
                                      </p:cBhvr>
                                      <p:to>
                                        <p:strVal val="visible"/>
                                      </p:to>
                                    </p:set>
                                    <p:animEffect filter="fade" transition="in">
                                      <p:cBhvr>
                                        <p:cTn dur="1000"/>
                                        <p:tgtEl>
                                          <p:spTgt spid="459"/>
                                        </p:tgtEl>
                                      </p:cBhvr>
                                    </p:animEffect>
                                  </p:childTnLst>
                                </p:cTn>
                              </p:par>
                            </p:childTnLst>
                          </p:cTn>
                        </p:par>
                        <p:par>
                          <p:cTn fill="hold">
                            <p:stCondLst>
                              <p:cond delay="9000"/>
                            </p:stCondLst>
                            <p:childTnLst>
                              <p:par>
                                <p:cTn fill="hold" nodeType="afterEffect" presetClass="entr" presetID="10" presetSubtype="0">
                                  <p:stCondLst>
                                    <p:cond delay="100"/>
                                  </p:stCondLst>
                                  <p:childTnLst>
                                    <p:set>
                                      <p:cBhvr>
                                        <p:cTn dur="1" fill="hold">
                                          <p:stCondLst>
                                            <p:cond delay="0"/>
                                          </p:stCondLst>
                                        </p:cTn>
                                        <p:tgtEl>
                                          <p:spTgt spid="458"/>
                                        </p:tgtEl>
                                        <p:attrNameLst>
                                          <p:attrName>style.visibility</p:attrName>
                                        </p:attrNameLst>
                                      </p:cBhvr>
                                      <p:to>
                                        <p:strVal val="visible"/>
                                      </p:to>
                                    </p:set>
                                    <p:animEffect filter="fade" transition="in">
                                      <p:cBhvr>
                                        <p:cTn dur="1000"/>
                                        <p:tgtEl>
                                          <p:spTgt spid="458"/>
                                        </p:tgtEl>
                                      </p:cBhvr>
                                    </p:animEffect>
                                  </p:childTnLst>
                                </p:cTn>
                              </p:par>
                            </p:childTnLst>
                          </p:cTn>
                        </p:par>
                        <p:par>
                          <p:cTn fill="hold">
                            <p:stCondLst>
                              <p:cond delay="10000"/>
                            </p:stCondLst>
                            <p:childTnLst>
                              <p:par>
                                <p:cTn fill="hold" nodeType="afterEffect" presetClass="entr" presetID="10" presetSubtype="0">
                                  <p:stCondLst>
                                    <p:cond delay="100"/>
                                  </p:stCondLst>
                                  <p:childTnLst>
                                    <p:set>
                                      <p:cBhvr>
                                        <p:cTn dur="1" fill="hold">
                                          <p:stCondLst>
                                            <p:cond delay="0"/>
                                          </p:stCondLst>
                                        </p:cTn>
                                        <p:tgtEl>
                                          <p:spTgt spid="465"/>
                                        </p:tgtEl>
                                        <p:attrNameLst>
                                          <p:attrName>style.visibility</p:attrName>
                                        </p:attrNameLst>
                                      </p:cBhvr>
                                      <p:to>
                                        <p:strVal val="visible"/>
                                      </p:to>
                                    </p:set>
                                    <p:animEffect filter="fade" transition="in">
                                      <p:cBhvr>
                                        <p:cTn dur="1000"/>
                                        <p:tgtEl>
                                          <p:spTgt spid="465"/>
                                        </p:tgtEl>
                                      </p:cBhvr>
                                    </p:animEffect>
                                  </p:childTnLst>
                                </p:cTn>
                              </p:par>
                            </p:childTnLst>
                          </p:cTn>
                        </p:par>
                        <p:par>
                          <p:cTn fill="hold">
                            <p:stCondLst>
                              <p:cond delay="11000"/>
                            </p:stCondLst>
                            <p:childTnLst>
                              <p:par>
                                <p:cTn fill="hold" nodeType="afterEffect" presetClass="entr" presetID="10" presetSubtype="0">
                                  <p:stCondLst>
                                    <p:cond delay="100"/>
                                  </p:stCondLst>
                                  <p:childTnLst>
                                    <p:set>
                                      <p:cBhvr>
                                        <p:cTn dur="1" fill="hold">
                                          <p:stCondLst>
                                            <p:cond delay="0"/>
                                          </p:stCondLst>
                                        </p:cTn>
                                        <p:tgtEl>
                                          <p:spTgt spid="463"/>
                                        </p:tgtEl>
                                        <p:attrNameLst>
                                          <p:attrName>style.visibility</p:attrName>
                                        </p:attrNameLst>
                                      </p:cBhvr>
                                      <p:to>
                                        <p:strVal val="visible"/>
                                      </p:to>
                                    </p:set>
                                    <p:animEffect filter="fade" transition="in">
                                      <p:cBhvr>
                                        <p:cTn dur="1000"/>
                                        <p:tgtEl>
                                          <p:spTgt spid="463"/>
                                        </p:tgtEl>
                                      </p:cBhvr>
                                    </p:animEffect>
                                  </p:childTnLst>
                                </p:cTn>
                              </p:par>
                            </p:childTnLst>
                          </p:cTn>
                        </p:par>
                        <p:par>
                          <p:cTn fill="hold">
                            <p:stCondLst>
                              <p:cond delay="12000"/>
                            </p:stCondLst>
                            <p:childTnLst>
                              <p:par>
                                <p:cTn fill="hold" nodeType="afterEffect" presetClass="entr" presetID="10" presetSubtype="0">
                                  <p:stCondLst>
                                    <p:cond delay="100"/>
                                  </p:stCondLst>
                                  <p:childTnLst>
                                    <p:set>
                                      <p:cBhvr>
                                        <p:cTn dur="1" fill="hold">
                                          <p:stCondLst>
                                            <p:cond delay="0"/>
                                          </p:stCondLst>
                                        </p:cTn>
                                        <p:tgtEl>
                                          <p:spTgt spid="462"/>
                                        </p:tgtEl>
                                        <p:attrNameLst>
                                          <p:attrName>style.visibility</p:attrName>
                                        </p:attrNameLst>
                                      </p:cBhvr>
                                      <p:to>
                                        <p:strVal val="visible"/>
                                      </p:to>
                                    </p:set>
                                    <p:animEffect filter="fade" transition="in">
                                      <p:cBhvr>
                                        <p:cTn dur="1000"/>
                                        <p:tgtEl>
                                          <p:spTgt spid="462"/>
                                        </p:tgtEl>
                                      </p:cBhvr>
                                    </p:animEffect>
                                  </p:childTnLst>
                                </p:cTn>
                              </p:par>
                            </p:childTnLst>
                          </p:cTn>
                        </p:par>
                        <p:par>
                          <p:cTn fill="hold">
                            <p:stCondLst>
                              <p:cond delay="13000"/>
                            </p:stCondLst>
                            <p:childTnLst>
                              <p:par>
                                <p:cTn fill="hold" nodeType="afterEffect" presetClass="entr" presetID="10" presetSubtype="0">
                                  <p:stCondLst>
                                    <p:cond delay="100"/>
                                  </p:stCondLst>
                                  <p:childTnLst>
                                    <p:set>
                                      <p:cBhvr>
                                        <p:cTn dur="1" fill="hold">
                                          <p:stCondLst>
                                            <p:cond delay="0"/>
                                          </p:stCondLst>
                                        </p:cTn>
                                        <p:tgtEl>
                                          <p:spTgt spid="469"/>
                                        </p:tgtEl>
                                        <p:attrNameLst>
                                          <p:attrName>style.visibility</p:attrName>
                                        </p:attrNameLst>
                                      </p:cBhvr>
                                      <p:to>
                                        <p:strVal val="visible"/>
                                      </p:to>
                                    </p:set>
                                    <p:animEffect filter="fade" transition="in">
                                      <p:cBhvr>
                                        <p:cTn dur="1000"/>
                                        <p:tgtEl>
                                          <p:spTgt spid="469"/>
                                        </p:tgtEl>
                                      </p:cBhvr>
                                    </p:animEffect>
                                  </p:childTnLst>
                                </p:cTn>
                              </p:par>
                            </p:childTnLst>
                          </p:cTn>
                        </p:par>
                        <p:par>
                          <p:cTn fill="hold">
                            <p:stCondLst>
                              <p:cond delay="14000"/>
                            </p:stCondLst>
                            <p:childTnLst>
                              <p:par>
                                <p:cTn fill="hold" nodeType="afterEffect" presetClass="entr" presetID="10" presetSubtype="0">
                                  <p:stCondLst>
                                    <p:cond delay="100"/>
                                  </p:stCondLst>
                                  <p:childTnLst>
                                    <p:set>
                                      <p:cBhvr>
                                        <p:cTn dur="1" fill="hold">
                                          <p:stCondLst>
                                            <p:cond delay="0"/>
                                          </p:stCondLst>
                                        </p:cTn>
                                        <p:tgtEl>
                                          <p:spTgt spid="467"/>
                                        </p:tgtEl>
                                        <p:attrNameLst>
                                          <p:attrName>style.visibility</p:attrName>
                                        </p:attrNameLst>
                                      </p:cBhvr>
                                      <p:to>
                                        <p:strVal val="visible"/>
                                      </p:to>
                                    </p:set>
                                    <p:animEffect filter="fade" transition="in">
                                      <p:cBhvr>
                                        <p:cTn dur="1000"/>
                                        <p:tgtEl>
                                          <p:spTgt spid="467"/>
                                        </p:tgtEl>
                                      </p:cBhvr>
                                    </p:animEffect>
                                  </p:childTnLst>
                                </p:cTn>
                              </p:par>
                            </p:childTnLst>
                          </p:cTn>
                        </p:par>
                        <p:par>
                          <p:cTn fill="hold">
                            <p:stCondLst>
                              <p:cond delay="15000"/>
                            </p:stCondLst>
                            <p:childTnLst>
                              <p:par>
                                <p:cTn fill="hold" nodeType="afterEffect" presetClass="entr" presetID="10" presetSubtype="0">
                                  <p:stCondLst>
                                    <p:cond delay="100"/>
                                  </p:stCondLst>
                                  <p:childTnLst>
                                    <p:set>
                                      <p:cBhvr>
                                        <p:cTn dur="1" fill="hold">
                                          <p:stCondLst>
                                            <p:cond delay="0"/>
                                          </p:stCondLst>
                                        </p:cTn>
                                        <p:tgtEl>
                                          <p:spTgt spid="466"/>
                                        </p:tgtEl>
                                        <p:attrNameLst>
                                          <p:attrName>style.visibility</p:attrName>
                                        </p:attrNameLst>
                                      </p:cBhvr>
                                      <p:to>
                                        <p:strVal val="visible"/>
                                      </p:to>
                                    </p:set>
                                    <p:animEffect filter="fade" transition="in">
                                      <p:cBhvr>
                                        <p:cTn dur="1000"/>
                                        <p:tgtEl>
                                          <p:spTgt spid="466"/>
                                        </p:tgtEl>
                                      </p:cBhvr>
                                    </p:animEffect>
                                  </p:childTnLst>
                                </p:cTn>
                              </p:par>
                            </p:childTnLst>
                          </p:cTn>
                        </p:par>
                        <p:par>
                          <p:cTn fill="hold">
                            <p:stCondLst>
                              <p:cond delay="16000"/>
                            </p:stCondLst>
                            <p:childTnLst>
                              <p:par>
                                <p:cTn fill="hold" nodeType="afterEffect" presetClass="entr" presetID="10" presetSubtype="0">
                                  <p:stCondLst>
                                    <p:cond delay="100"/>
                                  </p:stCondLst>
                                  <p:childTnLst>
                                    <p:set>
                                      <p:cBhvr>
                                        <p:cTn dur="1" fill="hold">
                                          <p:stCondLst>
                                            <p:cond delay="0"/>
                                          </p:stCondLst>
                                        </p:cTn>
                                        <p:tgtEl>
                                          <p:spTgt spid="473"/>
                                        </p:tgtEl>
                                        <p:attrNameLst>
                                          <p:attrName>style.visibility</p:attrName>
                                        </p:attrNameLst>
                                      </p:cBhvr>
                                      <p:to>
                                        <p:strVal val="visible"/>
                                      </p:to>
                                    </p:set>
                                    <p:animEffect filter="fade" transition="in">
                                      <p:cBhvr>
                                        <p:cTn dur="1000"/>
                                        <p:tgtEl>
                                          <p:spTgt spid="473"/>
                                        </p:tgtEl>
                                      </p:cBhvr>
                                    </p:animEffect>
                                  </p:childTnLst>
                                </p:cTn>
                              </p:par>
                            </p:childTnLst>
                          </p:cTn>
                        </p:par>
                        <p:par>
                          <p:cTn fill="hold">
                            <p:stCondLst>
                              <p:cond delay="17000"/>
                            </p:stCondLst>
                            <p:childTnLst>
                              <p:par>
                                <p:cTn fill="hold" nodeType="afterEffect" presetClass="entr" presetID="10" presetSubtype="0">
                                  <p:stCondLst>
                                    <p:cond delay="100"/>
                                  </p:stCondLst>
                                  <p:childTnLst>
                                    <p:set>
                                      <p:cBhvr>
                                        <p:cTn dur="1" fill="hold">
                                          <p:stCondLst>
                                            <p:cond delay="0"/>
                                          </p:stCondLst>
                                        </p:cTn>
                                        <p:tgtEl>
                                          <p:spTgt spid="471"/>
                                        </p:tgtEl>
                                        <p:attrNameLst>
                                          <p:attrName>style.visibility</p:attrName>
                                        </p:attrNameLst>
                                      </p:cBhvr>
                                      <p:to>
                                        <p:strVal val="visible"/>
                                      </p:to>
                                    </p:set>
                                    <p:animEffect filter="fade" transition="in">
                                      <p:cBhvr>
                                        <p:cTn dur="1000"/>
                                        <p:tgtEl>
                                          <p:spTgt spid="471"/>
                                        </p:tgtEl>
                                      </p:cBhvr>
                                    </p:animEffect>
                                  </p:childTnLst>
                                </p:cTn>
                              </p:par>
                            </p:childTnLst>
                          </p:cTn>
                        </p:par>
                        <p:par>
                          <p:cTn fill="hold">
                            <p:stCondLst>
                              <p:cond delay="18000"/>
                            </p:stCondLst>
                            <p:childTnLst>
                              <p:par>
                                <p:cTn fill="hold" nodeType="afterEffect" presetClass="entr" presetID="10" presetSubtype="0">
                                  <p:stCondLst>
                                    <p:cond delay="100"/>
                                  </p:stCondLst>
                                  <p:childTnLst>
                                    <p:set>
                                      <p:cBhvr>
                                        <p:cTn dur="1" fill="hold">
                                          <p:stCondLst>
                                            <p:cond delay="0"/>
                                          </p:stCondLst>
                                        </p:cTn>
                                        <p:tgtEl>
                                          <p:spTgt spid="470"/>
                                        </p:tgtEl>
                                        <p:attrNameLst>
                                          <p:attrName>style.visibility</p:attrName>
                                        </p:attrNameLst>
                                      </p:cBhvr>
                                      <p:to>
                                        <p:strVal val="visible"/>
                                      </p:to>
                                    </p:set>
                                    <p:animEffect filter="fade" transition="in">
                                      <p:cBhvr>
                                        <p:cTn dur="1000"/>
                                        <p:tgtEl>
                                          <p:spTgt spid="4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0" name="Shape 480"/>
        <p:cNvGrpSpPr/>
        <p:nvPr/>
      </p:nvGrpSpPr>
      <p:grpSpPr>
        <a:xfrm>
          <a:off x="0" y="0"/>
          <a:ext cx="0" cy="0"/>
          <a:chOff x="0" y="0"/>
          <a:chExt cx="0" cy="0"/>
        </a:xfrm>
      </p:grpSpPr>
      <p:sp>
        <p:nvSpPr>
          <p:cNvPr id="481" name="Google Shape;481;p26"/>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sp>
        <p:nvSpPr>
          <p:cNvPr id="482" name="Google Shape;482;p26"/>
          <p:cNvSpPr/>
          <p:nvPr/>
        </p:nvSpPr>
        <p:spPr>
          <a:xfrm>
            <a:off x="-586167" y="-150958"/>
            <a:ext cx="8224403"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3" name="Google Shape;483;p26"/>
          <p:cNvSpPr txBox="1"/>
          <p:nvPr/>
        </p:nvSpPr>
        <p:spPr>
          <a:xfrm>
            <a:off x="7631665" y="1333305"/>
            <a:ext cx="4366379" cy="2268838"/>
          </a:xfrm>
          <a:prstGeom prst="rect">
            <a:avLst/>
          </a:prstGeom>
          <a:noFill/>
          <a:ln>
            <a:noFill/>
          </a:ln>
        </p:spPr>
        <p:txBody>
          <a:bodyPr anchorCtr="0" anchor="t" bIns="48200" lIns="96425" spcFirstLastPara="1" rIns="96425" wrap="square" tIns="48200">
            <a:noAutofit/>
          </a:bodyPr>
          <a:lstStyle/>
          <a:p>
            <a:pPr indent="0" lvl="0" marL="0" marR="0" rtl="0" algn="l">
              <a:spcBef>
                <a:spcPts val="0"/>
              </a:spcBef>
              <a:spcAft>
                <a:spcPts val="0"/>
              </a:spcAft>
              <a:buClr>
                <a:srgbClr val="18212D"/>
              </a:buClr>
              <a:buSzPts val="4894"/>
              <a:buFont typeface="Arial"/>
              <a:buNone/>
            </a:pPr>
            <a:r>
              <a:rPr b="1" lang="en-US" sz="3375" cap="none">
                <a:solidFill>
                  <a:srgbClr val="7F7F7F"/>
                </a:solidFill>
                <a:latin typeface="Twentieth Century"/>
                <a:ea typeface="Twentieth Century"/>
                <a:cs typeface="Twentieth Century"/>
                <a:sym typeface="Twentieth Century"/>
              </a:rPr>
              <a:t>Company Mision</a:t>
            </a:r>
            <a:endParaRPr/>
          </a:p>
          <a:p>
            <a:pPr indent="0" lvl="0" marL="0" marR="0" rtl="0" algn="l">
              <a:spcBef>
                <a:spcPts val="853"/>
              </a:spcBef>
              <a:spcAft>
                <a:spcPts val="0"/>
              </a:spcAft>
              <a:buClr>
                <a:srgbClr val="18212D"/>
              </a:buClr>
              <a:buSzPts val="1836"/>
              <a:buFont typeface="Arial"/>
              <a:buNone/>
            </a:pPr>
            <a:r>
              <a:rPr lang="en-US" sz="1266"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a galley of type and scrambled it to make a type specimen book. It has survived not only five centuries, but also the leap into electronic typesetting.</a:t>
            </a:r>
            <a:endParaRPr/>
          </a:p>
          <a:p>
            <a:pPr indent="0" lvl="0" marL="0" marR="0" rtl="0" algn="l">
              <a:spcBef>
                <a:spcPts val="853"/>
              </a:spcBef>
              <a:spcAft>
                <a:spcPts val="0"/>
              </a:spcAft>
              <a:buClr>
                <a:srgbClr val="18212D"/>
              </a:buClr>
              <a:buSzPts val="1836"/>
              <a:buFont typeface="Arial"/>
              <a:buNone/>
            </a:pPr>
            <a:r>
              <a:rPr lang="en-US" sz="1266" cap="none">
                <a:solidFill>
                  <a:srgbClr val="A5A5A5"/>
                </a:solidFill>
                <a:latin typeface="Twentieth Century"/>
                <a:ea typeface="Twentieth Century"/>
                <a:cs typeface="Twentieth Century"/>
                <a:sym typeface="Twentieth Century"/>
              </a:rPr>
              <a:t>It was popularised in the 1960s with the release of Letraset sheets containing Lorem Ipsum passages.</a:t>
            </a:r>
            <a:endParaRPr sz="1266" cap="none">
              <a:solidFill>
                <a:srgbClr val="A5A5A5"/>
              </a:solidFill>
              <a:latin typeface="Twentieth Century"/>
              <a:ea typeface="Twentieth Century"/>
              <a:cs typeface="Twentieth Century"/>
              <a:sym typeface="Twentieth Century"/>
            </a:endParaRPr>
          </a:p>
        </p:txBody>
      </p:sp>
      <p:grpSp>
        <p:nvGrpSpPr>
          <p:cNvPr id="484" name="Google Shape;484;p26"/>
          <p:cNvGrpSpPr/>
          <p:nvPr/>
        </p:nvGrpSpPr>
        <p:grpSpPr>
          <a:xfrm rot="10800000">
            <a:off x="7733152" y="3862763"/>
            <a:ext cx="759333" cy="759333"/>
            <a:chOff x="403412" y="107576"/>
            <a:chExt cx="4320000" cy="4320000"/>
          </a:xfrm>
        </p:grpSpPr>
        <p:sp>
          <p:nvSpPr>
            <p:cNvPr id="485" name="Google Shape;485;p26"/>
            <p:cNvSpPr/>
            <p:nvPr/>
          </p:nvSpPr>
          <p:spPr>
            <a:xfrm>
              <a:off x="403412" y="107576"/>
              <a:ext cx="4320000" cy="4320000"/>
            </a:xfrm>
            <a:prstGeom prst="teardrop">
              <a:avLst>
                <a:gd fmla="val 100000" name="adj"/>
              </a:avLst>
            </a:prstGeom>
            <a:solidFill>
              <a:srgbClr val="BFBFB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26"/>
            <p:cNvSpPr/>
            <p:nvPr/>
          </p:nvSpPr>
          <p:spPr>
            <a:xfrm>
              <a:off x="583412" y="287576"/>
              <a:ext cx="3960000" cy="3960000"/>
            </a:xfrm>
            <a:prstGeom prst="teardrop">
              <a:avLst>
                <a:gd fmla="val 10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87" name="Google Shape;487;p26"/>
          <p:cNvGrpSpPr/>
          <p:nvPr/>
        </p:nvGrpSpPr>
        <p:grpSpPr>
          <a:xfrm rot="10800000">
            <a:off x="7701513" y="4712535"/>
            <a:ext cx="759333" cy="759333"/>
            <a:chOff x="403412" y="107576"/>
            <a:chExt cx="4320000" cy="4320000"/>
          </a:xfrm>
        </p:grpSpPr>
        <p:sp>
          <p:nvSpPr>
            <p:cNvPr id="488" name="Google Shape;488;p26"/>
            <p:cNvSpPr/>
            <p:nvPr/>
          </p:nvSpPr>
          <p:spPr>
            <a:xfrm>
              <a:off x="403412" y="107576"/>
              <a:ext cx="4320000" cy="4320000"/>
            </a:xfrm>
            <a:prstGeom prst="teardrop">
              <a:avLst>
                <a:gd fmla="val 100000" name="adj"/>
              </a:avLst>
            </a:prstGeom>
            <a:solidFill>
              <a:srgbClr val="BFBFB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9" name="Google Shape;489;p26"/>
            <p:cNvSpPr/>
            <p:nvPr/>
          </p:nvSpPr>
          <p:spPr>
            <a:xfrm>
              <a:off x="583412" y="287576"/>
              <a:ext cx="3960000" cy="3960000"/>
            </a:xfrm>
            <a:prstGeom prst="teardrop">
              <a:avLst>
                <a:gd fmla="val 100000" name="adj"/>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0" name="Google Shape;490;p26"/>
          <p:cNvGrpSpPr/>
          <p:nvPr/>
        </p:nvGrpSpPr>
        <p:grpSpPr>
          <a:xfrm rot="10800000">
            <a:off x="7701513" y="5576488"/>
            <a:ext cx="759333" cy="759333"/>
            <a:chOff x="403412" y="107576"/>
            <a:chExt cx="4320000" cy="4320000"/>
          </a:xfrm>
        </p:grpSpPr>
        <p:sp>
          <p:nvSpPr>
            <p:cNvPr id="491" name="Google Shape;491;p26"/>
            <p:cNvSpPr/>
            <p:nvPr/>
          </p:nvSpPr>
          <p:spPr>
            <a:xfrm>
              <a:off x="403412" y="107576"/>
              <a:ext cx="4320000" cy="4320000"/>
            </a:xfrm>
            <a:prstGeom prst="teardrop">
              <a:avLst>
                <a:gd fmla="val 100000" name="adj"/>
              </a:avLst>
            </a:prstGeom>
            <a:solidFill>
              <a:srgbClr val="BFBFBF">
                <a:alpha val="6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26"/>
            <p:cNvSpPr/>
            <p:nvPr/>
          </p:nvSpPr>
          <p:spPr>
            <a:xfrm>
              <a:off x="583412" y="287576"/>
              <a:ext cx="3960000" cy="3960000"/>
            </a:xfrm>
            <a:prstGeom prst="teardrop">
              <a:avLst>
                <a:gd fmla="val 100000" name="adj"/>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3" name="Google Shape;493;p26"/>
          <p:cNvSpPr txBox="1"/>
          <p:nvPr/>
        </p:nvSpPr>
        <p:spPr>
          <a:xfrm>
            <a:off x="8524123" y="3891445"/>
            <a:ext cx="3473919" cy="69269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87">
                <a:solidFill>
                  <a:srgbClr val="7F7F7F"/>
                </a:solidFill>
                <a:latin typeface="Twentieth Century"/>
                <a:ea typeface="Twentieth Century"/>
                <a:cs typeface="Twentieth Century"/>
                <a:sym typeface="Twentieth Century"/>
              </a:rPr>
              <a:t>Mision One</a:t>
            </a:r>
            <a:endParaRPr/>
          </a:p>
          <a:p>
            <a:pPr indent="0" lvl="0" marL="0" marR="0" rtl="0" algn="l">
              <a:spcBef>
                <a:spcPts val="0"/>
              </a:spcBef>
              <a:spcAft>
                <a:spcPts val="0"/>
              </a:spcAft>
              <a:buNone/>
            </a:pPr>
            <a:r>
              <a:rPr lang="en-US" sz="1107">
                <a:solidFill>
                  <a:srgbClr val="A5A5A5"/>
                </a:solidFill>
                <a:latin typeface="Twentieth Century"/>
                <a:ea typeface="Twentieth Century"/>
                <a:cs typeface="Twentieth Century"/>
                <a:sym typeface="Twentieth Century"/>
              </a:rPr>
              <a:t>Lorem ipsum dolor sit amet consectetur sagitis nulla, avanza xenia ertiga itu jenis mpv</a:t>
            </a:r>
            <a:endParaRPr sz="1107">
              <a:solidFill>
                <a:srgbClr val="A5A5A5"/>
              </a:solidFill>
              <a:latin typeface="Twentieth Century"/>
              <a:ea typeface="Twentieth Century"/>
              <a:cs typeface="Twentieth Century"/>
              <a:sym typeface="Twentieth Century"/>
            </a:endParaRPr>
          </a:p>
        </p:txBody>
      </p:sp>
      <p:sp>
        <p:nvSpPr>
          <p:cNvPr id="494" name="Google Shape;494;p26"/>
          <p:cNvSpPr txBox="1"/>
          <p:nvPr/>
        </p:nvSpPr>
        <p:spPr>
          <a:xfrm>
            <a:off x="8524123" y="4742361"/>
            <a:ext cx="3473919" cy="69269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87">
                <a:solidFill>
                  <a:srgbClr val="7F7F7F"/>
                </a:solidFill>
                <a:latin typeface="Twentieth Century"/>
                <a:ea typeface="Twentieth Century"/>
                <a:cs typeface="Twentieth Century"/>
                <a:sym typeface="Twentieth Century"/>
              </a:rPr>
              <a:t>Mision Two</a:t>
            </a:r>
            <a:endParaRPr/>
          </a:p>
          <a:p>
            <a:pPr indent="0" lvl="0" marL="0" marR="0" rtl="0" algn="l">
              <a:spcBef>
                <a:spcPts val="0"/>
              </a:spcBef>
              <a:spcAft>
                <a:spcPts val="0"/>
              </a:spcAft>
              <a:buNone/>
            </a:pPr>
            <a:r>
              <a:rPr lang="en-US" sz="1107">
                <a:solidFill>
                  <a:srgbClr val="A5A5A5"/>
                </a:solidFill>
                <a:latin typeface="Twentieth Century"/>
                <a:ea typeface="Twentieth Century"/>
                <a:cs typeface="Twentieth Century"/>
                <a:sym typeface="Twentieth Century"/>
              </a:rPr>
              <a:t>Lorem ipsum dolor sit amet consectetur sagitis nulla, avanza xenia ertiga itu jenis mpv</a:t>
            </a:r>
            <a:endParaRPr sz="1107">
              <a:solidFill>
                <a:srgbClr val="A5A5A5"/>
              </a:solidFill>
              <a:latin typeface="Twentieth Century"/>
              <a:ea typeface="Twentieth Century"/>
              <a:cs typeface="Twentieth Century"/>
              <a:sym typeface="Twentieth Century"/>
            </a:endParaRPr>
          </a:p>
        </p:txBody>
      </p:sp>
      <p:sp>
        <p:nvSpPr>
          <p:cNvPr id="495" name="Google Shape;495;p26"/>
          <p:cNvSpPr txBox="1"/>
          <p:nvPr/>
        </p:nvSpPr>
        <p:spPr>
          <a:xfrm>
            <a:off x="8524123" y="5612807"/>
            <a:ext cx="3473919" cy="69269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687">
                <a:solidFill>
                  <a:srgbClr val="7F7F7F"/>
                </a:solidFill>
                <a:latin typeface="Twentieth Century"/>
                <a:ea typeface="Twentieth Century"/>
                <a:cs typeface="Twentieth Century"/>
                <a:sym typeface="Twentieth Century"/>
              </a:rPr>
              <a:t>Mision Three</a:t>
            </a:r>
            <a:endParaRPr/>
          </a:p>
          <a:p>
            <a:pPr indent="0" lvl="0" marL="0" marR="0" rtl="0" algn="l">
              <a:spcBef>
                <a:spcPts val="0"/>
              </a:spcBef>
              <a:spcAft>
                <a:spcPts val="0"/>
              </a:spcAft>
              <a:buNone/>
            </a:pPr>
            <a:r>
              <a:rPr lang="en-US" sz="1107">
                <a:solidFill>
                  <a:srgbClr val="A5A5A5"/>
                </a:solidFill>
                <a:latin typeface="Twentieth Century"/>
                <a:ea typeface="Twentieth Century"/>
                <a:cs typeface="Twentieth Century"/>
                <a:sym typeface="Twentieth Century"/>
              </a:rPr>
              <a:t>Lorem ipsum dolor sit amet consectetur sagitis nulla, avanza xenia ertiga itu jenis mpv</a:t>
            </a:r>
            <a:endParaRPr sz="1107">
              <a:solidFill>
                <a:srgbClr val="A5A5A5"/>
              </a:solidFill>
              <a:latin typeface="Twentieth Century"/>
              <a:ea typeface="Twentieth Century"/>
              <a:cs typeface="Twentieth Century"/>
              <a:sym typeface="Twentieth Century"/>
            </a:endParaRPr>
          </a:p>
        </p:txBody>
      </p:sp>
      <p:sp>
        <p:nvSpPr>
          <p:cNvPr id="496" name="Google Shape;496;p26"/>
          <p:cNvSpPr/>
          <p:nvPr/>
        </p:nvSpPr>
        <p:spPr>
          <a:xfrm>
            <a:off x="7954815" y="4103720"/>
            <a:ext cx="294273" cy="313471"/>
          </a:xfrm>
          <a:custGeom>
            <a:rect b="b" l="l" r="r" t="t"/>
            <a:pathLst>
              <a:path extrusionOk="0" h="401" w="376">
                <a:moveTo>
                  <a:pt x="67" y="3"/>
                </a:moveTo>
                <a:cubicBezTo>
                  <a:pt x="67" y="0"/>
                  <a:pt x="62" y="0"/>
                  <a:pt x="62" y="3"/>
                </a:cubicBezTo>
                <a:cubicBezTo>
                  <a:pt x="52" y="85"/>
                  <a:pt x="0" y="102"/>
                  <a:pt x="0" y="159"/>
                </a:cubicBezTo>
                <a:cubicBezTo>
                  <a:pt x="0" y="195"/>
                  <a:pt x="29" y="223"/>
                  <a:pt x="65" y="223"/>
                </a:cubicBezTo>
                <a:cubicBezTo>
                  <a:pt x="100" y="223"/>
                  <a:pt x="129" y="195"/>
                  <a:pt x="129" y="159"/>
                </a:cubicBezTo>
                <a:cubicBezTo>
                  <a:pt x="129" y="102"/>
                  <a:pt x="77" y="85"/>
                  <a:pt x="67" y="3"/>
                </a:cubicBezTo>
                <a:close/>
                <a:moveTo>
                  <a:pt x="313" y="3"/>
                </a:moveTo>
                <a:cubicBezTo>
                  <a:pt x="313" y="0"/>
                  <a:pt x="309" y="0"/>
                  <a:pt x="309" y="3"/>
                </a:cubicBezTo>
                <a:cubicBezTo>
                  <a:pt x="298" y="85"/>
                  <a:pt x="246" y="102"/>
                  <a:pt x="246" y="159"/>
                </a:cubicBezTo>
                <a:cubicBezTo>
                  <a:pt x="246" y="195"/>
                  <a:pt x="276" y="223"/>
                  <a:pt x="311" y="223"/>
                </a:cubicBezTo>
                <a:cubicBezTo>
                  <a:pt x="346" y="223"/>
                  <a:pt x="376" y="195"/>
                  <a:pt x="376" y="159"/>
                </a:cubicBezTo>
                <a:cubicBezTo>
                  <a:pt x="376" y="102"/>
                  <a:pt x="324" y="85"/>
                  <a:pt x="313" y="3"/>
                </a:cubicBezTo>
                <a:close/>
                <a:moveTo>
                  <a:pt x="185" y="180"/>
                </a:moveTo>
                <a:cubicBezTo>
                  <a:pt x="175" y="263"/>
                  <a:pt x="123" y="280"/>
                  <a:pt x="123" y="337"/>
                </a:cubicBezTo>
                <a:cubicBezTo>
                  <a:pt x="123" y="372"/>
                  <a:pt x="153" y="401"/>
                  <a:pt x="188" y="401"/>
                </a:cubicBezTo>
                <a:cubicBezTo>
                  <a:pt x="223" y="401"/>
                  <a:pt x="253" y="372"/>
                  <a:pt x="253" y="337"/>
                </a:cubicBezTo>
                <a:cubicBezTo>
                  <a:pt x="253" y="280"/>
                  <a:pt x="200" y="263"/>
                  <a:pt x="190" y="180"/>
                </a:cubicBezTo>
                <a:cubicBezTo>
                  <a:pt x="190" y="178"/>
                  <a:pt x="186" y="178"/>
                  <a:pt x="185" y="18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97" name="Google Shape;497;p26"/>
          <p:cNvSpPr/>
          <p:nvPr/>
        </p:nvSpPr>
        <p:spPr>
          <a:xfrm>
            <a:off x="7880213" y="4927941"/>
            <a:ext cx="379265" cy="379667"/>
          </a:xfrm>
          <a:custGeom>
            <a:rect b="b" l="l" r="r" t="t"/>
            <a:pathLst>
              <a:path extrusionOk="0" h="400" w="400">
                <a:moveTo>
                  <a:pt x="380" y="184"/>
                </a:moveTo>
                <a:cubicBezTo>
                  <a:pt x="376" y="184"/>
                  <a:pt x="364" y="184"/>
                  <a:pt x="360" y="184"/>
                </a:cubicBezTo>
                <a:cubicBezTo>
                  <a:pt x="349" y="184"/>
                  <a:pt x="340" y="191"/>
                  <a:pt x="340" y="200"/>
                </a:cubicBezTo>
                <a:cubicBezTo>
                  <a:pt x="340" y="209"/>
                  <a:pt x="349" y="216"/>
                  <a:pt x="360" y="216"/>
                </a:cubicBezTo>
                <a:cubicBezTo>
                  <a:pt x="364" y="216"/>
                  <a:pt x="376" y="216"/>
                  <a:pt x="380" y="216"/>
                </a:cubicBezTo>
                <a:cubicBezTo>
                  <a:pt x="391" y="216"/>
                  <a:pt x="400" y="209"/>
                  <a:pt x="400" y="200"/>
                </a:cubicBezTo>
                <a:cubicBezTo>
                  <a:pt x="400" y="191"/>
                  <a:pt x="391" y="184"/>
                  <a:pt x="380" y="184"/>
                </a:cubicBezTo>
                <a:close/>
                <a:moveTo>
                  <a:pt x="200" y="90"/>
                </a:moveTo>
                <a:cubicBezTo>
                  <a:pt x="139" y="90"/>
                  <a:pt x="90" y="139"/>
                  <a:pt x="90" y="200"/>
                </a:cubicBezTo>
                <a:cubicBezTo>
                  <a:pt x="90" y="261"/>
                  <a:pt x="139" y="310"/>
                  <a:pt x="200" y="310"/>
                </a:cubicBezTo>
                <a:cubicBezTo>
                  <a:pt x="261" y="310"/>
                  <a:pt x="310" y="261"/>
                  <a:pt x="310" y="200"/>
                </a:cubicBezTo>
                <a:cubicBezTo>
                  <a:pt x="310" y="139"/>
                  <a:pt x="261" y="90"/>
                  <a:pt x="200" y="90"/>
                </a:cubicBezTo>
                <a:close/>
                <a:moveTo>
                  <a:pt x="200" y="280"/>
                </a:moveTo>
                <a:cubicBezTo>
                  <a:pt x="156" y="280"/>
                  <a:pt x="120" y="244"/>
                  <a:pt x="120" y="200"/>
                </a:cubicBezTo>
                <a:cubicBezTo>
                  <a:pt x="120" y="156"/>
                  <a:pt x="156" y="120"/>
                  <a:pt x="200" y="120"/>
                </a:cubicBezTo>
                <a:cubicBezTo>
                  <a:pt x="244" y="120"/>
                  <a:pt x="280" y="156"/>
                  <a:pt x="280" y="200"/>
                </a:cubicBezTo>
                <a:cubicBezTo>
                  <a:pt x="280" y="244"/>
                  <a:pt x="244" y="280"/>
                  <a:pt x="200" y="280"/>
                </a:cubicBezTo>
                <a:close/>
                <a:moveTo>
                  <a:pt x="59" y="200"/>
                </a:moveTo>
                <a:cubicBezTo>
                  <a:pt x="59" y="191"/>
                  <a:pt x="51" y="184"/>
                  <a:pt x="40" y="184"/>
                </a:cubicBezTo>
                <a:cubicBezTo>
                  <a:pt x="36" y="184"/>
                  <a:pt x="23" y="184"/>
                  <a:pt x="20" y="184"/>
                </a:cubicBezTo>
                <a:cubicBezTo>
                  <a:pt x="9" y="184"/>
                  <a:pt x="0" y="191"/>
                  <a:pt x="0" y="200"/>
                </a:cubicBezTo>
                <a:cubicBezTo>
                  <a:pt x="0" y="209"/>
                  <a:pt x="9" y="216"/>
                  <a:pt x="20" y="216"/>
                </a:cubicBezTo>
                <a:cubicBezTo>
                  <a:pt x="23" y="216"/>
                  <a:pt x="36" y="216"/>
                  <a:pt x="40" y="216"/>
                </a:cubicBezTo>
                <a:cubicBezTo>
                  <a:pt x="51" y="216"/>
                  <a:pt x="59" y="209"/>
                  <a:pt x="59" y="200"/>
                </a:cubicBezTo>
                <a:close/>
                <a:moveTo>
                  <a:pt x="200" y="60"/>
                </a:moveTo>
                <a:cubicBezTo>
                  <a:pt x="209" y="60"/>
                  <a:pt x="216" y="51"/>
                  <a:pt x="216" y="40"/>
                </a:cubicBezTo>
                <a:cubicBezTo>
                  <a:pt x="216" y="36"/>
                  <a:pt x="216" y="24"/>
                  <a:pt x="216" y="20"/>
                </a:cubicBezTo>
                <a:cubicBezTo>
                  <a:pt x="216" y="9"/>
                  <a:pt x="209" y="0"/>
                  <a:pt x="200" y="0"/>
                </a:cubicBezTo>
                <a:cubicBezTo>
                  <a:pt x="191" y="0"/>
                  <a:pt x="184" y="9"/>
                  <a:pt x="184" y="20"/>
                </a:cubicBezTo>
                <a:cubicBezTo>
                  <a:pt x="184" y="24"/>
                  <a:pt x="184" y="36"/>
                  <a:pt x="184" y="40"/>
                </a:cubicBezTo>
                <a:cubicBezTo>
                  <a:pt x="184" y="51"/>
                  <a:pt x="191" y="60"/>
                  <a:pt x="200" y="60"/>
                </a:cubicBezTo>
                <a:close/>
                <a:moveTo>
                  <a:pt x="200" y="340"/>
                </a:moveTo>
                <a:cubicBezTo>
                  <a:pt x="191" y="340"/>
                  <a:pt x="184" y="349"/>
                  <a:pt x="184" y="360"/>
                </a:cubicBezTo>
                <a:cubicBezTo>
                  <a:pt x="184" y="364"/>
                  <a:pt x="184" y="376"/>
                  <a:pt x="184" y="380"/>
                </a:cubicBezTo>
                <a:cubicBezTo>
                  <a:pt x="184" y="391"/>
                  <a:pt x="191" y="400"/>
                  <a:pt x="200" y="400"/>
                </a:cubicBezTo>
                <a:cubicBezTo>
                  <a:pt x="209" y="400"/>
                  <a:pt x="216" y="391"/>
                  <a:pt x="216" y="380"/>
                </a:cubicBezTo>
                <a:cubicBezTo>
                  <a:pt x="216" y="376"/>
                  <a:pt x="216" y="364"/>
                  <a:pt x="216" y="360"/>
                </a:cubicBezTo>
                <a:cubicBezTo>
                  <a:pt x="216" y="349"/>
                  <a:pt x="209" y="340"/>
                  <a:pt x="200" y="340"/>
                </a:cubicBezTo>
                <a:close/>
                <a:moveTo>
                  <a:pt x="347" y="75"/>
                </a:moveTo>
                <a:cubicBezTo>
                  <a:pt x="355" y="67"/>
                  <a:pt x="356" y="56"/>
                  <a:pt x="350" y="50"/>
                </a:cubicBezTo>
                <a:cubicBezTo>
                  <a:pt x="344" y="44"/>
                  <a:pt x="332" y="45"/>
                  <a:pt x="324" y="53"/>
                </a:cubicBezTo>
                <a:cubicBezTo>
                  <a:pt x="322" y="55"/>
                  <a:pt x="313" y="64"/>
                  <a:pt x="310" y="67"/>
                </a:cubicBezTo>
                <a:cubicBezTo>
                  <a:pt x="303" y="74"/>
                  <a:pt x="301" y="86"/>
                  <a:pt x="308" y="92"/>
                </a:cubicBezTo>
                <a:cubicBezTo>
                  <a:pt x="314" y="98"/>
                  <a:pt x="325" y="97"/>
                  <a:pt x="333" y="89"/>
                </a:cubicBezTo>
                <a:cubicBezTo>
                  <a:pt x="335" y="87"/>
                  <a:pt x="345" y="77"/>
                  <a:pt x="347" y="75"/>
                </a:cubicBezTo>
                <a:close/>
                <a:moveTo>
                  <a:pt x="66" y="311"/>
                </a:moveTo>
                <a:cubicBezTo>
                  <a:pt x="64" y="313"/>
                  <a:pt x="55" y="322"/>
                  <a:pt x="52" y="325"/>
                </a:cubicBezTo>
                <a:cubicBezTo>
                  <a:pt x="45" y="332"/>
                  <a:pt x="43" y="344"/>
                  <a:pt x="50" y="350"/>
                </a:cubicBezTo>
                <a:cubicBezTo>
                  <a:pt x="56" y="356"/>
                  <a:pt x="67" y="355"/>
                  <a:pt x="75" y="347"/>
                </a:cubicBezTo>
                <a:cubicBezTo>
                  <a:pt x="77" y="345"/>
                  <a:pt x="87" y="335"/>
                  <a:pt x="89" y="333"/>
                </a:cubicBezTo>
                <a:cubicBezTo>
                  <a:pt x="97" y="325"/>
                  <a:pt x="98" y="314"/>
                  <a:pt x="92" y="308"/>
                </a:cubicBezTo>
                <a:cubicBezTo>
                  <a:pt x="86" y="302"/>
                  <a:pt x="74" y="303"/>
                  <a:pt x="66" y="311"/>
                </a:cubicBezTo>
                <a:close/>
                <a:moveTo>
                  <a:pt x="75" y="53"/>
                </a:moveTo>
                <a:cubicBezTo>
                  <a:pt x="67" y="45"/>
                  <a:pt x="56" y="44"/>
                  <a:pt x="50" y="50"/>
                </a:cubicBezTo>
                <a:cubicBezTo>
                  <a:pt x="43" y="56"/>
                  <a:pt x="45" y="67"/>
                  <a:pt x="52" y="75"/>
                </a:cubicBezTo>
                <a:cubicBezTo>
                  <a:pt x="55" y="77"/>
                  <a:pt x="64" y="87"/>
                  <a:pt x="66" y="89"/>
                </a:cubicBezTo>
                <a:cubicBezTo>
                  <a:pt x="74" y="97"/>
                  <a:pt x="86" y="98"/>
                  <a:pt x="92" y="92"/>
                </a:cubicBezTo>
                <a:cubicBezTo>
                  <a:pt x="98" y="86"/>
                  <a:pt x="97" y="74"/>
                  <a:pt x="89" y="67"/>
                </a:cubicBezTo>
                <a:cubicBezTo>
                  <a:pt x="87" y="64"/>
                  <a:pt x="77" y="55"/>
                  <a:pt x="75" y="53"/>
                </a:cubicBezTo>
                <a:close/>
                <a:moveTo>
                  <a:pt x="310" y="333"/>
                </a:moveTo>
                <a:cubicBezTo>
                  <a:pt x="313" y="335"/>
                  <a:pt x="322" y="345"/>
                  <a:pt x="324" y="347"/>
                </a:cubicBezTo>
                <a:cubicBezTo>
                  <a:pt x="332" y="355"/>
                  <a:pt x="344" y="356"/>
                  <a:pt x="350" y="350"/>
                </a:cubicBezTo>
                <a:cubicBezTo>
                  <a:pt x="356" y="344"/>
                  <a:pt x="355" y="332"/>
                  <a:pt x="347" y="325"/>
                </a:cubicBezTo>
                <a:cubicBezTo>
                  <a:pt x="345" y="322"/>
                  <a:pt x="335" y="313"/>
                  <a:pt x="333" y="311"/>
                </a:cubicBezTo>
                <a:cubicBezTo>
                  <a:pt x="325" y="303"/>
                  <a:pt x="314" y="302"/>
                  <a:pt x="308" y="308"/>
                </a:cubicBezTo>
                <a:cubicBezTo>
                  <a:pt x="301" y="314"/>
                  <a:pt x="303" y="325"/>
                  <a:pt x="310" y="333"/>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98" name="Google Shape;498;p26"/>
          <p:cNvSpPr/>
          <p:nvPr/>
        </p:nvSpPr>
        <p:spPr>
          <a:xfrm>
            <a:off x="7922357" y="5818167"/>
            <a:ext cx="302398" cy="303109"/>
          </a:xfrm>
          <a:custGeom>
            <a:rect b="b" l="l" r="r" t="t"/>
            <a:pathLst>
              <a:path extrusionOk="0" h="361" w="360">
                <a:moveTo>
                  <a:pt x="136" y="226"/>
                </a:moveTo>
                <a:cubicBezTo>
                  <a:pt x="56" y="194"/>
                  <a:pt x="56" y="194"/>
                  <a:pt x="56" y="194"/>
                </a:cubicBezTo>
                <a:cubicBezTo>
                  <a:pt x="56" y="221"/>
                  <a:pt x="56" y="221"/>
                  <a:pt x="56" y="221"/>
                </a:cubicBezTo>
                <a:cubicBezTo>
                  <a:pt x="136" y="253"/>
                  <a:pt x="136" y="253"/>
                  <a:pt x="136" y="253"/>
                </a:cubicBezTo>
                <a:lnTo>
                  <a:pt x="136" y="226"/>
                </a:lnTo>
                <a:close/>
                <a:moveTo>
                  <a:pt x="136" y="143"/>
                </a:moveTo>
                <a:cubicBezTo>
                  <a:pt x="56" y="111"/>
                  <a:pt x="56" y="111"/>
                  <a:pt x="56" y="111"/>
                </a:cubicBezTo>
                <a:cubicBezTo>
                  <a:pt x="56" y="138"/>
                  <a:pt x="56" y="138"/>
                  <a:pt x="56" y="138"/>
                </a:cubicBezTo>
                <a:cubicBezTo>
                  <a:pt x="136" y="170"/>
                  <a:pt x="136" y="170"/>
                  <a:pt x="136" y="170"/>
                </a:cubicBezTo>
                <a:lnTo>
                  <a:pt x="136" y="143"/>
                </a:lnTo>
                <a:close/>
                <a:moveTo>
                  <a:pt x="351" y="4"/>
                </a:moveTo>
                <a:cubicBezTo>
                  <a:pt x="345" y="1"/>
                  <a:pt x="338" y="0"/>
                  <a:pt x="332" y="2"/>
                </a:cubicBezTo>
                <a:cubicBezTo>
                  <a:pt x="180" y="63"/>
                  <a:pt x="180" y="63"/>
                  <a:pt x="180" y="63"/>
                </a:cubicBezTo>
                <a:cubicBezTo>
                  <a:pt x="27" y="2"/>
                  <a:pt x="27" y="2"/>
                  <a:pt x="27" y="2"/>
                </a:cubicBezTo>
                <a:cubicBezTo>
                  <a:pt x="21" y="0"/>
                  <a:pt x="14" y="1"/>
                  <a:pt x="8" y="4"/>
                </a:cubicBezTo>
                <a:cubicBezTo>
                  <a:pt x="3" y="8"/>
                  <a:pt x="0" y="14"/>
                  <a:pt x="0" y="21"/>
                </a:cubicBezTo>
                <a:cubicBezTo>
                  <a:pt x="0" y="277"/>
                  <a:pt x="0" y="277"/>
                  <a:pt x="0" y="277"/>
                </a:cubicBezTo>
                <a:cubicBezTo>
                  <a:pt x="0" y="285"/>
                  <a:pt x="5" y="292"/>
                  <a:pt x="12" y="295"/>
                </a:cubicBezTo>
                <a:cubicBezTo>
                  <a:pt x="172" y="359"/>
                  <a:pt x="172" y="359"/>
                  <a:pt x="172" y="359"/>
                </a:cubicBezTo>
                <a:cubicBezTo>
                  <a:pt x="172" y="359"/>
                  <a:pt x="175" y="360"/>
                  <a:pt x="176" y="361"/>
                </a:cubicBezTo>
                <a:cubicBezTo>
                  <a:pt x="177" y="361"/>
                  <a:pt x="178" y="361"/>
                  <a:pt x="180" y="361"/>
                </a:cubicBezTo>
                <a:cubicBezTo>
                  <a:pt x="181" y="361"/>
                  <a:pt x="182" y="361"/>
                  <a:pt x="184" y="361"/>
                </a:cubicBezTo>
                <a:cubicBezTo>
                  <a:pt x="184" y="360"/>
                  <a:pt x="187" y="359"/>
                  <a:pt x="187" y="359"/>
                </a:cubicBezTo>
                <a:cubicBezTo>
                  <a:pt x="347" y="295"/>
                  <a:pt x="347" y="295"/>
                  <a:pt x="347" y="295"/>
                </a:cubicBezTo>
                <a:cubicBezTo>
                  <a:pt x="355" y="292"/>
                  <a:pt x="360" y="285"/>
                  <a:pt x="360" y="277"/>
                </a:cubicBezTo>
                <a:cubicBezTo>
                  <a:pt x="360" y="21"/>
                  <a:pt x="360" y="21"/>
                  <a:pt x="360" y="21"/>
                </a:cubicBezTo>
                <a:cubicBezTo>
                  <a:pt x="360" y="14"/>
                  <a:pt x="356" y="8"/>
                  <a:pt x="351" y="4"/>
                </a:cubicBezTo>
                <a:close/>
                <a:moveTo>
                  <a:pt x="160" y="320"/>
                </a:moveTo>
                <a:cubicBezTo>
                  <a:pt x="32" y="269"/>
                  <a:pt x="32" y="269"/>
                  <a:pt x="32" y="269"/>
                </a:cubicBezTo>
                <a:cubicBezTo>
                  <a:pt x="32" y="45"/>
                  <a:pt x="32" y="45"/>
                  <a:pt x="32" y="45"/>
                </a:cubicBezTo>
                <a:cubicBezTo>
                  <a:pt x="160" y="96"/>
                  <a:pt x="160" y="96"/>
                  <a:pt x="160" y="96"/>
                </a:cubicBezTo>
                <a:lnTo>
                  <a:pt x="160" y="320"/>
                </a:lnTo>
                <a:close/>
                <a:moveTo>
                  <a:pt x="328" y="269"/>
                </a:moveTo>
                <a:cubicBezTo>
                  <a:pt x="200" y="320"/>
                  <a:pt x="200" y="320"/>
                  <a:pt x="200" y="320"/>
                </a:cubicBezTo>
                <a:cubicBezTo>
                  <a:pt x="200" y="96"/>
                  <a:pt x="200" y="96"/>
                  <a:pt x="200" y="96"/>
                </a:cubicBezTo>
                <a:cubicBezTo>
                  <a:pt x="328" y="45"/>
                  <a:pt x="328" y="45"/>
                  <a:pt x="328" y="45"/>
                </a:cubicBezTo>
                <a:lnTo>
                  <a:pt x="328" y="269"/>
                </a:lnTo>
                <a:close/>
                <a:moveTo>
                  <a:pt x="304" y="194"/>
                </a:moveTo>
                <a:cubicBezTo>
                  <a:pt x="224" y="226"/>
                  <a:pt x="224" y="226"/>
                  <a:pt x="224" y="226"/>
                </a:cubicBezTo>
                <a:cubicBezTo>
                  <a:pt x="224" y="253"/>
                  <a:pt x="224" y="253"/>
                  <a:pt x="224" y="253"/>
                </a:cubicBezTo>
                <a:cubicBezTo>
                  <a:pt x="304" y="221"/>
                  <a:pt x="304" y="221"/>
                  <a:pt x="304" y="221"/>
                </a:cubicBezTo>
                <a:lnTo>
                  <a:pt x="304" y="194"/>
                </a:lnTo>
                <a:close/>
                <a:moveTo>
                  <a:pt x="304" y="111"/>
                </a:moveTo>
                <a:cubicBezTo>
                  <a:pt x="224" y="143"/>
                  <a:pt x="224" y="143"/>
                  <a:pt x="224" y="143"/>
                </a:cubicBezTo>
                <a:cubicBezTo>
                  <a:pt x="224" y="170"/>
                  <a:pt x="224" y="170"/>
                  <a:pt x="224" y="170"/>
                </a:cubicBezTo>
                <a:cubicBezTo>
                  <a:pt x="304" y="138"/>
                  <a:pt x="304" y="138"/>
                  <a:pt x="304" y="138"/>
                </a:cubicBezTo>
                <a:lnTo>
                  <a:pt x="304" y="111"/>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499" name="Google Shape;499;p26"/>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500" name="Google Shape;500;p26"/>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4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1000"/>
                                        <p:tgtEl>
                                          <p:spTgt spid="48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83"/>
                                        </p:tgtEl>
                                        <p:attrNameLst>
                                          <p:attrName>style.visibility</p:attrName>
                                        </p:attrNameLst>
                                      </p:cBhvr>
                                      <p:to>
                                        <p:strVal val="visible"/>
                                      </p:to>
                                    </p:set>
                                    <p:animEffect filter="fade" transition="in">
                                      <p:cBhvr>
                                        <p:cTn dur="750"/>
                                        <p:tgtEl>
                                          <p:spTgt spid="483"/>
                                        </p:tgtEl>
                                      </p:cBhvr>
                                    </p:animEffect>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484"/>
                                        </p:tgtEl>
                                        <p:attrNameLst>
                                          <p:attrName>style.visibility</p:attrName>
                                        </p:attrNameLst>
                                      </p:cBhvr>
                                      <p:to>
                                        <p:strVal val="visible"/>
                                      </p:to>
                                    </p:set>
                                    <p:animEffect filter="fade" transition="in">
                                      <p:cBhvr>
                                        <p:cTn dur="750"/>
                                        <p:tgtEl>
                                          <p:spTgt spid="48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87"/>
                                        </p:tgtEl>
                                        <p:attrNameLst>
                                          <p:attrName>style.visibility</p:attrName>
                                        </p:attrNameLst>
                                      </p:cBhvr>
                                      <p:to>
                                        <p:strVal val="visible"/>
                                      </p:to>
                                    </p:set>
                                    <p:animEffect filter="fade" transition="in">
                                      <p:cBhvr>
                                        <p:cTn dur="750"/>
                                        <p:tgtEl>
                                          <p:spTgt spid="487"/>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490"/>
                                        </p:tgtEl>
                                        <p:attrNameLst>
                                          <p:attrName>style.visibility</p:attrName>
                                        </p:attrNameLst>
                                      </p:cBhvr>
                                      <p:to>
                                        <p:strVal val="visible"/>
                                      </p:to>
                                    </p:set>
                                    <p:animEffect filter="fade" transition="in">
                                      <p:cBhvr>
                                        <p:cTn dur="750"/>
                                        <p:tgtEl>
                                          <p:spTgt spid="490"/>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496"/>
                                        </p:tgtEl>
                                        <p:attrNameLst>
                                          <p:attrName>style.visibility</p:attrName>
                                        </p:attrNameLst>
                                      </p:cBhvr>
                                      <p:to>
                                        <p:strVal val="visible"/>
                                      </p:to>
                                    </p:set>
                                    <p:anim calcmode="lin" valueType="num">
                                      <p:cBhvr additive="base">
                                        <p:cTn dur="500"/>
                                        <p:tgtEl>
                                          <p:spTgt spid="496"/>
                                        </p:tgtEl>
                                        <p:attrNameLst>
                                          <p:attrName>ppt_w</p:attrName>
                                        </p:attrNameLst>
                                      </p:cBhvr>
                                      <p:tavLst>
                                        <p:tav fmla="" tm="0">
                                          <p:val>
                                            <p:strVal val="0"/>
                                          </p:val>
                                        </p:tav>
                                        <p:tav fmla="" tm="100000">
                                          <p:val>
                                            <p:strVal val="#ppt_w"/>
                                          </p:val>
                                        </p:tav>
                                      </p:tavLst>
                                    </p:anim>
                                    <p:anim calcmode="lin" valueType="num">
                                      <p:cBhvr additive="base">
                                        <p:cTn dur="500"/>
                                        <p:tgtEl>
                                          <p:spTgt spid="496"/>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497"/>
                                        </p:tgtEl>
                                        <p:attrNameLst>
                                          <p:attrName>style.visibility</p:attrName>
                                        </p:attrNameLst>
                                      </p:cBhvr>
                                      <p:to>
                                        <p:strVal val="visible"/>
                                      </p:to>
                                    </p:set>
                                    <p:anim calcmode="lin" valueType="num">
                                      <p:cBhvr additive="base">
                                        <p:cTn dur="500"/>
                                        <p:tgtEl>
                                          <p:spTgt spid="497"/>
                                        </p:tgtEl>
                                        <p:attrNameLst>
                                          <p:attrName>ppt_w</p:attrName>
                                        </p:attrNameLst>
                                      </p:cBhvr>
                                      <p:tavLst>
                                        <p:tav fmla="" tm="0">
                                          <p:val>
                                            <p:strVal val="0"/>
                                          </p:val>
                                        </p:tav>
                                        <p:tav fmla="" tm="100000">
                                          <p:val>
                                            <p:strVal val="#ppt_w"/>
                                          </p:val>
                                        </p:tav>
                                      </p:tavLst>
                                    </p:anim>
                                    <p:anim calcmode="lin" valueType="num">
                                      <p:cBhvr additive="base">
                                        <p:cTn dur="500"/>
                                        <p:tgtEl>
                                          <p:spTgt spid="497"/>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498"/>
                                        </p:tgtEl>
                                        <p:attrNameLst>
                                          <p:attrName>style.visibility</p:attrName>
                                        </p:attrNameLst>
                                      </p:cBhvr>
                                      <p:to>
                                        <p:strVal val="visible"/>
                                      </p:to>
                                    </p:set>
                                    <p:anim calcmode="lin" valueType="num">
                                      <p:cBhvr additive="base">
                                        <p:cTn dur="500"/>
                                        <p:tgtEl>
                                          <p:spTgt spid="498"/>
                                        </p:tgtEl>
                                        <p:attrNameLst>
                                          <p:attrName>ppt_w</p:attrName>
                                        </p:attrNameLst>
                                      </p:cBhvr>
                                      <p:tavLst>
                                        <p:tav fmla="" tm="0">
                                          <p:val>
                                            <p:strVal val="0"/>
                                          </p:val>
                                        </p:tav>
                                        <p:tav fmla="" tm="100000">
                                          <p:val>
                                            <p:strVal val="#ppt_w"/>
                                          </p:val>
                                        </p:tav>
                                      </p:tavLst>
                                    </p:anim>
                                    <p:anim calcmode="lin" valueType="num">
                                      <p:cBhvr additive="base">
                                        <p:cTn dur="500"/>
                                        <p:tgtEl>
                                          <p:spTgt spid="498"/>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500"/>
                                        <p:tgtEl>
                                          <p:spTgt spid="493"/>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494"/>
                                        </p:tgtEl>
                                        <p:attrNameLst>
                                          <p:attrName>style.visibility</p:attrName>
                                        </p:attrNameLst>
                                      </p:cBhvr>
                                      <p:to>
                                        <p:strVal val="visible"/>
                                      </p:to>
                                    </p:set>
                                    <p:animEffect filter="fade" transition="in">
                                      <p:cBhvr>
                                        <p:cTn dur="500"/>
                                        <p:tgtEl>
                                          <p:spTgt spid="494"/>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495"/>
                                        </p:tgtEl>
                                        <p:attrNameLst>
                                          <p:attrName>style.visibility</p:attrName>
                                        </p:attrNameLst>
                                      </p:cBhvr>
                                      <p:to>
                                        <p:strVal val="visible"/>
                                      </p:to>
                                    </p:set>
                                    <p:animEffect filter="fade" transition="in">
                                      <p:cBhvr>
                                        <p:cTn dur="500"/>
                                        <p:tgtEl>
                                          <p:spTgt spid="4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27"/>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Arial"/>
                <a:ea typeface="Arial"/>
                <a:cs typeface="Arial"/>
                <a:sym typeface="Arial"/>
              </a:rPr>
              <a:t>‹#›</a:t>
            </a:fld>
            <a:endParaRPr sz="1266">
              <a:solidFill>
                <a:schemeClr val="lt1"/>
              </a:solidFill>
              <a:latin typeface="Arial"/>
              <a:ea typeface="Arial"/>
              <a:cs typeface="Arial"/>
              <a:sym typeface="Arial"/>
            </a:endParaRPr>
          </a:p>
        </p:txBody>
      </p:sp>
      <p:grpSp>
        <p:nvGrpSpPr>
          <p:cNvPr id="507" name="Google Shape;507;p27"/>
          <p:cNvGrpSpPr/>
          <p:nvPr/>
        </p:nvGrpSpPr>
        <p:grpSpPr>
          <a:xfrm>
            <a:off x="710195" y="2240785"/>
            <a:ext cx="2789146" cy="4145280"/>
            <a:chOff x="1354125" y="1528549"/>
            <a:chExt cx="2344418" cy="3930555"/>
          </a:xfrm>
        </p:grpSpPr>
        <p:sp>
          <p:nvSpPr>
            <p:cNvPr id="508" name="Google Shape;508;p27"/>
            <p:cNvSpPr/>
            <p:nvPr/>
          </p:nvSpPr>
          <p:spPr>
            <a:xfrm>
              <a:off x="1354125" y="2210937"/>
              <a:ext cx="2344418" cy="2661313"/>
            </a:xfrm>
            <a:prstGeom prst="rect">
              <a:avLst/>
            </a:prstGeom>
            <a:solidFill>
              <a:srgbClr val="F2F2F2"/>
            </a:solidFill>
            <a:ln cap="flat" cmpd="sng" w="25400">
              <a:solidFill>
                <a:schemeClr val="accent1"/>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9" name="Google Shape;509;p27"/>
            <p:cNvSpPr/>
            <p:nvPr/>
          </p:nvSpPr>
          <p:spPr>
            <a:xfrm>
              <a:off x="1354125" y="1528549"/>
              <a:ext cx="2344418" cy="627797"/>
            </a:xfrm>
            <a:prstGeom prst="rect">
              <a:avLst/>
            </a:prstGeom>
            <a:solidFill>
              <a:schemeClr val="accent1"/>
            </a:solidFill>
            <a:ln cap="flat" cmpd="sng" w="254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0" name="Google Shape;510;p27"/>
            <p:cNvSpPr/>
            <p:nvPr/>
          </p:nvSpPr>
          <p:spPr>
            <a:xfrm>
              <a:off x="1354125" y="4926841"/>
              <a:ext cx="2344418" cy="532263"/>
            </a:xfrm>
            <a:prstGeom prst="rect">
              <a:avLst/>
            </a:prstGeom>
            <a:solidFill>
              <a:schemeClr val="accent1"/>
            </a:solidFill>
            <a:ln cap="flat" cmpd="sng" w="254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1" name="Google Shape;511;p27"/>
            <p:cNvSpPr/>
            <p:nvPr/>
          </p:nvSpPr>
          <p:spPr>
            <a:xfrm>
              <a:off x="1354125" y="2224585"/>
              <a:ext cx="2344418" cy="357762"/>
            </a:xfrm>
            <a:prstGeom prst="rect">
              <a:avLst/>
            </a:prstGeom>
            <a:solidFill>
              <a:schemeClr val="accent1">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12" name="Google Shape;512;p27"/>
            <p:cNvSpPr/>
            <p:nvPr/>
          </p:nvSpPr>
          <p:spPr>
            <a:xfrm>
              <a:off x="1354125" y="2977768"/>
              <a:ext cx="2344418" cy="357762"/>
            </a:xfrm>
            <a:prstGeom prst="rect">
              <a:avLst/>
            </a:prstGeom>
            <a:solidFill>
              <a:schemeClr val="accent1">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13" name="Google Shape;513;p27"/>
            <p:cNvSpPr/>
            <p:nvPr/>
          </p:nvSpPr>
          <p:spPr>
            <a:xfrm>
              <a:off x="1354125" y="3737227"/>
              <a:ext cx="2344418" cy="357762"/>
            </a:xfrm>
            <a:prstGeom prst="rect">
              <a:avLst/>
            </a:prstGeom>
            <a:solidFill>
              <a:schemeClr val="accent1">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14" name="Google Shape;514;p27"/>
            <p:cNvSpPr/>
            <p:nvPr/>
          </p:nvSpPr>
          <p:spPr>
            <a:xfrm>
              <a:off x="1354125" y="4490409"/>
              <a:ext cx="2344418" cy="357762"/>
            </a:xfrm>
            <a:prstGeom prst="rect">
              <a:avLst/>
            </a:prstGeom>
            <a:solidFill>
              <a:schemeClr val="accent1">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grpSp>
      <p:grpSp>
        <p:nvGrpSpPr>
          <p:cNvPr id="515" name="Google Shape;515;p27"/>
          <p:cNvGrpSpPr/>
          <p:nvPr/>
        </p:nvGrpSpPr>
        <p:grpSpPr>
          <a:xfrm>
            <a:off x="3595927" y="2240785"/>
            <a:ext cx="2789146" cy="4145280"/>
            <a:chOff x="1354125" y="1528549"/>
            <a:chExt cx="2344418" cy="3930555"/>
          </a:xfrm>
        </p:grpSpPr>
        <p:sp>
          <p:nvSpPr>
            <p:cNvPr id="516" name="Google Shape;516;p27"/>
            <p:cNvSpPr/>
            <p:nvPr/>
          </p:nvSpPr>
          <p:spPr>
            <a:xfrm>
              <a:off x="1354125" y="2210937"/>
              <a:ext cx="2344418" cy="2661313"/>
            </a:xfrm>
            <a:prstGeom prst="rect">
              <a:avLst/>
            </a:prstGeom>
            <a:solidFill>
              <a:srgbClr val="F2F2F2"/>
            </a:solidFill>
            <a:ln cap="flat" cmpd="sng" w="25400">
              <a:solidFill>
                <a:schemeClr val="accent2"/>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7" name="Google Shape;517;p27"/>
            <p:cNvSpPr/>
            <p:nvPr/>
          </p:nvSpPr>
          <p:spPr>
            <a:xfrm>
              <a:off x="1354125" y="1528549"/>
              <a:ext cx="2344418" cy="627797"/>
            </a:xfrm>
            <a:prstGeom prst="rect">
              <a:avLst/>
            </a:prstGeom>
            <a:solidFill>
              <a:schemeClr val="accent2"/>
            </a:solidFill>
            <a:ln cap="flat" cmpd="sng" w="254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27"/>
            <p:cNvSpPr/>
            <p:nvPr/>
          </p:nvSpPr>
          <p:spPr>
            <a:xfrm>
              <a:off x="1354125" y="4926841"/>
              <a:ext cx="2344418" cy="532263"/>
            </a:xfrm>
            <a:prstGeom prst="rect">
              <a:avLst/>
            </a:prstGeom>
            <a:solidFill>
              <a:schemeClr val="accent2"/>
            </a:solidFill>
            <a:ln cap="flat" cmpd="sng" w="254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9" name="Google Shape;519;p27"/>
            <p:cNvSpPr/>
            <p:nvPr/>
          </p:nvSpPr>
          <p:spPr>
            <a:xfrm>
              <a:off x="1354125" y="2224585"/>
              <a:ext cx="2344418" cy="357762"/>
            </a:xfrm>
            <a:prstGeom prst="rect">
              <a:avLst/>
            </a:prstGeom>
            <a:solidFill>
              <a:schemeClr val="accent2">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20" name="Google Shape;520;p27"/>
            <p:cNvSpPr/>
            <p:nvPr/>
          </p:nvSpPr>
          <p:spPr>
            <a:xfrm>
              <a:off x="1354125" y="2977768"/>
              <a:ext cx="2344418" cy="357762"/>
            </a:xfrm>
            <a:prstGeom prst="rect">
              <a:avLst/>
            </a:prstGeom>
            <a:solidFill>
              <a:schemeClr val="accent2">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21" name="Google Shape;521;p27"/>
            <p:cNvSpPr/>
            <p:nvPr/>
          </p:nvSpPr>
          <p:spPr>
            <a:xfrm>
              <a:off x="1354125" y="3737227"/>
              <a:ext cx="2344418" cy="357762"/>
            </a:xfrm>
            <a:prstGeom prst="rect">
              <a:avLst/>
            </a:prstGeom>
            <a:solidFill>
              <a:schemeClr val="accent2">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22" name="Google Shape;522;p27"/>
            <p:cNvSpPr/>
            <p:nvPr/>
          </p:nvSpPr>
          <p:spPr>
            <a:xfrm>
              <a:off x="1354125" y="4490409"/>
              <a:ext cx="2344418" cy="357762"/>
            </a:xfrm>
            <a:prstGeom prst="rect">
              <a:avLst/>
            </a:prstGeom>
            <a:solidFill>
              <a:schemeClr val="accent2">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grpSp>
      <p:grpSp>
        <p:nvGrpSpPr>
          <p:cNvPr id="523" name="Google Shape;523;p27"/>
          <p:cNvGrpSpPr/>
          <p:nvPr/>
        </p:nvGrpSpPr>
        <p:grpSpPr>
          <a:xfrm>
            <a:off x="6481658" y="2240785"/>
            <a:ext cx="2789146" cy="4145280"/>
            <a:chOff x="1354125" y="1528549"/>
            <a:chExt cx="2344418" cy="3930555"/>
          </a:xfrm>
        </p:grpSpPr>
        <p:sp>
          <p:nvSpPr>
            <p:cNvPr id="524" name="Google Shape;524;p27"/>
            <p:cNvSpPr/>
            <p:nvPr/>
          </p:nvSpPr>
          <p:spPr>
            <a:xfrm>
              <a:off x="1354125" y="2210937"/>
              <a:ext cx="2344418" cy="2661313"/>
            </a:xfrm>
            <a:prstGeom prst="rect">
              <a:avLst/>
            </a:prstGeom>
            <a:solidFill>
              <a:srgbClr val="F2F2F2"/>
            </a:solidFill>
            <a:ln cap="flat" cmpd="sng" w="25400">
              <a:solidFill>
                <a:schemeClr val="accent3"/>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5" name="Google Shape;525;p27"/>
            <p:cNvSpPr/>
            <p:nvPr/>
          </p:nvSpPr>
          <p:spPr>
            <a:xfrm>
              <a:off x="1354125" y="1528549"/>
              <a:ext cx="2344418" cy="627797"/>
            </a:xfrm>
            <a:prstGeom prst="rect">
              <a:avLst/>
            </a:prstGeom>
            <a:solidFill>
              <a:schemeClr val="accent3"/>
            </a:solidFill>
            <a:ln cap="flat" cmpd="sng" w="254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6" name="Google Shape;526;p27"/>
            <p:cNvSpPr/>
            <p:nvPr/>
          </p:nvSpPr>
          <p:spPr>
            <a:xfrm>
              <a:off x="1354125" y="4926841"/>
              <a:ext cx="2344418" cy="532263"/>
            </a:xfrm>
            <a:prstGeom prst="rect">
              <a:avLst/>
            </a:prstGeom>
            <a:solidFill>
              <a:schemeClr val="accent3"/>
            </a:solidFill>
            <a:ln cap="flat" cmpd="sng" w="254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7" name="Google Shape;527;p27"/>
            <p:cNvSpPr/>
            <p:nvPr/>
          </p:nvSpPr>
          <p:spPr>
            <a:xfrm>
              <a:off x="1354125" y="2224585"/>
              <a:ext cx="2344418" cy="357762"/>
            </a:xfrm>
            <a:prstGeom prst="rect">
              <a:avLst/>
            </a:prstGeom>
            <a:solidFill>
              <a:schemeClr val="accent3">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28" name="Google Shape;528;p27"/>
            <p:cNvSpPr/>
            <p:nvPr/>
          </p:nvSpPr>
          <p:spPr>
            <a:xfrm>
              <a:off x="1354125" y="2977768"/>
              <a:ext cx="2344418" cy="357762"/>
            </a:xfrm>
            <a:prstGeom prst="rect">
              <a:avLst/>
            </a:prstGeom>
            <a:solidFill>
              <a:schemeClr val="accent3">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29" name="Google Shape;529;p27"/>
            <p:cNvSpPr/>
            <p:nvPr/>
          </p:nvSpPr>
          <p:spPr>
            <a:xfrm>
              <a:off x="1354125" y="3737227"/>
              <a:ext cx="2344418" cy="357762"/>
            </a:xfrm>
            <a:prstGeom prst="rect">
              <a:avLst/>
            </a:prstGeom>
            <a:solidFill>
              <a:schemeClr val="accent3">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30" name="Google Shape;530;p27"/>
            <p:cNvSpPr/>
            <p:nvPr/>
          </p:nvSpPr>
          <p:spPr>
            <a:xfrm>
              <a:off x="1354125" y="4490409"/>
              <a:ext cx="2344418" cy="357762"/>
            </a:xfrm>
            <a:prstGeom prst="rect">
              <a:avLst/>
            </a:prstGeom>
            <a:solidFill>
              <a:schemeClr val="accent3">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grpSp>
      <p:grpSp>
        <p:nvGrpSpPr>
          <p:cNvPr id="531" name="Google Shape;531;p27"/>
          <p:cNvGrpSpPr/>
          <p:nvPr/>
        </p:nvGrpSpPr>
        <p:grpSpPr>
          <a:xfrm>
            <a:off x="9367389" y="2240785"/>
            <a:ext cx="2789146" cy="4145280"/>
            <a:chOff x="1354125" y="1528549"/>
            <a:chExt cx="2344418" cy="3930555"/>
          </a:xfrm>
        </p:grpSpPr>
        <p:sp>
          <p:nvSpPr>
            <p:cNvPr id="532" name="Google Shape;532;p27"/>
            <p:cNvSpPr/>
            <p:nvPr/>
          </p:nvSpPr>
          <p:spPr>
            <a:xfrm>
              <a:off x="1354125" y="2210937"/>
              <a:ext cx="2344418" cy="2661313"/>
            </a:xfrm>
            <a:prstGeom prst="rect">
              <a:avLst/>
            </a:prstGeom>
            <a:solidFill>
              <a:srgbClr val="F2F2F2"/>
            </a:solidFill>
            <a:ln cap="flat" cmpd="sng" w="25400">
              <a:solidFill>
                <a:schemeClr val="accent4"/>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3" name="Google Shape;533;p27"/>
            <p:cNvSpPr/>
            <p:nvPr/>
          </p:nvSpPr>
          <p:spPr>
            <a:xfrm>
              <a:off x="1354125" y="1528549"/>
              <a:ext cx="2344418" cy="627797"/>
            </a:xfrm>
            <a:prstGeom prst="rect">
              <a:avLst/>
            </a:prstGeom>
            <a:solidFill>
              <a:schemeClr val="accent4"/>
            </a:solidFill>
            <a:ln cap="flat" cmpd="sng" w="254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27"/>
            <p:cNvSpPr/>
            <p:nvPr/>
          </p:nvSpPr>
          <p:spPr>
            <a:xfrm>
              <a:off x="1354125" y="4926841"/>
              <a:ext cx="2344418" cy="532263"/>
            </a:xfrm>
            <a:prstGeom prst="rect">
              <a:avLst/>
            </a:prstGeom>
            <a:solidFill>
              <a:schemeClr val="accent4"/>
            </a:solidFill>
            <a:ln cap="flat" cmpd="sng" w="254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27"/>
            <p:cNvSpPr/>
            <p:nvPr/>
          </p:nvSpPr>
          <p:spPr>
            <a:xfrm>
              <a:off x="1354125" y="2224585"/>
              <a:ext cx="2344418" cy="357762"/>
            </a:xfrm>
            <a:prstGeom prst="rect">
              <a:avLst/>
            </a:prstGeom>
            <a:solidFill>
              <a:schemeClr val="accent4">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36" name="Google Shape;536;p27"/>
            <p:cNvSpPr/>
            <p:nvPr/>
          </p:nvSpPr>
          <p:spPr>
            <a:xfrm>
              <a:off x="1354125" y="2977768"/>
              <a:ext cx="2344418" cy="357762"/>
            </a:xfrm>
            <a:prstGeom prst="rect">
              <a:avLst/>
            </a:prstGeom>
            <a:solidFill>
              <a:schemeClr val="accent4">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37" name="Google Shape;537;p27"/>
            <p:cNvSpPr/>
            <p:nvPr/>
          </p:nvSpPr>
          <p:spPr>
            <a:xfrm>
              <a:off x="1354125" y="3737227"/>
              <a:ext cx="2344418" cy="357762"/>
            </a:xfrm>
            <a:prstGeom prst="rect">
              <a:avLst/>
            </a:prstGeom>
            <a:solidFill>
              <a:schemeClr val="accent4">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sp>
          <p:nvSpPr>
            <p:cNvPr id="538" name="Google Shape;538;p27"/>
            <p:cNvSpPr/>
            <p:nvPr/>
          </p:nvSpPr>
          <p:spPr>
            <a:xfrm>
              <a:off x="1354125" y="4490409"/>
              <a:ext cx="2344418" cy="357762"/>
            </a:xfrm>
            <a:prstGeom prst="rect">
              <a:avLst/>
            </a:prstGeom>
            <a:solidFill>
              <a:schemeClr val="accent4">
                <a:alpha val="14901"/>
              </a:schemeClr>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chemeClr val="dk1"/>
                </a:solidFill>
                <a:latin typeface="Twentieth Century"/>
                <a:ea typeface="Twentieth Century"/>
                <a:cs typeface="Twentieth Century"/>
                <a:sym typeface="Twentieth Century"/>
              </a:endParaRPr>
            </a:p>
          </p:txBody>
        </p:sp>
      </p:grpSp>
      <p:sp>
        <p:nvSpPr>
          <p:cNvPr id="539" name="Google Shape;539;p27"/>
          <p:cNvSpPr txBox="1"/>
          <p:nvPr/>
        </p:nvSpPr>
        <p:spPr>
          <a:xfrm>
            <a:off x="6541972" y="2325437"/>
            <a:ext cx="2672571" cy="50129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953">
                <a:solidFill>
                  <a:schemeClr val="lt1"/>
                </a:solidFill>
                <a:latin typeface="Twentieth Century"/>
                <a:ea typeface="Twentieth Century"/>
                <a:cs typeface="Twentieth Century"/>
                <a:sym typeface="Twentieth Century"/>
              </a:rPr>
              <a:t>$600</a:t>
            </a:r>
            <a:endParaRPr b="1" sz="3797">
              <a:solidFill>
                <a:schemeClr val="lt1"/>
              </a:solidFill>
              <a:latin typeface="Twentieth Century"/>
              <a:ea typeface="Twentieth Century"/>
              <a:cs typeface="Twentieth Century"/>
              <a:sym typeface="Twentieth Century"/>
            </a:endParaRPr>
          </a:p>
        </p:txBody>
      </p:sp>
      <p:sp>
        <p:nvSpPr>
          <p:cNvPr id="540" name="Google Shape;540;p27"/>
          <p:cNvSpPr txBox="1"/>
          <p:nvPr/>
        </p:nvSpPr>
        <p:spPr>
          <a:xfrm>
            <a:off x="9437424" y="2338270"/>
            <a:ext cx="2672571" cy="50129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953">
                <a:solidFill>
                  <a:schemeClr val="lt1"/>
                </a:solidFill>
                <a:latin typeface="Twentieth Century"/>
                <a:ea typeface="Twentieth Century"/>
                <a:cs typeface="Twentieth Century"/>
                <a:sym typeface="Twentieth Century"/>
              </a:rPr>
              <a:t>$400</a:t>
            </a:r>
            <a:endParaRPr b="1" sz="3797">
              <a:solidFill>
                <a:schemeClr val="lt1"/>
              </a:solidFill>
              <a:latin typeface="Twentieth Century"/>
              <a:ea typeface="Twentieth Century"/>
              <a:cs typeface="Twentieth Century"/>
              <a:sym typeface="Twentieth Century"/>
            </a:endParaRPr>
          </a:p>
        </p:txBody>
      </p:sp>
      <p:sp>
        <p:nvSpPr>
          <p:cNvPr id="541" name="Google Shape;541;p27"/>
          <p:cNvSpPr txBox="1"/>
          <p:nvPr/>
        </p:nvSpPr>
        <p:spPr>
          <a:xfrm>
            <a:off x="767769" y="2350423"/>
            <a:ext cx="2672570" cy="50129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953">
                <a:solidFill>
                  <a:schemeClr val="lt1"/>
                </a:solidFill>
                <a:latin typeface="Twentieth Century"/>
                <a:ea typeface="Twentieth Century"/>
                <a:cs typeface="Twentieth Century"/>
                <a:sym typeface="Twentieth Century"/>
              </a:rPr>
              <a:t>$1000</a:t>
            </a:r>
            <a:endParaRPr b="1" sz="3797">
              <a:solidFill>
                <a:schemeClr val="lt1"/>
              </a:solidFill>
              <a:latin typeface="Twentieth Century"/>
              <a:ea typeface="Twentieth Century"/>
              <a:cs typeface="Twentieth Century"/>
              <a:sym typeface="Twentieth Century"/>
            </a:endParaRPr>
          </a:p>
        </p:txBody>
      </p:sp>
      <p:sp>
        <p:nvSpPr>
          <p:cNvPr id="542" name="Google Shape;542;p27"/>
          <p:cNvSpPr txBox="1"/>
          <p:nvPr/>
        </p:nvSpPr>
        <p:spPr>
          <a:xfrm>
            <a:off x="3653500" y="2350423"/>
            <a:ext cx="2672571" cy="50129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953">
                <a:solidFill>
                  <a:schemeClr val="lt1"/>
                </a:solidFill>
                <a:latin typeface="Twentieth Century"/>
                <a:ea typeface="Twentieth Century"/>
                <a:cs typeface="Twentieth Century"/>
                <a:sym typeface="Twentieth Century"/>
              </a:rPr>
              <a:t>$800</a:t>
            </a:r>
            <a:endParaRPr b="1" sz="3797">
              <a:solidFill>
                <a:schemeClr val="lt1"/>
              </a:solidFill>
              <a:latin typeface="Twentieth Century"/>
              <a:ea typeface="Twentieth Century"/>
              <a:cs typeface="Twentieth Century"/>
              <a:sym typeface="Twentieth Century"/>
            </a:endParaRPr>
          </a:p>
        </p:txBody>
      </p:sp>
      <p:sp>
        <p:nvSpPr>
          <p:cNvPr id="543" name="Google Shape;543;p27"/>
          <p:cNvSpPr txBox="1"/>
          <p:nvPr/>
        </p:nvSpPr>
        <p:spPr>
          <a:xfrm>
            <a:off x="6544368" y="5882996"/>
            <a:ext cx="2672571" cy="44287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531">
                <a:solidFill>
                  <a:schemeClr val="lt1"/>
                </a:solidFill>
                <a:latin typeface="Twentieth Century"/>
                <a:ea typeface="Twentieth Century"/>
                <a:cs typeface="Twentieth Century"/>
                <a:sym typeface="Twentieth Century"/>
              </a:rPr>
              <a:t>TABLET</a:t>
            </a:r>
            <a:endParaRPr b="1" sz="3375">
              <a:solidFill>
                <a:schemeClr val="lt1"/>
              </a:solidFill>
              <a:latin typeface="Twentieth Century"/>
              <a:ea typeface="Twentieth Century"/>
              <a:cs typeface="Twentieth Century"/>
              <a:sym typeface="Twentieth Century"/>
            </a:endParaRPr>
          </a:p>
        </p:txBody>
      </p:sp>
      <p:sp>
        <p:nvSpPr>
          <p:cNvPr id="544" name="Google Shape;544;p27"/>
          <p:cNvSpPr txBox="1"/>
          <p:nvPr/>
        </p:nvSpPr>
        <p:spPr>
          <a:xfrm>
            <a:off x="9439820" y="5895829"/>
            <a:ext cx="2672571" cy="44287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531">
                <a:solidFill>
                  <a:schemeClr val="lt1"/>
                </a:solidFill>
                <a:latin typeface="Twentieth Century"/>
                <a:ea typeface="Twentieth Century"/>
                <a:cs typeface="Twentieth Century"/>
                <a:sym typeface="Twentieth Century"/>
              </a:rPr>
              <a:t>MOBILE</a:t>
            </a:r>
            <a:endParaRPr b="1" sz="3375">
              <a:solidFill>
                <a:schemeClr val="lt1"/>
              </a:solidFill>
              <a:latin typeface="Twentieth Century"/>
              <a:ea typeface="Twentieth Century"/>
              <a:cs typeface="Twentieth Century"/>
              <a:sym typeface="Twentieth Century"/>
            </a:endParaRPr>
          </a:p>
        </p:txBody>
      </p:sp>
      <p:sp>
        <p:nvSpPr>
          <p:cNvPr id="545" name="Google Shape;545;p27"/>
          <p:cNvSpPr txBox="1"/>
          <p:nvPr/>
        </p:nvSpPr>
        <p:spPr>
          <a:xfrm>
            <a:off x="770165" y="5907983"/>
            <a:ext cx="2672570" cy="44287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531">
                <a:solidFill>
                  <a:schemeClr val="lt1"/>
                </a:solidFill>
                <a:latin typeface="Twentieth Century"/>
                <a:ea typeface="Twentieth Century"/>
                <a:cs typeface="Twentieth Century"/>
                <a:sym typeface="Twentieth Century"/>
              </a:rPr>
              <a:t>PC </a:t>
            </a:r>
            <a:endParaRPr b="1" sz="3375">
              <a:solidFill>
                <a:schemeClr val="lt1"/>
              </a:solidFill>
              <a:latin typeface="Twentieth Century"/>
              <a:ea typeface="Twentieth Century"/>
              <a:cs typeface="Twentieth Century"/>
              <a:sym typeface="Twentieth Century"/>
            </a:endParaRPr>
          </a:p>
        </p:txBody>
      </p:sp>
      <p:sp>
        <p:nvSpPr>
          <p:cNvPr id="546" name="Google Shape;546;p27"/>
          <p:cNvSpPr txBox="1"/>
          <p:nvPr/>
        </p:nvSpPr>
        <p:spPr>
          <a:xfrm>
            <a:off x="3655896" y="5907983"/>
            <a:ext cx="2672571" cy="44287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2531">
                <a:solidFill>
                  <a:schemeClr val="lt1"/>
                </a:solidFill>
                <a:latin typeface="Twentieth Century"/>
                <a:ea typeface="Twentieth Century"/>
                <a:cs typeface="Twentieth Century"/>
                <a:sym typeface="Twentieth Century"/>
              </a:rPr>
              <a:t>LAPTOP</a:t>
            </a:r>
            <a:endParaRPr b="1" sz="3375">
              <a:solidFill>
                <a:schemeClr val="lt1"/>
              </a:solidFill>
              <a:latin typeface="Twentieth Century"/>
              <a:ea typeface="Twentieth Century"/>
              <a:cs typeface="Twentieth Century"/>
              <a:sym typeface="Twentieth Century"/>
            </a:endParaRPr>
          </a:p>
        </p:txBody>
      </p:sp>
      <p:grpSp>
        <p:nvGrpSpPr>
          <p:cNvPr id="547" name="Google Shape;547;p27"/>
          <p:cNvGrpSpPr/>
          <p:nvPr/>
        </p:nvGrpSpPr>
        <p:grpSpPr>
          <a:xfrm>
            <a:off x="1153083" y="3091175"/>
            <a:ext cx="1929390" cy="2544068"/>
            <a:chOff x="1093019" y="2931053"/>
            <a:chExt cx="1829449" cy="2412286"/>
          </a:xfrm>
        </p:grpSpPr>
        <p:grpSp>
          <p:nvGrpSpPr>
            <p:cNvPr id="548" name="Google Shape;548;p27"/>
            <p:cNvGrpSpPr/>
            <p:nvPr/>
          </p:nvGrpSpPr>
          <p:grpSpPr>
            <a:xfrm>
              <a:off x="1093019" y="2978660"/>
              <a:ext cx="150623" cy="2364679"/>
              <a:chOff x="-1" y="1"/>
              <a:chExt cx="191" cy="3014"/>
            </a:xfrm>
          </p:grpSpPr>
          <p:sp>
            <p:nvSpPr>
              <p:cNvPr id="549" name="Google Shape;549;p27"/>
              <p:cNvSpPr/>
              <p:nvPr/>
            </p:nvSpPr>
            <p:spPr>
              <a:xfrm>
                <a:off x="21" y="1"/>
                <a:ext cx="169" cy="127"/>
              </a:xfrm>
              <a:custGeom>
                <a:rect b="b" l="l" r="r" t="t"/>
                <a:pathLst>
                  <a:path extrusionOk="0" h="21600" w="21600">
                    <a:moveTo>
                      <a:pt x="0" y="8757"/>
                    </a:moveTo>
                    <a:lnTo>
                      <a:pt x="7039" y="21600"/>
                    </a:lnTo>
                    <a:lnTo>
                      <a:pt x="21600" y="0"/>
                    </a:lnTo>
                  </a:path>
                </a:pathLst>
              </a:custGeom>
              <a:noFill/>
              <a:ln cap="flat" cmpd="sng" w="28575">
                <a:solidFill>
                  <a:schemeClr val="accent1"/>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50" name="Google Shape;550;p27"/>
              <p:cNvGrpSpPr/>
              <p:nvPr/>
            </p:nvGrpSpPr>
            <p:grpSpPr>
              <a:xfrm>
                <a:off x="-1" y="2381"/>
                <a:ext cx="169" cy="166"/>
                <a:chOff x="-1" y="0"/>
                <a:chExt cx="169" cy="165"/>
              </a:xfrm>
            </p:grpSpPr>
            <p:cxnSp>
              <p:nvCxnSpPr>
                <p:cNvPr id="551" name="Google Shape;551;p27"/>
                <p:cNvCxnSpPr/>
                <p:nvPr/>
              </p:nvCxnSpPr>
              <p:spPr>
                <a:xfrm>
                  <a:off x="6" y="0"/>
                  <a:ext cx="155" cy="165"/>
                </a:xfrm>
                <a:prstGeom prst="straightConnector1">
                  <a:avLst/>
                </a:prstGeom>
                <a:noFill/>
                <a:ln cap="flat" cmpd="sng" w="28575">
                  <a:solidFill>
                    <a:schemeClr val="accent1"/>
                  </a:solidFill>
                  <a:prstDash val="solid"/>
                  <a:miter lim="800000"/>
                  <a:headEnd len="med" w="med" type="none"/>
                  <a:tailEnd len="med" w="med" type="none"/>
                </a:ln>
              </p:spPr>
            </p:cxnSp>
            <p:cxnSp>
              <p:nvCxnSpPr>
                <p:cNvPr id="552" name="Google Shape;552;p27"/>
                <p:cNvCxnSpPr/>
                <p:nvPr/>
              </p:nvCxnSpPr>
              <p:spPr>
                <a:xfrm flipH="1" rot="10800000">
                  <a:off x="-1" y="7"/>
                  <a:ext cx="169" cy="153"/>
                </a:xfrm>
                <a:prstGeom prst="straightConnector1">
                  <a:avLst/>
                </a:prstGeom>
                <a:noFill/>
                <a:ln cap="flat" cmpd="sng" w="28575">
                  <a:solidFill>
                    <a:schemeClr val="accent1"/>
                  </a:solidFill>
                  <a:prstDash val="solid"/>
                  <a:miter lim="800000"/>
                  <a:headEnd len="sm" w="sm" type="none"/>
                  <a:tailEnd len="sm" w="sm" type="none"/>
                </a:ln>
              </p:spPr>
            </p:cxnSp>
          </p:grpSp>
          <p:sp>
            <p:nvSpPr>
              <p:cNvPr id="553" name="Google Shape;553;p27"/>
              <p:cNvSpPr/>
              <p:nvPr/>
            </p:nvSpPr>
            <p:spPr>
              <a:xfrm>
                <a:off x="21" y="482"/>
                <a:ext cx="169" cy="129"/>
              </a:xfrm>
              <a:custGeom>
                <a:rect b="b" l="l" r="r" t="t"/>
                <a:pathLst>
                  <a:path extrusionOk="0" h="21600" w="21600">
                    <a:moveTo>
                      <a:pt x="0" y="8757"/>
                    </a:moveTo>
                    <a:lnTo>
                      <a:pt x="7039" y="21600"/>
                    </a:lnTo>
                    <a:lnTo>
                      <a:pt x="21600" y="0"/>
                    </a:lnTo>
                  </a:path>
                </a:pathLst>
              </a:custGeom>
              <a:noFill/>
              <a:ln cap="flat" cmpd="sng" w="28575">
                <a:solidFill>
                  <a:schemeClr val="accent1"/>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sp>
            <p:nvSpPr>
              <p:cNvPr id="554" name="Google Shape;554;p27"/>
              <p:cNvSpPr/>
              <p:nvPr/>
            </p:nvSpPr>
            <p:spPr>
              <a:xfrm>
                <a:off x="21" y="950"/>
                <a:ext cx="169" cy="127"/>
              </a:xfrm>
              <a:custGeom>
                <a:rect b="b" l="l" r="r" t="t"/>
                <a:pathLst>
                  <a:path extrusionOk="0" h="21600" w="21600">
                    <a:moveTo>
                      <a:pt x="0" y="8757"/>
                    </a:moveTo>
                    <a:lnTo>
                      <a:pt x="7039" y="21600"/>
                    </a:lnTo>
                    <a:lnTo>
                      <a:pt x="21600" y="0"/>
                    </a:lnTo>
                  </a:path>
                </a:pathLst>
              </a:custGeom>
              <a:noFill/>
              <a:ln cap="flat" cmpd="sng" w="28575">
                <a:solidFill>
                  <a:schemeClr val="accent1"/>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55" name="Google Shape;555;p27"/>
              <p:cNvGrpSpPr/>
              <p:nvPr/>
            </p:nvGrpSpPr>
            <p:grpSpPr>
              <a:xfrm>
                <a:off x="-1" y="1432"/>
                <a:ext cx="169" cy="166"/>
                <a:chOff x="-1" y="0"/>
                <a:chExt cx="169" cy="165"/>
              </a:xfrm>
            </p:grpSpPr>
            <p:cxnSp>
              <p:nvCxnSpPr>
                <p:cNvPr id="556" name="Google Shape;556;p27"/>
                <p:cNvCxnSpPr/>
                <p:nvPr/>
              </p:nvCxnSpPr>
              <p:spPr>
                <a:xfrm>
                  <a:off x="6" y="0"/>
                  <a:ext cx="155" cy="165"/>
                </a:xfrm>
                <a:prstGeom prst="straightConnector1">
                  <a:avLst/>
                </a:prstGeom>
                <a:noFill/>
                <a:ln cap="flat" cmpd="sng" w="28575">
                  <a:solidFill>
                    <a:schemeClr val="accent1"/>
                  </a:solidFill>
                  <a:prstDash val="solid"/>
                  <a:miter lim="800000"/>
                  <a:headEnd len="med" w="med" type="none"/>
                  <a:tailEnd len="med" w="med" type="none"/>
                </a:ln>
              </p:spPr>
            </p:cxnSp>
            <p:cxnSp>
              <p:nvCxnSpPr>
                <p:cNvPr id="557" name="Google Shape;557;p27"/>
                <p:cNvCxnSpPr/>
                <p:nvPr/>
              </p:nvCxnSpPr>
              <p:spPr>
                <a:xfrm flipH="1" rot="10800000">
                  <a:off x="-1" y="7"/>
                  <a:ext cx="169" cy="153"/>
                </a:xfrm>
                <a:prstGeom prst="straightConnector1">
                  <a:avLst/>
                </a:prstGeom>
                <a:noFill/>
                <a:ln cap="flat" cmpd="sng" w="28575">
                  <a:solidFill>
                    <a:schemeClr val="accent1"/>
                  </a:solidFill>
                  <a:prstDash val="solid"/>
                  <a:miter lim="800000"/>
                  <a:headEnd len="sm" w="sm" type="none"/>
                  <a:tailEnd len="sm" w="sm" type="none"/>
                </a:ln>
              </p:spPr>
            </p:cxnSp>
          </p:grpSp>
          <p:sp>
            <p:nvSpPr>
              <p:cNvPr id="558" name="Google Shape;558;p27"/>
              <p:cNvSpPr/>
              <p:nvPr/>
            </p:nvSpPr>
            <p:spPr>
              <a:xfrm>
                <a:off x="21" y="1913"/>
                <a:ext cx="169" cy="129"/>
              </a:xfrm>
              <a:custGeom>
                <a:rect b="b" l="l" r="r" t="t"/>
                <a:pathLst>
                  <a:path extrusionOk="0" h="21600" w="21600">
                    <a:moveTo>
                      <a:pt x="0" y="8757"/>
                    </a:moveTo>
                    <a:lnTo>
                      <a:pt x="7039" y="21600"/>
                    </a:lnTo>
                    <a:lnTo>
                      <a:pt x="21600" y="0"/>
                    </a:lnTo>
                  </a:path>
                </a:pathLst>
              </a:custGeom>
              <a:noFill/>
              <a:ln cap="flat" cmpd="sng" w="28575">
                <a:solidFill>
                  <a:schemeClr val="accent1"/>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59" name="Google Shape;559;p27"/>
              <p:cNvGrpSpPr/>
              <p:nvPr/>
            </p:nvGrpSpPr>
            <p:grpSpPr>
              <a:xfrm>
                <a:off x="-1" y="2849"/>
                <a:ext cx="169" cy="166"/>
                <a:chOff x="-1" y="0"/>
                <a:chExt cx="169" cy="165"/>
              </a:xfrm>
            </p:grpSpPr>
            <p:cxnSp>
              <p:nvCxnSpPr>
                <p:cNvPr id="560" name="Google Shape;560;p27"/>
                <p:cNvCxnSpPr/>
                <p:nvPr/>
              </p:nvCxnSpPr>
              <p:spPr>
                <a:xfrm>
                  <a:off x="6" y="0"/>
                  <a:ext cx="155" cy="165"/>
                </a:xfrm>
                <a:prstGeom prst="straightConnector1">
                  <a:avLst/>
                </a:prstGeom>
                <a:noFill/>
                <a:ln cap="flat" cmpd="sng" w="28575">
                  <a:solidFill>
                    <a:schemeClr val="accent1"/>
                  </a:solidFill>
                  <a:prstDash val="solid"/>
                  <a:miter lim="800000"/>
                  <a:headEnd len="med" w="med" type="none"/>
                  <a:tailEnd len="med" w="med" type="none"/>
                </a:ln>
              </p:spPr>
            </p:cxnSp>
            <p:cxnSp>
              <p:nvCxnSpPr>
                <p:cNvPr id="561" name="Google Shape;561;p27"/>
                <p:cNvCxnSpPr/>
                <p:nvPr/>
              </p:nvCxnSpPr>
              <p:spPr>
                <a:xfrm flipH="1" rot="10800000">
                  <a:off x="-1" y="7"/>
                  <a:ext cx="169" cy="153"/>
                </a:xfrm>
                <a:prstGeom prst="straightConnector1">
                  <a:avLst/>
                </a:prstGeom>
                <a:noFill/>
                <a:ln cap="flat" cmpd="sng" w="28575">
                  <a:solidFill>
                    <a:schemeClr val="accent1"/>
                  </a:solidFill>
                  <a:prstDash val="solid"/>
                  <a:miter lim="800000"/>
                  <a:headEnd len="sm" w="sm" type="none"/>
                  <a:tailEnd len="sm" w="sm" type="none"/>
                </a:ln>
              </p:spPr>
            </p:cxnSp>
          </p:grpSp>
        </p:grpSp>
        <p:sp>
          <p:nvSpPr>
            <p:cNvPr id="562" name="Google Shape;562;p27"/>
            <p:cNvSpPr/>
            <p:nvPr/>
          </p:nvSpPr>
          <p:spPr>
            <a:xfrm>
              <a:off x="1579410" y="2931053"/>
              <a:ext cx="1343058" cy="2408339"/>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Info One</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Second Info Deta</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Third Info</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Info Fourth Detail</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Five</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Sixth Info Details</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Seventh</a:t>
              </a:r>
              <a:endParaRPr/>
            </a:p>
          </p:txBody>
        </p:sp>
      </p:grpSp>
      <p:grpSp>
        <p:nvGrpSpPr>
          <p:cNvPr id="563" name="Google Shape;563;p27"/>
          <p:cNvGrpSpPr/>
          <p:nvPr/>
        </p:nvGrpSpPr>
        <p:grpSpPr>
          <a:xfrm>
            <a:off x="4037493" y="3094980"/>
            <a:ext cx="1929390" cy="2544068"/>
            <a:chOff x="3828017" y="2934660"/>
            <a:chExt cx="1829449" cy="2412286"/>
          </a:xfrm>
        </p:grpSpPr>
        <p:grpSp>
          <p:nvGrpSpPr>
            <p:cNvPr id="564" name="Google Shape;564;p27"/>
            <p:cNvGrpSpPr/>
            <p:nvPr/>
          </p:nvGrpSpPr>
          <p:grpSpPr>
            <a:xfrm>
              <a:off x="3828017" y="2982267"/>
              <a:ext cx="150623" cy="2364679"/>
              <a:chOff x="-1" y="1"/>
              <a:chExt cx="191" cy="3014"/>
            </a:xfrm>
          </p:grpSpPr>
          <p:sp>
            <p:nvSpPr>
              <p:cNvPr id="565" name="Google Shape;565;p27"/>
              <p:cNvSpPr/>
              <p:nvPr/>
            </p:nvSpPr>
            <p:spPr>
              <a:xfrm>
                <a:off x="21" y="1"/>
                <a:ext cx="169" cy="127"/>
              </a:xfrm>
              <a:custGeom>
                <a:rect b="b" l="l" r="r" t="t"/>
                <a:pathLst>
                  <a:path extrusionOk="0" h="21600" w="21600">
                    <a:moveTo>
                      <a:pt x="0" y="8757"/>
                    </a:moveTo>
                    <a:lnTo>
                      <a:pt x="7039" y="21600"/>
                    </a:lnTo>
                    <a:lnTo>
                      <a:pt x="21600" y="0"/>
                    </a:lnTo>
                  </a:path>
                </a:pathLst>
              </a:custGeom>
              <a:noFill/>
              <a:ln cap="flat" cmpd="sng" w="28575">
                <a:solidFill>
                  <a:schemeClr val="accent2"/>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66" name="Google Shape;566;p27"/>
              <p:cNvGrpSpPr/>
              <p:nvPr/>
            </p:nvGrpSpPr>
            <p:grpSpPr>
              <a:xfrm>
                <a:off x="-1" y="2381"/>
                <a:ext cx="169" cy="166"/>
                <a:chOff x="-1" y="0"/>
                <a:chExt cx="169" cy="165"/>
              </a:xfrm>
            </p:grpSpPr>
            <p:cxnSp>
              <p:nvCxnSpPr>
                <p:cNvPr id="567" name="Google Shape;567;p27"/>
                <p:cNvCxnSpPr/>
                <p:nvPr/>
              </p:nvCxnSpPr>
              <p:spPr>
                <a:xfrm>
                  <a:off x="6" y="0"/>
                  <a:ext cx="155" cy="165"/>
                </a:xfrm>
                <a:prstGeom prst="straightConnector1">
                  <a:avLst/>
                </a:prstGeom>
                <a:noFill/>
                <a:ln cap="flat" cmpd="sng" w="28575">
                  <a:solidFill>
                    <a:schemeClr val="accent2"/>
                  </a:solidFill>
                  <a:prstDash val="solid"/>
                  <a:miter lim="800000"/>
                  <a:headEnd len="med" w="med" type="none"/>
                  <a:tailEnd len="med" w="med" type="none"/>
                </a:ln>
              </p:spPr>
            </p:cxnSp>
            <p:cxnSp>
              <p:nvCxnSpPr>
                <p:cNvPr id="568" name="Google Shape;568;p27"/>
                <p:cNvCxnSpPr/>
                <p:nvPr/>
              </p:nvCxnSpPr>
              <p:spPr>
                <a:xfrm flipH="1" rot="10800000">
                  <a:off x="-1" y="7"/>
                  <a:ext cx="169" cy="153"/>
                </a:xfrm>
                <a:prstGeom prst="straightConnector1">
                  <a:avLst/>
                </a:prstGeom>
                <a:noFill/>
                <a:ln cap="flat" cmpd="sng" w="28575">
                  <a:solidFill>
                    <a:schemeClr val="accent2"/>
                  </a:solidFill>
                  <a:prstDash val="solid"/>
                  <a:miter lim="800000"/>
                  <a:headEnd len="sm" w="sm" type="none"/>
                  <a:tailEnd len="sm" w="sm" type="none"/>
                </a:ln>
              </p:spPr>
            </p:cxnSp>
          </p:grpSp>
          <p:sp>
            <p:nvSpPr>
              <p:cNvPr id="569" name="Google Shape;569;p27"/>
              <p:cNvSpPr/>
              <p:nvPr/>
            </p:nvSpPr>
            <p:spPr>
              <a:xfrm>
                <a:off x="21" y="482"/>
                <a:ext cx="169" cy="129"/>
              </a:xfrm>
              <a:custGeom>
                <a:rect b="b" l="l" r="r" t="t"/>
                <a:pathLst>
                  <a:path extrusionOk="0" h="21600" w="21600">
                    <a:moveTo>
                      <a:pt x="0" y="8757"/>
                    </a:moveTo>
                    <a:lnTo>
                      <a:pt x="7039" y="21600"/>
                    </a:lnTo>
                    <a:lnTo>
                      <a:pt x="21600" y="0"/>
                    </a:lnTo>
                  </a:path>
                </a:pathLst>
              </a:custGeom>
              <a:noFill/>
              <a:ln cap="flat" cmpd="sng" w="28575">
                <a:solidFill>
                  <a:schemeClr val="accent2"/>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sp>
            <p:nvSpPr>
              <p:cNvPr id="570" name="Google Shape;570;p27"/>
              <p:cNvSpPr/>
              <p:nvPr/>
            </p:nvSpPr>
            <p:spPr>
              <a:xfrm>
                <a:off x="21" y="950"/>
                <a:ext cx="169" cy="127"/>
              </a:xfrm>
              <a:custGeom>
                <a:rect b="b" l="l" r="r" t="t"/>
                <a:pathLst>
                  <a:path extrusionOk="0" h="21600" w="21600">
                    <a:moveTo>
                      <a:pt x="0" y="8757"/>
                    </a:moveTo>
                    <a:lnTo>
                      <a:pt x="7039" y="21600"/>
                    </a:lnTo>
                    <a:lnTo>
                      <a:pt x="21600" y="0"/>
                    </a:lnTo>
                  </a:path>
                </a:pathLst>
              </a:custGeom>
              <a:noFill/>
              <a:ln cap="flat" cmpd="sng" w="28575">
                <a:solidFill>
                  <a:schemeClr val="accent2"/>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71" name="Google Shape;571;p27"/>
              <p:cNvGrpSpPr/>
              <p:nvPr/>
            </p:nvGrpSpPr>
            <p:grpSpPr>
              <a:xfrm>
                <a:off x="-1" y="1432"/>
                <a:ext cx="169" cy="166"/>
                <a:chOff x="-1" y="0"/>
                <a:chExt cx="169" cy="165"/>
              </a:xfrm>
            </p:grpSpPr>
            <p:cxnSp>
              <p:nvCxnSpPr>
                <p:cNvPr id="572" name="Google Shape;572;p27"/>
                <p:cNvCxnSpPr/>
                <p:nvPr/>
              </p:nvCxnSpPr>
              <p:spPr>
                <a:xfrm>
                  <a:off x="6" y="0"/>
                  <a:ext cx="155" cy="165"/>
                </a:xfrm>
                <a:prstGeom prst="straightConnector1">
                  <a:avLst/>
                </a:prstGeom>
                <a:noFill/>
                <a:ln cap="flat" cmpd="sng" w="28575">
                  <a:solidFill>
                    <a:schemeClr val="accent2"/>
                  </a:solidFill>
                  <a:prstDash val="solid"/>
                  <a:miter lim="800000"/>
                  <a:headEnd len="med" w="med" type="none"/>
                  <a:tailEnd len="med" w="med" type="none"/>
                </a:ln>
              </p:spPr>
            </p:cxnSp>
            <p:cxnSp>
              <p:nvCxnSpPr>
                <p:cNvPr id="573" name="Google Shape;573;p27"/>
                <p:cNvCxnSpPr/>
                <p:nvPr/>
              </p:nvCxnSpPr>
              <p:spPr>
                <a:xfrm flipH="1" rot="10800000">
                  <a:off x="-1" y="7"/>
                  <a:ext cx="169" cy="153"/>
                </a:xfrm>
                <a:prstGeom prst="straightConnector1">
                  <a:avLst/>
                </a:prstGeom>
                <a:noFill/>
                <a:ln cap="flat" cmpd="sng" w="28575">
                  <a:solidFill>
                    <a:schemeClr val="accent2"/>
                  </a:solidFill>
                  <a:prstDash val="solid"/>
                  <a:miter lim="800000"/>
                  <a:headEnd len="sm" w="sm" type="none"/>
                  <a:tailEnd len="sm" w="sm" type="none"/>
                </a:ln>
              </p:spPr>
            </p:cxnSp>
          </p:grpSp>
          <p:sp>
            <p:nvSpPr>
              <p:cNvPr id="574" name="Google Shape;574;p27"/>
              <p:cNvSpPr/>
              <p:nvPr/>
            </p:nvSpPr>
            <p:spPr>
              <a:xfrm>
                <a:off x="21" y="1913"/>
                <a:ext cx="169" cy="129"/>
              </a:xfrm>
              <a:custGeom>
                <a:rect b="b" l="l" r="r" t="t"/>
                <a:pathLst>
                  <a:path extrusionOk="0" h="21600" w="21600">
                    <a:moveTo>
                      <a:pt x="0" y="8757"/>
                    </a:moveTo>
                    <a:lnTo>
                      <a:pt x="7039" y="21600"/>
                    </a:lnTo>
                    <a:lnTo>
                      <a:pt x="21600" y="0"/>
                    </a:lnTo>
                  </a:path>
                </a:pathLst>
              </a:custGeom>
              <a:noFill/>
              <a:ln cap="flat" cmpd="sng" w="28575">
                <a:solidFill>
                  <a:schemeClr val="accent2"/>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75" name="Google Shape;575;p27"/>
              <p:cNvGrpSpPr/>
              <p:nvPr/>
            </p:nvGrpSpPr>
            <p:grpSpPr>
              <a:xfrm>
                <a:off x="-1" y="2849"/>
                <a:ext cx="169" cy="166"/>
                <a:chOff x="-1" y="0"/>
                <a:chExt cx="169" cy="165"/>
              </a:xfrm>
            </p:grpSpPr>
            <p:cxnSp>
              <p:nvCxnSpPr>
                <p:cNvPr id="576" name="Google Shape;576;p27"/>
                <p:cNvCxnSpPr/>
                <p:nvPr/>
              </p:nvCxnSpPr>
              <p:spPr>
                <a:xfrm>
                  <a:off x="6" y="0"/>
                  <a:ext cx="155" cy="165"/>
                </a:xfrm>
                <a:prstGeom prst="straightConnector1">
                  <a:avLst/>
                </a:prstGeom>
                <a:noFill/>
                <a:ln cap="flat" cmpd="sng" w="28575">
                  <a:solidFill>
                    <a:schemeClr val="accent2"/>
                  </a:solidFill>
                  <a:prstDash val="solid"/>
                  <a:miter lim="800000"/>
                  <a:headEnd len="med" w="med" type="none"/>
                  <a:tailEnd len="med" w="med" type="none"/>
                </a:ln>
              </p:spPr>
            </p:cxnSp>
            <p:cxnSp>
              <p:nvCxnSpPr>
                <p:cNvPr id="577" name="Google Shape;577;p27"/>
                <p:cNvCxnSpPr/>
                <p:nvPr/>
              </p:nvCxnSpPr>
              <p:spPr>
                <a:xfrm flipH="1" rot="10800000">
                  <a:off x="-1" y="7"/>
                  <a:ext cx="169" cy="153"/>
                </a:xfrm>
                <a:prstGeom prst="straightConnector1">
                  <a:avLst/>
                </a:prstGeom>
                <a:noFill/>
                <a:ln cap="flat" cmpd="sng" w="28575">
                  <a:solidFill>
                    <a:schemeClr val="accent2"/>
                  </a:solidFill>
                  <a:prstDash val="solid"/>
                  <a:miter lim="800000"/>
                  <a:headEnd len="sm" w="sm" type="none"/>
                  <a:tailEnd len="sm" w="sm" type="none"/>
                </a:ln>
              </p:spPr>
            </p:cxnSp>
          </p:grpSp>
        </p:grpSp>
        <p:sp>
          <p:nvSpPr>
            <p:cNvPr id="578" name="Google Shape;578;p27"/>
            <p:cNvSpPr/>
            <p:nvPr/>
          </p:nvSpPr>
          <p:spPr>
            <a:xfrm>
              <a:off x="4314408" y="2934660"/>
              <a:ext cx="1343058" cy="2408339"/>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Info One</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Second Info Deta</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Third Info</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Info Fourth Detail</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Five</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Sixth Info Details</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Seventh</a:t>
              </a:r>
              <a:endParaRPr/>
            </a:p>
          </p:txBody>
        </p:sp>
      </p:grpSp>
      <p:grpSp>
        <p:nvGrpSpPr>
          <p:cNvPr id="579" name="Google Shape;579;p27"/>
          <p:cNvGrpSpPr/>
          <p:nvPr/>
        </p:nvGrpSpPr>
        <p:grpSpPr>
          <a:xfrm>
            <a:off x="6911646" y="3091175"/>
            <a:ext cx="1929390" cy="2544068"/>
            <a:chOff x="6553290" y="2931053"/>
            <a:chExt cx="1829448" cy="2412286"/>
          </a:xfrm>
        </p:grpSpPr>
        <p:grpSp>
          <p:nvGrpSpPr>
            <p:cNvPr id="580" name="Google Shape;580;p27"/>
            <p:cNvGrpSpPr/>
            <p:nvPr/>
          </p:nvGrpSpPr>
          <p:grpSpPr>
            <a:xfrm>
              <a:off x="6553290" y="2978660"/>
              <a:ext cx="150623" cy="2364679"/>
              <a:chOff x="-1" y="1"/>
              <a:chExt cx="191" cy="3014"/>
            </a:xfrm>
          </p:grpSpPr>
          <p:sp>
            <p:nvSpPr>
              <p:cNvPr id="581" name="Google Shape;581;p27"/>
              <p:cNvSpPr/>
              <p:nvPr/>
            </p:nvSpPr>
            <p:spPr>
              <a:xfrm>
                <a:off x="21" y="1"/>
                <a:ext cx="169" cy="127"/>
              </a:xfrm>
              <a:custGeom>
                <a:rect b="b" l="l" r="r" t="t"/>
                <a:pathLst>
                  <a:path extrusionOk="0" h="21600" w="21600">
                    <a:moveTo>
                      <a:pt x="0" y="8757"/>
                    </a:moveTo>
                    <a:lnTo>
                      <a:pt x="7039" y="21600"/>
                    </a:lnTo>
                    <a:lnTo>
                      <a:pt x="21600" y="0"/>
                    </a:lnTo>
                  </a:path>
                </a:pathLst>
              </a:custGeom>
              <a:noFill/>
              <a:ln cap="flat" cmpd="sng" w="28575">
                <a:solidFill>
                  <a:schemeClr val="accent3"/>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82" name="Google Shape;582;p27"/>
              <p:cNvGrpSpPr/>
              <p:nvPr/>
            </p:nvGrpSpPr>
            <p:grpSpPr>
              <a:xfrm>
                <a:off x="-1" y="2381"/>
                <a:ext cx="169" cy="166"/>
                <a:chOff x="-1" y="0"/>
                <a:chExt cx="169" cy="165"/>
              </a:xfrm>
            </p:grpSpPr>
            <p:cxnSp>
              <p:nvCxnSpPr>
                <p:cNvPr id="583" name="Google Shape;583;p27"/>
                <p:cNvCxnSpPr/>
                <p:nvPr/>
              </p:nvCxnSpPr>
              <p:spPr>
                <a:xfrm>
                  <a:off x="6" y="0"/>
                  <a:ext cx="155" cy="165"/>
                </a:xfrm>
                <a:prstGeom prst="straightConnector1">
                  <a:avLst/>
                </a:prstGeom>
                <a:noFill/>
                <a:ln cap="flat" cmpd="sng" w="28575">
                  <a:solidFill>
                    <a:schemeClr val="accent3"/>
                  </a:solidFill>
                  <a:prstDash val="solid"/>
                  <a:miter lim="800000"/>
                  <a:headEnd len="med" w="med" type="none"/>
                  <a:tailEnd len="med" w="med" type="none"/>
                </a:ln>
              </p:spPr>
            </p:cxnSp>
            <p:cxnSp>
              <p:nvCxnSpPr>
                <p:cNvPr id="584" name="Google Shape;584;p27"/>
                <p:cNvCxnSpPr/>
                <p:nvPr/>
              </p:nvCxnSpPr>
              <p:spPr>
                <a:xfrm flipH="1" rot="10800000">
                  <a:off x="-1" y="7"/>
                  <a:ext cx="169" cy="153"/>
                </a:xfrm>
                <a:prstGeom prst="straightConnector1">
                  <a:avLst/>
                </a:prstGeom>
                <a:noFill/>
                <a:ln cap="flat" cmpd="sng" w="28575">
                  <a:solidFill>
                    <a:schemeClr val="accent3"/>
                  </a:solidFill>
                  <a:prstDash val="solid"/>
                  <a:miter lim="800000"/>
                  <a:headEnd len="sm" w="sm" type="none"/>
                  <a:tailEnd len="sm" w="sm" type="none"/>
                </a:ln>
              </p:spPr>
            </p:cxnSp>
          </p:grpSp>
          <p:sp>
            <p:nvSpPr>
              <p:cNvPr id="585" name="Google Shape;585;p27"/>
              <p:cNvSpPr/>
              <p:nvPr/>
            </p:nvSpPr>
            <p:spPr>
              <a:xfrm>
                <a:off x="21" y="482"/>
                <a:ext cx="169" cy="129"/>
              </a:xfrm>
              <a:custGeom>
                <a:rect b="b" l="l" r="r" t="t"/>
                <a:pathLst>
                  <a:path extrusionOk="0" h="21600" w="21600">
                    <a:moveTo>
                      <a:pt x="0" y="8757"/>
                    </a:moveTo>
                    <a:lnTo>
                      <a:pt x="7039" y="21600"/>
                    </a:lnTo>
                    <a:lnTo>
                      <a:pt x="21600" y="0"/>
                    </a:lnTo>
                  </a:path>
                </a:pathLst>
              </a:custGeom>
              <a:noFill/>
              <a:ln cap="flat" cmpd="sng" w="28575">
                <a:solidFill>
                  <a:schemeClr val="accent3"/>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sp>
            <p:nvSpPr>
              <p:cNvPr id="586" name="Google Shape;586;p27"/>
              <p:cNvSpPr/>
              <p:nvPr/>
            </p:nvSpPr>
            <p:spPr>
              <a:xfrm>
                <a:off x="21" y="950"/>
                <a:ext cx="169" cy="127"/>
              </a:xfrm>
              <a:custGeom>
                <a:rect b="b" l="l" r="r" t="t"/>
                <a:pathLst>
                  <a:path extrusionOk="0" h="21600" w="21600">
                    <a:moveTo>
                      <a:pt x="0" y="8757"/>
                    </a:moveTo>
                    <a:lnTo>
                      <a:pt x="7039" y="21600"/>
                    </a:lnTo>
                    <a:lnTo>
                      <a:pt x="21600" y="0"/>
                    </a:lnTo>
                  </a:path>
                </a:pathLst>
              </a:custGeom>
              <a:noFill/>
              <a:ln cap="flat" cmpd="sng" w="28575">
                <a:solidFill>
                  <a:schemeClr val="accent3"/>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87" name="Google Shape;587;p27"/>
              <p:cNvGrpSpPr/>
              <p:nvPr/>
            </p:nvGrpSpPr>
            <p:grpSpPr>
              <a:xfrm>
                <a:off x="-1" y="1432"/>
                <a:ext cx="169" cy="166"/>
                <a:chOff x="-1" y="0"/>
                <a:chExt cx="169" cy="165"/>
              </a:xfrm>
            </p:grpSpPr>
            <p:cxnSp>
              <p:nvCxnSpPr>
                <p:cNvPr id="588" name="Google Shape;588;p27"/>
                <p:cNvCxnSpPr/>
                <p:nvPr/>
              </p:nvCxnSpPr>
              <p:spPr>
                <a:xfrm>
                  <a:off x="6" y="0"/>
                  <a:ext cx="155" cy="165"/>
                </a:xfrm>
                <a:prstGeom prst="straightConnector1">
                  <a:avLst/>
                </a:prstGeom>
                <a:noFill/>
                <a:ln cap="flat" cmpd="sng" w="28575">
                  <a:solidFill>
                    <a:schemeClr val="accent3"/>
                  </a:solidFill>
                  <a:prstDash val="solid"/>
                  <a:miter lim="800000"/>
                  <a:headEnd len="med" w="med" type="none"/>
                  <a:tailEnd len="med" w="med" type="none"/>
                </a:ln>
              </p:spPr>
            </p:cxnSp>
            <p:cxnSp>
              <p:nvCxnSpPr>
                <p:cNvPr id="589" name="Google Shape;589;p27"/>
                <p:cNvCxnSpPr/>
                <p:nvPr/>
              </p:nvCxnSpPr>
              <p:spPr>
                <a:xfrm flipH="1" rot="10800000">
                  <a:off x="-1" y="7"/>
                  <a:ext cx="169" cy="153"/>
                </a:xfrm>
                <a:prstGeom prst="straightConnector1">
                  <a:avLst/>
                </a:prstGeom>
                <a:noFill/>
                <a:ln cap="flat" cmpd="sng" w="28575">
                  <a:solidFill>
                    <a:schemeClr val="accent3"/>
                  </a:solidFill>
                  <a:prstDash val="solid"/>
                  <a:miter lim="800000"/>
                  <a:headEnd len="sm" w="sm" type="none"/>
                  <a:tailEnd len="sm" w="sm" type="none"/>
                </a:ln>
              </p:spPr>
            </p:cxnSp>
          </p:grpSp>
          <p:sp>
            <p:nvSpPr>
              <p:cNvPr id="590" name="Google Shape;590;p27"/>
              <p:cNvSpPr/>
              <p:nvPr/>
            </p:nvSpPr>
            <p:spPr>
              <a:xfrm>
                <a:off x="21" y="1913"/>
                <a:ext cx="169" cy="129"/>
              </a:xfrm>
              <a:custGeom>
                <a:rect b="b" l="l" r="r" t="t"/>
                <a:pathLst>
                  <a:path extrusionOk="0" h="21600" w="21600">
                    <a:moveTo>
                      <a:pt x="0" y="8757"/>
                    </a:moveTo>
                    <a:lnTo>
                      <a:pt x="7039" y="21600"/>
                    </a:lnTo>
                    <a:lnTo>
                      <a:pt x="21600" y="0"/>
                    </a:lnTo>
                  </a:path>
                </a:pathLst>
              </a:custGeom>
              <a:noFill/>
              <a:ln cap="flat" cmpd="sng" w="28575">
                <a:solidFill>
                  <a:schemeClr val="accent3"/>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91" name="Google Shape;591;p27"/>
              <p:cNvGrpSpPr/>
              <p:nvPr/>
            </p:nvGrpSpPr>
            <p:grpSpPr>
              <a:xfrm>
                <a:off x="-1" y="2849"/>
                <a:ext cx="169" cy="166"/>
                <a:chOff x="-1" y="0"/>
                <a:chExt cx="169" cy="165"/>
              </a:xfrm>
            </p:grpSpPr>
            <p:cxnSp>
              <p:nvCxnSpPr>
                <p:cNvPr id="592" name="Google Shape;592;p27"/>
                <p:cNvCxnSpPr/>
                <p:nvPr/>
              </p:nvCxnSpPr>
              <p:spPr>
                <a:xfrm>
                  <a:off x="6" y="0"/>
                  <a:ext cx="155" cy="165"/>
                </a:xfrm>
                <a:prstGeom prst="straightConnector1">
                  <a:avLst/>
                </a:prstGeom>
                <a:noFill/>
                <a:ln cap="flat" cmpd="sng" w="28575">
                  <a:solidFill>
                    <a:schemeClr val="accent3"/>
                  </a:solidFill>
                  <a:prstDash val="solid"/>
                  <a:miter lim="800000"/>
                  <a:headEnd len="med" w="med" type="none"/>
                  <a:tailEnd len="med" w="med" type="none"/>
                </a:ln>
              </p:spPr>
            </p:cxnSp>
            <p:cxnSp>
              <p:nvCxnSpPr>
                <p:cNvPr id="593" name="Google Shape;593;p27"/>
                <p:cNvCxnSpPr/>
                <p:nvPr/>
              </p:nvCxnSpPr>
              <p:spPr>
                <a:xfrm flipH="1" rot="10800000">
                  <a:off x="-1" y="7"/>
                  <a:ext cx="169" cy="153"/>
                </a:xfrm>
                <a:prstGeom prst="straightConnector1">
                  <a:avLst/>
                </a:prstGeom>
                <a:noFill/>
                <a:ln cap="flat" cmpd="sng" w="28575">
                  <a:solidFill>
                    <a:schemeClr val="accent3"/>
                  </a:solidFill>
                  <a:prstDash val="solid"/>
                  <a:miter lim="800000"/>
                  <a:headEnd len="sm" w="sm" type="none"/>
                  <a:tailEnd len="sm" w="sm" type="none"/>
                </a:ln>
              </p:spPr>
            </p:cxnSp>
          </p:grpSp>
        </p:grpSp>
        <p:sp>
          <p:nvSpPr>
            <p:cNvPr id="594" name="Google Shape;594;p27"/>
            <p:cNvSpPr/>
            <p:nvPr/>
          </p:nvSpPr>
          <p:spPr>
            <a:xfrm>
              <a:off x="7039680" y="2931053"/>
              <a:ext cx="1343058" cy="2408339"/>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Info One</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Second Info Deta</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Third Info</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Info Fourth Detail</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Five</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Sixth Info Details</a:t>
              </a:r>
              <a:endParaRPr/>
            </a:p>
            <a:p>
              <a:pPr indent="0" lvl="0" marL="0" marR="0" rtl="0" algn="l">
                <a:spcBef>
                  <a:spcPts val="0"/>
                </a:spcBef>
                <a:spcAft>
                  <a:spcPts val="0"/>
                </a:spcAft>
                <a:buNone/>
              </a:pPr>
              <a:r>
                <a:t/>
              </a:r>
              <a:endParaRPr sz="1266">
                <a:solidFill>
                  <a:srgbClr val="18212D"/>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18212D"/>
                  </a:solidFill>
                  <a:latin typeface="Twentieth Century"/>
                  <a:ea typeface="Twentieth Century"/>
                  <a:cs typeface="Twentieth Century"/>
                  <a:sym typeface="Twentieth Century"/>
                </a:rPr>
                <a:t>Details Seventh</a:t>
              </a:r>
              <a:endParaRPr/>
            </a:p>
          </p:txBody>
        </p:sp>
      </p:grpSp>
      <p:grpSp>
        <p:nvGrpSpPr>
          <p:cNvPr id="595" name="Google Shape;595;p27"/>
          <p:cNvGrpSpPr/>
          <p:nvPr/>
        </p:nvGrpSpPr>
        <p:grpSpPr>
          <a:xfrm>
            <a:off x="9857503" y="3091175"/>
            <a:ext cx="1929391" cy="2544068"/>
            <a:chOff x="9346551" y="2931053"/>
            <a:chExt cx="1829449" cy="2412286"/>
          </a:xfrm>
        </p:grpSpPr>
        <p:grpSp>
          <p:nvGrpSpPr>
            <p:cNvPr id="596" name="Google Shape;596;p27"/>
            <p:cNvGrpSpPr/>
            <p:nvPr/>
          </p:nvGrpSpPr>
          <p:grpSpPr>
            <a:xfrm>
              <a:off x="9346551" y="2978660"/>
              <a:ext cx="150623" cy="2364679"/>
              <a:chOff x="-1" y="1"/>
              <a:chExt cx="191" cy="3014"/>
            </a:xfrm>
          </p:grpSpPr>
          <p:sp>
            <p:nvSpPr>
              <p:cNvPr id="597" name="Google Shape;597;p27"/>
              <p:cNvSpPr/>
              <p:nvPr/>
            </p:nvSpPr>
            <p:spPr>
              <a:xfrm>
                <a:off x="21" y="1"/>
                <a:ext cx="169" cy="127"/>
              </a:xfrm>
              <a:custGeom>
                <a:rect b="b" l="l" r="r" t="t"/>
                <a:pathLst>
                  <a:path extrusionOk="0" h="21600" w="21600">
                    <a:moveTo>
                      <a:pt x="0" y="8757"/>
                    </a:moveTo>
                    <a:lnTo>
                      <a:pt x="7039" y="21600"/>
                    </a:lnTo>
                    <a:lnTo>
                      <a:pt x="21600" y="0"/>
                    </a:lnTo>
                  </a:path>
                </a:pathLst>
              </a:custGeom>
              <a:noFill/>
              <a:ln cap="flat" cmpd="sng" w="28575">
                <a:solidFill>
                  <a:schemeClr val="accent4"/>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598" name="Google Shape;598;p27"/>
              <p:cNvGrpSpPr/>
              <p:nvPr/>
            </p:nvGrpSpPr>
            <p:grpSpPr>
              <a:xfrm>
                <a:off x="-1" y="2381"/>
                <a:ext cx="169" cy="166"/>
                <a:chOff x="-1" y="0"/>
                <a:chExt cx="169" cy="165"/>
              </a:xfrm>
            </p:grpSpPr>
            <p:cxnSp>
              <p:nvCxnSpPr>
                <p:cNvPr id="599" name="Google Shape;599;p27"/>
                <p:cNvCxnSpPr/>
                <p:nvPr/>
              </p:nvCxnSpPr>
              <p:spPr>
                <a:xfrm>
                  <a:off x="6" y="0"/>
                  <a:ext cx="155" cy="165"/>
                </a:xfrm>
                <a:prstGeom prst="straightConnector1">
                  <a:avLst/>
                </a:prstGeom>
                <a:noFill/>
                <a:ln cap="flat" cmpd="sng" w="28575">
                  <a:solidFill>
                    <a:schemeClr val="accent4"/>
                  </a:solidFill>
                  <a:prstDash val="solid"/>
                  <a:miter lim="800000"/>
                  <a:headEnd len="med" w="med" type="none"/>
                  <a:tailEnd len="med" w="med" type="none"/>
                </a:ln>
              </p:spPr>
            </p:cxnSp>
            <p:cxnSp>
              <p:nvCxnSpPr>
                <p:cNvPr id="600" name="Google Shape;600;p27"/>
                <p:cNvCxnSpPr/>
                <p:nvPr/>
              </p:nvCxnSpPr>
              <p:spPr>
                <a:xfrm flipH="1" rot="10800000">
                  <a:off x="-1" y="7"/>
                  <a:ext cx="169" cy="153"/>
                </a:xfrm>
                <a:prstGeom prst="straightConnector1">
                  <a:avLst/>
                </a:prstGeom>
                <a:noFill/>
                <a:ln cap="flat" cmpd="sng" w="28575">
                  <a:solidFill>
                    <a:schemeClr val="accent4"/>
                  </a:solidFill>
                  <a:prstDash val="solid"/>
                  <a:miter lim="800000"/>
                  <a:headEnd len="sm" w="sm" type="none"/>
                  <a:tailEnd len="sm" w="sm" type="none"/>
                </a:ln>
              </p:spPr>
            </p:cxnSp>
          </p:grpSp>
          <p:sp>
            <p:nvSpPr>
              <p:cNvPr id="601" name="Google Shape;601;p27"/>
              <p:cNvSpPr/>
              <p:nvPr/>
            </p:nvSpPr>
            <p:spPr>
              <a:xfrm>
                <a:off x="21" y="482"/>
                <a:ext cx="169" cy="129"/>
              </a:xfrm>
              <a:custGeom>
                <a:rect b="b" l="l" r="r" t="t"/>
                <a:pathLst>
                  <a:path extrusionOk="0" h="21600" w="21600">
                    <a:moveTo>
                      <a:pt x="0" y="8757"/>
                    </a:moveTo>
                    <a:lnTo>
                      <a:pt x="7039" y="21600"/>
                    </a:lnTo>
                    <a:lnTo>
                      <a:pt x="21600" y="0"/>
                    </a:lnTo>
                  </a:path>
                </a:pathLst>
              </a:custGeom>
              <a:noFill/>
              <a:ln cap="flat" cmpd="sng" w="28575">
                <a:solidFill>
                  <a:schemeClr val="accent4"/>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sp>
            <p:nvSpPr>
              <p:cNvPr id="602" name="Google Shape;602;p27"/>
              <p:cNvSpPr/>
              <p:nvPr/>
            </p:nvSpPr>
            <p:spPr>
              <a:xfrm>
                <a:off x="21" y="950"/>
                <a:ext cx="169" cy="127"/>
              </a:xfrm>
              <a:custGeom>
                <a:rect b="b" l="l" r="r" t="t"/>
                <a:pathLst>
                  <a:path extrusionOk="0" h="21600" w="21600">
                    <a:moveTo>
                      <a:pt x="0" y="8757"/>
                    </a:moveTo>
                    <a:lnTo>
                      <a:pt x="7039" y="21600"/>
                    </a:lnTo>
                    <a:lnTo>
                      <a:pt x="21600" y="0"/>
                    </a:lnTo>
                  </a:path>
                </a:pathLst>
              </a:custGeom>
              <a:noFill/>
              <a:ln cap="flat" cmpd="sng" w="28575">
                <a:solidFill>
                  <a:schemeClr val="accent4"/>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603" name="Google Shape;603;p27"/>
              <p:cNvGrpSpPr/>
              <p:nvPr/>
            </p:nvGrpSpPr>
            <p:grpSpPr>
              <a:xfrm>
                <a:off x="-1" y="1432"/>
                <a:ext cx="169" cy="166"/>
                <a:chOff x="-1" y="0"/>
                <a:chExt cx="169" cy="165"/>
              </a:xfrm>
            </p:grpSpPr>
            <p:cxnSp>
              <p:nvCxnSpPr>
                <p:cNvPr id="604" name="Google Shape;604;p27"/>
                <p:cNvCxnSpPr/>
                <p:nvPr/>
              </p:nvCxnSpPr>
              <p:spPr>
                <a:xfrm>
                  <a:off x="6" y="0"/>
                  <a:ext cx="155" cy="165"/>
                </a:xfrm>
                <a:prstGeom prst="straightConnector1">
                  <a:avLst/>
                </a:prstGeom>
                <a:noFill/>
                <a:ln cap="flat" cmpd="sng" w="28575">
                  <a:solidFill>
                    <a:schemeClr val="accent4"/>
                  </a:solidFill>
                  <a:prstDash val="solid"/>
                  <a:miter lim="800000"/>
                  <a:headEnd len="med" w="med" type="none"/>
                  <a:tailEnd len="med" w="med" type="none"/>
                </a:ln>
              </p:spPr>
            </p:cxnSp>
            <p:cxnSp>
              <p:nvCxnSpPr>
                <p:cNvPr id="605" name="Google Shape;605;p27"/>
                <p:cNvCxnSpPr/>
                <p:nvPr/>
              </p:nvCxnSpPr>
              <p:spPr>
                <a:xfrm flipH="1" rot="10800000">
                  <a:off x="-1" y="7"/>
                  <a:ext cx="169" cy="153"/>
                </a:xfrm>
                <a:prstGeom prst="straightConnector1">
                  <a:avLst/>
                </a:prstGeom>
                <a:noFill/>
                <a:ln cap="flat" cmpd="sng" w="28575">
                  <a:solidFill>
                    <a:schemeClr val="accent4"/>
                  </a:solidFill>
                  <a:prstDash val="solid"/>
                  <a:miter lim="800000"/>
                  <a:headEnd len="sm" w="sm" type="none"/>
                  <a:tailEnd len="sm" w="sm" type="none"/>
                </a:ln>
              </p:spPr>
            </p:cxnSp>
          </p:grpSp>
          <p:sp>
            <p:nvSpPr>
              <p:cNvPr id="606" name="Google Shape;606;p27"/>
              <p:cNvSpPr/>
              <p:nvPr/>
            </p:nvSpPr>
            <p:spPr>
              <a:xfrm>
                <a:off x="21" y="1913"/>
                <a:ext cx="169" cy="129"/>
              </a:xfrm>
              <a:custGeom>
                <a:rect b="b" l="l" r="r" t="t"/>
                <a:pathLst>
                  <a:path extrusionOk="0" h="21600" w="21600">
                    <a:moveTo>
                      <a:pt x="0" y="8757"/>
                    </a:moveTo>
                    <a:lnTo>
                      <a:pt x="7039" y="21600"/>
                    </a:lnTo>
                    <a:lnTo>
                      <a:pt x="21600" y="0"/>
                    </a:lnTo>
                  </a:path>
                </a:pathLst>
              </a:custGeom>
              <a:noFill/>
              <a:ln cap="flat" cmpd="sng" w="28575">
                <a:solidFill>
                  <a:schemeClr val="accent4"/>
                </a:solidFill>
                <a:prstDash val="solid"/>
                <a:miter lim="800000"/>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2953">
                  <a:solidFill>
                    <a:srgbClr val="7F7F7F"/>
                  </a:solidFill>
                  <a:latin typeface="Twentieth Century"/>
                  <a:ea typeface="Twentieth Century"/>
                  <a:cs typeface="Twentieth Century"/>
                  <a:sym typeface="Twentieth Century"/>
                </a:endParaRPr>
              </a:p>
            </p:txBody>
          </p:sp>
          <p:grpSp>
            <p:nvGrpSpPr>
              <p:cNvPr id="607" name="Google Shape;607;p27"/>
              <p:cNvGrpSpPr/>
              <p:nvPr/>
            </p:nvGrpSpPr>
            <p:grpSpPr>
              <a:xfrm>
                <a:off x="-1" y="2849"/>
                <a:ext cx="169" cy="166"/>
                <a:chOff x="-1" y="0"/>
                <a:chExt cx="169" cy="165"/>
              </a:xfrm>
            </p:grpSpPr>
            <p:cxnSp>
              <p:nvCxnSpPr>
                <p:cNvPr id="608" name="Google Shape;608;p27"/>
                <p:cNvCxnSpPr/>
                <p:nvPr/>
              </p:nvCxnSpPr>
              <p:spPr>
                <a:xfrm>
                  <a:off x="6" y="0"/>
                  <a:ext cx="155" cy="165"/>
                </a:xfrm>
                <a:prstGeom prst="straightConnector1">
                  <a:avLst/>
                </a:prstGeom>
                <a:noFill/>
                <a:ln cap="flat" cmpd="sng" w="28575">
                  <a:solidFill>
                    <a:schemeClr val="accent4"/>
                  </a:solidFill>
                  <a:prstDash val="solid"/>
                  <a:miter lim="800000"/>
                  <a:headEnd len="med" w="med" type="none"/>
                  <a:tailEnd len="med" w="med" type="none"/>
                </a:ln>
              </p:spPr>
            </p:cxnSp>
            <p:cxnSp>
              <p:nvCxnSpPr>
                <p:cNvPr id="609" name="Google Shape;609;p27"/>
                <p:cNvCxnSpPr/>
                <p:nvPr/>
              </p:nvCxnSpPr>
              <p:spPr>
                <a:xfrm flipH="1" rot="10800000">
                  <a:off x="-1" y="7"/>
                  <a:ext cx="169" cy="153"/>
                </a:xfrm>
                <a:prstGeom prst="straightConnector1">
                  <a:avLst/>
                </a:prstGeom>
                <a:noFill/>
                <a:ln cap="flat" cmpd="sng" w="28575">
                  <a:solidFill>
                    <a:schemeClr val="accent4"/>
                  </a:solidFill>
                  <a:prstDash val="solid"/>
                  <a:miter lim="800000"/>
                  <a:headEnd len="sm" w="sm" type="none"/>
                  <a:tailEnd len="sm" w="sm" type="none"/>
                </a:ln>
              </p:spPr>
            </p:cxnSp>
          </p:grpSp>
        </p:grpSp>
        <p:sp>
          <p:nvSpPr>
            <p:cNvPr id="610" name="Google Shape;610;p27"/>
            <p:cNvSpPr/>
            <p:nvPr/>
          </p:nvSpPr>
          <p:spPr>
            <a:xfrm>
              <a:off x="9832942" y="2931053"/>
              <a:ext cx="1343058" cy="2408339"/>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Info One</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Second Info Deta</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Third Info</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Info Fourth Detail</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Five</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Sixth Info Details</a:t>
              </a:r>
              <a:endParaRPr/>
            </a:p>
            <a:p>
              <a:pPr indent="0" lvl="0" marL="0" marR="0" rtl="0" algn="l">
                <a:spcBef>
                  <a:spcPts val="0"/>
                </a:spcBef>
                <a:spcAft>
                  <a:spcPts val="0"/>
                </a:spcAft>
                <a:buNone/>
              </a:pPr>
              <a:r>
                <a:t/>
              </a:r>
              <a:endParaRPr sz="1266">
                <a:solidFill>
                  <a:srgbClr val="D29E01"/>
                </a:solidFill>
                <a:latin typeface="Twentieth Century"/>
                <a:ea typeface="Twentieth Century"/>
                <a:cs typeface="Twentieth Century"/>
                <a:sym typeface="Twentieth Century"/>
              </a:endParaRPr>
            </a:p>
            <a:p>
              <a:pPr indent="0" lvl="0" marL="0" marR="0" rtl="0" algn="l">
                <a:spcBef>
                  <a:spcPts val="0"/>
                </a:spcBef>
                <a:spcAft>
                  <a:spcPts val="0"/>
                </a:spcAft>
                <a:buNone/>
              </a:pPr>
              <a:r>
                <a:rPr lang="en-US" sz="1266">
                  <a:solidFill>
                    <a:srgbClr val="D29E01"/>
                  </a:solidFill>
                  <a:latin typeface="Twentieth Century"/>
                  <a:ea typeface="Twentieth Century"/>
                  <a:cs typeface="Twentieth Century"/>
                  <a:sym typeface="Twentieth Century"/>
                </a:rPr>
                <a:t>Details Seventh</a:t>
              </a:r>
              <a:endParaRPr/>
            </a:p>
          </p:txBody>
        </p:sp>
      </p:grpSp>
      <p:sp>
        <p:nvSpPr>
          <p:cNvPr id="611" name="Google Shape;611;p27"/>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612" name="Google Shape;612;p27"/>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23"/>
                                        </p:tgtEl>
                                        <p:attrNameLst>
                                          <p:attrName>style.visibility</p:attrName>
                                        </p:attrNameLst>
                                      </p:cBhvr>
                                      <p:to>
                                        <p:strVal val="visible"/>
                                      </p:to>
                                    </p:set>
                                    <p:animEffect filter="fade" transition="in">
                                      <p:cBhvr>
                                        <p:cTn dur="1000"/>
                                        <p:tgtEl>
                                          <p:spTgt spid="52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1000"/>
                                        <p:tgtEl>
                                          <p:spTgt spid="53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41"/>
                                        </p:tgtEl>
                                        <p:attrNameLst>
                                          <p:attrName>style.visibility</p:attrName>
                                        </p:attrNameLst>
                                      </p:cBhvr>
                                      <p:to>
                                        <p:strVal val="visible"/>
                                      </p:to>
                                    </p:set>
                                    <p:animEffect filter="fade" transition="in">
                                      <p:cBhvr>
                                        <p:cTn dur="750"/>
                                        <p:tgtEl>
                                          <p:spTgt spid="541"/>
                                        </p:tgtEl>
                                      </p:cBhvr>
                                    </p:animEffect>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542"/>
                                        </p:tgtEl>
                                        <p:attrNameLst>
                                          <p:attrName>style.visibility</p:attrName>
                                        </p:attrNameLst>
                                      </p:cBhvr>
                                      <p:to>
                                        <p:strVal val="visible"/>
                                      </p:to>
                                    </p:set>
                                    <p:animEffect filter="fade" transition="in">
                                      <p:cBhvr>
                                        <p:cTn dur="750"/>
                                        <p:tgtEl>
                                          <p:spTgt spid="542"/>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539"/>
                                        </p:tgtEl>
                                        <p:attrNameLst>
                                          <p:attrName>style.visibility</p:attrName>
                                        </p:attrNameLst>
                                      </p:cBhvr>
                                      <p:to>
                                        <p:strVal val="visible"/>
                                      </p:to>
                                    </p:set>
                                    <p:animEffect filter="fade" transition="in">
                                      <p:cBhvr>
                                        <p:cTn dur="750"/>
                                        <p:tgtEl>
                                          <p:spTgt spid="539"/>
                                        </p:tgtEl>
                                      </p:cBhvr>
                                    </p:animEffect>
                                  </p:childTnLst>
                                </p:cTn>
                              </p:par>
                            </p:childTnLst>
                          </p:cTn>
                        </p:par>
                        <p:par>
                          <p:cTn fill="hold">
                            <p:stCondLst>
                              <p:cond delay="6250"/>
                            </p:stCondLst>
                            <p:childTnLst>
                              <p:par>
                                <p:cTn fill="hold" nodeType="afterEffect" presetClass="entr" presetID="10" presetSubtype="0">
                                  <p:stCondLst>
                                    <p:cond delay="0"/>
                                  </p:stCondLst>
                                  <p:childTnLst>
                                    <p:set>
                                      <p:cBhvr>
                                        <p:cTn dur="1" fill="hold">
                                          <p:stCondLst>
                                            <p:cond delay="0"/>
                                          </p:stCondLst>
                                        </p:cTn>
                                        <p:tgtEl>
                                          <p:spTgt spid="540"/>
                                        </p:tgtEl>
                                        <p:attrNameLst>
                                          <p:attrName>style.visibility</p:attrName>
                                        </p:attrNameLst>
                                      </p:cBhvr>
                                      <p:to>
                                        <p:strVal val="visible"/>
                                      </p:to>
                                    </p:set>
                                    <p:animEffect filter="fade" transition="in">
                                      <p:cBhvr>
                                        <p:cTn dur="750"/>
                                        <p:tgtEl>
                                          <p:spTgt spid="540"/>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1000"/>
                                        <p:tgtEl>
                                          <p:spTgt spid="547"/>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563"/>
                                        </p:tgtEl>
                                        <p:attrNameLst>
                                          <p:attrName>style.visibility</p:attrName>
                                        </p:attrNameLst>
                                      </p:cBhvr>
                                      <p:to>
                                        <p:strVal val="visible"/>
                                      </p:to>
                                    </p:set>
                                    <p:animEffect filter="fade" transition="in">
                                      <p:cBhvr>
                                        <p:cTn dur="1000"/>
                                        <p:tgtEl>
                                          <p:spTgt spid="563"/>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579"/>
                                        </p:tgtEl>
                                        <p:attrNameLst>
                                          <p:attrName>style.visibility</p:attrName>
                                        </p:attrNameLst>
                                      </p:cBhvr>
                                      <p:to>
                                        <p:strVal val="visible"/>
                                      </p:to>
                                    </p:set>
                                    <p:animEffect filter="fade" transition="in">
                                      <p:cBhvr>
                                        <p:cTn dur="1000"/>
                                        <p:tgtEl>
                                          <p:spTgt spid="579"/>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595"/>
                                        </p:tgtEl>
                                        <p:attrNameLst>
                                          <p:attrName>style.visibility</p:attrName>
                                        </p:attrNameLst>
                                      </p:cBhvr>
                                      <p:to>
                                        <p:strVal val="visible"/>
                                      </p:to>
                                    </p:set>
                                    <p:animEffect filter="fade" transition="in">
                                      <p:cBhvr>
                                        <p:cTn dur="1000"/>
                                        <p:tgtEl>
                                          <p:spTgt spid="595"/>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546"/>
                                        </p:tgtEl>
                                        <p:attrNameLst>
                                          <p:attrName>style.visibility</p:attrName>
                                        </p:attrNameLst>
                                      </p:cBhvr>
                                      <p:to>
                                        <p:strVal val="visible"/>
                                      </p:to>
                                    </p:set>
                                    <p:animEffect filter="fade" transition="in">
                                      <p:cBhvr>
                                        <p:cTn dur="500"/>
                                        <p:tgtEl>
                                          <p:spTgt spid="546"/>
                                        </p:tgtEl>
                                      </p:cBhvr>
                                    </p:animEffect>
                                  </p:childTnLst>
                                </p:cTn>
                              </p:par>
                            </p:childTnLst>
                          </p:cTn>
                        </p:par>
                        <p:par>
                          <p:cTn fill="hold">
                            <p:stCondLst>
                              <p:cond delay="12000"/>
                            </p:stCondLst>
                            <p:childTnLst>
                              <p:par>
                                <p:cTn fill="hold" nodeType="after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500"/>
                                        <p:tgtEl>
                                          <p:spTgt spid="543"/>
                                        </p:tgtEl>
                                      </p:cBhvr>
                                    </p:animEffect>
                                  </p:childTnLst>
                                </p:cTn>
                              </p:par>
                            </p:childTnLst>
                          </p:cTn>
                        </p:par>
                        <p:par>
                          <p:cTn fill="hold">
                            <p:stCondLst>
                              <p:cond delay="125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0"/>
          <p:cNvSpPr/>
          <p:nvPr/>
        </p:nvSpPr>
        <p:spPr>
          <a:xfrm>
            <a:off x="0" y="0"/>
            <a:ext cx="12858750"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10"/>
          <p:cNvSpPr/>
          <p:nvPr/>
        </p:nvSpPr>
        <p:spPr>
          <a:xfrm>
            <a:off x="4510855" y="2965041"/>
            <a:ext cx="4536504" cy="523212"/>
          </a:xfrm>
          <a:prstGeom prst="roundRect">
            <a:avLst>
              <a:gd fmla="val 16667" name="adj"/>
            </a:avLst>
          </a:prstGeom>
          <a:solidFill>
            <a:srgbClr val="EDE000">
              <a:alpha val="80000"/>
            </a:srgbClr>
          </a:solidFill>
          <a:ln cap="flat" cmpd="sng" w="19050">
            <a:solidFill>
              <a:schemeClr val="lt1"/>
            </a:solidFill>
            <a:prstDash val="solid"/>
            <a:miter lim="800000"/>
            <a:headEnd len="sm" w="sm" type="none"/>
            <a:tailEnd len="sm" w="sm" type="none"/>
          </a:ln>
        </p:spPr>
        <p:txBody>
          <a:bodyPr anchorCtr="0" anchor="ctr" bIns="48200" lIns="96425" spcFirstLastPara="1" rIns="96425" wrap="square" tIns="482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10"/>
          <p:cNvSpPr/>
          <p:nvPr/>
        </p:nvSpPr>
        <p:spPr>
          <a:xfrm>
            <a:off x="5806999" y="3030262"/>
            <a:ext cx="854465"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chemeClr val="lt1"/>
                </a:solidFill>
                <a:latin typeface="Twentieth Century"/>
                <a:ea typeface="Twentieth Century"/>
                <a:cs typeface="Twentieth Century"/>
                <a:sym typeface="Twentieth Century"/>
              </a:rPr>
              <a:t>Sport</a:t>
            </a:r>
            <a:endParaRPr b="1" i="0" sz="2800" u="none" cap="none" strike="noStrike">
              <a:solidFill>
                <a:schemeClr val="lt1"/>
              </a:solidFill>
              <a:latin typeface="Twentieth Century"/>
              <a:ea typeface="Twentieth Century"/>
              <a:cs typeface="Twentieth Century"/>
              <a:sym typeface="Twentieth Century"/>
            </a:endParaRPr>
          </a:p>
        </p:txBody>
      </p:sp>
      <p:sp>
        <p:nvSpPr>
          <p:cNvPr id="54" name="Google Shape;54;p10"/>
          <p:cNvSpPr/>
          <p:nvPr/>
        </p:nvSpPr>
        <p:spPr>
          <a:xfrm>
            <a:off x="4852969" y="3053092"/>
            <a:ext cx="366827" cy="366827"/>
          </a:xfrm>
          <a:prstGeom prst="ellipse">
            <a:avLst/>
          </a:prstGeom>
          <a:solidFill>
            <a:schemeClr val="dk1"/>
          </a:solidFill>
          <a:ln>
            <a:noFill/>
          </a:ln>
          <a:effectLst>
            <a:outerShdw blurRad="203200" sx="102000" rotWithShape="0" algn="tr" dir="8100000" dist="88900" sy="1020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1</a:t>
            </a:r>
            <a:endParaRPr b="0" i="0" sz="1200" u="none" cap="none" strike="noStrike">
              <a:solidFill>
                <a:schemeClr val="lt1"/>
              </a:solidFill>
              <a:latin typeface="Calibri"/>
              <a:ea typeface="Calibri"/>
              <a:cs typeface="Calibri"/>
              <a:sym typeface="Calibri"/>
            </a:endParaRPr>
          </a:p>
        </p:txBody>
      </p:sp>
      <p:sp>
        <p:nvSpPr>
          <p:cNvPr id="55" name="Google Shape;55;p10"/>
          <p:cNvSpPr/>
          <p:nvPr/>
        </p:nvSpPr>
        <p:spPr>
          <a:xfrm>
            <a:off x="4510855" y="3736197"/>
            <a:ext cx="4536504" cy="523212"/>
          </a:xfrm>
          <a:prstGeom prst="roundRect">
            <a:avLst>
              <a:gd fmla="val 16667" name="adj"/>
            </a:avLst>
          </a:prstGeom>
          <a:solidFill>
            <a:srgbClr val="EDE000">
              <a:alpha val="80000"/>
            </a:srgbClr>
          </a:solidFill>
          <a:ln cap="flat" cmpd="sng" w="19050">
            <a:solidFill>
              <a:schemeClr val="lt1"/>
            </a:solidFill>
            <a:prstDash val="solid"/>
            <a:miter lim="800000"/>
            <a:headEnd len="sm" w="sm" type="none"/>
            <a:tailEnd len="sm" w="sm" type="none"/>
          </a:ln>
        </p:spPr>
        <p:txBody>
          <a:bodyPr anchorCtr="0" anchor="ctr" bIns="48200" lIns="96425" spcFirstLastPara="1" rIns="96425" wrap="square" tIns="482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10"/>
          <p:cNvSpPr/>
          <p:nvPr/>
        </p:nvSpPr>
        <p:spPr>
          <a:xfrm>
            <a:off x="5806999" y="3801418"/>
            <a:ext cx="107247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chemeClr val="lt1"/>
                </a:solidFill>
                <a:latin typeface="Twentieth Century"/>
                <a:ea typeface="Twentieth Century"/>
                <a:cs typeface="Twentieth Century"/>
                <a:sym typeface="Twentieth Century"/>
              </a:rPr>
              <a:t>Energy</a:t>
            </a:r>
            <a:endParaRPr b="1" i="0" sz="2800" u="none" cap="none" strike="noStrike">
              <a:solidFill>
                <a:schemeClr val="lt1"/>
              </a:solidFill>
              <a:latin typeface="Twentieth Century"/>
              <a:ea typeface="Twentieth Century"/>
              <a:cs typeface="Twentieth Century"/>
              <a:sym typeface="Twentieth Century"/>
            </a:endParaRPr>
          </a:p>
        </p:txBody>
      </p:sp>
      <p:sp>
        <p:nvSpPr>
          <p:cNvPr id="57" name="Google Shape;57;p10"/>
          <p:cNvSpPr/>
          <p:nvPr/>
        </p:nvSpPr>
        <p:spPr>
          <a:xfrm>
            <a:off x="4852969" y="3824248"/>
            <a:ext cx="366827" cy="366827"/>
          </a:xfrm>
          <a:prstGeom prst="ellipse">
            <a:avLst/>
          </a:prstGeom>
          <a:solidFill>
            <a:schemeClr val="dk1"/>
          </a:solidFill>
          <a:ln>
            <a:noFill/>
          </a:ln>
          <a:effectLst>
            <a:outerShdw blurRad="203200" sx="102000" rotWithShape="0" algn="tr" dir="8100000" dist="88900" sy="1020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2</a:t>
            </a:r>
            <a:endParaRPr b="0" i="0" sz="1200" u="none" cap="none" strike="noStrike">
              <a:solidFill>
                <a:schemeClr val="lt1"/>
              </a:solidFill>
              <a:latin typeface="Calibri"/>
              <a:ea typeface="Calibri"/>
              <a:cs typeface="Calibri"/>
              <a:sym typeface="Calibri"/>
            </a:endParaRPr>
          </a:p>
        </p:txBody>
      </p:sp>
      <p:sp>
        <p:nvSpPr>
          <p:cNvPr id="58" name="Google Shape;58;p10"/>
          <p:cNvSpPr/>
          <p:nvPr/>
        </p:nvSpPr>
        <p:spPr>
          <a:xfrm>
            <a:off x="4510855" y="4510528"/>
            <a:ext cx="4536504" cy="523212"/>
          </a:xfrm>
          <a:prstGeom prst="roundRect">
            <a:avLst>
              <a:gd fmla="val 16667" name="adj"/>
            </a:avLst>
          </a:prstGeom>
          <a:solidFill>
            <a:srgbClr val="EDE000">
              <a:alpha val="80000"/>
            </a:srgbClr>
          </a:solidFill>
          <a:ln cap="flat" cmpd="sng" w="19050">
            <a:solidFill>
              <a:schemeClr val="lt1"/>
            </a:solidFill>
            <a:prstDash val="solid"/>
            <a:miter lim="800000"/>
            <a:headEnd len="sm" w="sm" type="none"/>
            <a:tailEnd len="sm" w="sm" type="none"/>
          </a:ln>
        </p:spPr>
        <p:txBody>
          <a:bodyPr anchorCtr="0" anchor="ctr" bIns="48200" lIns="96425" spcFirstLastPara="1" rIns="96425" wrap="square" tIns="482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9" name="Google Shape;59;p10"/>
          <p:cNvSpPr/>
          <p:nvPr/>
        </p:nvSpPr>
        <p:spPr>
          <a:xfrm>
            <a:off x="5806999" y="4575749"/>
            <a:ext cx="95090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chemeClr val="lt1"/>
                </a:solidFill>
                <a:latin typeface="Twentieth Century"/>
                <a:ea typeface="Twentieth Century"/>
                <a:cs typeface="Twentieth Century"/>
                <a:sym typeface="Twentieth Century"/>
              </a:rPr>
              <a:t>Game</a:t>
            </a:r>
            <a:endParaRPr b="1" i="0" sz="2800" u="none" cap="none" strike="noStrike">
              <a:solidFill>
                <a:schemeClr val="lt1"/>
              </a:solidFill>
              <a:latin typeface="Twentieth Century"/>
              <a:ea typeface="Twentieth Century"/>
              <a:cs typeface="Twentieth Century"/>
              <a:sym typeface="Twentieth Century"/>
            </a:endParaRPr>
          </a:p>
        </p:txBody>
      </p:sp>
      <p:sp>
        <p:nvSpPr>
          <p:cNvPr id="60" name="Google Shape;60;p10"/>
          <p:cNvSpPr/>
          <p:nvPr/>
        </p:nvSpPr>
        <p:spPr>
          <a:xfrm>
            <a:off x="4852969" y="4598579"/>
            <a:ext cx="366827" cy="366827"/>
          </a:xfrm>
          <a:prstGeom prst="ellipse">
            <a:avLst/>
          </a:prstGeom>
          <a:solidFill>
            <a:schemeClr val="dk1"/>
          </a:solidFill>
          <a:ln>
            <a:noFill/>
          </a:ln>
          <a:effectLst>
            <a:outerShdw blurRad="203200" sx="102000" rotWithShape="0" algn="tr" dir="8100000" dist="88900" sy="1020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3</a:t>
            </a:r>
            <a:endParaRPr b="0" i="0" sz="1200" u="none" cap="none" strike="noStrike">
              <a:solidFill>
                <a:schemeClr val="lt1"/>
              </a:solidFill>
              <a:latin typeface="Calibri"/>
              <a:ea typeface="Calibri"/>
              <a:cs typeface="Calibri"/>
              <a:sym typeface="Calibri"/>
            </a:endParaRPr>
          </a:p>
        </p:txBody>
      </p:sp>
      <p:sp>
        <p:nvSpPr>
          <p:cNvPr id="61" name="Google Shape;61;p10"/>
          <p:cNvSpPr/>
          <p:nvPr/>
        </p:nvSpPr>
        <p:spPr>
          <a:xfrm>
            <a:off x="4510855" y="5293736"/>
            <a:ext cx="4536504" cy="523212"/>
          </a:xfrm>
          <a:prstGeom prst="roundRect">
            <a:avLst>
              <a:gd fmla="val 16667" name="adj"/>
            </a:avLst>
          </a:prstGeom>
          <a:solidFill>
            <a:srgbClr val="EDE000">
              <a:alpha val="80000"/>
            </a:srgbClr>
          </a:solidFill>
          <a:ln cap="flat" cmpd="sng" w="19050">
            <a:solidFill>
              <a:schemeClr val="lt1"/>
            </a:solidFill>
            <a:prstDash val="solid"/>
            <a:miter lim="800000"/>
            <a:headEnd len="sm" w="sm" type="none"/>
            <a:tailEnd len="sm" w="sm" type="none"/>
          </a:ln>
        </p:spPr>
        <p:txBody>
          <a:bodyPr anchorCtr="0" anchor="ctr" bIns="48200" lIns="96425" spcFirstLastPara="1" rIns="96425" wrap="square" tIns="482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10"/>
          <p:cNvSpPr/>
          <p:nvPr/>
        </p:nvSpPr>
        <p:spPr>
          <a:xfrm>
            <a:off x="5806999" y="5358957"/>
            <a:ext cx="1297150"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400" u="none" cap="none" strike="noStrike">
                <a:solidFill>
                  <a:schemeClr val="lt1"/>
                </a:solidFill>
                <a:latin typeface="Twentieth Century"/>
                <a:ea typeface="Twentieth Century"/>
                <a:cs typeface="Twentieth Century"/>
                <a:sym typeface="Twentieth Century"/>
              </a:rPr>
              <a:t>Business</a:t>
            </a:r>
            <a:endParaRPr b="1" i="0" sz="2800" u="none" cap="none" strike="noStrike">
              <a:solidFill>
                <a:schemeClr val="lt1"/>
              </a:solidFill>
              <a:latin typeface="Twentieth Century"/>
              <a:ea typeface="Twentieth Century"/>
              <a:cs typeface="Twentieth Century"/>
              <a:sym typeface="Twentieth Century"/>
            </a:endParaRPr>
          </a:p>
        </p:txBody>
      </p:sp>
      <p:sp>
        <p:nvSpPr>
          <p:cNvPr id="63" name="Google Shape;63;p10"/>
          <p:cNvSpPr/>
          <p:nvPr/>
        </p:nvSpPr>
        <p:spPr>
          <a:xfrm>
            <a:off x="4852969" y="5381787"/>
            <a:ext cx="366827" cy="366827"/>
          </a:xfrm>
          <a:prstGeom prst="ellipse">
            <a:avLst/>
          </a:prstGeom>
          <a:solidFill>
            <a:schemeClr val="dk1"/>
          </a:solidFill>
          <a:ln>
            <a:noFill/>
          </a:ln>
          <a:effectLst>
            <a:outerShdw blurRad="203200" sx="102000" rotWithShape="0" algn="tr" dir="8100000" dist="88900" sy="1020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200" u="none" cap="none" strike="noStrike">
                <a:solidFill>
                  <a:schemeClr val="lt1"/>
                </a:solidFill>
                <a:latin typeface="Calibri"/>
                <a:ea typeface="Calibri"/>
                <a:cs typeface="Calibri"/>
                <a:sym typeface="Calibri"/>
              </a:rPr>
              <a:t>4</a:t>
            </a:r>
            <a:endParaRPr b="0" i="0" sz="1200" u="none" cap="none" strike="noStrike">
              <a:solidFill>
                <a:schemeClr val="lt1"/>
              </a:solidFill>
              <a:latin typeface="Calibri"/>
              <a:ea typeface="Calibri"/>
              <a:cs typeface="Calibri"/>
              <a:sym typeface="Calibri"/>
            </a:endParaRPr>
          </a:p>
        </p:txBody>
      </p:sp>
      <p:sp>
        <p:nvSpPr>
          <p:cNvPr id="64" name="Google Shape;64;p10"/>
          <p:cNvSpPr txBox="1"/>
          <p:nvPr/>
        </p:nvSpPr>
        <p:spPr>
          <a:xfrm>
            <a:off x="452711" y="1011021"/>
            <a:ext cx="3061167" cy="1574659"/>
          </a:xfrm>
          <a:prstGeom prst="rect">
            <a:avLst/>
          </a:prstGeom>
          <a:noFill/>
          <a:ln>
            <a:noFill/>
          </a:ln>
        </p:spPr>
        <p:txBody>
          <a:bodyPr anchorCtr="0" anchor="t" bIns="48175" lIns="96375" spcFirstLastPara="1" rIns="96375" wrap="square" tIns="48175">
            <a:noAutofit/>
          </a:bodyPr>
          <a:lstStyle/>
          <a:p>
            <a:pPr indent="0" lvl="0" marL="0" marR="0" rtl="0" algn="l">
              <a:spcBef>
                <a:spcPts val="0"/>
              </a:spcBef>
              <a:spcAft>
                <a:spcPts val="0"/>
              </a:spcAft>
              <a:buNone/>
            </a:pPr>
            <a:r>
              <a:t/>
            </a:r>
            <a:endParaRPr b="1" i="0" sz="6000" u="none" cap="none" strike="noStrike">
              <a:solidFill>
                <a:schemeClr val="lt1"/>
              </a:solidFill>
              <a:latin typeface="Twentieth Century"/>
              <a:ea typeface="Twentieth Century"/>
              <a:cs typeface="Twentieth Century"/>
              <a:sym typeface="Twentieth Century"/>
            </a:endParaRPr>
          </a:p>
          <a:p>
            <a:pPr indent="0" lvl="0" marL="0" marR="0" rtl="0" algn="l">
              <a:spcBef>
                <a:spcPts val="0"/>
              </a:spcBef>
              <a:spcAft>
                <a:spcPts val="0"/>
              </a:spcAft>
              <a:buNone/>
            </a:pPr>
            <a:r>
              <a:rPr b="1" i="0" lang="en-US" sz="3600" u="none" cap="none" strike="noStrike">
                <a:solidFill>
                  <a:schemeClr val="lt1"/>
                </a:solidFill>
                <a:latin typeface="Twentieth Century"/>
                <a:ea typeface="Twentieth Century"/>
                <a:cs typeface="Twentieth Century"/>
                <a:sym typeface="Twentieth Century"/>
              </a:rPr>
              <a:t>DIRECTORY</a:t>
            </a:r>
            <a:endParaRPr/>
          </a:p>
        </p:txBody>
      </p:sp>
      <p:sp>
        <p:nvSpPr>
          <p:cNvPr id="65" name="Google Shape;65;p10"/>
          <p:cNvSpPr/>
          <p:nvPr/>
        </p:nvSpPr>
        <p:spPr>
          <a:xfrm>
            <a:off x="3262194" y="0"/>
            <a:ext cx="850659" cy="2022043"/>
          </a:xfrm>
          <a:custGeom>
            <a:rect b="b" l="l" r="r" t="t"/>
            <a:pathLst>
              <a:path extrusionOk="0" h="2022043" w="850659">
                <a:moveTo>
                  <a:pt x="505511" y="0"/>
                </a:moveTo>
                <a:lnTo>
                  <a:pt x="850659" y="0"/>
                </a:lnTo>
                <a:lnTo>
                  <a:pt x="345148" y="2022043"/>
                </a:lnTo>
                <a:lnTo>
                  <a:pt x="0" y="2022043"/>
                </a:lnTo>
                <a:close/>
              </a:path>
            </a:pathLst>
          </a:custGeom>
          <a:solidFill>
            <a:srgbClr val="020202">
              <a:alpha val="8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10"/>
          <p:cNvSpPr/>
          <p:nvPr/>
        </p:nvSpPr>
        <p:spPr>
          <a:xfrm>
            <a:off x="9787237" y="3660220"/>
            <a:ext cx="1659775" cy="3572430"/>
          </a:xfrm>
          <a:custGeom>
            <a:rect b="b" l="l" r="r" t="t"/>
            <a:pathLst>
              <a:path extrusionOk="0" h="3572430" w="1659775">
                <a:moveTo>
                  <a:pt x="893107" y="0"/>
                </a:moveTo>
                <a:lnTo>
                  <a:pt x="1659775" y="0"/>
                </a:lnTo>
                <a:lnTo>
                  <a:pt x="766667" y="3572430"/>
                </a:lnTo>
                <a:lnTo>
                  <a:pt x="0" y="357243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1"/>
                                        </p:tgtEl>
                                        <p:attrNameLst>
                                          <p:attrName>style.visibility</p:attrName>
                                        </p:attrNameLst>
                                      </p:cBhvr>
                                      <p:to>
                                        <p:strVal val="visible"/>
                                      </p:to>
                                    </p:set>
                                    <p:animEffect filter="fade" transition="in">
                                      <p:cBhvr>
                                        <p:cTn dur="500"/>
                                        <p:tgtEl>
                                          <p:spTgt spid="51"/>
                                        </p:tgtEl>
                                      </p:cBhvr>
                                    </p:animEffect>
                                  </p:childTnLst>
                                </p:cTn>
                              </p:par>
                            </p:childTnLst>
                          </p:cTn>
                        </p:par>
                        <p:par>
                          <p:cTn fill="hold">
                            <p:stCondLst>
                              <p:cond delay="500"/>
                            </p:stCondLst>
                            <p:childTnLst>
                              <p:par>
                                <p:cTn fill="hold" nodeType="afterEffect" presetClass="entr" presetID="2" presetSubtype="1">
                                  <p:stCondLst>
                                    <p:cond delay="0"/>
                                  </p:stCondLst>
                                  <p:childTnLst>
                                    <p:set>
                                      <p:cBhvr>
                                        <p:cTn dur="1" fill="hold">
                                          <p:stCondLst>
                                            <p:cond delay="0"/>
                                          </p:stCondLst>
                                        </p:cTn>
                                        <p:tgtEl>
                                          <p:spTgt spid="65"/>
                                        </p:tgtEl>
                                        <p:attrNameLst>
                                          <p:attrName>style.visibility</p:attrName>
                                        </p:attrNameLst>
                                      </p:cBhvr>
                                      <p:to>
                                        <p:strVal val="visible"/>
                                      </p:to>
                                    </p:set>
                                    <p:anim calcmode="lin" valueType="num">
                                      <p:cBhvr additive="base">
                                        <p:cTn dur="500"/>
                                        <p:tgtEl>
                                          <p:spTgt spid="6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500"/>
                                        <p:tgtEl>
                                          <p:spTgt spid="66"/>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500"/>
                                        <p:tgtEl>
                                          <p:spTgt spid="64"/>
                                        </p:tgtEl>
                                        <p:attrNameLst>
                                          <p:attrName>ppt_w</p:attrName>
                                        </p:attrNameLst>
                                      </p:cBhvr>
                                      <p:tavLst>
                                        <p:tav fmla="" tm="0">
                                          <p:val>
                                            <p:strVal val="0"/>
                                          </p:val>
                                        </p:tav>
                                        <p:tav fmla="" tm="100000">
                                          <p:val>
                                            <p:strVal val="#ppt_w"/>
                                          </p:val>
                                        </p:tav>
                                      </p:tavLst>
                                    </p:anim>
                                    <p:anim calcmode="lin" valueType="num">
                                      <p:cBhvr additive="base">
                                        <p:cTn dur="500"/>
                                        <p:tgtEl>
                                          <p:spTgt spid="6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p:tgtEl>
                                          <p:spTgt spid="52"/>
                                        </p:tgtEl>
                                        <p:attrNameLst>
                                          <p:attrName>ppt_w</p:attrName>
                                        </p:attrNameLst>
                                      </p:cBhvr>
                                      <p:tavLst>
                                        <p:tav fmla="" tm="0">
                                          <p:val>
                                            <p:strVal val="0"/>
                                          </p:val>
                                        </p:tav>
                                        <p:tav fmla="" tm="100000">
                                          <p:val>
                                            <p:strVal val="#ppt_w"/>
                                          </p:val>
                                        </p:tav>
                                      </p:tavLst>
                                    </p:anim>
                                    <p:anim calcmode="lin" valueType="num">
                                      <p:cBhvr additive="base">
                                        <p:cTn dur="500"/>
                                        <p:tgtEl>
                                          <p:spTgt spid="52"/>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4"/>
                                        </p:tgtEl>
                                        <p:attrNameLst>
                                          <p:attrName>style.visibility</p:attrName>
                                        </p:attrNameLst>
                                      </p:cBhvr>
                                      <p:to>
                                        <p:strVal val="visible"/>
                                      </p:to>
                                    </p:set>
                                    <p:animEffect filter="fade" transition="in">
                                      <p:cBhvr>
                                        <p:cTn dur="500"/>
                                        <p:tgtEl>
                                          <p:spTgt spid="5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3"/>
                                        </p:tgtEl>
                                        <p:attrNameLst>
                                          <p:attrName>style.visibility</p:attrName>
                                        </p:attrNameLst>
                                      </p:cBhvr>
                                      <p:to>
                                        <p:strVal val="visible"/>
                                      </p:to>
                                    </p:set>
                                    <p:animEffect filter="fade" transition="in">
                                      <p:cBhvr>
                                        <p:cTn dur="500"/>
                                        <p:tgtEl>
                                          <p:spTgt spid="53"/>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additive="base">
                                        <p:cTn dur="500"/>
                                        <p:tgtEl>
                                          <p:spTgt spid="55"/>
                                        </p:tgtEl>
                                        <p:attrNameLst>
                                          <p:attrName>ppt_w</p:attrName>
                                        </p:attrNameLst>
                                      </p:cBhvr>
                                      <p:tavLst>
                                        <p:tav fmla="" tm="0">
                                          <p:val>
                                            <p:strVal val="0"/>
                                          </p:val>
                                        </p:tav>
                                        <p:tav fmla="" tm="100000">
                                          <p:val>
                                            <p:strVal val="#ppt_w"/>
                                          </p:val>
                                        </p:tav>
                                      </p:tavLst>
                                    </p:anim>
                                    <p:anim calcmode="lin" valueType="num">
                                      <p:cBhvr additive="base">
                                        <p:cTn dur="500"/>
                                        <p:tgtEl>
                                          <p:spTgt spid="55"/>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7"/>
                                        </p:tgtEl>
                                        <p:attrNameLst>
                                          <p:attrName>style.visibility</p:attrName>
                                        </p:attrNameLst>
                                      </p:cBhvr>
                                      <p:to>
                                        <p:strVal val="visible"/>
                                      </p:to>
                                    </p:set>
                                    <p:animEffect filter="fade" transition="in">
                                      <p:cBhvr>
                                        <p:cTn dur="500"/>
                                        <p:tgtEl>
                                          <p:spTgt spid="5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6"/>
                                        </p:tgtEl>
                                        <p:attrNameLst>
                                          <p:attrName>style.visibility</p:attrName>
                                        </p:attrNameLst>
                                      </p:cBhvr>
                                      <p:to>
                                        <p:strVal val="visible"/>
                                      </p:to>
                                    </p:set>
                                    <p:animEffect filter="fade" transition="in">
                                      <p:cBhvr>
                                        <p:cTn dur="500"/>
                                        <p:tgtEl>
                                          <p:spTgt spid="56"/>
                                        </p:tgtEl>
                                      </p:cBhvr>
                                    </p:animEffect>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p:tgtEl>
                                          <p:spTgt spid="58"/>
                                        </p:tgtEl>
                                        <p:attrNameLst>
                                          <p:attrName>ppt_w</p:attrName>
                                        </p:attrNameLst>
                                      </p:cBhvr>
                                      <p:tavLst>
                                        <p:tav fmla="" tm="0">
                                          <p:val>
                                            <p:strVal val="0"/>
                                          </p:val>
                                        </p:tav>
                                        <p:tav fmla="" tm="100000">
                                          <p:val>
                                            <p:strVal val="#ppt_w"/>
                                          </p:val>
                                        </p:tav>
                                      </p:tavLst>
                                    </p:anim>
                                    <p:anim calcmode="lin" valueType="num">
                                      <p:cBhvr additive="base">
                                        <p:cTn dur="500"/>
                                        <p:tgtEl>
                                          <p:spTgt spid="58"/>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500"/>
                                        <p:tgtEl>
                                          <p:spTgt spid="60"/>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59"/>
                                        </p:tgtEl>
                                        <p:attrNameLst>
                                          <p:attrName>style.visibility</p:attrName>
                                        </p:attrNameLst>
                                      </p:cBhvr>
                                      <p:to>
                                        <p:strVal val="visible"/>
                                      </p:to>
                                    </p:set>
                                    <p:animEffect filter="fade" transition="in">
                                      <p:cBhvr>
                                        <p:cTn dur="500"/>
                                        <p:tgtEl>
                                          <p:spTgt spid="59"/>
                                        </p:tgtEl>
                                      </p:cBhvr>
                                    </p:animEffect>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61"/>
                                        </p:tgtEl>
                                        <p:attrNameLst>
                                          <p:attrName>style.visibility</p:attrName>
                                        </p:attrNameLst>
                                      </p:cBhvr>
                                      <p:to>
                                        <p:strVal val="visible"/>
                                      </p:to>
                                    </p:set>
                                    <p:anim calcmode="lin" valueType="num">
                                      <p:cBhvr additive="base">
                                        <p:cTn dur="500"/>
                                        <p:tgtEl>
                                          <p:spTgt spid="61"/>
                                        </p:tgtEl>
                                        <p:attrNameLst>
                                          <p:attrName>ppt_w</p:attrName>
                                        </p:attrNameLst>
                                      </p:cBhvr>
                                      <p:tavLst>
                                        <p:tav fmla="" tm="0">
                                          <p:val>
                                            <p:strVal val="0"/>
                                          </p:val>
                                        </p:tav>
                                        <p:tav fmla="" tm="100000">
                                          <p:val>
                                            <p:strVal val="#ppt_w"/>
                                          </p:val>
                                        </p:tav>
                                      </p:tavLst>
                                    </p:anim>
                                    <p:anim calcmode="lin" valueType="num">
                                      <p:cBhvr additive="base">
                                        <p:cTn dur="500"/>
                                        <p:tgtEl>
                                          <p:spTgt spid="61"/>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500"/>
                                        <p:tgtEl>
                                          <p:spTgt spid="63"/>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500"/>
                                        <p:tgtEl>
                                          <p:spTgt spid="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sp>
        <p:nvSpPr>
          <p:cNvPr id="618" name="Google Shape;618;p28"/>
          <p:cNvSpPr/>
          <p:nvPr/>
        </p:nvSpPr>
        <p:spPr>
          <a:xfrm>
            <a:off x="353" y="5167206"/>
            <a:ext cx="12858044" cy="20831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9" name="Google Shape;619;p28"/>
          <p:cNvSpPr/>
          <p:nvPr/>
        </p:nvSpPr>
        <p:spPr>
          <a:xfrm>
            <a:off x="3962224" y="1078019"/>
            <a:ext cx="4875321" cy="6169025"/>
          </a:xfrm>
          <a:prstGeom prst="rect">
            <a:avLst/>
          </a:prstGeom>
          <a:blipFill rotWithShape="1">
            <a:blip r:embed="rId3">
              <a:alphaModFix/>
            </a:blip>
            <a:stretch>
              <a:fillRect b="0" l="0" r="0" t="0"/>
            </a:stretch>
          </a:blip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28"/>
          <p:cNvSpPr/>
          <p:nvPr/>
        </p:nvSpPr>
        <p:spPr>
          <a:xfrm>
            <a:off x="3337716" y="5375385"/>
            <a:ext cx="873233" cy="87323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21" name="Google Shape;621;p28"/>
          <p:cNvSpPr txBox="1"/>
          <p:nvPr/>
        </p:nvSpPr>
        <p:spPr>
          <a:xfrm>
            <a:off x="1856075" y="5324364"/>
            <a:ext cx="1424066" cy="31944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US" sz="1476">
                <a:solidFill>
                  <a:schemeClr val="lt1"/>
                </a:solidFill>
                <a:latin typeface="Twentieth Century"/>
                <a:ea typeface="Twentieth Century"/>
                <a:cs typeface="Twentieth Century"/>
                <a:sym typeface="Twentieth Century"/>
              </a:rPr>
              <a:t>Photography</a:t>
            </a:r>
            <a:endParaRPr/>
          </a:p>
        </p:txBody>
      </p:sp>
      <p:sp>
        <p:nvSpPr>
          <p:cNvPr id="622" name="Google Shape;622;p28"/>
          <p:cNvSpPr/>
          <p:nvPr/>
        </p:nvSpPr>
        <p:spPr>
          <a:xfrm>
            <a:off x="971394" y="5593748"/>
            <a:ext cx="2308747" cy="67672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266">
                <a:solidFill>
                  <a:srgbClr val="F2F2F2"/>
                </a:solidFill>
                <a:latin typeface="Twentieth Century"/>
                <a:ea typeface="Twentieth Century"/>
                <a:cs typeface="Twentieth Century"/>
                <a:sym typeface="Twentieth Century"/>
              </a:rPr>
              <a:t>Suitable for all categories business and personal presentation</a:t>
            </a:r>
            <a:endParaRPr/>
          </a:p>
        </p:txBody>
      </p:sp>
      <p:sp>
        <p:nvSpPr>
          <p:cNvPr id="623" name="Google Shape;623;p28"/>
          <p:cNvSpPr/>
          <p:nvPr/>
        </p:nvSpPr>
        <p:spPr>
          <a:xfrm>
            <a:off x="3344242" y="2640360"/>
            <a:ext cx="873233" cy="87323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24" name="Google Shape;624;p28"/>
          <p:cNvSpPr txBox="1"/>
          <p:nvPr/>
        </p:nvSpPr>
        <p:spPr>
          <a:xfrm>
            <a:off x="2092167" y="2600443"/>
            <a:ext cx="1206291" cy="31944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US" sz="1476">
                <a:solidFill>
                  <a:srgbClr val="7F7F7F"/>
                </a:solidFill>
                <a:latin typeface="Twentieth Century"/>
                <a:ea typeface="Twentieth Century"/>
                <a:cs typeface="Twentieth Century"/>
                <a:sym typeface="Twentieth Century"/>
              </a:rPr>
              <a:t>Cloud Source</a:t>
            </a:r>
            <a:endParaRPr/>
          </a:p>
        </p:txBody>
      </p:sp>
      <p:sp>
        <p:nvSpPr>
          <p:cNvPr id="625" name="Google Shape;625;p28"/>
          <p:cNvSpPr/>
          <p:nvPr/>
        </p:nvSpPr>
        <p:spPr>
          <a:xfrm>
            <a:off x="1122915" y="2886055"/>
            <a:ext cx="2175543" cy="67672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266">
                <a:solidFill>
                  <a:srgbClr val="A5A5A5"/>
                </a:solidFill>
                <a:latin typeface="Twentieth Century"/>
                <a:ea typeface="Twentieth Century"/>
                <a:cs typeface="Twentieth Century"/>
                <a:sym typeface="Twentieth Century"/>
              </a:rPr>
              <a:t>Suitable for all categories business and personal presentation</a:t>
            </a:r>
            <a:endParaRPr/>
          </a:p>
        </p:txBody>
      </p:sp>
      <p:sp>
        <p:nvSpPr>
          <p:cNvPr id="626" name="Google Shape;626;p28"/>
          <p:cNvSpPr/>
          <p:nvPr/>
        </p:nvSpPr>
        <p:spPr>
          <a:xfrm>
            <a:off x="3344242" y="4002780"/>
            <a:ext cx="873233" cy="87323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27" name="Google Shape;627;p28"/>
          <p:cNvSpPr txBox="1"/>
          <p:nvPr/>
        </p:nvSpPr>
        <p:spPr>
          <a:xfrm>
            <a:off x="1809012" y="3982937"/>
            <a:ext cx="1489447" cy="31944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US" sz="1476">
                <a:solidFill>
                  <a:srgbClr val="7F7F7F"/>
                </a:solidFill>
                <a:latin typeface="Twentieth Century"/>
                <a:ea typeface="Twentieth Century"/>
                <a:cs typeface="Twentieth Century"/>
                <a:sym typeface="Twentieth Century"/>
              </a:rPr>
              <a:t>Lovely Audience</a:t>
            </a:r>
            <a:endParaRPr/>
          </a:p>
        </p:txBody>
      </p:sp>
      <p:sp>
        <p:nvSpPr>
          <p:cNvPr id="628" name="Google Shape;628;p28"/>
          <p:cNvSpPr/>
          <p:nvPr/>
        </p:nvSpPr>
        <p:spPr>
          <a:xfrm>
            <a:off x="1433672" y="4252321"/>
            <a:ext cx="1864787" cy="67672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266">
                <a:solidFill>
                  <a:srgbClr val="A5A5A5"/>
                </a:solidFill>
                <a:latin typeface="Twentieth Century"/>
                <a:ea typeface="Twentieth Century"/>
                <a:cs typeface="Twentieth Century"/>
                <a:sym typeface="Twentieth Century"/>
              </a:rPr>
              <a:t>Suitable for all categories business and personal presentation</a:t>
            </a:r>
            <a:endParaRPr/>
          </a:p>
        </p:txBody>
      </p:sp>
      <p:sp>
        <p:nvSpPr>
          <p:cNvPr id="629" name="Google Shape;629;p28"/>
          <p:cNvSpPr/>
          <p:nvPr/>
        </p:nvSpPr>
        <p:spPr>
          <a:xfrm>
            <a:off x="8627156" y="4002780"/>
            <a:ext cx="873233" cy="873233"/>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30" name="Google Shape;630;p28"/>
          <p:cNvSpPr txBox="1"/>
          <p:nvPr/>
        </p:nvSpPr>
        <p:spPr>
          <a:xfrm>
            <a:off x="9517275" y="3984485"/>
            <a:ext cx="1933321" cy="31944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76">
                <a:solidFill>
                  <a:srgbClr val="7F7F7F"/>
                </a:solidFill>
                <a:latin typeface="Twentieth Century"/>
                <a:ea typeface="Twentieth Century"/>
                <a:cs typeface="Twentieth Century"/>
                <a:sym typeface="Twentieth Century"/>
              </a:rPr>
              <a:t>Streaming Media</a:t>
            </a:r>
            <a:endParaRPr/>
          </a:p>
        </p:txBody>
      </p:sp>
      <p:sp>
        <p:nvSpPr>
          <p:cNvPr id="631" name="Google Shape;631;p28"/>
          <p:cNvSpPr/>
          <p:nvPr/>
        </p:nvSpPr>
        <p:spPr>
          <a:xfrm>
            <a:off x="9517275" y="4253869"/>
            <a:ext cx="2143563" cy="6767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66">
                <a:solidFill>
                  <a:srgbClr val="A5A5A5"/>
                </a:solidFill>
                <a:latin typeface="Twentieth Century"/>
                <a:ea typeface="Twentieth Century"/>
                <a:cs typeface="Twentieth Century"/>
                <a:sym typeface="Twentieth Century"/>
              </a:rPr>
              <a:t>Suitable for all categories business and personal presentation</a:t>
            </a:r>
            <a:endParaRPr/>
          </a:p>
        </p:txBody>
      </p:sp>
      <p:sp>
        <p:nvSpPr>
          <p:cNvPr id="632" name="Google Shape;632;p28"/>
          <p:cNvSpPr/>
          <p:nvPr/>
        </p:nvSpPr>
        <p:spPr>
          <a:xfrm>
            <a:off x="8627156" y="5375459"/>
            <a:ext cx="873233" cy="873233"/>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33" name="Google Shape;633;p28"/>
          <p:cNvSpPr txBox="1"/>
          <p:nvPr/>
        </p:nvSpPr>
        <p:spPr>
          <a:xfrm>
            <a:off x="9543877" y="5332204"/>
            <a:ext cx="1681585" cy="31944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76">
                <a:solidFill>
                  <a:schemeClr val="lt1"/>
                </a:solidFill>
                <a:latin typeface="Twentieth Century"/>
                <a:ea typeface="Twentieth Century"/>
                <a:cs typeface="Twentieth Century"/>
                <a:sym typeface="Twentieth Century"/>
              </a:rPr>
              <a:t>Bundle Packed</a:t>
            </a:r>
            <a:endParaRPr/>
          </a:p>
        </p:txBody>
      </p:sp>
      <p:sp>
        <p:nvSpPr>
          <p:cNvPr id="634" name="Google Shape;634;p28"/>
          <p:cNvSpPr/>
          <p:nvPr/>
        </p:nvSpPr>
        <p:spPr>
          <a:xfrm>
            <a:off x="9543877" y="5601588"/>
            <a:ext cx="2388873" cy="6767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66">
                <a:solidFill>
                  <a:srgbClr val="F2F2F2"/>
                </a:solidFill>
                <a:latin typeface="Twentieth Century"/>
                <a:ea typeface="Twentieth Century"/>
                <a:cs typeface="Twentieth Century"/>
                <a:sym typeface="Twentieth Century"/>
              </a:rPr>
              <a:t>Suitable for all categories business and personal presentation</a:t>
            </a:r>
            <a:endParaRPr/>
          </a:p>
        </p:txBody>
      </p:sp>
      <p:grpSp>
        <p:nvGrpSpPr>
          <p:cNvPr id="635" name="Google Shape;635;p28"/>
          <p:cNvGrpSpPr/>
          <p:nvPr/>
        </p:nvGrpSpPr>
        <p:grpSpPr>
          <a:xfrm>
            <a:off x="8833344" y="5624187"/>
            <a:ext cx="446772" cy="390478"/>
            <a:chOff x="8296275" y="8293096"/>
            <a:chExt cx="1385888" cy="1211261"/>
          </a:xfrm>
        </p:grpSpPr>
        <p:sp>
          <p:nvSpPr>
            <p:cNvPr id="636" name="Google Shape;636;p28"/>
            <p:cNvSpPr/>
            <p:nvPr/>
          </p:nvSpPr>
          <p:spPr>
            <a:xfrm>
              <a:off x="8296275" y="8293096"/>
              <a:ext cx="1385888" cy="1211261"/>
            </a:xfrm>
            <a:custGeom>
              <a:rect b="b" l="l" r="r" t="t"/>
              <a:pathLst>
                <a:path extrusionOk="0" h="323" w="369">
                  <a:moveTo>
                    <a:pt x="368" y="190"/>
                  </a:moveTo>
                  <a:cubicBezTo>
                    <a:pt x="322" y="17"/>
                    <a:pt x="322" y="17"/>
                    <a:pt x="322" y="17"/>
                  </a:cubicBezTo>
                  <a:cubicBezTo>
                    <a:pt x="319" y="7"/>
                    <a:pt x="310" y="0"/>
                    <a:pt x="299" y="0"/>
                  </a:cubicBezTo>
                  <a:cubicBezTo>
                    <a:pt x="184" y="0"/>
                    <a:pt x="184" y="0"/>
                    <a:pt x="184" y="0"/>
                  </a:cubicBezTo>
                  <a:cubicBezTo>
                    <a:pt x="69" y="0"/>
                    <a:pt x="69" y="0"/>
                    <a:pt x="69" y="0"/>
                  </a:cubicBezTo>
                  <a:cubicBezTo>
                    <a:pt x="59" y="0"/>
                    <a:pt x="50" y="7"/>
                    <a:pt x="47" y="17"/>
                  </a:cubicBezTo>
                  <a:cubicBezTo>
                    <a:pt x="1" y="190"/>
                    <a:pt x="1" y="190"/>
                    <a:pt x="1" y="190"/>
                  </a:cubicBezTo>
                  <a:cubicBezTo>
                    <a:pt x="0" y="192"/>
                    <a:pt x="0" y="194"/>
                    <a:pt x="0" y="196"/>
                  </a:cubicBezTo>
                  <a:cubicBezTo>
                    <a:pt x="0" y="276"/>
                    <a:pt x="0" y="276"/>
                    <a:pt x="0" y="276"/>
                  </a:cubicBezTo>
                  <a:cubicBezTo>
                    <a:pt x="0" y="302"/>
                    <a:pt x="21" y="323"/>
                    <a:pt x="46" y="323"/>
                  </a:cubicBezTo>
                  <a:cubicBezTo>
                    <a:pt x="323" y="323"/>
                    <a:pt x="323" y="323"/>
                    <a:pt x="323" y="323"/>
                  </a:cubicBezTo>
                  <a:cubicBezTo>
                    <a:pt x="348" y="323"/>
                    <a:pt x="369" y="302"/>
                    <a:pt x="369" y="276"/>
                  </a:cubicBezTo>
                  <a:cubicBezTo>
                    <a:pt x="369" y="196"/>
                    <a:pt x="369" y="196"/>
                    <a:pt x="369" y="196"/>
                  </a:cubicBezTo>
                  <a:cubicBezTo>
                    <a:pt x="369" y="194"/>
                    <a:pt x="368" y="192"/>
                    <a:pt x="368" y="190"/>
                  </a:cubicBezTo>
                  <a:close/>
                  <a:moveTo>
                    <a:pt x="346" y="276"/>
                  </a:moveTo>
                  <a:cubicBezTo>
                    <a:pt x="346" y="289"/>
                    <a:pt x="335" y="299"/>
                    <a:pt x="323" y="299"/>
                  </a:cubicBezTo>
                  <a:cubicBezTo>
                    <a:pt x="46" y="299"/>
                    <a:pt x="46" y="299"/>
                    <a:pt x="46" y="299"/>
                  </a:cubicBezTo>
                  <a:cubicBezTo>
                    <a:pt x="34" y="299"/>
                    <a:pt x="23" y="289"/>
                    <a:pt x="23" y="276"/>
                  </a:cubicBezTo>
                  <a:cubicBezTo>
                    <a:pt x="23" y="196"/>
                    <a:pt x="23" y="196"/>
                    <a:pt x="23" y="196"/>
                  </a:cubicBezTo>
                  <a:cubicBezTo>
                    <a:pt x="69" y="23"/>
                    <a:pt x="69" y="23"/>
                    <a:pt x="69" y="23"/>
                  </a:cubicBezTo>
                  <a:cubicBezTo>
                    <a:pt x="299" y="23"/>
                    <a:pt x="299" y="23"/>
                    <a:pt x="299" y="23"/>
                  </a:cubicBezTo>
                  <a:cubicBezTo>
                    <a:pt x="346" y="196"/>
                    <a:pt x="346" y="196"/>
                    <a:pt x="346" y="196"/>
                  </a:cubicBezTo>
                  <a:lnTo>
                    <a:pt x="346" y="276"/>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37" name="Google Shape;637;p28"/>
            <p:cNvSpPr/>
            <p:nvPr/>
          </p:nvSpPr>
          <p:spPr>
            <a:xfrm>
              <a:off x="8461376" y="8466137"/>
              <a:ext cx="1055689" cy="776288"/>
            </a:xfrm>
            <a:custGeom>
              <a:rect b="b" l="l" r="r" t="t"/>
              <a:pathLst>
                <a:path extrusionOk="0" h="207" w="281">
                  <a:moveTo>
                    <a:pt x="229" y="0"/>
                  </a:moveTo>
                  <a:cubicBezTo>
                    <a:pt x="51" y="0"/>
                    <a:pt x="51" y="0"/>
                    <a:pt x="51" y="0"/>
                  </a:cubicBezTo>
                  <a:cubicBezTo>
                    <a:pt x="46" y="0"/>
                    <a:pt x="41" y="4"/>
                    <a:pt x="40" y="9"/>
                  </a:cubicBezTo>
                  <a:cubicBezTo>
                    <a:pt x="0" y="147"/>
                    <a:pt x="0" y="147"/>
                    <a:pt x="0" y="147"/>
                  </a:cubicBezTo>
                  <a:cubicBezTo>
                    <a:pt x="0" y="150"/>
                    <a:pt x="0" y="154"/>
                    <a:pt x="2" y="157"/>
                  </a:cubicBezTo>
                  <a:cubicBezTo>
                    <a:pt x="5" y="160"/>
                    <a:pt x="8" y="161"/>
                    <a:pt x="12" y="161"/>
                  </a:cubicBezTo>
                  <a:cubicBezTo>
                    <a:pt x="45" y="161"/>
                    <a:pt x="45" y="161"/>
                    <a:pt x="45" y="161"/>
                  </a:cubicBezTo>
                  <a:cubicBezTo>
                    <a:pt x="58" y="161"/>
                    <a:pt x="58" y="161"/>
                    <a:pt x="58" y="161"/>
                  </a:cubicBezTo>
                  <a:cubicBezTo>
                    <a:pt x="64" y="161"/>
                    <a:pt x="64" y="161"/>
                    <a:pt x="64" y="161"/>
                  </a:cubicBezTo>
                  <a:cubicBezTo>
                    <a:pt x="81" y="195"/>
                    <a:pt x="81" y="195"/>
                    <a:pt x="81" y="195"/>
                  </a:cubicBezTo>
                  <a:cubicBezTo>
                    <a:pt x="85" y="203"/>
                    <a:pt x="93" y="207"/>
                    <a:pt x="101" y="207"/>
                  </a:cubicBezTo>
                  <a:cubicBezTo>
                    <a:pt x="179" y="207"/>
                    <a:pt x="179" y="207"/>
                    <a:pt x="179" y="207"/>
                  </a:cubicBezTo>
                  <a:cubicBezTo>
                    <a:pt x="188" y="207"/>
                    <a:pt x="196" y="203"/>
                    <a:pt x="200" y="195"/>
                  </a:cubicBezTo>
                  <a:cubicBezTo>
                    <a:pt x="217" y="161"/>
                    <a:pt x="217" y="161"/>
                    <a:pt x="217" y="161"/>
                  </a:cubicBezTo>
                  <a:cubicBezTo>
                    <a:pt x="223" y="161"/>
                    <a:pt x="223" y="161"/>
                    <a:pt x="223" y="161"/>
                  </a:cubicBezTo>
                  <a:cubicBezTo>
                    <a:pt x="236" y="161"/>
                    <a:pt x="236" y="161"/>
                    <a:pt x="236" y="161"/>
                  </a:cubicBezTo>
                  <a:cubicBezTo>
                    <a:pt x="269" y="161"/>
                    <a:pt x="269" y="161"/>
                    <a:pt x="269" y="161"/>
                  </a:cubicBezTo>
                  <a:cubicBezTo>
                    <a:pt x="273" y="161"/>
                    <a:pt x="276" y="160"/>
                    <a:pt x="278" y="157"/>
                  </a:cubicBezTo>
                  <a:cubicBezTo>
                    <a:pt x="280" y="154"/>
                    <a:pt x="281" y="150"/>
                    <a:pt x="280" y="147"/>
                  </a:cubicBezTo>
                  <a:cubicBezTo>
                    <a:pt x="241" y="9"/>
                    <a:pt x="241" y="9"/>
                    <a:pt x="241" y="9"/>
                  </a:cubicBezTo>
                  <a:cubicBezTo>
                    <a:pt x="239" y="4"/>
                    <a:pt x="235" y="0"/>
                    <a:pt x="229" y="0"/>
                  </a:cubicBezTo>
                  <a:close/>
                  <a:moveTo>
                    <a:pt x="236" y="138"/>
                  </a:moveTo>
                  <a:cubicBezTo>
                    <a:pt x="217" y="138"/>
                    <a:pt x="217" y="138"/>
                    <a:pt x="217" y="138"/>
                  </a:cubicBezTo>
                  <a:cubicBezTo>
                    <a:pt x="208" y="138"/>
                    <a:pt x="200" y="143"/>
                    <a:pt x="196" y="151"/>
                  </a:cubicBezTo>
                  <a:cubicBezTo>
                    <a:pt x="179" y="184"/>
                    <a:pt x="179" y="184"/>
                    <a:pt x="179" y="184"/>
                  </a:cubicBezTo>
                  <a:cubicBezTo>
                    <a:pt x="101" y="184"/>
                    <a:pt x="101" y="184"/>
                    <a:pt x="101" y="184"/>
                  </a:cubicBezTo>
                  <a:cubicBezTo>
                    <a:pt x="85" y="151"/>
                    <a:pt x="85" y="151"/>
                    <a:pt x="85" y="151"/>
                  </a:cubicBezTo>
                  <a:cubicBezTo>
                    <a:pt x="81" y="143"/>
                    <a:pt x="73" y="138"/>
                    <a:pt x="64" y="138"/>
                  </a:cubicBezTo>
                  <a:cubicBezTo>
                    <a:pt x="45" y="138"/>
                    <a:pt x="45" y="138"/>
                    <a:pt x="45" y="138"/>
                  </a:cubicBezTo>
                  <a:cubicBezTo>
                    <a:pt x="18" y="138"/>
                    <a:pt x="18" y="138"/>
                    <a:pt x="18" y="138"/>
                  </a:cubicBezTo>
                  <a:cubicBezTo>
                    <a:pt x="51" y="12"/>
                    <a:pt x="51" y="12"/>
                    <a:pt x="51" y="12"/>
                  </a:cubicBezTo>
                  <a:cubicBezTo>
                    <a:pt x="229" y="12"/>
                    <a:pt x="229" y="12"/>
                    <a:pt x="229" y="12"/>
                  </a:cubicBezTo>
                  <a:cubicBezTo>
                    <a:pt x="263" y="138"/>
                    <a:pt x="263" y="138"/>
                    <a:pt x="263" y="138"/>
                  </a:cubicBezTo>
                  <a:lnTo>
                    <a:pt x="236" y="138"/>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grpSp>
      <p:sp>
        <p:nvSpPr>
          <p:cNvPr id="638" name="Google Shape;638;p28"/>
          <p:cNvSpPr/>
          <p:nvPr/>
        </p:nvSpPr>
        <p:spPr>
          <a:xfrm>
            <a:off x="8624744" y="2628721"/>
            <a:ext cx="873233" cy="87323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A5A5A5"/>
              </a:solidFill>
              <a:latin typeface="Calibri"/>
              <a:ea typeface="Calibri"/>
              <a:cs typeface="Calibri"/>
              <a:sym typeface="Calibri"/>
            </a:endParaRPr>
          </a:p>
        </p:txBody>
      </p:sp>
      <p:sp>
        <p:nvSpPr>
          <p:cNvPr id="639" name="Google Shape;639;p28"/>
          <p:cNvSpPr txBox="1"/>
          <p:nvPr/>
        </p:nvSpPr>
        <p:spPr>
          <a:xfrm>
            <a:off x="9541465" y="2623640"/>
            <a:ext cx="1133515" cy="31944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76">
                <a:solidFill>
                  <a:srgbClr val="7F7F7F"/>
                </a:solidFill>
                <a:latin typeface="Twentieth Century"/>
                <a:ea typeface="Twentieth Century"/>
                <a:cs typeface="Twentieth Century"/>
                <a:sym typeface="Twentieth Century"/>
              </a:rPr>
              <a:t>Print Design</a:t>
            </a:r>
            <a:endParaRPr/>
          </a:p>
        </p:txBody>
      </p:sp>
      <p:sp>
        <p:nvSpPr>
          <p:cNvPr id="640" name="Google Shape;640;p28"/>
          <p:cNvSpPr/>
          <p:nvPr/>
        </p:nvSpPr>
        <p:spPr>
          <a:xfrm>
            <a:off x="9541465" y="2893420"/>
            <a:ext cx="2238721" cy="6767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66">
                <a:solidFill>
                  <a:srgbClr val="A5A5A5"/>
                </a:solidFill>
                <a:latin typeface="Twentieth Century"/>
                <a:ea typeface="Twentieth Century"/>
                <a:cs typeface="Twentieth Century"/>
                <a:sym typeface="Twentieth Century"/>
              </a:rPr>
              <a:t>Suitable for all categories business and personal presentation</a:t>
            </a:r>
            <a:endParaRPr/>
          </a:p>
        </p:txBody>
      </p:sp>
      <p:grpSp>
        <p:nvGrpSpPr>
          <p:cNvPr id="641" name="Google Shape;641;p28"/>
          <p:cNvGrpSpPr/>
          <p:nvPr/>
        </p:nvGrpSpPr>
        <p:grpSpPr>
          <a:xfrm>
            <a:off x="8833343" y="4291885"/>
            <a:ext cx="455984" cy="348512"/>
            <a:chOff x="5516563" y="84138"/>
            <a:chExt cx="1414463" cy="1081087"/>
          </a:xfrm>
        </p:grpSpPr>
        <p:sp>
          <p:nvSpPr>
            <p:cNvPr id="642" name="Google Shape;642;p28"/>
            <p:cNvSpPr/>
            <p:nvPr/>
          </p:nvSpPr>
          <p:spPr>
            <a:xfrm>
              <a:off x="5688013" y="249238"/>
              <a:ext cx="896938" cy="698500"/>
            </a:xfrm>
            <a:custGeom>
              <a:rect b="b" l="l" r="r" t="t"/>
              <a:pathLst>
                <a:path extrusionOk="0" h="186" w="239">
                  <a:moveTo>
                    <a:pt x="214" y="9"/>
                  </a:moveTo>
                  <a:cubicBezTo>
                    <a:pt x="182" y="3"/>
                    <a:pt x="151" y="0"/>
                    <a:pt x="120" y="0"/>
                  </a:cubicBezTo>
                  <a:cubicBezTo>
                    <a:pt x="88" y="0"/>
                    <a:pt x="57" y="3"/>
                    <a:pt x="26" y="9"/>
                  </a:cubicBezTo>
                  <a:cubicBezTo>
                    <a:pt x="22" y="10"/>
                    <a:pt x="18" y="13"/>
                    <a:pt x="17" y="17"/>
                  </a:cubicBezTo>
                  <a:cubicBezTo>
                    <a:pt x="0" y="67"/>
                    <a:pt x="0" y="118"/>
                    <a:pt x="17" y="169"/>
                  </a:cubicBezTo>
                  <a:cubicBezTo>
                    <a:pt x="18" y="173"/>
                    <a:pt x="22" y="176"/>
                    <a:pt x="26" y="177"/>
                  </a:cubicBezTo>
                  <a:cubicBezTo>
                    <a:pt x="57" y="183"/>
                    <a:pt x="88" y="186"/>
                    <a:pt x="120" y="186"/>
                  </a:cubicBezTo>
                  <a:cubicBezTo>
                    <a:pt x="151" y="186"/>
                    <a:pt x="182" y="183"/>
                    <a:pt x="214" y="177"/>
                  </a:cubicBezTo>
                  <a:cubicBezTo>
                    <a:pt x="218" y="176"/>
                    <a:pt x="221" y="173"/>
                    <a:pt x="222" y="169"/>
                  </a:cubicBezTo>
                  <a:cubicBezTo>
                    <a:pt x="239" y="118"/>
                    <a:pt x="239" y="67"/>
                    <a:pt x="222" y="17"/>
                  </a:cubicBezTo>
                  <a:cubicBezTo>
                    <a:pt x="221" y="13"/>
                    <a:pt x="218" y="10"/>
                    <a:pt x="214" y="9"/>
                  </a:cubicBezTo>
                  <a:close/>
                  <a:moveTo>
                    <a:pt x="211" y="165"/>
                  </a:moveTo>
                  <a:cubicBezTo>
                    <a:pt x="150" y="178"/>
                    <a:pt x="89" y="178"/>
                    <a:pt x="28" y="165"/>
                  </a:cubicBezTo>
                  <a:cubicBezTo>
                    <a:pt x="12" y="117"/>
                    <a:pt x="12" y="69"/>
                    <a:pt x="28" y="21"/>
                  </a:cubicBezTo>
                  <a:cubicBezTo>
                    <a:pt x="89" y="8"/>
                    <a:pt x="150" y="8"/>
                    <a:pt x="211" y="21"/>
                  </a:cubicBezTo>
                  <a:cubicBezTo>
                    <a:pt x="227" y="69"/>
                    <a:pt x="227" y="117"/>
                    <a:pt x="211" y="165"/>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3" name="Google Shape;643;p28"/>
            <p:cNvSpPr/>
            <p:nvPr/>
          </p:nvSpPr>
          <p:spPr>
            <a:xfrm>
              <a:off x="5516563" y="84138"/>
              <a:ext cx="1414463" cy="1081087"/>
            </a:xfrm>
            <a:custGeom>
              <a:rect b="b" l="l" r="r" t="t"/>
              <a:pathLst>
                <a:path extrusionOk="0" h="288" w="377">
                  <a:moveTo>
                    <a:pt x="359" y="27"/>
                  </a:moveTo>
                  <a:cubicBezTo>
                    <a:pt x="357" y="17"/>
                    <a:pt x="349" y="10"/>
                    <a:pt x="340" y="9"/>
                  </a:cubicBezTo>
                  <a:cubicBezTo>
                    <a:pt x="290" y="3"/>
                    <a:pt x="239" y="0"/>
                    <a:pt x="189" y="0"/>
                  </a:cubicBezTo>
                  <a:cubicBezTo>
                    <a:pt x="138" y="0"/>
                    <a:pt x="87" y="3"/>
                    <a:pt x="37" y="9"/>
                  </a:cubicBezTo>
                  <a:cubicBezTo>
                    <a:pt x="28" y="10"/>
                    <a:pt x="20" y="17"/>
                    <a:pt x="18" y="27"/>
                  </a:cubicBezTo>
                  <a:cubicBezTo>
                    <a:pt x="0" y="101"/>
                    <a:pt x="0" y="176"/>
                    <a:pt x="18" y="250"/>
                  </a:cubicBezTo>
                  <a:cubicBezTo>
                    <a:pt x="20" y="259"/>
                    <a:pt x="28" y="266"/>
                    <a:pt x="37" y="267"/>
                  </a:cubicBezTo>
                  <a:cubicBezTo>
                    <a:pt x="61" y="270"/>
                    <a:pt x="86" y="272"/>
                    <a:pt x="110" y="274"/>
                  </a:cubicBezTo>
                  <a:cubicBezTo>
                    <a:pt x="109" y="275"/>
                    <a:pt x="108" y="275"/>
                    <a:pt x="108" y="276"/>
                  </a:cubicBezTo>
                  <a:cubicBezTo>
                    <a:pt x="108" y="283"/>
                    <a:pt x="144" y="288"/>
                    <a:pt x="189" y="288"/>
                  </a:cubicBezTo>
                  <a:cubicBezTo>
                    <a:pt x="233" y="288"/>
                    <a:pt x="269" y="283"/>
                    <a:pt x="269" y="276"/>
                  </a:cubicBezTo>
                  <a:cubicBezTo>
                    <a:pt x="269" y="275"/>
                    <a:pt x="268" y="275"/>
                    <a:pt x="267" y="274"/>
                  </a:cubicBezTo>
                  <a:cubicBezTo>
                    <a:pt x="291" y="272"/>
                    <a:pt x="316" y="270"/>
                    <a:pt x="340" y="267"/>
                  </a:cubicBezTo>
                  <a:cubicBezTo>
                    <a:pt x="349" y="266"/>
                    <a:pt x="357" y="259"/>
                    <a:pt x="359" y="250"/>
                  </a:cubicBezTo>
                  <a:cubicBezTo>
                    <a:pt x="377" y="176"/>
                    <a:pt x="377" y="101"/>
                    <a:pt x="359" y="27"/>
                  </a:cubicBezTo>
                  <a:close/>
                  <a:moveTo>
                    <a:pt x="337" y="244"/>
                  </a:moveTo>
                  <a:cubicBezTo>
                    <a:pt x="238" y="256"/>
                    <a:pt x="139" y="256"/>
                    <a:pt x="40" y="244"/>
                  </a:cubicBezTo>
                  <a:cubicBezTo>
                    <a:pt x="23" y="174"/>
                    <a:pt x="23" y="103"/>
                    <a:pt x="40" y="32"/>
                  </a:cubicBezTo>
                  <a:cubicBezTo>
                    <a:pt x="139" y="20"/>
                    <a:pt x="238" y="20"/>
                    <a:pt x="337" y="32"/>
                  </a:cubicBezTo>
                  <a:cubicBezTo>
                    <a:pt x="354" y="103"/>
                    <a:pt x="354" y="174"/>
                    <a:pt x="337" y="244"/>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4" name="Google Shape;644;p28"/>
            <p:cNvSpPr/>
            <p:nvPr/>
          </p:nvSpPr>
          <p:spPr>
            <a:xfrm>
              <a:off x="6611938" y="301625"/>
              <a:ext cx="131763" cy="128587"/>
            </a:xfrm>
            <a:custGeom>
              <a:rect b="b" l="l" r="r" t="t"/>
              <a:pathLst>
                <a:path extrusionOk="0" h="34" w="35">
                  <a:moveTo>
                    <a:pt x="17" y="34"/>
                  </a:moveTo>
                  <a:cubicBezTo>
                    <a:pt x="27" y="34"/>
                    <a:pt x="35" y="26"/>
                    <a:pt x="35" y="17"/>
                  </a:cubicBezTo>
                  <a:cubicBezTo>
                    <a:pt x="35" y="7"/>
                    <a:pt x="27" y="0"/>
                    <a:pt x="17" y="0"/>
                  </a:cubicBezTo>
                  <a:cubicBezTo>
                    <a:pt x="8" y="0"/>
                    <a:pt x="0" y="7"/>
                    <a:pt x="0" y="17"/>
                  </a:cubicBezTo>
                  <a:cubicBezTo>
                    <a:pt x="0" y="26"/>
                    <a:pt x="8" y="34"/>
                    <a:pt x="17" y="34"/>
                  </a:cubicBezTo>
                  <a:close/>
                  <a:moveTo>
                    <a:pt x="17" y="11"/>
                  </a:moveTo>
                  <a:cubicBezTo>
                    <a:pt x="21" y="11"/>
                    <a:pt x="23" y="14"/>
                    <a:pt x="23" y="17"/>
                  </a:cubicBezTo>
                  <a:cubicBezTo>
                    <a:pt x="23" y="20"/>
                    <a:pt x="21" y="23"/>
                    <a:pt x="17" y="23"/>
                  </a:cubicBezTo>
                  <a:cubicBezTo>
                    <a:pt x="14" y="23"/>
                    <a:pt x="12" y="20"/>
                    <a:pt x="12" y="17"/>
                  </a:cubicBezTo>
                  <a:cubicBezTo>
                    <a:pt x="12" y="14"/>
                    <a:pt x="14" y="11"/>
                    <a:pt x="17" y="11"/>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5" name="Google Shape;645;p28"/>
            <p:cNvSpPr/>
            <p:nvPr/>
          </p:nvSpPr>
          <p:spPr>
            <a:xfrm>
              <a:off x="6570663" y="860425"/>
              <a:ext cx="173038" cy="46037"/>
            </a:xfrm>
            <a:custGeom>
              <a:rect b="b" l="l" r="r" t="t"/>
              <a:pathLst>
                <a:path extrusionOk="0" h="12" w="46">
                  <a:moveTo>
                    <a:pt x="40" y="0"/>
                  </a:moveTo>
                  <a:cubicBezTo>
                    <a:pt x="5" y="0"/>
                    <a:pt x="5" y="0"/>
                    <a:pt x="5" y="0"/>
                  </a:cubicBezTo>
                  <a:cubicBezTo>
                    <a:pt x="2" y="0"/>
                    <a:pt x="0" y="3"/>
                    <a:pt x="0" y="6"/>
                  </a:cubicBezTo>
                  <a:cubicBezTo>
                    <a:pt x="0" y="9"/>
                    <a:pt x="2" y="12"/>
                    <a:pt x="5" y="12"/>
                  </a:cubicBezTo>
                  <a:cubicBezTo>
                    <a:pt x="40" y="12"/>
                    <a:pt x="40" y="12"/>
                    <a:pt x="40" y="12"/>
                  </a:cubicBezTo>
                  <a:cubicBezTo>
                    <a:pt x="43" y="12"/>
                    <a:pt x="46" y="9"/>
                    <a:pt x="46" y="6"/>
                  </a:cubicBezTo>
                  <a:cubicBezTo>
                    <a:pt x="46" y="3"/>
                    <a:pt x="43" y="0"/>
                    <a:pt x="40"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6" name="Google Shape;646;p28"/>
            <p:cNvSpPr/>
            <p:nvPr/>
          </p:nvSpPr>
          <p:spPr>
            <a:xfrm>
              <a:off x="6611938" y="733425"/>
              <a:ext cx="173038" cy="41275"/>
            </a:xfrm>
            <a:custGeom>
              <a:rect b="b" l="l" r="r" t="t"/>
              <a:pathLst>
                <a:path extrusionOk="0" h="11" w="46">
                  <a:moveTo>
                    <a:pt x="40" y="0"/>
                  </a:moveTo>
                  <a:cubicBezTo>
                    <a:pt x="6" y="0"/>
                    <a:pt x="6" y="0"/>
                    <a:pt x="6" y="0"/>
                  </a:cubicBezTo>
                  <a:cubicBezTo>
                    <a:pt x="3" y="0"/>
                    <a:pt x="0" y="2"/>
                    <a:pt x="0" y="5"/>
                  </a:cubicBezTo>
                  <a:cubicBezTo>
                    <a:pt x="0" y="9"/>
                    <a:pt x="3" y="11"/>
                    <a:pt x="6" y="11"/>
                  </a:cubicBezTo>
                  <a:cubicBezTo>
                    <a:pt x="40" y="11"/>
                    <a:pt x="40" y="11"/>
                    <a:pt x="40" y="11"/>
                  </a:cubicBezTo>
                  <a:cubicBezTo>
                    <a:pt x="44" y="11"/>
                    <a:pt x="46" y="9"/>
                    <a:pt x="46" y="5"/>
                  </a:cubicBezTo>
                  <a:cubicBezTo>
                    <a:pt x="46" y="2"/>
                    <a:pt x="44" y="0"/>
                    <a:pt x="40"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7" name="Google Shape;647;p28"/>
            <p:cNvSpPr/>
            <p:nvPr/>
          </p:nvSpPr>
          <p:spPr>
            <a:xfrm>
              <a:off x="6611938" y="601663"/>
              <a:ext cx="173038" cy="46037"/>
            </a:xfrm>
            <a:custGeom>
              <a:rect b="b" l="l" r="r" t="t"/>
              <a:pathLst>
                <a:path extrusionOk="0" h="12" w="46">
                  <a:moveTo>
                    <a:pt x="40" y="0"/>
                  </a:moveTo>
                  <a:cubicBezTo>
                    <a:pt x="6" y="0"/>
                    <a:pt x="6" y="0"/>
                    <a:pt x="6" y="0"/>
                  </a:cubicBezTo>
                  <a:cubicBezTo>
                    <a:pt x="3" y="0"/>
                    <a:pt x="0" y="3"/>
                    <a:pt x="0" y="6"/>
                  </a:cubicBezTo>
                  <a:cubicBezTo>
                    <a:pt x="0" y="9"/>
                    <a:pt x="3" y="12"/>
                    <a:pt x="6" y="12"/>
                  </a:cubicBezTo>
                  <a:cubicBezTo>
                    <a:pt x="40" y="12"/>
                    <a:pt x="40" y="12"/>
                    <a:pt x="40" y="12"/>
                  </a:cubicBezTo>
                  <a:cubicBezTo>
                    <a:pt x="44" y="12"/>
                    <a:pt x="46" y="9"/>
                    <a:pt x="46" y="6"/>
                  </a:cubicBezTo>
                  <a:cubicBezTo>
                    <a:pt x="46" y="3"/>
                    <a:pt x="44" y="0"/>
                    <a:pt x="40"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48" name="Google Shape;648;p28"/>
            <p:cNvSpPr/>
            <p:nvPr/>
          </p:nvSpPr>
          <p:spPr>
            <a:xfrm>
              <a:off x="5880100" y="422275"/>
              <a:ext cx="258763" cy="179387"/>
            </a:xfrm>
            <a:custGeom>
              <a:rect b="b" l="l" r="r" t="t"/>
              <a:pathLst>
                <a:path extrusionOk="0" h="48" w="69">
                  <a:moveTo>
                    <a:pt x="63" y="0"/>
                  </a:moveTo>
                  <a:cubicBezTo>
                    <a:pt x="10" y="4"/>
                    <a:pt x="10" y="4"/>
                    <a:pt x="10" y="4"/>
                  </a:cubicBezTo>
                  <a:cubicBezTo>
                    <a:pt x="7" y="4"/>
                    <a:pt x="4" y="7"/>
                    <a:pt x="3" y="10"/>
                  </a:cubicBezTo>
                  <a:cubicBezTo>
                    <a:pt x="0" y="42"/>
                    <a:pt x="0" y="42"/>
                    <a:pt x="0" y="42"/>
                  </a:cubicBezTo>
                  <a:cubicBezTo>
                    <a:pt x="0" y="46"/>
                    <a:pt x="2" y="48"/>
                    <a:pt x="5" y="48"/>
                  </a:cubicBezTo>
                  <a:cubicBezTo>
                    <a:pt x="8" y="48"/>
                    <a:pt x="11" y="46"/>
                    <a:pt x="11" y="42"/>
                  </a:cubicBezTo>
                  <a:cubicBezTo>
                    <a:pt x="13" y="21"/>
                    <a:pt x="13" y="21"/>
                    <a:pt x="13" y="21"/>
                  </a:cubicBezTo>
                  <a:cubicBezTo>
                    <a:pt x="14" y="17"/>
                    <a:pt x="16" y="15"/>
                    <a:pt x="20" y="14"/>
                  </a:cubicBezTo>
                  <a:cubicBezTo>
                    <a:pt x="63" y="11"/>
                    <a:pt x="63" y="11"/>
                    <a:pt x="63" y="11"/>
                  </a:cubicBezTo>
                  <a:cubicBezTo>
                    <a:pt x="66" y="11"/>
                    <a:pt x="69" y="9"/>
                    <a:pt x="69" y="5"/>
                  </a:cubicBezTo>
                  <a:cubicBezTo>
                    <a:pt x="69" y="2"/>
                    <a:pt x="66" y="0"/>
                    <a:pt x="63"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grpSp>
      <p:grpSp>
        <p:nvGrpSpPr>
          <p:cNvPr id="649" name="Google Shape;649;p28"/>
          <p:cNvGrpSpPr/>
          <p:nvPr/>
        </p:nvGrpSpPr>
        <p:grpSpPr>
          <a:xfrm>
            <a:off x="8843047" y="2844489"/>
            <a:ext cx="417089" cy="445236"/>
            <a:chOff x="8342313" y="10972800"/>
            <a:chExt cx="1293813" cy="1381125"/>
          </a:xfrm>
        </p:grpSpPr>
        <p:sp>
          <p:nvSpPr>
            <p:cNvPr id="650" name="Google Shape;650;p28"/>
            <p:cNvSpPr/>
            <p:nvPr/>
          </p:nvSpPr>
          <p:spPr>
            <a:xfrm>
              <a:off x="8342313" y="10972800"/>
              <a:ext cx="1293813" cy="1381125"/>
            </a:xfrm>
            <a:custGeom>
              <a:rect b="b" l="l" r="r" t="t"/>
              <a:pathLst>
                <a:path extrusionOk="0" h="368" w="345">
                  <a:moveTo>
                    <a:pt x="299" y="0"/>
                  </a:moveTo>
                  <a:cubicBezTo>
                    <a:pt x="46" y="0"/>
                    <a:pt x="46" y="0"/>
                    <a:pt x="46" y="0"/>
                  </a:cubicBezTo>
                  <a:cubicBezTo>
                    <a:pt x="20" y="0"/>
                    <a:pt x="0" y="21"/>
                    <a:pt x="0" y="46"/>
                  </a:cubicBezTo>
                  <a:cubicBezTo>
                    <a:pt x="0" y="322"/>
                    <a:pt x="0" y="322"/>
                    <a:pt x="0" y="322"/>
                  </a:cubicBezTo>
                  <a:cubicBezTo>
                    <a:pt x="0" y="348"/>
                    <a:pt x="20" y="368"/>
                    <a:pt x="46" y="368"/>
                  </a:cubicBezTo>
                  <a:cubicBezTo>
                    <a:pt x="299" y="368"/>
                    <a:pt x="299" y="368"/>
                    <a:pt x="299" y="368"/>
                  </a:cubicBezTo>
                  <a:cubicBezTo>
                    <a:pt x="324" y="368"/>
                    <a:pt x="345" y="348"/>
                    <a:pt x="345" y="322"/>
                  </a:cubicBezTo>
                  <a:cubicBezTo>
                    <a:pt x="345" y="46"/>
                    <a:pt x="345" y="46"/>
                    <a:pt x="345" y="46"/>
                  </a:cubicBezTo>
                  <a:cubicBezTo>
                    <a:pt x="345" y="21"/>
                    <a:pt x="324" y="0"/>
                    <a:pt x="299" y="0"/>
                  </a:cubicBezTo>
                  <a:close/>
                  <a:moveTo>
                    <a:pt x="322" y="322"/>
                  </a:moveTo>
                  <a:cubicBezTo>
                    <a:pt x="322" y="335"/>
                    <a:pt x="312" y="345"/>
                    <a:pt x="299" y="345"/>
                  </a:cubicBezTo>
                  <a:cubicBezTo>
                    <a:pt x="46" y="345"/>
                    <a:pt x="46" y="345"/>
                    <a:pt x="46" y="345"/>
                  </a:cubicBezTo>
                  <a:cubicBezTo>
                    <a:pt x="33" y="345"/>
                    <a:pt x="23" y="335"/>
                    <a:pt x="23" y="322"/>
                  </a:cubicBezTo>
                  <a:cubicBezTo>
                    <a:pt x="23" y="46"/>
                    <a:pt x="23" y="46"/>
                    <a:pt x="23" y="46"/>
                  </a:cubicBezTo>
                  <a:cubicBezTo>
                    <a:pt x="23" y="33"/>
                    <a:pt x="33" y="23"/>
                    <a:pt x="46" y="23"/>
                  </a:cubicBezTo>
                  <a:cubicBezTo>
                    <a:pt x="299" y="23"/>
                    <a:pt x="299" y="23"/>
                    <a:pt x="299" y="23"/>
                  </a:cubicBezTo>
                  <a:cubicBezTo>
                    <a:pt x="312" y="23"/>
                    <a:pt x="322" y="33"/>
                    <a:pt x="322" y="46"/>
                  </a:cubicBezTo>
                  <a:lnTo>
                    <a:pt x="322" y="322"/>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51" name="Google Shape;651;p28"/>
            <p:cNvSpPr/>
            <p:nvPr/>
          </p:nvSpPr>
          <p:spPr>
            <a:xfrm>
              <a:off x="8513763" y="11145838"/>
              <a:ext cx="949325" cy="863600"/>
            </a:xfrm>
            <a:custGeom>
              <a:rect b="b" l="l" r="r" t="t"/>
              <a:pathLst>
                <a:path extrusionOk="0" h="230" w="253">
                  <a:moveTo>
                    <a:pt x="241" y="0"/>
                  </a:moveTo>
                  <a:cubicBezTo>
                    <a:pt x="11" y="0"/>
                    <a:pt x="11" y="0"/>
                    <a:pt x="11" y="0"/>
                  </a:cubicBezTo>
                  <a:cubicBezTo>
                    <a:pt x="5" y="0"/>
                    <a:pt x="0" y="5"/>
                    <a:pt x="0" y="11"/>
                  </a:cubicBezTo>
                  <a:cubicBezTo>
                    <a:pt x="0" y="219"/>
                    <a:pt x="0" y="219"/>
                    <a:pt x="0" y="219"/>
                  </a:cubicBezTo>
                  <a:cubicBezTo>
                    <a:pt x="0" y="225"/>
                    <a:pt x="5" y="230"/>
                    <a:pt x="11" y="230"/>
                  </a:cubicBezTo>
                  <a:cubicBezTo>
                    <a:pt x="241" y="230"/>
                    <a:pt x="241" y="230"/>
                    <a:pt x="241" y="230"/>
                  </a:cubicBezTo>
                  <a:cubicBezTo>
                    <a:pt x="248" y="230"/>
                    <a:pt x="253" y="225"/>
                    <a:pt x="253" y="219"/>
                  </a:cubicBezTo>
                  <a:cubicBezTo>
                    <a:pt x="253" y="11"/>
                    <a:pt x="253" y="11"/>
                    <a:pt x="253" y="11"/>
                  </a:cubicBezTo>
                  <a:cubicBezTo>
                    <a:pt x="253" y="5"/>
                    <a:pt x="248" y="0"/>
                    <a:pt x="241" y="0"/>
                  </a:cubicBezTo>
                  <a:close/>
                  <a:moveTo>
                    <a:pt x="241" y="11"/>
                  </a:moveTo>
                  <a:cubicBezTo>
                    <a:pt x="241" y="171"/>
                    <a:pt x="241" y="171"/>
                    <a:pt x="241" y="171"/>
                  </a:cubicBezTo>
                  <a:cubicBezTo>
                    <a:pt x="204" y="130"/>
                    <a:pt x="204" y="130"/>
                    <a:pt x="204" y="130"/>
                  </a:cubicBezTo>
                  <a:cubicBezTo>
                    <a:pt x="202" y="128"/>
                    <a:pt x="199" y="127"/>
                    <a:pt x="195" y="127"/>
                  </a:cubicBezTo>
                  <a:cubicBezTo>
                    <a:pt x="192" y="127"/>
                    <a:pt x="189" y="128"/>
                    <a:pt x="187" y="130"/>
                  </a:cubicBezTo>
                  <a:cubicBezTo>
                    <a:pt x="157" y="164"/>
                    <a:pt x="157" y="164"/>
                    <a:pt x="157" y="164"/>
                  </a:cubicBezTo>
                  <a:cubicBezTo>
                    <a:pt x="66" y="61"/>
                    <a:pt x="66" y="61"/>
                    <a:pt x="66" y="61"/>
                  </a:cubicBezTo>
                  <a:cubicBezTo>
                    <a:pt x="64" y="59"/>
                    <a:pt x="61" y="57"/>
                    <a:pt x="57" y="57"/>
                  </a:cubicBezTo>
                  <a:cubicBezTo>
                    <a:pt x="54" y="57"/>
                    <a:pt x="51" y="59"/>
                    <a:pt x="49" y="61"/>
                  </a:cubicBezTo>
                  <a:cubicBezTo>
                    <a:pt x="11" y="105"/>
                    <a:pt x="11" y="105"/>
                    <a:pt x="11" y="105"/>
                  </a:cubicBezTo>
                  <a:cubicBezTo>
                    <a:pt x="11" y="11"/>
                    <a:pt x="11" y="11"/>
                    <a:pt x="11" y="11"/>
                  </a:cubicBezTo>
                  <a:lnTo>
                    <a:pt x="241" y="11"/>
                  </a:lnTo>
                  <a:close/>
                  <a:moveTo>
                    <a:pt x="11" y="122"/>
                  </a:moveTo>
                  <a:cubicBezTo>
                    <a:pt x="57" y="69"/>
                    <a:pt x="57" y="69"/>
                    <a:pt x="57" y="69"/>
                  </a:cubicBezTo>
                  <a:cubicBezTo>
                    <a:pt x="150" y="174"/>
                    <a:pt x="150" y="174"/>
                    <a:pt x="150" y="174"/>
                  </a:cubicBezTo>
                  <a:cubicBezTo>
                    <a:pt x="157" y="182"/>
                    <a:pt x="157" y="182"/>
                    <a:pt x="157" y="182"/>
                  </a:cubicBezTo>
                  <a:cubicBezTo>
                    <a:pt x="189" y="219"/>
                    <a:pt x="189" y="219"/>
                    <a:pt x="189" y="219"/>
                  </a:cubicBezTo>
                  <a:cubicBezTo>
                    <a:pt x="11" y="219"/>
                    <a:pt x="11" y="219"/>
                    <a:pt x="11" y="219"/>
                  </a:cubicBezTo>
                  <a:lnTo>
                    <a:pt x="11" y="122"/>
                  </a:lnTo>
                  <a:close/>
                  <a:moveTo>
                    <a:pt x="204" y="219"/>
                  </a:moveTo>
                  <a:cubicBezTo>
                    <a:pt x="165" y="173"/>
                    <a:pt x="165" y="173"/>
                    <a:pt x="165" y="173"/>
                  </a:cubicBezTo>
                  <a:cubicBezTo>
                    <a:pt x="195" y="138"/>
                    <a:pt x="195" y="138"/>
                    <a:pt x="195" y="138"/>
                  </a:cubicBezTo>
                  <a:cubicBezTo>
                    <a:pt x="241" y="188"/>
                    <a:pt x="241" y="188"/>
                    <a:pt x="241" y="188"/>
                  </a:cubicBezTo>
                  <a:cubicBezTo>
                    <a:pt x="241" y="219"/>
                    <a:pt x="241" y="219"/>
                    <a:pt x="241" y="219"/>
                  </a:cubicBezTo>
                  <a:lnTo>
                    <a:pt x="204" y="219"/>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52" name="Google Shape;652;p28"/>
            <p:cNvSpPr/>
            <p:nvPr/>
          </p:nvSpPr>
          <p:spPr>
            <a:xfrm>
              <a:off x="9032875" y="11272838"/>
              <a:ext cx="258763" cy="263525"/>
            </a:xfrm>
            <a:custGeom>
              <a:rect b="b" l="l" r="r" t="t"/>
              <a:pathLst>
                <a:path extrusionOk="0" h="70" w="69">
                  <a:moveTo>
                    <a:pt x="34" y="70"/>
                  </a:moveTo>
                  <a:cubicBezTo>
                    <a:pt x="53" y="70"/>
                    <a:pt x="69" y="54"/>
                    <a:pt x="69" y="35"/>
                  </a:cubicBezTo>
                  <a:cubicBezTo>
                    <a:pt x="69" y="16"/>
                    <a:pt x="53" y="0"/>
                    <a:pt x="34" y="0"/>
                  </a:cubicBezTo>
                  <a:cubicBezTo>
                    <a:pt x="15" y="0"/>
                    <a:pt x="0" y="16"/>
                    <a:pt x="0" y="35"/>
                  </a:cubicBezTo>
                  <a:cubicBezTo>
                    <a:pt x="0" y="54"/>
                    <a:pt x="15" y="70"/>
                    <a:pt x="34" y="70"/>
                  </a:cubicBezTo>
                  <a:close/>
                  <a:moveTo>
                    <a:pt x="34" y="12"/>
                  </a:moveTo>
                  <a:cubicBezTo>
                    <a:pt x="47" y="12"/>
                    <a:pt x="57" y="22"/>
                    <a:pt x="57" y="35"/>
                  </a:cubicBezTo>
                  <a:cubicBezTo>
                    <a:pt x="57" y="48"/>
                    <a:pt x="47" y="58"/>
                    <a:pt x="34" y="58"/>
                  </a:cubicBezTo>
                  <a:cubicBezTo>
                    <a:pt x="22" y="58"/>
                    <a:pt x="11" y="48"/>
                    <a:pt x="11" y="35"/>
                  </a:cubicBezTo>
                  <a:cubicBezTo>
                    <a:pt x="11" y="22"/>
                    <a:pt x="22" y="12"/>
                    <a:pt x="34" y="12"/>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grpSp>
      <p:grpSp>
        <p:nvGrpSpPr>
          <p:cNvPr id="653" name="Google Shape;653;p28"/>
          <p:cNvGrpSpPr/>
          <p:nvPr/>
        </p:nvGrpSpPr>
        <p:grpSpPr>
          <a:xfrm>
            <a:off x="3545439" y="5615129"/>
            <a:ext cx="445236" cy="376147"/>
            <a:chOff x="13828713" y="2805113"/>
            <a:chExt cx="1381125" cy="1166812"/>
          </a:xfrm>
        </p:grpSpPr>
        <p:sp>
          <p:nvSpPr>
            <p:cNvPr id="654" name="Google Shape;654;p28"/>
            <p:cNvSpPr/>
            <p:nvPr/>
          </p:nvSpPr>
          <p:spPr>
            <a:xfrm>
              <a:off x="14173200" y="3109913"/>
              <a:ext cx="690563" cy="690562"/>
            </a:xfrm>
            <a:custGeom>
              <a:rect b="b" l="l" r="r" t="t"/>
              <a:pathLst>
                <a:path extrusionOk="0" h="184" w="184">
                  <a:moveTo>
                    <a:pt x="92" y="0"/>
                  </a:moveTo>
                  <a:cubicBezTo>
                    <a:pt x="41" y="0"/>
                    <a:pt x="0" y="41"/>
                    <a:pt x="0" y="92"/>
                  </a:cubicBezTo>
                  <a:cubicBezTo>
                    <a:pt x="0" y="143"/>
                    <a:pt x="41" y="184"/>
                    <a:pt x="92" y="184"/>
                  </a:cubicBezTo>
                  <a:cubicBezTo>
                    <a:pt x="143" y="184"/>
                    <a:pt x="184" y="143"/>
                    <a:pt x="184" y="92"/>
                  </a:cubicBezTo>
                  <a:cubicBezTo>
                    <a:pt x="184" y="41"/>
                    <a:pt x="143" y="0"/>
                    <a:pt x="92" y="0"/>
                  </a:cubicBezTo>
                  <a:close/>
                  <a:moveTo>
                    <a:pt x="144" y="137"/>
                  </a:moveTo>
                  <a:cubicBezTo>
                    <a:pt x="119" y="166"/>
                    <a:pt x="76" y="169"/>
                    <a:pt x="47" y="144"/>
                  </a:cubicBezTo>
                  <a:cubicBezTo>
                    <a:pt x="18" y="120"/>
                    <a:pt x="15" y="76"/>
                    <a:pt x="39" y="47"/>
                  </a:cubicBezTo>
                  <a:cubicBezTo>
                    <a:pt x="64" y="18"/>
                    <a:pt x="108" y="15"/>
                    <a:pt x="137" y="39"/>
                  </a:cubicBezTo>
                  <a:cubicBezTo>
                    <a:pt x="166" y="64"/>
                    <a:pt x="169" y="108"/>
                    <a:pt x="144" y="137"/>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55" name="Google Shape;655;p28"/>
            <p:cNvSpPr/>
            <p:nvPr/>
          </p:nvSpPr>
          <p:spPr>
            <a:xfrm>
              <a:off x="14346238" y="3281363"/>
              <a:ext cx="195263" cy="195262"/>
            </a:xfrm>
            <a:custGeom>
              <a:rect b="b" l="l" r="r" t="t"/>
              <a:pathLst>
                <a:path extrusionOk="0" h="52" w="52">
                  <a:moveTo>
                    <a:pt x="46" y="0"/>
                  </a:moveTo>
                  <a:cubicBezTo>
                    <a:pt x="20" y="0"/>
                    <a:pt x="0" y="20"/>
                    <a:pt x="0" y="46"/>
                  </a:cubicBezTo>
                  <a:cubicBezTo>
                    <a:pt x="0" y="46"/>
                    <a:pt x="0" y="46"/>
                    <a:pt x="0" y="46"/>
                  </a:cubicBezTo>
                  <a:cubicBezTo>
                    <a:pt x="0" y="49"/>
                    <a:pt x="2" y="52"/>
                    <a:pt x="6" y="52"/>
                  </a:cubicBezTo>
                  <a:cubicBezTo>
                    <a:pt x="9" y="52"/>
                    <a:pt x="11" y="49"/>
                    <a:pt x="11" y="46"/>
                  </a:cubicBezTo>
                  <a:cubicBezTo>
                    <a:pt x="11" y="46"/>
                    <a:pt x="11" y="46"/>
                    <a:pt x="11" y="46"/>
                  </a:cubicBezTo>
                  <a:cubicBezTo>
                    <a:pt x="11" y="27"/>
                    <a:pt x="27" y="11"/>
                    <a:pt x="46" y="11"/>
                  </a:cubicBezTo>
                  <a:cubicBezTo>
                    <a:pt x="49" y="11"/>
                    <a:pt x="52" y="9"/>
                    <a:pt x="52" y="6"/>
                  </a:cubicBezTo>
                  <a:cubicBezTo>
                    <a:pt x="52" y="2"/>
                    <a:pt x="49" y="0"/>
                    <a:pt x="46"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56" name="Google Shape;656;p28"/>
            <p:cNvSpPr/>
            <p:nvPr/>
          </p:nvSpPr>
          <p:spPr>
            <a:xfrm>
              <a:off x="13828713" y="2805113"/>
              <a:ext cx="1381125" cy="1166812"/>
            </a:xfrm>
            <a:custGeom>
              <a:rect b="b" l="l" r="r" t="t"/>
              <a:pathLst>
                <a:path extrusionOk="0" h="311" w="368">
                  <a:moveTo>
                    <a:pt x="339" y="70"/>
                  </a:moveTo>
                  <a:cubicBezTo>
                    <a:pt x="289" y="61"/>
                    <a:pt x="289" y="61"/>
                    <a:pt x="289" y="61"/>
                  </a:cubicBezTo>
                  <a:cubicBezTo>
                    <a:pt x="273" y="22"/>
                    <a:pt x="273" y="22"/>
                    <a:pt x="273" y="22"/>
                  </a:cubicBezTo>
                  <a:cubicBezTo>
                    <a:pt x="268" y="9"/>
                    <a:pt x="256" y="0"/>
                    <a:pt x="241" y="0"/>
                  </a:cubicBezTo>
                  <a:cubicBezTo>
                    <a:pt x="126" y="0"/>
                    <a:pt x="126" y="0"/>
                    <a:pt x="126" y="0"/>
                  </a:cubicBezTo>
                  <a:cubicBezTo>
                    <a:pt x="112" y="0"/>
                    <a:pt x="99" y="9"/>
                    <a:pt x="94" y="22"/>
                  </a:cubicBezTo>
                  <a:cubicBezTo>
                    <a:pt x="78" y="61"/>
                    <a:pt x="78" y="61"/>
                    <a:pt x="78" y="61"/>
                  </a:cubicBezTo>
                  <a:cubicBezTo>
                    <a:pt x="29" y="70"/>
                    <a:pt x="29" y="70"/>
                    <a:pt x="29" y="70"/>
                  </a:cubicBezTo>
                  <a:cubicBezTo>
                    <a:pt x="12" y="73"/>
                    <a:pt x="0" y="87"/>
                    <a:pt x="0" y="104"/>
                  </a:cubicBezTo>
                  <a:cubicBezTo>
                    <a:pt x="0" y="277"/>
                    <a:pt x="0" y="277"/>
                    <a:pt x="0" y="277"/>
                  </a:cubicBezTo>
                  <a:cubicBezTo>
                    <a:pt x="0" y="296"/>
                    <a:pt x="15" y="311"/>
                    <a:pt x="34" y="311"/>
                  </a:cubicBezTo>
                  <a:cubicBezTo>
                    <a:pt x="333" y="311"/>
                    <a:pt x="333" y="311"/>
                    <a:pt x="333" y="311"/>
                  </a:cubicBezTo>
                  <a:cubicBezTo>
                    <a:pt x="353" y="311"/>
                    <a:pt x="368" y="296"/>
                    <a:pt x="368" y="277"/>
                  </a:cubicBezTo>
                  <a:cubicBezTo>
                    <a:pt x="368" y="104"/>
                    <a:pt x="368" y="104"/>
                    <a:pt x="368" y="104"/>
                  </a:cubicBezTo>
                  <a:cubicBezTo>
                    <a:pt x="368" y="87"/>
                    <a:pt x="356" y="73"/>
                    <a:pt x="339" y="70"/>
                  </a:cubicBezTo>
                  <a:close/>
                  <a:moveTo>
                    <a:pt x="345" y="277"/>
                  </a:moveTo>
                  <a:cubicBezTo>
                    <a:pt x="345" y="283"/>
                    <a:pt x="340" y="288"/>
                    <a:pt x="333" y="288"/>
                  </a:cubicBezTo>
                  <a:cubicBezTo>
                    <a:pt x="34" y="288"/>
                    <a:pt x="34" y="288"/>
                    <a:pt x="34" y="288"/>
                  </a:cubicBezTo>
                  <a:cubicBezTo>
                    <a:pt x="28" y="288"/>
                    <a:pt x="23" y="283"/>
                    <a:pt x="23" y="277"/>
                  </a:cubicBezTo>
                  <a:cubicBezTo>
                    <a:pt x="23" y="104"/>
                    <a:pt x="23" y="104"/>
                    <a:pt x="23" y="104"/>
                  </a:cubicBezTo>
                  <a:cubicBezTo>
                    <a:pt x="23" y="98"/>
                    <a:pt x="27" y="93"/>
                    <a:pt x="32" y="92"/>
                  </a:cubicBezTo>
                  <a:cubicBezTo>
                    <a:pt x="95" y="82"/>
                    <a:pt x="95" y="82"/>
                    <a:pt x="95" y="82"/>
                  </a:cubicBezTo>
                  <a:cubicBezTo>
                    <a:pt x="116" y="31"/>
                    <a:pt x="116" y="31"/>
                    <a:pt x="116" y="31"/>
                  </a:cubicBezTo>
                  <a:cubicBezTo>
                    <a:pt x="117" y="26"/>
                    <a:pt x="122" y="23"/>
                    <a:pt x="126" y="23"/>
                  </a:cubicBezTo>
                  <a:cubicBezTo>
                    <a:pt x="241" y="23"/>
                    <a:pt x="241" y="23"/>
                    <a:pt x="241" y="23"/>
                  </a:cubicBezTo>
                  <a:cubicBezTo>
                    <a:pt x="246" y="23"/>
                    <a:pt x="250" y="26"/>
                    <a:pt x="252" y="31"/>
                  </a:cubicBezTo>
                  <a:cubicBezTo>
                    <a:pt x="273" y="82"/>
                    <a:pt x="273" y="82"/>
                    <a:pt x="273" y="82"/>
                  </a:cubicBezTo>
                  <a:cubicBezTo>
                    <a:pt x="335" y="92"/>
                    <a:pt x="335" y="92"/>
                    <a:pt x="335" y="92"/>
                  </a:cubicBezTo>
                  <a:cubicBezTo>
                    <a:pt x="341" y="93"/>
                    <a:pt x="345" y="98"/>
                    <a:pt x="345" y="104"/>
                  </a:cubicBezTo>
                  <a:lnTo>
                    <a:pt x="345" y="277"/>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grpSp>
      <p:grpSp>
        <p:nvGrpSpPr>
          <p:cNvPr id="657" name="Google Shape;657;p28"/>
          <p:cNvGrpSpPr/>
          <p:nvPr/>
        </p:nvGrpSpPr>
        <p:grpSpPr>
          <a:xfrm>
            <a:off x="3537889" y="4251509"/>
            <a:ext cx="471849" cy="406341"/>
            <a:chOff x="2727325" y="-39687"/>
            <a:chExt cx="1463675" cy="1260475"/>
          </a:xfrm>
        </p:grpSpPr>
        <p:sp>
          <p:nvSpPr>
            <p:cNvPr id="658" name="Google Shape;658;p28"/>
            <p:cNvSpPr/>
            <p:nvPr/>
          </p:nvSpPr>
          <p:spPr>
            <a:xfrm>
              <a:off x="2727325" y="-39687"/>
              <a:ext cx="1463675" cy="1260475"/>
            </a:xfrm>
            <a:custGeom>
              <a:rect b="b" l="l" r="r" t="t"/>
              <a:pathLst>
                <a:path extrusionOk="0" h="336" w="390">
                  <a:moveTo>
                    <a:pt x="347" y="42"/>
                  </a:moveTo>
                  <a:cubicBezTo>
                    <a:pt x="305" y="0"/>
                    <a:pt x="238" y="0"/>
                    <a:pt x="195" y="38"/>
                  </a:cubicBezTo>
                  <a:cubicBezTo>
                    <a:pt x="152" y="0"/>
                    <a:pt x="85" y="0"/>
                    <a:pt x="43" y="42"/>
                  </a:cubicBezTo>
                  <a:cubicBezTo>
                    <a:pt x="0" y="84"/>
                    <a:pt x="0" y="154"/>
                    <a:pt x="43" y="196"/>
                  </a:cubicBezTo>
                  <a:cubicBezTo>
                    <a:pt x="55" y="208"/>
                    <a:pt x="170" y="322"/>
                    <a:pt x="170" y="322"/>
                  </a:cubicBezTo>
                  <a:cubicBezTo>
                    <a:pt x="184" y="336"/>
                    <a:pt x="206" y="336"/>
                    <a:pt x="220" y="322"/>
                  </a:cubicBezTo>
                  <a:cubicBezTo>
                    <a:pt x="220" y="322"/>
                    <a:pt x="345" y="198"/>
                    <a:pt x="347" y="196"/>
                  </a:cubicBezTo>
                  <a:cubicBezTo>
                    <a:pt x="390" y="154"/>
                    <a:pt x="390" y="84"/>
                    <a:pt x="347" y="42"/>
                  </a:cubicBezTo>
                  <a:close/>
                  <a:moveTo>
                    <a:pt x="330" y="180"/>
                  </a:moveTo>
                  <a:cubicBezTo>
                    <a:pt x="203" y="306"/>
                    <a:pt x="203" y="306"/>
                    <a:pt x="203" y="306"/>
                  </a:cubicBezTo>
                  <a:cubicBezTo>
                    <a:pt x="199" y="310"/>
                    <a:pt x="191" y="310"/>
                    <a:pt x="187" y="306"/>
                  </a:cubicBezTo>
                  <a:cubicBezTo>
                    <a:pt x="59" y="180"/>
                    <a:pt x="59" y="180"/>
                    <a:pt x="59" y="180"/>
                  </a:cubicBezTo>
                  <a:cubicBezTo>
                    <a:pt x="25" y="146"/>
                    <a:pt x="25" y="92"/>
                    <a:pt x="59" y="58"/>
                  </a:cubicBezTo>
                  <a:cubicBezTo>
                    <a:pt x="92" y="26"/>
                    <a:pt x="145" y="25"/>
                    <a:pt x="179" y="55"/>
                  </a:cubicBezTo>
                  <a:cubicBezTo>
                    <a:pt x="195" y="70"/>
                    <a:pt x="195" y="70"/>
                    <a:pt x="195" y="70"/>
                  </a:cubicBezTo>
                  <a:cubicBezTo>
                    <a:pt x="210" y="55"/>
                    <a:pt x="210" y="55"/>
                    <a:pt x="210" y="55"/>
                  </a:cubicBezTo>
                  <a:cubicBezTo>
                    <a:pt x="245" y="25"/>
                    <a:pt x="298" y="26"/>
                    <a:pt x="330" y="58"/>
                  </a:cubicBezTo>
                  <a:cubicBezTo>
                    <a:pt x="364" y="92"/>
                    <a:pt x="364" y="146"/>
                    <a:pt x="330" y="18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59" name="Google Shape;659;p28"/>
            <p:cNvSpPr/>
            <p:nvPr/>
          </p:nvSpPr>
          <p:spPr>
            <a:xfrm>
              <a:off x="2982913" y="215900"/>
              <a:ext cx="206375" cy="201612"/>
            </a:xfrm>
            <a:custGeom>
              <a:rect b="b" l="l" r="r" t="t"/>
              <a:pathLst>
                <a:path extrusionOk="0" h="54" w="55">
                  <a:moveTo>
                    <a:pt x="49" y="0"/>
                  </a:moveTo>
                  <a:cubicBezTo>
                    <a:pt x="49" y="0"/>
                    <a:pt x="49" y="0"/>
                    <a:pt x="49" y="0"/>
                  </a:cubicBezTo>
                  <a:cubicBezTo>
                    <a:pt x="22" y="0"/>
                    <a:pt x="0" y="21"/>
                    <a:pt x="0" y="48"/>
                  </a:cubicBezTo>
                  <a:cubicBezTo>
                    <a:pt x="0" y="48"/>
                    <a:pt x="0" y="48"/>
                    <a:pt x="0" y="48"/>
                  </a:cubicBezTo>
                  <a:cubicBezTo>
                    <a:pt x="0" y="52"/>
                    <a:pt x="3" y="54"/>
                    <a:pt x="6" y="54"/>
                  </a:cubicBezTo>
                  <a:cubicBezTo>
                    <a:pt x="9" y="54"/>
                    <a:pt x="12" y="52"/>
                    <a:pt x="12" y="48"/>
                  </a:cubicBezTo>
                  <a:cubicBezTo>
                    <a:pt x="12" y="48"/>
                    <a:pt x="12" y="48"/>
                    <a:pt x="12" y="48"/>
                  </a:cubicBezTo>
                  <a:cubicBezTo>
                    <a:pt x="12" y="28"/>
                    <a:pt x="29" y="11"/>
                    <a:pt x="49" y="11"/>
                  </a:cubicBezTo>
                  <a:cubicBezTo>
                    <a:pt x="49" y="11"/>
                    <a:pt x="49" y="11"/>
                    <a:pt x="49" y="11"/>
                  </a:cubicBezTo>
                  <a:cubicBezTo>
                    <a:pt x="52" y="11"/>
                    <a:pt x="55" y="8"/>
                    <a:pt x="55" y="5"/>
                  </a:cubicBezTo>
                  <a:cubicBezTo>
                    <a:pt x="55" y="2"/>
                    <a:pt x="52" y="0"/>
                    <a:pt x="49"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grpSp>
      <p:sp>
        <p:nvSpPr>
          <p:cNvPr id="660" name="Google Shape;660;p28"/>
          <p:cNvSpPr/>
          <p:nvPr/>
        </p:nvSpPr>
        <p:spPr>
          <a:xfrm>
            <a:off x="3551196" y="2918307"/>
            <a:ext cx="445236" cy="320877"/>
          </a:xfrm>
          <a:custGeom>
            <a:rect b="b" l="l" r="r" t="t"/>
            <a:pathLst>
              <a:path extrusionOk="0" h="265" w="368">
                <a:moveTo>
                  <a:pt x="298" y="94"/>
                </a:moveTo>
                <a:cubicBezTo>
                  <a:pt x="293" y="41"/>
                  <a:pt x="250" y="0"/>
                  <a:pt x="196" y="0"/>
                </a:cubicBezTo>
                <a:cubicBezTo>
                  <a:pt x="154" y="0"/>
                  <a:pt x="118" y="25"/>
                  <a:pt x="102" y="60"/>
                </a:cubicBezTo>
                <a:cubicBezTo>
                  <a:pt x="97" y="59"/>
                  <a:pt x="92" y="58"/>
                  <a:pt x="86" y="58"/>
                </a:cubicBezTo>
                <a:cubicBezTo>
                  <a:pt x="58" y="58"/>
                  <a:pt x="35" y="81"/>
                  <a:pt x="35" y="109"/>
                </a:cubicBezTo>
                <a:cubicBezTo>
                  <a:pt x="35" y="115"/>
                  <a:pt x="36" y="120"/>
                  <a:pt x="37" y="126"/>
                </a:cubicBezTo>
                <a:cubicBezTo>
                  <a:pt x="15" y="139"/>
                  <a:pt x="0" y="162"/>
                  <a:pt x="0" y="190"/>
                </a:cubicBezTo>
                <a:cubicBezTo>
                  <a:pt x="0" y="231"/>
                  <a:pt x="34" y="265"/>
                  <a:pt x="75" y="265"/>
                </a:cubicBezTo>
                <a:cubicBezTo>
                  <a:pt x="75" y="265"/>
                  <a:pt x="75" y="265"/>
                  <a:pt x="75" y="265"/>
                </a:cubicBezTo>
                <a:cubicBezTo>
                  <a:pt x="282" y="265"/>
                  <a:pt x="282" y="265"/>
                  <a:pt x="282" y="265"/>
                </a:cubicBezTo>
                <a:cubicBezTo>
                  <a:pt x="282" y="265"/>
                  <a:pt x="282" y="265"/>
                  <a:pt x="282" y="265"/>
                </a:cubicBezTo>
                <a:cubicBezTo>
                  <a:pt x="330" y="265"/>
                  <a:pt x="368" y="226"/>
                  <a:pt x="368" y="178"/>
                </a:cubicBezTo>
                <a:cubicBezTo>
                  <a:pt x="368" y="136"/>
                  <a:pt x="338" y="101"/>
                  <a:pt x="298" y="94"/>
                </a:cubicBezTo>
                <a:close/>
                <a:moveTo>
                  <a:pt x="282" y="242"/>
                </a:moveTo>
                <a:cubicBezTo>
                  <a:pt x="282" y="242"/>
                  <a:pt x="282" y="242"/>
                  <a:pt x="282" y="242"/>
                </a:cubicBezTo>
                <a:cubicBezTo>
                  <a:pt x="75" y="242"/>
                  <a:pt x="75" y="242"/>
                  <a:pt x="75" y="242"/>
                </a:cubicBezTo>
                <a:cubicBezTo>
                  <a:pt x="46" y="242"/>
                  <a:pt x="23" y="219"/>
                  <a:pt x="23" y="190"/>
                </a:cubicBezTo>
                <a:cubicBezTo>
                  <a:pt x="23" y="172"/>
                  <a:pt x="33" y="155"/>
                  <a:pt x="49" y="145"/>
                </a:cubicBezTo>
                <a:cubicBezTo>
                  <a:pt x="65" y="136"/>
                  <a:pt x="66" y="135"/>
                  <a:pt x="59" y="118"/>
                </a:cubicBezTo>
                <a:cubicBezTo>
                  <a:pt x="58" y="115"/>
                  <a:pt x="58" y="112"/>
                  <a:pt x="58" y="109"/>
                </a:cubicBezTo>
                <a:cubicBezTo>
                  <a:pt x="58" y="94"/>
                  <a:pt x="70" y="81"/>
                  <a:pt x="86" y="81"/>
                </a:cubicBezTo>
                <a:cubicBezTo>
                  <a:pt x="86" y="81"/>
                  <a:pt x="94" y="80"/>
                  <a:pt x="102" y="83"/>
                </a:cubicBezTo>
                <a:cubicBezTo>
                  <a:pt x="115" y="89"/>
                  <a:pt x="117" y="83"/>
                  <a:pt x="123" y="70"/>
                </a:cubicBezTo>
                <a:cubicBezTo>
                  <a:pt x="136" y="41"/>
                  <a:pt x="165" y="23"/>
                  <a:pt x="196" y="23"/>
                </a:cubicBezTo>
                <a:cubicBezTo>
                  <a:pt x="237" y="23"/>
                  <a:pt x="271" y="54"/>
                  <a:pt x="275" y="96"/>
                </a:cubicBezTo>
                <a:cubicBezTo>
                  <a:pt x="277" y="112"/>
                  <a:pt x="277" y="112"/>
                  <a:pt x="294" y="116"/>
                </a:cubicBezTo>
                <a:cubicBezTo>
                  <a:pt x="324" y="122"/>
                  <a:pt x="345" y="148"/>
                  <a:pt x="345" y="178"/>
                </a:cubicBezTo>
                <a:cubicBezTo>
                  <a:pt x="345" y="213"/>
                  <a:pt x="317" y="242"/>
                  <a:pt x="282" y="242"/>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rgbClr val="A5A5A5"/>
              </a:solidFill>
              <a:latin typeface="Twentieth Century"/>
              <a:ea typeface="Twentieth Century"/>
              <a:cs typeface="Twentieth Century"/>
              <a:sym typeface="Twentieth Century"/>
            </a:endParaRPr>
          </a:p>
        </p:txBody>
      </p:sp>
      <p:sp>
        <p:nvSpPr>
          <p:cNvPr id="661" name="Google Shape;661;p28"/>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662" name="Google Shape;662;p28"/>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618"/>
                                        </p:tgtEl>
                                        <p:attrNameLst>
                                          <p:attrName>style.visibility</p:attrName>
                                        </p:attrNameLst>
                                      </p:cBhvr>
                                      <p:to>
                                        <p:strVal val="visible"/>
                                      </p:to>
                                    </p:set>
                                    <p:anim calcmode="lin" valueType="num">
                                      <p:cBhvr additive="base">
                                        <p:cTn dur="500"/>
                                        <p:tgtEl>
                                          <p:spTgt spid="618"/>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619"/>
                                        </p:tgtEl>
                                        <p:attrNameLst>
                                          <p:attrName>style.visibility</p:attrName>
                                        </p:attrNameLst>
                                      </p:cBhvr>
                                      <p:to>
                                        <p:strVal val="visible"/>
                                      </p:to>
                                    </p:set>
                                    <p:anim calcmode="lin" valueType="num">
                                      <p:cBhvr additive="base">
                                        <p:cTn dur="1000"/>
                                        <p:tgtEl>
                                          <p:spTgt spid="619"/>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60"/>
                                        </p:tgtEl>
                                        <p:attrNameLst>
                                          <p:attrName>style.visibility</p:attrName>
                                        </p:attrNameLst>
                                      </p:cBhvr>
                                      <p:to>
                                        <p:strVal val="visible"/>
                                      </p:to>
                                    </p:set>
                                    <p:anim calcmode="lin" valueType="num">
                                      <p:cBhvr additive="base">
                                        <p:cTn dur="500"/>
                                        <p:tgtEl>
                                          <p:spTgt spid="660"/>
                                        </p:tgtEl>
                                        <p:attrNameLst>
                                          <p:attrName>ppt_w</p:attrName>
                                        </p:attrNameLst>
                                      </p:cBhvr>
                                      <p:tavLst>
                                        <p:tav fmla="" tm="0">
                                          <p:val>
                                            <p:strVal val="0"/>
                                          </p:val>
                                        </p:tav>
                                        <p:tav fmla="" tm="100000">
                                          <p:val>
                                            <p:strVal val="#ppt_w"/>
                                          </p:val>
                                        </p:tav>
                                      </p:tavLst>
                                    </p:anim>
                                    <p:anim calcmode="lin" valueType="num">
                                      <p:cBhvr additive="base">
                                        <p:cTn dur="500"/>
                                        <p:tgtEl>
                                          <p:spTgt spid="660"/>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500"/>
                                        <p:tgtEl>
                                          <p:spTgt spid="625"/>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626"/>
                                        </p:tgtEl>
                                        <p:attrNameLst>
                                          <p:attrName>style.visibility</p:attrName>
                                        </p:attrNameLst>
                                      </p:cBhvr>
                                      <p:to>
                                        <p:strVal val="visible"/>
                                      </p:to>
                                    </p:set>
                                    <p:animEffect filter="fade" transition="in">
                                      <p:cBhvr>
                                        <p:cTn dur="500"/>
                                        <p:tgtEl>
                                          <p:spTgt spid="626"/>
                                        </p:tgtEl>
                                      </p:cBhvr>
                                    </p:animEffect>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657"/>
                                        </p:tgtEl>
                                        <p:attrNameLst>
                                          <p:attrName>style.visibility</p:attrName>
                                        </p:attrNameLst>
                                      </p:cBhvr>
                                      <p:to>
                                        <p:strVal val="visible"/>
                                      </p:to>
                                    </p:set>
                                    <p:anim calcmode="lin" valueType="num">
                                      <p:cBhvr additive="base">
                                        <p:cTn dur="500"/>
                                        <p:tgtEl>
                                          <p:spTgt spid="657"/>
                                        </p:tgtEl>
                                        <p:attrNameLst>
                                          <p:attrName>ppt_w</p:attrName>
                                        </p:attrNameLst>
                                      </p:cBhvr>
                                      <p:tavLst>
                                        <p:tav fmla="" tm="0">
                                          <p:val>
                                            <p:strVal val="0"/>
                                          </p:val>
                                        </p:tav>
                                        <p:tav fmla="" tm="100000">
                                          <p:val>
                                            <p:strVal val="#ppt_w"/>
                                          </p:val>
                                        </p:tav>
                                      </p:tavLst>
                                    </p:anim>
                                    <p:anim calcmode="lin" valueType="num">
                                      <p:cBhvr additive="base">
                                        <p:cTn dur="500"/>
                                        <p:tgtEl>
                                          <p:spTgt spid="657"/>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629"/>
                                        </p:tgtEl>
                                        <p:attrNameLst>
                                          <p:attrName>style.visibility</p:attrName>
                                        </p:attrNameLst>
                                      </p:cBhvr>
                                      <p:to>
                                        <p:strVal val="visible"/>
                                      </p:to>
                                    </p:set>
                                    <p:animEffect filter="fade" transition="in">
                                      <p:cBhvr>
                                        <p:cTn dur="500"/>
                                        <p:tgtEl>
                                          <p:spTgt spid="629"/>
                                        </p:tgtEl>
                                      </p:cBhvr>
                                    </p:animEffect>
                                  </p:childTnLst>
                                </p:cTn>
                              </p:par>
                            </p:childTnLst>
                          </p:cTn>
                        </p:par>
                        <p:par>
                          <p:cTn fill="hold">
                            <p:stCondLst>
                              <p:cond delay="8000"/>
                            </p:stCondLst>
                            <p:childTnLst>
                              <p:par>
                                <p:cTn fill="hold" nodeType="afterEffect" presetClass="entr" presetID="23" presetSubtype="16">
                                  <p:stCondLst>
                                    <p:cond delay="0"/>
                                  </p:stCondLst>
                                  <p:childTnLst>
                                    <p:set>
                                      <p:cBhvr>
                                        <p:cTn dur="1" fill="hold">
                                          <p:stCondLst>
                                            <p:cond delay="0"/>
                                          </p:stCondLst>
                                        </p:cTn>
                                        <p:tgtEl>
                                          <p:spTgt spid="641"/>
                                        </p:tgtEl>
                                        <p:attrNameLst>
                                          <p:attrName>style.visibility</p:attrName>
                                        </p:attrNameLst>
                                      </p:cBhvr>
                                      <p:to>
                                        <p:strVal val="visible"/>
                                      </p:to>
                                    </p:set>
                                    <p:anim calcmode="lin" valueType="num">
                                      <p:cBhvr additive="base">
                                        <p:cTn dur="500"/>
                                        <p:tgtEl>
                                          <p:spTgt spid="641"/>
                                        </p:tgtEl>
                                        <p:attrNameLst>
                                          <p:attrName>ppt_w</p:attrName>
                                        </p:attrNameLst>
                                      </p:cBhvr>
                                      <p:tavLst>
                                        <p:tav fmla="" tm="0">
                                          <p:val>
                                            <p:strVal val="0"/>
                                          </p:val>
                                        </p:tav>
                                        <p:tav fmla="" tm="100000">
                                          <p:val>
                                            <p:strVal val="#ppt_w"/>
                                          </p:val>
                                        </p:tav>
                                      </p:tavLst>
                                    </p:anim>
                                    <p:anim calcmode="lin" valueType="num">
                                      <p:cBhvr additive="base">
                                        <p:cTn dur="500"/>
                                        <p:tgtEl>
                                          <p:spTgt spid="641"/>
                                        </p:tgtEl>
                                        <p:attrNameLst>
                                          <p:attrName>ppt_h</p:attrName>
                                        </p:attrNameLst>
                                      </p:cBhvr>
                                      <p:tavLst>
                                        <p:tav fmla="" tm="0">
                                          <p:val>
                                            <p:strVal val="0"/>
                                          </p:val>
                                        </p:tav>
                                        <p:tav fmla="" tm="100000">
                                          <p:val>
                                            <p:strVal val="#ppt_h"/>
                                          </p:val>
                                        </p:tav>
                                      </p:tavLst>
                                    </p:anim>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630"/>
                                        </p:tgtEl>
                                        <p:attrNameLst>
                                          <p:attrName>style.visibility</p:attrName>
                                        </p:attrNameLst>
                                      </p:cBhvr>
                                      <p:to>
                                        <p:strVal val="visible"/>
                                      </p:to>
                                    </p:set>
                                    <p:animEffect filter="fade" transition="in">
                                      <p:cBhvr>
                                        <p:cTn dur="500"/>
                                        <p:tgtEl>
                                          <p:spTgt spid="630"/>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500"/>
                                        <p:tgtEl>
                                          <p:spTgt spid="631"/>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0"/>
                            </p:stCondLst>
                            <p:childTnLst>
                              <p:par>
                                <p:cTn fill="hold" nodeType="afterEffect" presetClass="entr" presetID="23" presetSubtype="16">
                                  <p:stCondLst>
                                    <p:cond delay="0"/>
                                  </p:stCondLst>
                                  <p:childTnLst>
                                    <p:set>
                                      <p:cBhvr>
                                        <p:cTn dur="1" fill="hold">
                                          <p:stCondLst>
                                            <p:cond delay="0"/>
                                          </p:stCondLst>
                                        </p:cTn>
                                        <p:tgtEl>
                                          <p:spTgt spid="653"/>
                                        </p:tgtEl>
                                        <p:attrNameLst>
                                          <p:attrName>style.visibility</p:attrName>
                                        </p:attrNameLst>
                                      </p:cBhvr>
                                      <p:to>
                                        <p:strVal val="visible"/>
                                      </p:to>
                                    </p:set>
                                    <p:anim calcmode="lin" valueType="num">
                                      <p:cBhvr additive="base">
                                        <p:cTn dur="500"/>
                                        <p:tgtEl>
                                          <p:spTgt spid="653"/>
                                        </p:tgtEl>
                                        <p:attrNameLst>
                                          <p:attrName>ppt_w</p:attrName>
                                        </p:attrNameLst>
                                      </p:cBhvr>
                                      <p:tavLst>
                                        <p:tav fmla="" tm="0">
                                          <p:val>
                                            <p:strVal val="0"/>
                                          </p:val>
                                        </p:tav>
                                        <p:tav fmla="" tm="100000">
                                          <p:val>
                                            <p:strVal val="#ppt_w"/>
                                          </p:val>
                                        </p:tav>
                                      </p:tavLst>
                                    </p:anim>
                                    <p:anim calcmode="lin" valueType="num">
                                      <p:cBhvr additive="base">
                                        <p:cTn dur="500"/>
                                        <p:tgtEl>
                                          <p:spTgt spid="653"/>
                                        </p:tgtEl>
                                        <p:attrNameLst>
                                          <p:attrName>ppt_h</p:attrName>
                                        </p:attrNameLst>
                                      </p:cBhvr>
                                      <p:tavLst>
                                        <p:tav fmla="" tm="0">
                                          <p:val>
                                            <p:strVal val="0"/>
                                          </p:val>
                                        </p:tav>
                                        <p:tav fmla="" tm="100000">
                                          <p:val>
                                            <p:strVal val="#ppt_h"/>
                                          </p:val>
                                        </p:tav>
                                      </p:tavLst>
                                    </p:anim>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500"/>
                                        <p:tgtEl>
                                          <p:spTgt spid="621"/>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500"/>
                                        <p:tgtEl>
                                          <p:spTgt spid="622"/>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632"/>
                                        </p:tgtEl>
                                        <p:attrNameLst>
                                          <p:attrName>style.visibility</p:attrName>
                                        </p:attrNameLst>
                                      </p:cBhvr>
                                      <p:to>
                                        <p:strVal val="visible"/>
                                      </p:to>
                                    </p:set>
                                    <p:animEffect filter="fade" transition="in">
                                      <p:cBhvr>
                                        <p:cTn dur="500"/>
                                        <p:tgtEl>
                                          <p:spTgt spid="632"/>
                                        </p:tgtEl>
                                      </p:cBhvr>
                                    </p:animEffect>
                                  </p:childTnLst>
                                </p:cTn>
                              </p:par>
                            </p:childTnLst>
                          </p:cTn>
                        </p:par>
                        <p:par>
                          <p:cTn fill="hold">
                            <p:stCondLst>
                              <p:cond delay="12000"/>
                            </p:stCondLst>
                            <p:childTnLst>
                              <p:par>
                                <p:cTn fill="hold" nodeType="afterEffect" presetClass="entr" presetID="23" presetSubtype="16">
                                  <p:stCondLst>
                                    <p:cond delay="0"/>
                                  </p:stCondLst>
                                  <p:childTnLst>
                                    <p:set>
                                      <p:cBhvr>
                                        <p:cTn dur="1" fill="hold">
                                          <p:stCondLst>
                                            <p:cond delay="0"/>
                                          </p:stCondLst>
                                        </p:cTn>
                                        <p:tgtEl>
                                          <p:spTgt spid="635"/>
                                        </p:tgtEl>
                                        <p:attrNameLst>
                                          <p:attrName>style.visibility</p:attrName>
                                        </p:attrNameLst>
                                      </p:cBhvr>
                                      <p:to>
                                        <p:strVal val="visible"/>
                                      </p:to>
                                    </p:set>
                                    <p:anim calcmode="lin" valueType="num">
                                      <p:cBhvr additive="base">
                                        <p:cTn dur="500"/>
                                        <p:tgtEl>
                                          <p:spTgt spid="635"/>
                                        </p:tgtEl>
                                        <p:attrNameLst>
                                          <p:attrName>ppt_w</p:attrName>
                                        </p:attrNameLst>
                                      </p:cBhvr>
                                      <p:tavLst>
                                        <p:tav fmla="" tm="0">
                                          <p:val>
                                            <p:strVal val="0"/>
                                          </p:val>
                                        </p:tav>
                                        <p:tav fmla="" tm="100000">
                                          <p:val>
                                            <p:strVal val="#ppt_w"/>
                                          </p:val>
                                        </p:tav>
                                      </p:tavLst>
                                    </p:anim>
                                    <p:anim calcmode="lin" valueType="num">
                                      <p:cBhvr additive="base">
                                        <p:cTn dur="500"/>
                                        <p:tgtEl>
                                          <p:spTgt spid="635"/>
                                        </p:tgtEl>
                                        <p:attrNameLst>
                                          <p:attrName>ppt_h</p:attrName>
                                        </p:attrNameLst>
                                      </p:cBhvr>
                                      <p:tavLst>
                                        <p:tav fmla="" tm="0">
                                          <p:val>
                                            <p:strVal val="0"/>
                                          </p:val>
                                        </p:tav>
                                        <p:tav fmla="" tm="100000">
                                          <p:val>
                                            <p:strVal val="#ppt_h"/>
                                          </p:val>
                                        </p:tav>
                                      </p:tavLst>
                                    </p:anim>
                                  </p:childTnLst>
                                </p:cTn>
                              </p:par>
                            </p:childTnLst>
                          </p:cTn>
                        </p:par>
                        <p:par>
                          <p:cTn fill="hold">
                            <p:stCondLst>
                              <p:cond delay="12500"/>
                            </p:stCondLst>
                            <p:childTnLst>
                              <p:par>
                                <p:cTn fill="hold" nodeType="afterEffect" presetClass="entr" presetID="10" presetSubtype="0">
                                  <p:stCondLst>
                                    <p:cond delay="0"/>
                                  </p:stCondLst>
                                  <p:childTnLst>
                                    <p:set>
                                      <p:cBhvr>
                                        <p:cTn dur="1" fill="hold">
                                          <p:stCondLst>
                                            <p:cond delay="0"/>
                                          </p:stCondLst>
                                        </p:cTn>
                                        <p:tgtEl>
                                          <p:spTgt spid="633"/>
                                        </p:tgtEl>
                                        <p:attrNameLst>
                                          <p:attrName>style.visibility</p:attrName>
                                        </p:attrNameLst>
                                      </p:cBhvr>
                                      <p:to>
                                        <p:strVal val="visible"/>
                                      </p:to>
                                    </p:set>
                                    <p:animEffect filter="fade" transition="in">
                                      <p:cBhvr>
                                        <p:cTn dur="500"/>
                                        <p:tgtEl>
                                          <p:spTgt spid="633"/>
                                        </p:tgtEl>
                                      </p:cBhvr>
                                    </p:animEffect>
                                  </p:childTnLst>
                                </p:cTn>
                              </p:par>
                            </p:childTnLst>
                          </p:cTn>
                        </p:par>
                        <p:par>
                          <p:cTn fill="hold">
                            <p:stCondLst>
                              <p:cond delay="13000"/>
                            </p:stCondLst>
                            <p:childTnLst>
                              <p:par>
                                <p:cTn fill="hold" nodeType="afterEffect" presetClass="entr" presetID="10" presetSubtype="0">
                                  <p:stCondLst>
                                    <p:cond delay="0"/>
                                  </p:stCondLst>
                                  <p:childTnLst>
                                    <p:set>
                                      <p:cBhvr>
                                        <p:cTn dur="1" fill="hold">
                                          <p:stCondLst>
                                            <p:cond delay="0"/>
                                          </p:stCondLst>
                                        </p:cTn>
                                        <p:tgtEl>
                                          <p:spTgt spid="634"/>
                                        </p:tgtEl>
                                        <p:attrNameLst>
                                          <p:attrName>style.visibility</p:attrName>
                                        </p:attrNameLst>
                                      </p:cBhvr>
                                      <p:to>
                                        <p:strVal val="visible"/>
                                      </p:to>
                                    </p:set>
                                    <p:animEffect filter="fade" transition="in">
                                      <p:cBhvr>
                                        <p:cTn dur="500"/>
                                        <p:tgtEl>
                                          <p:spTgt spid="6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7" name="Shape 667"/>
        <p:cNvGrpSpPr/>
        <p:nvPr/>
      </p:nvGrpSpPr>
      <p:grpSpPr>
        <a:xfrm>
          <a:off x="0" y="0"/>
          <a:ext cx="0" cy="0"/>
          <a:chOff x="0" y="0"/>
          <a:chExt cx="0" cy="0"/>
        </a:xfrm>
      </p:grpSpPr>
      <p:sp>
        <p:nvSpPr>
          <p:cNvPr id="668" name="Google Shape;668;p29"/>
          <p:cNvSpPr/>
          <p:nvPr/>
        </p:nvSpPr>
        <p:spPr>
          <a:xfrm>
            <a:off x="0" y="0"/>
            <a:ext cx="12858750"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9" name="Google Shape;669;p29"/>
          <p:cNvSpPr/>
          <p:nvPr/>
        </p:nvSpPr>
        <p:spPr>
          <a:xfrm>
            <a:off x="5873835" y="3310722"/>
            <a:ext cx="5164052" cy="11387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2400"/>
              <a:buFont typeface="Arial"/>
              <a:buNone/>
            </a:pPr>
            <a:r>
              <a:rPr lang="en-US" sz="2400">
                <a:solidFill>
                  <a:schemeClr val="accent2"/>
                </a:solidFill>
                <a:latin typeface="Twentieth Century"/>
                <a:ea typeface="Twentieth Century"/>
                <a:cs typeface="Twentieth Century"/>
                <a:sym typeface="Twentieth Century"/>
              </a:rPr>
              <a:t>Click On Add Related Title Words</a:t>
            </a:r>
            <a:endParaRPr/>
          </a:p>
          <a:p>
            <a:pPr indent="0" lvl="0" marL="0" marR="0" rtl="0" algn="ctr">
              <a:spcBef>
                <a:spcPts val="0"/>
              </a:spcBef>
              <a:spcAft>
                <a:spcPts val="0"/>
              </a:spcAft>
              <a:buClr>
                <a:schemeClr val="accent2"/>
              </a:buClr>
              <a:buSzPts val="4400"/>
              <a:buFont typeface="Arial"/>
              <a:buNone/>
            </a:pPr>
            <a:r>
              <a:rPr lang="en-US" sz="4400">
                <a:solidFill>
                  <a:schemeClr val="accent2"/>
                </a:solidFill>
                <a:latin typeface="Twentieth Century"/>
                <a:ea typeface="Twentieth Century"/>
                <a:cs typeface="Twentieth Century"/>
                <a:sym typeface="Twentieth Century"/>
              </a:rPr>
              <a:t>Business</a:t>
            </a:r>
            <a:endParaRPr sz="4400">
              <a:solidFill>
                <a:schemeClr val="accent2"/>
              </a:solidFill>
              <a:latin typeface="Twentieth Century"/>
              <a:ea typeface="Twentieth Century"/>
              <a:cs typeface="Twentieth Century"/>
              <a:sym typeface="Twentieth Century"/>
            </a:endParaRPr>
          </a:p>
        </p:txBody>
      </p:sp>
      <p:sp>
        <p:nvSpPr>
          <p:cNvPr id="670" name="Google Shape;670;p29"/>
          <p:cNvSpPr txBox="1"/>
          <p:nvPr/>
        </p:nvSpPr>
        <p:spPr>
          <a:xfrm>
            <a:off x="2800200" y="3002945"/>
            <a:ext cx="1844084"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9600">
                <a:solidFill>
                  <a:schemeClr val="lt1"/>
                </a:solidFill>
                <a:latin typeface="Twentieth Century"/>
                <a:ea typeface="Twentieth Century"/>
                <a:cs typeface="Twentieth Century"/>
                <a:sym typeface="Twentieth Century"/>
              </a:rPr>
              <a:t>04</a:t>
            </a:r>
            <a:endParaRPr b="1" sz="9600">
              <a:solidFill>
                <a:schemeClr val="lt1"/>
              </a:solidFill>
              <a:latin typeface="Twentieth Century"/>
              <a:ea typeface="Twentieth Century"/>
              <a:cs typeface="Twentieth Century"/>
              <a:sym typeface="Twentieth Century"/>
            </a:endParaRPr>
          </a:p>
        </p:txBody>
      </p:sp>
      <p:sp>
        <p:nvSpPr>
          <p:cNvPr id="671" name="Google Shape;671;p29"/>
          <p:cNvSpPr/>
          <p:nvPr/>
        </p:nvSpPr>
        <p:spPr>
          <a:xfrm>
            <a:off x="3543569" y="4264829"/>
            <a:ext cx="1019971" cy="2699293"/>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29"/>
          <p:cNvSpPr/>
          <p:nvPr/>
        </p:nvSpPr>
        <p:spPr>
          <a:xfrm>
            <a:off x="1368665" y="1628739"/>
            <a:ext cx="1756841" cy="4649375"/>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72"/>
                                        </p:tgtEl>
                                        <p:attrNameLst>
                                          <p:attrName>style.visibility</p:attrName>
                                        </p:attrNameLst>
                                      </p:cBhvr>
                                      <p:to>
                                        <p:strVal val="visible"/>
                                      </p:to>
                                    </p:set>
                                    <p:anim calcmode="lin" valueType="num">
                                      <p:cBhvr additive="base">
                                        <p:cTn dur="500"/>
                                        <p:tgtEl>
                                          <p:spTgt spid="67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671"/>
                                        </p:tgtEl>
                                        <p:attrNameLst>
                                          <p:attrName>style.visibility</p:attrName>
                                        </p:attrNameLst>
                                      </p:cBhvr>
                                      <p:to>
                                        <p:strVal val="visible"/>
                                      </p:to>
                                    </p:set>
                                    <p:anim calcmode="lin" valueType="num">
                                      <p:cBhvr additive="base">
                                        <p:cTn dur="500"/>
                                        <p:tgtEl>
                                          <p:spTgt spid="671"/>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670"/>
                                        </p:tgtEl>
                                        <p:attrNameLst>
                                          <p:attrName>style.visibility</p:attrName>
                                        </p:attrNameLst>
                                      </p:cBhvr>
                                      <p:to>
                                        <p:strVal val="visible"/>
                                      </p:to>
                                    </p:set>
                                    <p:anim calcmode="lin" valueType="num">
                                      <p:cBhvr additive="base">
                                        <p:cTn dur="500"/>
                                        <p:tgtEl>
                                          <p:spTgt spid="670"/>
                                        </p:tgtEl>
                                        <p:attrNameLst>
                                          <p:attrName>ppt_w</p:attrName>
                                        </p:attrNameLst>
                                      </p:cBhvr>
                                      <p:tavLst>
                                        <p:tav fmla="" tm="0">
                                          <p:val>
                                            <p:strVal val="0"/>
                                          </p:val>
                                        </p:tav>
                                        <p:tav fmla="" tm="100000">
                                          <p:val>
                                            <p:strVal val="#ppt_w"/>
                                          </p:val>
                                        </p:tav>
                                      </p:tavLst>
                                    </p:anim>
                                    <p:anim calcmode="lin" valueType="num">
                                      <p:cBhvr additive="base">
                                        <p:cTn dur="500"/>
                                        <p:tgtEl>
                                          <p:spTgt spid="67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69"/>
                                        </p:tgtEl>
                                        <p:attrNameLst>
                                          <p:attrName>style.visibility</p:attrName>
                                        </p:attrNameLst>
                                      </p:cBhvr>
                                      <p:to>
                                        <p:strVal val="visible"/>
                                      </p:to>
                                    </p:set>
                                    <p:anim calcmode="lin" valueType="num">
                                      <p:cBhvr additive="base">
                                        <p:cTn dur="1000"/>
                                        <p:tgtEl>
                                          <p:spTgt spid="669"/>
                                        </p:tgtEl>
                                        <p:attrNameLst>
                                          <p:attrName>ppt_w</p:attrName>
                                        </p:attrNameLst>
                                      </p:cBhvr>
                                      <p:tavLst>
                                        <p:tav fmla="" tm="0">
                                          <p:val>
                                            <p:strVal val="0"/>
                                          </p:val>
                                        </p:tav>
                                        <p:tav fmla="" tm="100000">
                                          <p:val>
                                            <p:strVal val="#ppt_w"/>
                                          </p:val>
                                        </p:tav>
                                      </p:tavLst>
                                    </p:anim>
                                    <p:anim calcmode="lin" valueType="num">
                                      <p:cBhvr additive="base">
                                        <p:cTn dur="1000"/>
                                        <p:tgtEl>
                                          <p:spTgt spid="66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7" name="Shape 677"/>
        <p:cNvGrpSpPr/>
        <p:nvPr/>
      </p:nvGrpSpPr>
      <p:grpSpPr>
        <a:xfrm>
          <a:off x="0" y="0"/>
          <a:ext cx="0" cy="0"/>
          <a:chOff x="0" y="0"/>
          <a:chExt cx="0" cy="0"/>
        </a:xfrm>
      </p:grpSpPr>
      <p:sp>
        <p:nvSpPr>
          <p:cNvPr id="678" name="Google Shape;678;p30"/>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pic>
        <p:nvPicPr>
          <p:cNvPr id="679" name="Google Shape;679;p30"/>
          <p:cNvPicPr preferRelativeResize="0"/>
          <p:nvPr/>
        </p:nvPicPr>
        <p:blipFill rotWithShape="1">
          <a:blip r:embed="rId3">
            <a:alphaModFix/>
          </a:blip>
          <a:srcRect b="0" l="0" r="0" t="0"/>
          <a:stretch/>
        </p:blipFill>
        <p:spPr>
          <a:xfrm>
            <a:off x="5371881" y="2199432"/>
            <a:ext cx="6398407" cy="3748987"/>
          </a:xfrm>
          <a:prstGeom prst="rect">
            <a:avLst/>
          </a:prstGeom>
          <a:noFill/>
          <a:ln>
            <a:noFill/>
          </a:ln>
        </p:spPr>
      </p:pic>
      <p:grpSp>
        <p:nvGrpSpPr>
          <p:cNvPr id="680" name="Google Shape;680;p30"/>
          <p:cNvGrpSpPr/>
          <p:nvPr/>
        </p:nvGrpSpPr>
        <p:grpSpPr>
          <a:xfrm>
            <a:off x="10056966" y="3223769"/>
            <a:ext cx="379666" cy="379665"/>
            <a:chOff x="6560456" y="2515733"/>
            <a:chExt cx="359999" cy="359998"/>
          </a:xfrm>
        </p:grpSpPr>
        <p:sp>
          <p:nvSpPr>
            <p:cNvPr id="681" name="Google Shape;681;p30"/>
            <p:cNvSpPr/>
            <p:nvPr/>
          </p:nvSpPr>
          <p:spPr>
            <a:xfrm>
              <a:off x="6560456" y="2515733"/>
              <a:ext cx="359999" cy="359998"/>
            </a:xfrm>
            <a:prstGeom prst="ellipse">
              <a:avLst/>
            </a:prstGeom>
            <a:noFill/>
            <a:ln cap="flat" cmpd="sng" w="25400">
              <a:solidFill>
                <a:schemeClr val="accen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682" name="Google Shape;682;p30"/>
            <p:cNvGrpSpPr/>
            <p:nvPr/>
          </p:nvGrpSpPr>
          <p:grpSpPr>
            <a:xfrm>
              <a:off x="6653303" y="2610240"/>
              <a:ext cx="174299" cy="177740"/>
              <a:chOff x="7160655" y="2178006"/>
              <a:chExt cx="379360" cy="386846"/>
            </a:xfrm>
          </p:grpSpPr>
          <p:sp>
            <p:nvSpPr>
              <p:cNvPr id="683" name="Google Shape;683;p30"/>
              <p:cNvSpPr/>
              <p:nvPr/>
            </p:nvSpPr>
            <p:spPr>
              <a:xfrm>
                <a:off x="7277956" y="2178006"/>
                <a:ext cx="262058" cy="262058"/>
              </a:xfrm>
              <a:custGeom>
                <a:rect b="b" l="l" r="r" t="t"/>
                <a:pathLst>
                  <a:path extrusionOk="0" h="79" w="79">
                    <a:moveTo>
                      <a:pt x="65" y="14"/>
                    </a:moveTo>
                    <a:cubicBezTo>
                      <a:pt x="51" y="0"/>
                      <a:pt x="28" y="0"/>
                      <a:pt x="14" y="14"/>
                    </a:cubicBezTo>
                    <a:cubicBezTo>
                      <a:pt x="0" y="28"/>
                      <a:pt x="0" y="49"/>
                      <a:pt x="11" y="63"/>
                    </a:cubicBezTo>
                    <a:cubicBezTo>
                      <a:pt x="11" y="63"/>
                      <a:pt x="11" y="63"/>
                      <a:pt x="11" y="63"/>
                    </a:cubicBezTo>
                    <a:cubicBezTo>
                      <a:pt x="14" y="66"/>
                      <a:pt x="15" y="67"/>
                      <a:pt x="17" y="68"/>
                    </a:cubicBezTo>
                    <a:cubicBezTo>
                      <a:pt x="31" y="79"/>
                      <a:pt x="51" y="78"/>
                      <a:pt x="64" y="65"/>
                    </a:cubicBezTo>
                    <a:cubicBezTo>
                      <a:pt x="78" y="51"/>
                      <a:pt x="79" y="29"/>
                      <a:pt x="65" y="14"/>
                    </a:cubicBezTo>
                    <a:close/>
                    <a:moveTo>
                      <a:pt x="58" y="59"/>
                    </a:moveTo>
                    <a:cubicBezTo>
                      <a:pt x="47" y="69"/>
                      <a:pt x="30" y="69"/>
                      <a:pt x="20" y="59"/>
                    </a:cubicBezTo>
                    <a:cubicBezTo>
                      <a:pt x="9" y="48"/>
                      <a:pt x="9" y="31"/>
                      <a:pt x="20" y="21"/>
                    </a:cubicBezTo>
                    <a:cubicBezTo>
                      <a:pt x="31" y="10"/>
                      <a:pt x="48" y="10"/>
                      <a:pt x="58" y="21"/>
                    </a:cubicBezTo>
                    <a:cubicBezTo>
                      <a:pt x="69" y="31"/>
                      <a:pt x="69" y="48"/>
                      <a:pt x="58" y="59"/>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84" name="Google Shape;684;p30"/>
              <p:cNvSpPr/>
              <p:nvPr/>
            </p:nvSpPr>
            <p:spPr>
              <a:xfrm>
                <a:off x="7160655" y="2400130"/>
                <a:ext cx="159730" cy="164722"/>
              </a:xfrm>
              <a:custGeom>
                <a:rect b="b" l="l" r="r" t="t"/>
                <a:pathLst>
                  <a:path extrusionOk="0" h="66" w="64">
                    <a:moveTo>
                      <a:pt x="0" y="52"/>
                    </a:moveTo>
                    <a:lnTo>
                      <a:pt x="12" y="66"/>
                    </a:lnTo>
                    <a:lnTo>
                      <a:pt x="64" y="8"/>
                    </a:lnTo>
                    <a:lnTo>
                      <a:pt x="55" y="0"/>
                    </a:lnTo>
                    <a:lnTo>
                      <a:pt x="0" y="52"/>
                    </a:lnTo>
                    <a:close/>
                  </a:path>
                </a:pathLst>
              </a:custGeom>
              <a:solidFill>
                <a:schemeClr val="accent1"/>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85" name="Google Shape;685;p30"/>
              <p:cNvSpPr/>
              <p:nvPr/>
            </p:nvSpPr>
            <p:spPr>
              <a:xfrm>
                <a:off x="7412728" y="2265358"/>
                <a:ext cx="99831" cy="119797"/>
              </a:xfrm>
              <a:custGeom>
                <a:rect b="b" l="l" r="r" t="t"/>
                <a:pathLst>
                  <a:path extrusionOk="0" h="36" w="30">
                    <a:moveTo>
                      <a:pt x="16" y="0"/>
                    </a:moveTo>
                    <a:cubicBezTo>
                      <a:pt x="20" y="26"/>
                      <a:pt x="0" y="34"/>
                      <a:pt x="0" y="34"/>
                    </a:cubicBezTo>
                    <a:cubicBezTo>
                      <a:pt x="6" y="36"/>
                      <a:pt x="6" y="36"/>
                      <a:pt x="6" y="36"/>
                    </a:cubicBezTo>
                    <a:cubicBezTo>
                      <a:pt x="30" y="21"/>
                      <a:pt x="16" y="0"/>
                      <a:pt x="16" y="0"/>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grpSp>
        <p:nvGrpSpPr>
          <p:cNvPr id="686" name="Google Shape;686;p30"/>
          <p:cNvGrpSpPr/>
          <p:nvPr/>
        </p:nvGrpSpPr>
        <p:grpSpPr>
          <a:xfrm>
            <a:off x="5418415" y="3989292"/>
            <a:ext cx="379666" cy="379665"/>
            <a:chOff x="6560455" y="4169941"/>
            <a:chExt cx="359999" cy="359998"/>
          </a:xfrm>
        </p:grpSpPr>
        <p:sp>
          <p:nvSpPr>
            <p:cNvPr id="687" name="Google Shape;687;p30"/>
            <p:cNvSpPr/>
            <p:nvPr/>
          </p:nvSpPr>
          <p:spPr>
            <a:xfrm>
              <a:off x="6560455" y="4169941"/>
              <a:ext cx="359999" cy="359998"/>
            </a:xfrm>
            <a:prstGeom prst="ellipse">
              <a:avLst/>
            </a:prstGeom>
            <a:noFill/>
            <a:ln cap="flat" cmpd="sng" w="25400">
              <a:solidFill>
                <a:schemeClr val="accent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grpSp>
          <p:nvGrpSpPr>
            <p:cNvPr id="688" name="Google Shape;688;p30"/>
            <p:cNvGrpSpPr/>
            <p:nvPr/>
          </p:nvGrpSpPr>
          <p:grpSpPr>
            <a:xfrm>
              <a:off x="6649416" y="4269792"/>
              <a:ext cx="182074" cy="160295"/>
              <a:chOff x="6040049" y="4182118"/>
              <a:chExt cx="521619" cy="459224"/>
            </a:xfrm>
          </p:grpSpPr>
          <p:sp>
            <p:nvSpPr>
              <p:cNvPr id="689" name="Google Shape;689;p30"/>
              <p:cNvSpPr/>
              <p:nvPr/>
            </p:nvSpPr>
            <p:spPr>
              <a:xfrm>
                <a:off x="6087469" y="4202084"/>
                <a:ext cx="194671" cy="419291"/>
              </a:xfrm>
              <a:custGeom>
                <a:rect b="b" l="l" r="r" t="t"/>
                <a:pathLst>
                  <a:path extrusionOk="0" h="126" w="59">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0" name="Google Shape;690;p30"/>
              <p:cNvSpPr/>
              <p:nvPr/>
            </p:nvSpPr>
            <p:spPr>
              <a:xfrm>
                <a:off x="6040049" y="4339353"/>
                <a:ext cx="27454" cy="147252"/>
              </a:xfrm>
              <a:custGeom>
                <a:rect b="b" l="l" r="r" t="t"/>
                <a:pathLst>
                  <a:path extrusionOk="0" h="44" w="8">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1" name="Google Shape;691;p30"/>
              <p:cNvSpPr/>
              <p:nvPr/>
            </p:nvSpPr>
            <p:spPr>
              <a:xfrm>
                <a:off x="6329559" y="4296924"/>
                <a:ext cx="77370" cy="229612"/>
              </a:xfrm>
              <a:custGeom>
                <a:rect b="b" l="l" r="r" t="t"/>
                <a:pathLst>
                  <a:path extrusionOk="0" h="69" w="23">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2" name="Google Shape;692;p30"/>
              <p:cNvSpPr/>
              <p:nvPr/>
            </p:nvSpPr>
            <p:spPr>
              <a:xfrm>
                <a:off x="6376980" y="4239521"/>
                <a:ext cx="102328" cy="341923"/>
              </a:xfrm>
              <a:custGeom>
                <a:rect b="b" l="l" r="r" t="t"/>
                <a:pathLst>
                  <a:path extrusionOk="0" h="103" w="31">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693" name="Google Shape;693;p30"/>
              <p:cNvSpPr/>
              <p:nvPr/>
            </p:nvSpPr>
            <p:spPr>
              <a:xfrm>
                <a:off x="6436879" y="4182118"/>
                <a:ext cx="124789" cy="459224"/>
              </a:xfrm>
              <a:custGeom>
                <a:rect b="b" l="l" r="r" t="t"/>
                <a:pathLst>
                  <a:path extrusionOk="0" h="138" w="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grpSp>
        <p:nvGrpSpPr>
          <p:cNvPr id="694" name="Google Shape;694;p30"/>
          <p:cNvGrpSpPr/>
          <p:nvPr/>
        </p:nvGrpSpPr>
        <p:grpSpPr>
          <a:xfrm>
            <a:off x="6396956" y="2273503"/>
            <a:ext cx="379666" cy="379665"/>
            <a:chOff x="6560454" y="4997045"/>
            <a:chExt cx="359999" cy="359998"/>
          </a:xfrm>
        </p:grpSpPr>
        <p:sp>
          <p:nvSpPr>
            <p:cNvPr id="695" name="Google Shape;695;p30"/>
            <p:cNvSpPr/>
            <p:nvPr/>
          </p:nvSpPr>
          <p:spPr>
            <a:xfrm>
              <a:off x="6560454" y="4997045"/>
              <a:ext cx="359999" cy="359998"/>
            </a:xfrm>
            <a:prstGeom prst="ellipse">
              <a:avLst/>
            </a:prstGeom>
            <a:noFill/>
            <a:ln cap="flat" cmpd="sng" w="25400">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6" name="Google Shape;696;p30"/>
            <p:cNvSpPr/>
            <p:nvPr/>
          </p:nvSpPr>
          <p:spPr>
            <a:xfrm>
              <a:off x="6643957" y="5058288"/>
              <a:ext cx="179924" cy="208483"/>
            </a:xfrm>
            <a:custGeom>
              <a:rect b="b" l="l" r="r" t="t"/>
              <a:pathLst>
                <a:path extrusionOk="0" h="371" w="320">
                  <a:moveTo>
                    <a:pt x="233" y="138"/>
                  </a:moveTo>
                  <a:cubicBezTo>
                    <a:pt x="230" y="131"/>
                    <a:pt x="304" y="65"/>
                    <a:pt x="261" y="12"/>
                  </a:cubicBezTo>
                  <a:cubicBezTo>
                    <a:pt x="251" y="0"/>
                    <a:pt x="217" y="72"/>
                    <a:pt x="168" y="104"/>
                  </a:cubicBezTo>
                  <a:cubicBezTo>
                    <a:pt x="142" y="122"/>
                    <a:pt x="80" y="161"/>
                    <a:pt x="80" y="182"/>
                  </a:cubicBezTo>
                  <a:cubicBezTo>
                    <a:pt x="80" y="319"/>
                    <a:pt x="80" y="319"/>
                    <a:pt x="80" y="319"/>
                  </a:cubicBezTo>
                  <a:cubicBezTo>
                    <a:pt x="80" y="344"/>
                    <a:pt x="178" y="371"/>
                    <a:pt x="253" y="371"/>
                  </a:cubicBezTo>
                  <a:cubicBezTo>
                    <a:pt x="280" y="371"/>
                    <a:pt x="320" y="199"/>
                    <a:pt x="320" y="172"/>
                  </a:cubicBezTo>
                  <a:cubicBezTo>
                    <a:pt x="320" y="145"/>
                    <a:pt x="235" y="145"/>
                    <a:pt x="233" y="138"/>
                  </a:cubicBezTo>
                  <a:close/>
                  <a:moveTo>
                    <a:pt x="60" y="140"/>
                  </a:moveTo>
                  <a:cubicBezTo>
                    <a:pt x="47" y="140"/>
                    <a:pt x="0" y="148"/>
                    <a:pt x="0" y="202"/>
                  </a:cubicBezTo>
                  <a:cubicBezTo>
                    <a:pt x="0" y="299"/>
                    <a:pt x="0" y="299"/>
                    <a:pt x="0" y="299"/>
                  </a:cubicBezTo>
                  <a:cubicBezTo>
                    <a:pt x="0" y="354"/>
                    <a:pt x="47" y="360"/>
                    <a:pt x="60" y="360"/>
                  </a:cubicBezTo>
                  <a:cubicBezTo>
                    <a:pt x="73" y="360"/>
                    <a:pt x="40" y="348"/>
                    <a:pt x="40" y="315"/>
                  </a:cubicBezTo>
                  <a:cubicBezTo>
                    <a:pt x="40" y="187"/>
                    <a:pt x="40" y="187"/>
                    <a:pt x="40" y="187"/>
                  </a:cubicBezTo>
                  <a:cubicBezTo>
                    <a:pt x="40" y="152"/>
                    <a:pt x="73" y="140"/>
                    <a:pt x="60" y="140"/>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697" name="Google Shape;697;p30"/>
          <p:cNvGrpSpPr/>
          <p:nvPr/>
        </p:nvGrpSpPr>
        <p:grpSpPr>
          <a:xfrm>
            <a:off x="6609933" y="5566045"/>
            <a:ext cx="379666" cy="379665"/>
            <a:chOff x="6560456" y="3342837"/>
            <a:chExt cx="359999" cy="359998"/>
          </a:xfrm>
        </p:grpSpPr>
        <p:sp>
          <p:nvSpPr>
            <p:cNvPr id="698" name="Google Shape;698;p30"/>
            <p:cNvSpPr/>
            <p:nvPr/>
          </p:nvSpPr>
          <p:spPr>
            <a:xfrm>
              <a:off x="6560456" y="3342837"/>
              <a:ext cx="359999" cy="359998"/>
            </a:xfrm>
            <a:prstGeom prst="ellipse">
              <a:avLst/>
            </a:prstGeom>
            <a:noFill/>
            <a:ln cap="flat" cmpd="sng" w="2540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
          <p:nvSpPr>
            <p:cNvPr id="699" name="Google Shape;699;p30"/>
            <p:cNvSpPr/>
            <p:nvPr/>
          </p:nvSpPr>
          <p:spPr>
            <a:xfrm>
              <a:off x="6664380" y="3422532"/>
              <a:ext cx="167110" cy="146795"/>
            </a:xfrm>
            <a:custGeom>
              <a:rect b="b" l="l" r="r" t="t"/>
              <a:pathLst>
                <a:path extrusionOk="0"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r">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sp>
        <p:nvSpPr>
          <p:cNvPr id="700" name="Google Shape;700;p30"/>
          <p:cNvSpPr txBox="1"/>
          <p:nvPr/>
        </p:nvSpPr>
        <p:spPr>
          <a:xfrm>
            <a:off x="852042" y="2480444"/>
            <a:ext cx="4374478" cy="764748"/>
          </a:xfrm>
          <a:prstGeom prst="rect">
            <a:avLst/>
          </a:prstGeom>
          <a:noFill/>
          <a:ln>
            <a:noFill/>
          </a:ln>
        </p:spPr>
        <p:txBody>
          <a:bodyPr anchorCtr="0" anchor="t" bIns="48200" lIns="96425" spcFirstLastPara="1" rIns="96425" wrap="square" tIns="48200">
            <a:noAutofit/>
          </a:bodyPr>
          <a:lstStyle/>
          <a:p>
            <a:pPr indent="0" lvl="0" marL="0" marR="0" rtl="0" algn="r">
              <a:lnSpc>
                <a:spcPct val="80000"/>
              </a:lnSpc>
              <a:spcBef>
                <a:spcPts val="0"/>
              </a:spcBef>
              <a:spcAft>
                <a:spcPts val="0"/>
              </a:spcAft>
              <a:buClr>
                <a:srgbClr val="18212D"/>
              </a:buClr>
              <a:buSzPts val="2140"/>
              <a:buFont typeface="Arial"/>
              <a:buNone/>
            </a:pPr>
            <a:r>
              <a:rPr b="1" lang="en-US" sz="1476" cap="none">
                <a:solidFill>
                  <a:schemeClr val="accent1"/>
                </a:solidFill>
                <a:latin typeface="Twentieth Century"/>
                <a:ea typeface="Twentieth Century"/>
                <a:cs typeface="Twentieth Century"/>
                <a:sym typeface="Twentieth Century"/>
              </a:rPr>
              <a:t>Research</a:t>
            </a:r>
            <a:endParaRPr/>
          </a:p>
          <a:p>
            <a:pPr indent="0" lvl="0" marL="0" marR="0" rtl="0" algn="r">
              <a:lnSpc>
                <a:spcPct val="80000"/>
              </a:lnSpc>
              <a:spcBef>
                <a:spcPts val="832"/>
              </a:spcBef>
              <a:spcAft>
                <a:spcPts val="0"/>
              </a:spcAft>
              <a:buClr>
                <a:srgbClr val="18212D"/>
              </a:buClr>
              <a:buSzPts val="1682"/>
              <a:buFont typeface="Arial"/>
              <a:buNone/>
            </a:pPr>
            <a:r>
              <a:rPr lang="en-US" sz="1160"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galley of type and scrambled.</a:t>
            </a:r>
            <a:endParaRPr b="1" sz="1160" cap="none">
              <a:solidFill>
                <a:srgbClr val="A5A5A5"/>
              </a:solidFill>
              <a:latin typeface="Twentieth Century"/>
              <a:ea typeface="Twentieth Century"/>
              <a:cs typeface="Twentieth Century"/>
              <a:sym typeface="Twentieth Century"/>
            </a:endParaRPr>
          </a:p>
        </p:txBody>
      </p:sp>
      <p:sp>
        <p:nvSpPr>
          <p:cNvPr id="701" name="Google Shape;701;p30"/>
          <p:cNvSpPr txBox="1"/>
          <p:nvPr/>
        </p:nvSpPr>
        <p:spPr>
          <a:xfrm>
            <a:off x="836263" y="3397373"/>
            <a:ext cx="4374478" cy="764748"/>
          </a:xfrm>
          <a:prstGeom prst="rect">
            <a:avLst/>
          </a:prstGeom>
          <a:noFill/>
          <a:ln>
            <a:noFill/>
          </a:ln>
        </p:spPr>
        <p:txBody>
          <a:bodyPr anchorCtr="0" anchor="t" bIns="48200" lIns="96425" spcFirstLastPara="1" rIns="96425" wrap="square" tIns="48200">
            <a:noAutofit/>
          </a:bodyPr>
          <a:lstStyle/>
          <a:p>
            <a:pPr indent="0" lvl="0" marL="0" marR="0" rtl="0" algn="r">
              <a:lnSpc>
                <a:spcPct val="80000"/>
              </a:lnSpc>
              <a:spcBef>
                <a:spcPts val="0"/>
              </a:spcBef>
              <a:spcAft>
                <a:spcPts val="0"/>
              </a:spcAft>
              <a:buClr>
                <a:srgbClr val="18212D"/>
              </a:buClr>
              <a:buSzPts val="2140"/>
              <a:buFont typeface="Arial"/>
              <a:buNone/>
            </a:pPr>
            <a:r>
              <a:rPr b="1" lang="en-US" sz="1476" cap="none">
                <a:solidFill>
                  <a:schemeClr val="accent2"/>
                </a:solidFill>
                <a:latin typeface="Twentieth Century"/>
                <a:ea typeface="Twentieth Century"/>
                <a:cs typeface="Twentieth Century"/>
                <a:sym typeface="Twentieth Century"/>
              </a:rPr>
              <a:t>Meet</a:t>
            </a:r>
            <a:endParaRPr/>
          </a:p>
          <a:p>
            <a:pPr indent="0" lvl="0" marL="0" marR="0" rtl="0" algn="r">
              <a:lnSpc>
                <a:spcPct val="80000"/>
              </a:lnSpc>
              <a:spcBef>
                <a:spcPts val="832"/>
              </a:spcBef>
              <a:spcAft>
                <a:spcPts val="0"/>
              </a:spcAft>
              <a:buClr>
                <a:srgbClr val="18212D"/>
              </a:buClr>
              <a:buSzPts val="1682"/>
              <a:buFont typeface="Arial"/>
              <a:buNone/>
            </a:pPr>
            <a:r>
              <a:rPr lang="en-US" sz="1160"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galley of type and scrambled.</a:t>
            </a:r>
            <a:endParaRPr b="1" sz="1160" cap="none">
              <a:solidFill>
                <a:srgbClr val="A5A5A5"/>
              </a:solidFill>
              <a:latin typeface="Twentieth Century"/>
              <a:ea typeface="Twentieth Century"/>
              <a:cs typeface="Twentieth Century"/>
              <a:sym typeface="Twentieth Century"/>
            </a:endParaRPr>
          </a:p>
        </p:txBody>
      </p:sp>
      <p:sp>
        <p:nvSpPr>
          <p:cNvPr id="702" name="Google Shape;702;p30"/>
          <p:cNvSpPr txBox="1"/>
          <p:nvPr/>
        </p:nvSpPr>
        <p:spPr>
          <a:xfrm>
            <a:off x="836263" y="4268202"/>
            <a:ext cx="4374478" cy="764748"/>
          </a:xfrm>
          <a:prstGeom prst="rect">
            <a:avLst/>
          </a:prstGeom>
          <a:noFill/>
          <a:ln>
            <a:noFill/>
          </a:ln>
        </p:spPr>
        <p:txBody>
          <a:bodyPr anchorCtr="0" anchor="t" bIns="48200" lIns="96425" spcFirstLastPara="1" rIns="96425" wrap="square" tIns="48200">
            <a:noAutofit/>
          </a:bodyPr>
          <a:lstStyle/>
          <a:p>
            <a:pPr indent="0" lvl="0" marL="0" marR="0" rtl="0" algn="r">
              <a:lnSpc>
                <a:spcPct val="80000"/>
              </a:lnSpc>
              <a:spcBef>
                <a:spcPts val="0"/>
              </a:spcBef>
              <a:spcAft>
                <a:spcPts val="0"/>
              </a:spcAft>
              <a:buClr>
                <a:srgbClr val="18212D"/>
              </a:buClr>
              <a:buSzPts val="2140"/>
              <a:buFont typeface="Arial"/>
              <a:buNone/>
            </a:pPr>
            <a:r>
              <a:rPr b="1" lang="en-US" sz="1476" cap="none">
                <a:solidFill>
                  <a:schemeClr val="accent3"/>
                </a:solidFill>
                <a:latin typeface="Twentieth Century"/>
                <a:ea typeface="Twentieth Century"/>
                <a:cs typeface="Twentieth Century"/>
                <a:sym typeface="Twentieth Century"/>
              </a:rPr>
              <a:t>Brief</a:t>
            </a:r>
            <a:endParaRPr/>
          </a:p>
          <a:p>
            <a:pPr indent="0" lvl="0" marL="0" marR="0" rtl="0" algn="r">
              <a:lnSpc>
                <a:spcPct val="80000"/>
              </a:lnSpc>
              <a:spcBef>
                <a:spcPts val="832"/>
              </a:spcBef>
              <a:spcAft>
                <a:spcPts val="0"/>
              </a:spcAft>
              <a:buClr>
                <a:srgbClr val="18212D"/>
              </a:buClr>
              <a:buSzPts val="1682"/>
              <a:buFont typeface="Arial"/>
              <a:buNone/>
            </a:pPr>
            <a:r>
              <a:rPr lang="en-US" sz="1160"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galley of type and scrambled.</a:t>
            </a:r>
            <a:endParaRPr b="1" sz="1160" cap="none">
              <a:solidFill>
                <a:srgbClr val="A5A5A5"/>
              </a:solidFill>
              <a:latin typeface="Twentieth Century"/>
              <a:ea typeface="Twentieth Century"/>
              <a:cs typeface="Twentieth Century"/>
              <a:sym typeface="Twentieth Century"/>
            </a:endParaRPr>
          </a:p>
        </p:txBody>
      </p:sp>
      <p:sp>
        <p:nvSpPr>
          <p:cNvPr id="703" name="Google Shape;703;p30"/>
          <p:cNvSpPr txBox="1"/>
          <p:nvPr/>
        </p:nvSpPr>
        <p:spPr>
          <a:xfrm>
            <a:off x="852042" y="5126097"/>
            <a:ext cx="4374478" cy="764748"/>
          </a:xfrm>
          <a:prstGeom prst="rect">
            <a:avLst/>
          </a:prstGeom>
          <a:noFill/>
          <a:ln>
            <a:noFill/>
          </a:ln>
        </p:spPr>
        <p:txBody>
          <a:bodyPr anchorCtr="0" anchor="t" bIns="48200" lIns="96425" spcFirstLastPara="1" rIns="96425" wrap="square" tIns="48200">
            <a:noAutofit/>
          </a:bodyPr>
          <a:lstStyle/>
          <a:p>
            <a:pPr indent="0" lvl="0" marL="0" marR="0" rtl="0" algn="r">
              <a:lnSpc>
                <a:spcPct val="80000"/>
              </a:lnSpc>
              <a:spcBef>
                <a:spcPts val="0"/>
              </a:spcBef>
              <a:spcAft>
                <a:spcPts val="0"/>
              </a:spcAft>
              <a:buClr>
                <a:srgbClr val="18212D"/>
              </a:buClr>
              <a:buSzPts val="2140"/>
              <a:buFont typeface="Arial"/>
              <a:buNone/>
            </a:pPr>
            <a:r>
              <a:rPr b="1" lang="en-US" sz="1476" cap="none">
                <a:solidFill>
                  <a:schemeClr val="accent4"/>
                </a:solidFill>
                <a:latin typeface="Twentieth Century"/>
                <a:ea typeface="Twentieth Century"/>
                <a:cs typeface="Twentieth Century"/>
                <a:sym typeface="Twentieth Century"/>
              </a:rPr>
              <a:t>Fixes</a:t>
            </a:r>
            <a:endParaRPr/>
          </a:p>
          <a:p>
            <a:pPr indent="0" lvl="0" marL="0" marR="0" rtl="0" algn="r">
              <a:lnSpc>
                <a:spcPct val="80000"/>
              </a:lnSpc>
              <a:spcBef>
                <a:spcPts val="832"/>
              </a:spcBef>
              <a:spcAft>
                <a:spcPts val="0"/>
              </a:spcAft>
              <a:buClr>
                <a:srgbClr val="18212D"/>
              </a:buClr>
              <a:buSzPts val="1682"/>
              <a:buFont typeface="Arial"/>
              <a:buNone/>
            </a:pPr>
            <a:r>
              <a:rPr lang="en-US" sz="1160"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galley of type and scrambled.</a:t>
            </a:r>
            <a:endParaRPr b="1" sz="1160" cap="none">
              <a:solidFill>
                <a:srgbClr val="A5A5A5"/>
              </a:solidFill>
              <a:latin typeface="Twentieth Century"/>
              <a:ea typeface="Twentieth Century"/>
              <a:cs typeface="Twentieth Century"/>
              <a:sym typeface="Twentieth Century"/>
            </a:endParaRPr>
          </a:p>
        </p:txBody>
      </p:sp>
      <p:sp>
        <p:nvSpPr>
          <p:cNvPr id="704" name="Google Shape;704;p30"/>
          <p:cNvSpPr/>
          <p:nvPr/>
        </p:nvSpPr>
        <p:spPr>
          <a:xfrm>
            <a:off x="6977521" y="2950632"/>
            <a:ext cx="2240033" cy="2240033"/>
          </a:xfrm>
          <a:prstGeom prst="ellipse">
            <a:avLst/>
          </a:prstGeom>
          <a:blipFill rotWithShape="1">
            <a:blip r:embed="rId4">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30"/>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706" name="Google Shape;706;p30"/>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04"/>
                                        </p:tgtEl>
                                        <p:attrNameLst>
                                          <p:attrName>style.visibility</p:attrName>
                                        </p:attrNameLst>
                                      </p:cBhvr>
                                      <p:to>
                                        <p:strVal val="visible"/>
                                      </p:to>
                                    </p:set>
                                    <p:animEffect filter="fade" transition="in">
                                      <p:cBhvr>
                                        <p:cTn dur="2000"/>
                                        <p:tgtEl>
                                          <p:spTgt spid="704"/>
                                        </p:tgtEl>
                                      </p:cBhvr>
                                    </p:animEffect>
                                  </p:childTnLst>
                                </p:cTn>
                              </p:par>
                              <p:par>
                                <p:cTn fill="hold" nodeType="withEffect" presetClass="entr" presetID="23" presetSubtype="16">
                                  <p:stCondLst>
                                    <p:cond delay="2250"/>
                                  </p:stCondLst>
                                  <p:childTnLst>
                                    <p:set>
                                      <p:cBhvr>
                                        <p:cTn dur="1" fill="hold">
                                          <p:stCondLst>
                                            <p:cond delay="0"/>
                                          </p:stCondLst>
                                        </p:cTn>
                                        <p:tgtEl>
                                          <p:spTgt spid="680"/>
                                        </p:tgtEl>
                                        <p:attrNameLst>
                                          <p:attrName>style.visibility</p:attrName>
                                        </p:attrNameLst>
                                      </p:cBhvr>
                                      <p:to>
                                        <p:strVal val="visible"/>
                                      </p:to>
                                    </p:set>
                                    <p:anim calcmode="lin" valueType="num">
                                      <p:cBhvr additive="base">
                                        <p:cTn dur="1000"/>
                                        <p:tgtEl>
                                          <p:spTgt spid="680"/>
                                        </p:tgtEl>
                                        <p:attrNameLst>
                                          <p:attrName>ppt_w</p:attrName>
                                        </p:attrNameLst>
                                      </p:cBhvr>
                                      <p:tavLst>
                                        <p:tav fmla="" tm="0">
                                          <p:val>
                                            <p:strVal val="0"/>
                                          </p:val>
                                        </p:tav>
                                        <p:tav fmla="" tm="100000">
                                          <p:val>
                                            <p:strVal val="#ppt_w"/>
                                          </p:val>
                                        </p:tav>
                                      </p:tavLst>
                                    </p:anim>
                                    <p:anim calcmode="lin" valueType="num">
                                      <p:cBhvr additive="base">
                                        <p:cTn dur="1000"/>
                                        <p:tgtEl>
                                          <p:spTgt spid="6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250"/>
                                  </p:stCondLst>
                                  <p:childTnLst>
                                    <p:set>
                                      <p:cBhvr>
                                        <p:cTn dur="1" fill="hold">
                                          <p:stCondLst>
                                            <p:cond delay="0"/>
                                          </p:stCondLst>
                                        </p:cTn>
                                        <p:tgtEl>
                                          <p:spTgt spid="697"/>
                                        </p:tgtEl>
                                        <p:attrNameLst>
                                          <p:attrName>style.visibility</p:attrName>
                                        </p:attrNameLst>
                                      </p:cBhvr>
                                      <p:to>
                                        <p:strVal val="visible"/>
                                      </p:to>
                                    </p:set>
                                    <p:anim calcmode="lin" valueType="num">
                                      <p:cBhvr additive="base">
                                        <p:cTn dur="1000"/>
                                        <p:tgtEl>
                                          <p:spTgt spid="697"/>
                                        </p:tgtEl>
                                        <p:attrNameLst>
                                          <p:attrName>ppt_w</p:attrName>
                                        </p:attrNameLst>
                                      </p:cBhvr>
                                      <p:tavLst>
                                        <p:tav fmla="" tm="0">
                                          <p:val>
                                            <p:strVal val="0"/>
                                          </p:val>
                                        </p:tav>
                                        <p:tav fmla="" tm="100000">
                                          <p:val>
                                            <p:strVal val="#ppt_w"/>
                                          </p:val>
                                        </p:tav>
                                      </p:tavLst>
                                    </p:anim>
                                    <p:anim calcmode="lin" valueType="num">
                                      <p:cBhvr additive="base">
                                        <p:cTn dur="1000"/>
                                        <p:tgtEl>
                                          <p:spTgt spid="69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250"/>
                                  </p:stCondLst>
                                  <p:childTnLst>
                                    <p:set>
                                      <p:cBhvr>
                                        <p:cTn dur="1" fill="hold">
                                          <p:stCondLst>
                                            <p:cond delay="0"/>
                                          </p:stCondLst>
                                        </p:cTn>
                                        <p:tgtEl>
                                          <p:spTgt spid="686"/>
                                        </p:tgtEl>
                                        <p:attrNameLst>
                                          <p:attrName>style.visibility</p:attrName>
                                        </p:attrNameLst>
                                      </p:cBhvr>
                                      <p:to>
                                        <p:strVal val="visible"/>
                                      </p:to>
                                    </p:set>
                                    <p:anim calcmode="lin" valueType="num">
                                      <p:cBhvr additive="base">
                                        <p:cTn dur="1000"/>
                                        <p:tgtEl>
                                          <p:spTgt spid="686"/>
                                        </p:tgtEl>
                                        <p:attrNameLst>
                                          <p:attrName>ppt_w</p:attrName>
                                        </p:attrNameLst>
                                      </p:cBhvr>
                                      <p:tavLst>
                                        <p:tav fmla="" tm="0">
                                          <p:val>
                                            <p:strVal val="0"/>
                                          </p:val>
                                        </p:tav>
                                        <p:tav fmla="" tm="100000">
                                          <p:val>
                                            <p:strVal val="#ppt_w"/>
                                          </p:val>
                                        </p:tav>
                                      </p:tavLst>
                                    </p:anim>
                                    <p:anim calcmode="lin" valueType="num">
                                      <p:cBhvr additive="base">
                                        <p:cTn dur="1000"/>
                                        <p:tgtEl>
                                          <p:spTgt spid="68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250"/>
                                  </p:stCondLst>
                                  <p:childTnLst>
                                    <p:set>
                                      <p:cBhvr>
                                        <p:cTn dur="1" fill="hold">
                                          <p:stCondLst>
                                            <p:cond delay="0"/>
                                          </p:stCondLst>
                                        </p:cTn>
                                        <p:tgtEl>
                                          <p:spTgt spid="694"/>
                                        </p:tgtEl>
                                        <p:attrNameLst>
                                          <p:attrName>style.visibility</p:attrName>
                                        </p:attrNameLst>
                                      </p:cBhvr>
                                      <p:to>
                                        <p:strVal val="visible"/>
                                      </p:to>
                                    </p:set>
                                    <p:anim calcmode="lin" valueType="num">
                                      <p:cBhvr additive="base">
                                        <p:cTn dur="1000"/>
                                        <p:tgtEl>
                                          <p:spTgt spid="694"/>
                                        </p:tgtEl>
                                        <p:attrNameLst>
                                          <p:attrName>ppt_w</p:attrName>
                                        </p:attrNameLst>
                                      </p:cBhvr>
                                      <p:tavLst>
                                        <p:tav fmla="" tm="0">
                                          <p:val>
                                            <p:strVal val="0"/>
                                          </p:val>
                                        </p:tav>
                                        <p:tav fmla="" tm="100000">
                                          <p:val>
                                            <p:strVal val="#ppt_w"/>
                                          </p:val>
                                        </p:tav>
                                      </p:tavLst>
                                    </p:anim>
                                    <p:anim calcmode="lin" valueType="num">
                                      <p:cBhvr additive="base">
                                        <p:cTn dur="1000"/>
                                        <p:tgtEl>
                                          <p:spTgt spid="69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250"/>
                                  </p:stCondLst>
                                  <p:childTnLst>
                                    <p:set>
                                      <p:cBhvr>
                                        <p:cTn dur="1" fill="hold">
                                          <p:stCondLst>
                                            <p:cond delay="0"/>
                                          </p:stCondLst>
                                        </p:cTn>
                                        <p:tgtEl>
                                          <p:spTgt spid="700"/>
                                        </p:tgtEl>
                                        <p:attrNameLst>
                                          <p:attrName>style.visibility</p:attrName>
                                        </p:attrNameLst>
                                      </p:cBhvr>
                                      <p:to>
                                        <p:strVal val="visible"/>
                                      </p:to>
                                    </p:set>
                                    <p:animEffect filter="fade" transition="in">
                                      <p:cBhvr>
                                        <p:cTn dur="750"/>
                                        <p:tgtEl>
                                          <p:spTgt spid="700"/>
                                        </p:tgtEl>
                                      </p:cBhvr>
                                    </p:animEffect>
                                  </p:childTnLst>
                                </p:cTn>
                              </p:par>
                              <p:par>
                                <p:cTn fill="hold" nodeType="withEffect" presetClass="entr" presetID="10" presetSubtype="0">
                                  <p:stCondLst>
                                    <p:cond delay="3250"/>
                                  </p:stCondLst>
                                  <p:childTnLst>
                                    <p:set>
                                      <p:cBhvr>
                                        <p:cTn dur="1" fill="hold">
                                          <p:stCondLst>
                                            <p:cond delay="0"/>
                                          </p:stCondLst>
                                        </p:cTn>
                                        <p:tgtEl>
                                          <p:spTgt spid="701"/>
                                        </p:tgtEl>
                                        <p:attrNameLst>
                                          <p:attrName>style.visibility</p:attrName>
                                        </p:attrNameLst>
                                      </p:cBhvr>
                                      <p:to>
                                        <p:strVal val="visible"/>
                                      </p:to>
                                    </p:set>
                                    <p:animEffect filter="fade" transition="in">
                                      <p:cBhvr>
                                        <p:cTn dur="750"/>
                                        <p:tgtEl>
                                          <p:spTgt spid="701"/>
                                        </p:tgtEl>
                                      </p:cBhvr>
                                    </p:animEffect>
                                  </p:childTnLst>
                                </p:cTn>
                              </p:par>
                              <p:par>
                                <p:cTn fill="hold" nodeType="withEffect" presetClass="entr" presetID="10" presetSubtype="0">
                                  <p:stCondLst>
                                    <p:cond delay="3250"/>
                                  </p:stCondLst>
                                  <p:childTnLst>
                                    <p:set>
                                      <p:cBhvr>
                                        <p:cTn dur="1" fill="hold">
                                          <p:stCondLst>
                                            <p:cond delay="0"/>
                                          </p:stCondLst>
                                        </p:cTn>
                                        <p:tgtEl>
                                          <p:spTgt spid="702"/>
                                        </p:tgtEl>
                                        <p:attrNameLst>
                                          <p:attrName>style.visibility</p:attrName>
                                        </p:attrNameLst>
                                      </p:cBhvr>
                                      <p:to>
                                        <p:strVal val="visible"/>
                                      </p:to>
                                    </p:set>
                                    <p:animEffect filter="fade" transition="in">
                                      <p:cBhvr>
                                        <p:cTn dur="750"/>
                                        <p:tgtEl>
                                          <p:spTgt spid="702"/>
                                        </p:tgtEl>
                                      </p:cBhvr>
                                    </p:animEffect>
                                  </p:childTnLst>
                                </p:cTn>
                              </p:par>
                              <p:par>
                                <p:cTn fill="hold" nodeType="withEffect" presetClass="entr" presetID="10" presetSubtype="0">
                                  <p:stCondLst>
                                    <p:cond delay="3250"/>
                                  </p:stCondLst>
                                  <p:childTnLst>
                                    <p:set>
                                      <p:cBhvr>
                                        <p:cTn dur="1" fill="hold">
                                          <p:stCondLst>
                                            <p:cond delay="0"/>
                                          </p:stCondLst>
                                        </p:cTn>
                                        <p:tgtEl>
                                          <p:spTgt spid="703"/>
                                        </p:tgtEl>
                                        <p:attrNameLst>
                                          <p:attrName>style.visibility</p:attrName>
                                        </p:attrNameLst>
                                      </p:cBhvr>
                                      <p:to>
                                        <p:strVal val="visible"/>
                                      </p:to>
                                    </p:set>
                                    <p:animEffect filter="fade" transition="in">
                                      <p:cBhvr>
                                        <p:cTn dur="750"/>
                                        <p:tgtEl>
                                          <p:spTgt spid="7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1" name="Shape 711"/>
        <p:cNvGrpSpPr/>
        <p:nvPr/>
      </p:nvGrpSpPr>
      <p:grpSpPr>
        <a:xfrm>
          <a:off x="0" y="0"/>
          <a:ext cx="0" cy="0"/>
          <a:chOff x="0" y="0"/>
          <a:chExt cx="0" cy="0"/>
        </a:xfrm>
      </p:grpSpPr>
      <p:sp>
        <p:nvSpPr>
          <p:cNvPr id="712" name="Google Shape;712;p31"/>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266">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sp>
        <p:nvSpPr>
          <p:cNvPr id="713" name="Google Shape;713;p31"/>
          <p:cNvSpPr/>
          <p:nvPr/>
        </p:nvSpPr>
        <p:spPr>
          <a:xfrm>
            <a:off x="1423922" y="2735151"/>
            <a:ext cx="3434524" cy="3732865"/>
          </a:xfrm>
          <a:custGeom>
            <a:rect b="b" l="l" r="r" t="t"/>
            <a:pathLst>
              <a:path extrusionOk="0" h="1363" w="1255">
                <a:moveTo>
                  <a:pt x="0" y="0"/>
                </a:moveTo>
                <a:cubicBezTo>
                  <a:pt x="0" y="1062"/>
                  <a:pt x="0" y="1062"/>
                  <a:pt x="0" y="1062"/>
                </a:cubicBezTo>
                <a:cubicBezTo>
                  <a:pt x="0" y="1229"/>
                  <a:pt x="281" y="1363"/>
                  <a:pt x="627" y="1363"/>
                </a:cubicBezTo>
                <a:cubicBezTo>
                  <a:pt x="974" y="1363"/>
                  <a:pt x="1255" y="1229"/>
                  <a:pt x="1255" y="1062"/>
                </a:cubicBezTo>
                <a:cubicBezTo>
                  <a:pt x="1255" y="0"/>
                  <a:pt x="1255" y="0"/>
                  <a:pt x="1255" y="0"/>
                </a:cubicBezTo>
                <a:cubicBezTo>
                  <a:pt x="0" y="0"/>
                  <a:pt x="0" y="0"/>
                  <a:pt x="0" y="0"/>
                </a:cubicBezTo>
              </a:path>
            </a:pathLst>
          </a:custGeom>
          <a:solidFill>
            <a:schemeClr val="accen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14" name="Google Shape;714;p31"/>
          <p:cNvSpPr/>
          <p:nvPr/>
        </p:nvSpPr>
        <p:spPr>
          <a:xfrm>
            <a:off x="1423922" y="1912016"/>
            <a:ext cx="3434524" cy="1644474"/>
          </a:xfrm>
          <a:prstGeom prst="ellipse">
            <a:avLst/>
          </a:prstGeom>
          <a:solidFill>
            <a:schemeClr val="dk2"/>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15" name="Google Shape;715;p31"/>
          <p:cNvSpPr/>
          <p:nvPr/>
        </p:nvSpPr>
        <p:spPr>
          <a:xfrm>
            <a:off x="2784432" y="5574788"/>
            <a:ext cx="2074014" cy="821338"/>
          </a:xfrm>
          <a:custGeom>
            <a:rect b="b" l="l" r="r" t="t"/>
            <a:pathLst>
              <a:path extrusionOk="0" h="300" w="758">
                <a:moveTo>
                  <a:pt x="0" y="294"/>
                </a:moveTo>
                <a:cubicBezTo>
                  <a:pt x="43" y="298"/>
                  <a:pt x="86" y="300"/>
                  <a:pt x="130" y="300"/>
                </a:cubicBezTo>
                <a:cubicBezTo>
                  <a:pt x="477" y="300"/>
                  <a:pt x="758" y="165"/>
                  <a:pt x="758" y="0"/>
                </a:cubicBezTo>
                <a:cubicBezTo>
                  <a:pt x="130" y="0"/>
                  <a:pt x="130" y="0"/>
                  <a:pt x="130" y="0"/>
                </a:cubicBezTo>
                <a:lnTo>
                  <a:pt x="0" y="294"/>
                </a:lnTo>
                <a:close/>
              </a:path>
            </a:pathLst>
          </a:custGeom>
          <a:solidFill>
            <a:schemeClr val="dk2"/>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nvGrpSpPr>
          <p:cNvPr id="716" name="Google Shape;716;p31"/>
          <p:cNvGrpSpPr/>
          <p:nvPr/>
        </p:nvGrpSpPr>
        <p:grpSpPr>
          <a:xfrm>
            <a:off x="3140286" y="3445060"/>
            <a:ext cx="3853279" cy="708112"/>
            <a:chOff x="2977285" y="3266606"/>
            <a:chExt cx="3653680" cy="671432"/>
          </a:xfrm>
        </p:grpSpPr>
        <p:sp>
          <p:nvSpPr>
            <p:cNvPr id="717" name="Google Shape;717;p31"/>
            <p:cNvSpPr/>
            <p:nvPr/>
          </p:nvSpPr>
          <p:spPr>
            <a:xfrm>
              <a:off x="4606444" y="3266606"/>
              <a:ext cx="2024521" cy="671432"/>
            </a:xfrm>
            <a:custGeom>
              <a:rect b="b" l="l" r="r" t="t"/>
              <a:pathLst>
                <a:path extrusionOk="0" h="394" w="1188">
                  <a:moveTo>
                    <a:pt x="1028" y="0"/>
                  </a:moveTo>
                  <a:lnTo>
                    <a:pt x="0" y="0"/>
                  </a:lnTo>
                  <a:lnTo>
                    <a:pt x="0" y="394"/>
                  </a:lnTo>
                  <a:lnTo>
                    <a:pt x="1028" y="394"/>
                  </a:lnTo>
                  <a:lnTo>
                    <a:pt x="1188" y="198"/>
                  </a:lnTo>
                  <a:lnTo>
                    <a:pt x="1028" y="0"/>
                  </a:lnTo>
                  <a:lnTo>
                    <a:pt x="1028" y="0"/>
                  </a:lnTo>
                  <a:close/>
                </a:path>
              </a:pathLst>
            </a:custGeom>
            <a:solidFill>
              <a:schemeClr val="accent3"/>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18" name="Google Shape;718;p31"/>
            <p:cNvSpPr/>
            <p:nvPr/>
          </p:nvSpPr>
          <p:spPr>
            <a:xfrm>
              <a:off x="2977285" y="3266606"/>
              <a:ext cx="1629159" cy="671432"/>
            </a:xfrm>
            <a:custGeom>
              <a:rect b="b" l="l" r="r" t="t"/>
              <a:pathLst>
                <a:path extrusionOk="0" h="394" w="956">
                  <a:moveTo>
                    <a:pt x="956" y="0"/>
                  </a:moveTo>
                  <a:lnTo>
                    <a:pt x="0" y="0"/>
                  </a:lnTo>
                  <a:lnTo>
                    <a:pt x="0" y="394"/>
                  </a:lnTo>
                  <a:lnTo>
                    <a:pt x="956" y="394"/>
                  </a:lnTo>
                  <a:lnTo>
                    <a:pt x="956" y="0"/>
                  </a:lnTo>
                  <a:lnTo>
                    <a:pt x="956" y="0"/>
                  </a:lnTo>
                  <a:close/>
                </a:path>
              </a:pathLst>
            </a:custGeom>
            <a:solidFill>
              <a:schemeClr val="accent3"/>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grpSp>
        <p:nvGrpSpPr>
          <p:cNvPr id="719" name="Google Shape;719;p31"/>
          <p:cNvGrpSpPr/>
          <p:nvPr/>
        </p:nvGrpSpPr>
        <p:grpSpPr>
          <a:xfrm>
            <a:off x="3140287" y="4817222"/>
            <a:ext cx="3578302" cy="769280"/>
            <a:chOff x="2977285" y="4567690"/>
            <a:chExt cx="3392947" cy="729431"/>
          </a:xfrm>
        </p:grpSpPr>
        <p:sp>
          <p:nvSpPr>
            <p:cNvPr id="720" name="Google Shape;720;p31"/>
            <p:cNvSpPr/>
            <p:nvPr/>
          </p:nvSpPr>
          <p:spPr>
            <a:xfrm>
              <a:off x="4592811" y="4567690"/>
              <a:ext cx="1777421" cy="729431"/>
            </a:xfrm>
            <a:custGeom>
              <a:rect b="b" l="l" r="r" t="t"/>
              <a:pathLst>
                <a:path extrusionOk="0" h="415" w="1043">
                  <a:moveTo>
                    <a:pt x="885" y="6"/>
                  </a:moveTo>
                  <a:lnTo>
                    <a:pt x="3" y="0"/>
                  </a:lnTo>
                  <a:lnTo>
                    <a:pt x="0" y="410"/>
                  </a:lnTo>
                  <a:lnTo>
                    <a:pt x="884" y="415"/>
                  </a:lnTo>
                  <a:lnTo>
                    <a:pt x="1043" y="212"/>
                  </a:lnTo>
                  <a:lnTo>
                    <a:pt x="885" y="6"/>
                  </a:lnTo>
                  <a:close/>
                </a:path>
              </a:pathLst>
            </a:custGeom>
            <a:solidFill>
              <a:schemeClr val="accent5"/>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1" name="Google Shape;721;p31"/>
            <p:cNvSpPr/>
            <p:nvPr/>
          </p:nvSpPr>
          <p:spPr>
            <a:xfrm>
              <a:off x="2977285" y="4611174"/>
              <a:ext cx="1629159" cy="674840"/>
            </a:xfrm>
            <a:custGeom>
              <a:rect b="b" l="l" r="r" t="t"/>
              <a:pathLst>
                <a:path extrusionOk="0" h="396" w="956">
                  <a:moveTo>
                    <a:pt x="956" y="0"/>
                  </a:moveTo>
                  <a:lnTo>
                    <a:pt x="956" y="0"/>
                  </a:lnTo>
                  <a:lnTo>
                    <a:pt x="0" y="0"/>
                  </a:lnTo>
                  <a:lnTo>
                    <a:pt x="0" y="396"/>
                  </a:lnTo>
                  <a:lnTo>
                    <a:pt x="956" y="396"/>
                  </a:lnTo>
                  <a:lnTo>
                    <a:pt x="956" y="0"/>
                  </a:lnTo>
                  <a:close/>
                </a:path>
              </a:pathLst>
            </a:custGeom>
            <a:solidFill>
              <a:schemeClr val="accent5"/>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sp>
        <p:nvSpPr>
          <p:cNvPr id="722" name="Google Shape;722;p31"/>
          <p:cNvSpPr/>
          <p:nvPr/>
        </p:nvSpPr>
        <p:spPr>
          <a:xfrm>
            <a:off x="3140286" y="4863081"/>
            <a:ext cx="1718159" cy="711706"/>
          </a:xfrm>
          <a:custGeom>
            <a:rect b="b" l="l" r="r" t="t"/>
            <a:pathLst>
              <a:path extrusionOk="0" h="396" w="956">
                <a:moveTo>
                  <a:pt x="956" y="0"/>
                </a:moveTo>
                <a:lnTo>
                  <a:pt x="956" y="0"/>
                </a:lnTo>
                <a:lnTo>
                  <a:pt x="0" y="0"/>
                </a:lnTo>
                <a:lnTo>
                  <a:pt x="0" y="396"/>
                </a:lnTo>
                <a:lnTo>
                  <a:pt x="956" y="396"/>
                </a:lnTo>
                <a:lnTo>
                  <a:pt x="956" y="0"/>
                </a:lnTo>
              </a:path>
            </a:pathLst>
          </a:custGeom>
          <a:no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3" name="Google Shape;723;p31"/>
          <p:cNvSpPr/>
          <p:nvPr/>
        </p:nvSpPr>
        <p:spPr>
          <a:xfrm>
            <a:off x="2784433" y="2735149"/>
            <a:ext cx="355853" cy="1516870"/>
          </a:xfrm>
          <a:custGeom>
            <a:rect b="b" l="l" r="r" t="t"/>
            <a:pathLst>
              <a:path extrusionOk="0" h="844" w="198">
                <a:moveTo>
                  <a:pt x="198" y="0"/>
                </a:moveTo>
                <a:lnTo>
                  <a:pt x="0" y="448"/>
                </a:lnTo>
                <a:lnTo>
                  <a:pt x="0" y="844"/>
                </a:lnTo>
                <a:lnTo>
                  <a:pt x="198" y="395"/>
                </a:lnTo>
                <a:lnTo>
                  <a:pt x="198" y="0"/>
                </a:lnTo>
                <a:lnTo>
                  <a:pt x="198" y="0"/>
                </a:lnTo>
                <a:close/>
              </a:path>
            </a:pathLst>
          </a:custGeom>
          <a:solidFill>
            <a:srgbClr val="D29E0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4" name="Google Shape;724;p31"/>
          <p:cNvSpPr/>
          <p:nvPr/>
        </p:nvSpPr>
        <p:spPr>
          <a:xfrm>
            <a:off x="2784433" y="3445060"/>
            <a:ext cx="355853" cy="1513274"/>
          </a:xfrm>
          <a:custGeom>
            <a:rect b="b" l="l" r="r" t="t"/>
            <a:pathLst>
              <a:path extrusionOk="0" h="842" w="198">
                <a:moveTo>
                  <a:pt x="198" y="0"/>
                </a:moveTo>
                <a:lnTo>
                  <a:pt x="0" y="449"/>
                </a:lnTo>
                <a:lnTo>
                  <a:pt x="0" y="842"/>
                </a:lnTo>
                <a:lnTo>
                  <a:pt x="198" y="394"/>
                </a:lnTo>
                <a:lnTo>
                  <a:pt x="198" y="0"/>
                </a:lnTo>
                <a:lnTo>
                  <a:pt x="198" y="0"/>
                </a:lnTo>
                <a:close/>
              </a:path>
            </a:pathLst>
          </a:custGeom>
          <a:solidFill>
            <a:srgbClr val="18212D"/>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5" name="Google Shape;725;p31"/>
          <p:cNvSpPr/>
          <p:nvPr/>
        </p:nvSpPr>
        <p:spPr>
          <a:xfrm>
            <a:off x="2784433" y="4153173"/>
            <a:ext cx="355853" cy="1515074"/>
          </a:xfrm>
          <a:custGeom>
            <a:rect b="b" l="l" r="r" t="t"/>
            <a:pathLst>
              <a:path extrusionOk="0" h="843" w="198">
                <a:moveTo>
                  <a:pt x="198" y="0"/>
                </a:moveTo>
                <a:lnTo>
                  <a:pt x="0" y="448"/>
                </a:lnTo>
                <a:lnTo>
                  <a:pt x="0" y="843"/>
                </a:lnTo>
                <a:lnTo>
                  <a:pt x="198" y="395"/>
                </a:lnTo>
                <a:lnTo>
                  <a:pt x="198" y="0"/>
                </a:lnTo>
                <a:lnTo>
                  <a:pt x="198" y="0"/>
                </a:lnTo>
                <a:close/>
              </a:path>
            </a:pathLst>
          </a:custGeom>
          <a:solidFill>
            <a:srgbClr val="D29E0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6" name="Google Shape;726;p31"/>
          <p:cNvSpPr/>
          <p:nvPr/>
        </p:nvSpPr>
        <p:spPr>
          <a:xfrm>
            <a:off x="2784433" y="4847774"/>
            <a:ext cx="355853" cy="1516870"/>
          </a:xfrm>
          <a:custGeom>
            <a:rect b="b" l="l" r="r" t="t"/>
            <a:pathLst>
              <a:path extrusionOk="0" h="844" w="198">
                <a:moveTo>
                  <a:pt x="198" y="0"/>
                </a:moveTo>
                <a:lnTo>
                  <a:pt x="0" y="448"/>
                </a:lnTo>
                <a:lnTo>
                  <a:pt x="0" y="844"/>
                </a:lnTo>
                <a:lnTo>
                  <a:pt x="198" y="396"/>
                </a:lnTo>
                <a:lnTo>
                  <a:pt x="198" y="0"/>
                </a:lnTo>
                <a:close/>
              </a:path>
            </a:pathLst>
          </a:custGeom>
          <a:solidFill>
            <a:srgbClr val="18212D"/>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nvGrpSpPr>
          <p:cNvPr id="727" name="Google Shape;727;p31"/>
          <p:cNvGrpSpPr/>
          <p:nvPr/>
        </p:nvGrpSpPr>
        <p:grpSpPr>
          <a:xfrm>
            <a:off x="3140287" y="2733332"/>
            <a:ext cx="3430928" cy="711727"/>
            <a:chOff x="3954463" y="1009633"/>
            <a:chExt cx="3030538" cy="628668"/>
          </a:xfrm>
        </p:grpSpPr>
        <p:sp>
          <p:nvSpPr>
            <p:cNvPr id="728" name="Google Shape;728;p31"/>
            <p:cNvSpPr/>
            <p:nvPr/>
          </p:nvSpPr>
          <p:spPr>
            <a:xfrm>
              <a:off x="5472113" y="1011238"/>
              <a:ext cx="1512888" cy="627063"/>
            </a:xfrm>
            <a:custGeom>
              <a:rect b="b" l="l" r="r" t="t"/>
              <a:pathLst>
                <a:path extrusionOk="0" h="395" w="953">
                  <a:moveTo>
                    <a:pt x="793" y="0"/>
                  </a:moveTo>
                  <a:lnTo>
                    <a:pt x="0" y="0"/>
                  </a:lnTo>
                  <a:lnTo>
                    <a:pt x="0" y="395"/>
                  </a:lnTo>
                  <a:lnTo>
                    <a:pt x="793" y="395"/>
                  </a:lnTo>
                  <a:lnTo>
                    <a:pt x="953" y="198"/>
                  </a:lnTo>
                  <a:lnTo>
                    <a:pt x="793" y="0"/>
                  </a:lnTo>
                  <a:close/>
                </a:path>
              </a:pathLst>
            </a:custGeom>
            <a:solidFill>
              <a:schemeClr val="accent2"/>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29" name="Google Shape;729;p31"/>
            <p:cNvSpPr/>
            <p:nvPr/>
          </p:nvSpPr>
          <p:spPr>
            <a:xfrm>
              <a:off x="3954463" y="1009633"/>
              <a:ext cx="1517650" cy="628650"/>
            </a:xfrm>
            <a:custGeom>
              <a:rect b="b" l="l" r="r" t="t"/>
              <a:pathLst>
                <a:path extrusionOk="0" h="396" w="956">
                  <a:moveTo>
                    <a:pt x="956" y="0"/>
                  </a:moveTo>
                  <a:lnTo>
                    <a:pt x="956" y="0"/>
                  </a:lnTo>
                  <a:lnTo>
                    <a:pt x="0" y="0"/>
                  </a:lnTo>
                  <a:lnTo>
                    <a:pt x="0" y="396"/>
                  </a:lnTo>
                  <a:lnTo>
                    <a:pt x="956" y="396"/>
                  </a:lnTo>
                  <a:lnTo>
                    <a:pt x="956" y="0"/>
                  </a:lnTo>
                  <a:close/>
                </a:path>
              </a:pathLst>
            </a:custGeom>
            <a:solidFill>
              <a:schemeClr val="accent2"/>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grpSp>
        <p:nvGrpSpPr>
          <p:cNvPr id="730" name="Google Shape;730;p31"/>
          <p:cNvGrpSpPr/>
          <p:nvPr/>
        </p:nvGrpSpPr>
        <p:grpSpPr>
          <a:xfrm>
            <a:off x="3145447" y="4153173"/>
            <a:ext cx="4173419" cy="721622"/>
            <a:chOff x="2982178" y="3938039"/>
            <a:chExt cx="3957237" cy="684242"/>
          </a:xfrm>
        </p:grpSpPr>
        <p:sp>
          <p:nvSpPr>
            <p:cNvPr id="731" name="Google Shape;731;p31"/>
            <p:cNvSpPr/>
            <p:nvPr/>
          </p:nvSpPr>
          <p:spPr>
            <a:xfrm>
              <a:off x="4606444" y="3938039"/>
              <a:ext cx="2332971" cy="673137"/>
            </a:xfrm>
            <a:custGeom>
              <a:rect b="b" l="l" r="r" t="t"/>
              <a:pathLst>
                <a:path extrusionOk="0" h="395" w="1369">
                  <a:moveTo>
                    <a:pt x="1209" y="0"/>
                  </a:moveTo>
                  <a:lnTo>
                    <a:pt x="0" y="0"/>
                  </a:lnTo>
                  <a:lnTo>
                    <a:pt x="0" y="395"/>
                  </a:lnTo>
                  <a:lnTo>
                    <a:pt x="1209" y="395"/>
                  </a:lnTo>
                  <a:lnTo>
                    <a:pt x="1369" y="198"/>
                  </a:lnTo>
                  <a:lnTo>
                    <a:pt x="1209" y="0"/>
                  </a:lnTo>
                  <a:close/>
                </a:path>
              </a:pathLst>
            </a:custGeom>
            <a:solidFill>
              <a:schemeClr val="accent4"/>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sp>
          <p:nvSpPr>
            <p:cNvPr id="732" name="Google Shape;732;p31"/>
            <p:cNvSpPr/>
            <p:nvPr/>
          </p:nvSpPr>
          <p:spPr>
            <a:xfrm>
              <a:off x="2982178" y="3939742"/>
              <a:ext cx="1629159" cy="682539"/>
            </a:xfrm>
            <a:custGeom>
              <a:rect b="b" l="l" r="r" t="t"/>
              <a:pathLst>
                <a:path extrusionOk="0" h="394" w="956">
                  <a:moveTo>
                    <a:pt x="956" y="0"/>
                  </a:moveTo>
                  <a:lnTo>
                    <a:pt x="0" y="0"/>
                  </a:lnTo>
                  <a:lnTo>
                    <a:pt x="0" y="394"/>
                  </a:lnTo>
                  <a:lnTo>
                    <a:pt x="956" y="394"/>
                  </a:lnTo>
                  <a:lnTo>
                    <a:pt x="956" y="0"/>
                  </a:lnTo>
                  <a:lnTo>
                    <a:pt x="956" y="0"/>
                  </a:lnTo>
                  <a:close/>
                </a:path>
              </a:pathLst>
            </a:custGeom>
            <a:solidFill>
              <a:schemeClr val="accent4"/>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3375">
                <a:solidFill>
                  <a:schemeClr val="dk1"/>
                </a:solidFill>
                <a:latin typeface="Twentieth Century"/>
                <a:ea typeface="Twentieth Century"/>
                <a:cs typeface="Twentieth Century"/>
                <a:sym typeface="Twentieth Century"/>
              </a:endParaRPr>
            </a:p>
          </p:txBody>
        </p:sp>
      </p:grpSp>
      <p:sp>
        <p:nvSpPr>
          <p:cNvPr id="733" name="Google Shape;733;p31"/>
          <p:cNvSpPr/>
          <p:nvPr/>
        </p:nvSpPr>
        <p:spPr>
          <a:xfrm>
            <a:off x="5781708" y="2888354"/>
            <a:ext cx="338105" cy="387894"/>
          </a:xfrm>
          <a:custGeom>
            <a:rect b="b" l="l" r="r" t="t"/>
            <a:pathLst>
              <a:path extrusionOk="0" h="220" w="192">
                <a:moveTo>
                  <a:pt x="179" y="35"/>
                </a:moveTo>
                <a:cubicBezTo>
                  <a:pt x="171" y="9"/>
                  <a:pt x="171" y="9"/>
                  <a:pt x="171" y="9"/>
                </a:cubicBezTo>
                <a:cubicBezTo>
                  <a:pt x="169" y="4"/>
                  <a:pt x="164" y="0"/>
                  <a:pt x="158" y="0"/>
                </a:cubicBezTo>
                <a:cubicBezTo>
                  <a:pt x="34" y="0"/>
                  <a:pt x="34" y="0"/>
                  <a:pt x="34" y="0"/>
                </a:cubicBezTo>
                <a:cubicBezTo>
                  <a:pt x="28" y="0"/>
                  <a:pt x="23" y="4"/>
                  <a:pt x="21" y="9"/>
                </a:cubicBezTo>
                <a:cubicBezTo>
                  <a:pt x="13" y="35"/>
                  <a:pt x="13" y="35"/>
                  <a:pt x="13" y="35"/>
                </a:cubicBezTo>
                <a:cubicBezTo>
                  <a:pt x="5" y="35"/>
                  <a:pt x="0" y="41"/>
                  <a:pt x="0" y="48"/>
                </a:cubicBezTo>
                <a:cubicBezTo>
                  <a:pt x="0" y="69"/>
                  <a:pt x="0" y="69"/>
                  <a:pt x="0" y="69"/>
                </a:cubicBezTo>
                <a:cubicBezTo>
                  <a:pt x="0" y="76"/>
                  <a:pt x="6" y="82"/>
                  <a:pt x="13" y="82"/>
                </a:cubicBezTo>
                <a:cubicBezTo>
                  <a:pt x="21" y="82"/>
                  <a:pt x="21" y="82"/>
                  <a:pt x="21" y="82"/>
                </a:cubicBezTo>
                <a:cubicBezTo>
                  <a:pt x="21" y="83"/>
                  <a:pt x="20" y="83"/>
                  <a:pt x="20" y="84"/>
                </a:cubicBezTo>
                <a:cubicBezTo>
                  <a:pt x="34" y="208"/>
                  <a:pt x="34" y="208"/>
                  <a:pt x="34" y="208"/>
                </a:cubicBezTo>
                <a:cubicBezTo>
                  <a:pt x="35" y="215"/>
                  <a:pt x="41" y="220"/>
                  <a:pt x="48" y="220"/>
                </a:cubicBezTo>
                <a:cubicBezTo>
                  <a:pt x="144" y="220"/>
                  <a:pt x="144" y="220"/>
                  <a:pt x="144" y="220"/>
                </a:cubicBezTo>
                <a:cubicBezTo>
                  <a:pt x="151" y="220"/>
                  <a:pt x="157" y="215"/>
                  <a:pt x="158" y="208"/>
                </a:cubicBezTo>
                <a:cubicBezTo>
                  <a:pt x="172" y="84"/>
                  <a:pt x="172" y="84"/>
                  <a:pt x="172" y="84"/>
                </a:cubicBezTo>
                <a:cubicBezTo>
                  <a:pt x="172" y="83"/>
                  <a:pt x="171" y="83"/>
                  <a:pt x="171" y="82"/>
                </a:cubicBezTo>
                <a:cubicBezTo>
                  <a:pt x="179" y="82"/>
                  <a:pt x="179" y="82"/>
                  <a:pt x="179" y="82"/>
                </a:cubicBezTo>
                <a:cubicBezTo>
                  <a:pt x="186" y="82"/>
                  <a:pt x="192" y="76"/>
                  <a:pt x="192" y="69"/>
                </a:cubicBezTo>
                <a:cubicBezTo>
                  <a:pt x="192" y="48"/>
                  <a:pt x="192" y="48"/>
                  <a:pt x="192" y="48"/>
                </a:cubicBezTo>
                <a:cubicBezTo>
                  <a:pt x="192" y="41"/>
                  <a:pt x="186" y="35"/>
                  <a:pt x="179" y="35"/>
                </a:cubicBezTo>
                <a:close/>
                <a:moveTo>
                  <a:pt x="34" y="14"/>
                </a:moveTo>
                <a:cubicBezTo>
                  <a:pt x="158" y="14"/>
                  <a:pt x="158" y="14"/>
                  <a:pt x="158" y="14"/>
                </a:cubicBezTo>
                <a:cubicBezTo>
                  <a:pt x="165" y="34"/>
                  <a:pt x="165" y="34"/>
                  <a:pt x="165" y="34"/>
                </a:cubicBezTo>
                <a:cubicBezTo>
                  <a:pt x="27" y="34"/>
                  <a:pt x="27" y="34"/>
                  <a:pt x="27" y="34"/>
                </a:cubicBezTo>
                <a:lnTo>
                  <a:pt x="34" y="14"/>
                </a:lnTo>
                <a:close/>
                <a:moveTo>
                  <a:pt x="48" y="206"/>
                </a:moveTo>
                <a:cubicBezTo>
                  <a:pt x="46" y="186"/>
                  <a:pt x="46" y="186"/>
                  <a:pt x="46" y="186"/>
                </a:cubicBezTo>
                <a:cubicBezTo>
                  <a:pt x="146" y="186"/>
                  <a:pt x="146" y="186"/>
                  <a:pt x="146" y="186"/>
                </a:cubicBezTo>
                <a:cubicBezTo>
                  <a:pt x="144" y="206"/>
                  <a:pt x="144" y="206"/>
                  <a:pt x="144" y="206"/>
                </a:cubicBezTo>
                <a:lnTo>
                  <a:pt x="48" y="206"/>
                </a:lnTo>
                <a:close/>
                <a:moveTo>
                  <a:pt x="147" y="179"/>
                </a:moveTo>
                <a:cubicBezTo>
                  <a:pt x="45" y="179"/>
                  <a:pt x="45" y="179"/>
                  <a:pt x="45" y="179"/>
                </a:cubicBezTo>
                <a:cubicBezTo>
                  <a:pt x="37" y="110"/>
                  <a:pt x="37" y="110"/>
                  <a:pt x="37" y="110"/>
                </a:cubicBezTo>
                <a:cubicBezTo>
                  <a:pt x="155" y="110"/>
                  <a:pt x="155" y="110"/>
                  <a:pt x="155" y="110"/>
                </a:cubicBezTo>
                <a:lnTo>
                  <a:pt x="147" y="179"/>
                </a:lnTo>
                <a:close/>
                <a:moveTo>
                  <a:pt x="156" y="103"/>
                </a:moveTo>
                <a:cubicBezTo>
                  <a:pt x="36" y="103"/>
                  <a:pt x="36" y="103"/>
                  <a:pt x="36" y="103"/>
                </a:cubicBezTo>
                <a:cubicBezTo>
                  <a:pt x="34" y="82"/>
                  <a:pt x="34" y="82"/>
                  <a:pt x="34" y="82"/>
                </a:cubicBezTo>
                <a:cubicBezTo>
                  <a:pt x="158" y="82"/>
                  <a:pt x="158" y="82"/>
                  <a:pt x="158" y="82"/>
                </a:cubicBezTo>
                <a:lnTo>
                  <a:pt x="156" y="103"/>
                </a:lnTo>
                <a:close/>
                <a:moveTo>
                  <a:pt x="179" y="69"/>
                </a:moveTo>
                <a:cubicBezTo>
                  <a:pt x="13" y="69"/>
                  <a:pt x="13" y="69"/>
                  <a:pt x="13" y="69"/>
                </a:cubicBezTo>
                <a:cubicBezTo>
                  <a:pt x="13" y="48"/>
                  <a:pt x="13" y="48"/>
                  <a:pt x="13" y="48"/>
                </a:cubicBezTo>
                <a:cubicBezTo>
                  <a:pt x="179" y="48"/>
                  <a:pt x="179" y="48"/>
                  <a:pt x="179" y="48"/>
                </a:cubicBezTo>
                <a:lnTo>
                  <a:pt x="179" y="69"/>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nvGrpSpPr>
          <p:cNvPr id="734" name="Google Shape;734;p31"/>
          <p:cNvGrpSpPr/>
          <p:nvPr/>
        </p:nvGrpSpPr>
        <p:grpSpPr>
          <a:xfrm>
            <a:off x="5926238" y="5050367"/>
            <a:ext cx="387150" cy="337362"/>
            <a:chOff x="-4425950" y="3429000"/>
            <a:chExt cx="827087" cy="720725"/>
          </a:xfrm>
        </p:grpSpPr>
        <p:sp>
          <p:nvSpPr>
            <p:cNvPr id="735" name="Google Shape;735;p31"/>
            <p:cNvSpPr/>
            <p:nvPr/>
          </p:nvSpPr>
          <p:spPr>
            <a:xfrm>
              <a:off x="-4425950" y="3429000"/>
              <a:ext cx="827087" cy="720725"/>
            </a:xfrm>
            <a:custGeom>
              <a:rect b="b" l="l" r="r" t="t"/>
              <a:pathLst>
                <a:path extrusionOk="0" h="192" w="220">
                  <a:moveTo>
                    <a:pt x="219" y="113"/>
                  </a:moveTo>
                  <a:cubicBezTo>
                    <a:pt x="192" y="10"/>
                    <a:pt x="192" y="10"/>
                    <a:pt x="192" y="10"/>
                  </a:cubicBezTo>
                  <a:cubicBezTo>
                    <a:pt x="190" y="4"/>
                    <a:pt x="185" y="0"/>
                    <a:pt x="179" y="0"/>
                  </a:cubicBezTo>
                  <a:cubicBezTo>
                    <a:pt x="110" y="0"/>
                    <a:pt x="110" y="0"/>
                    <a:pt x="110" y="0"/>
                  </a:cubicBezTo>
                  <a:cubicBezTo>
                    <a:pt x="41" y="0"/>
                    <a:pt x="41" y="0"/>
                    <a:pt x="41" y="0"/>
                  </a:cubicBezTo>
                  <a:cubicBezTo>
                    <a:pt x="35" y="0"/>
                    <a:pt x="30" y="4"/>
                    <a:pt x="28" y="10"/>
                  </a:cubicBezTo>
                  <a:cubicBezTo>
                    <a:pt x="1" y="113"/>
                    <a:pt x="1" y="113"/>
                    <a:pt x="1" y="113"/>
                  </a:cubicBezTo>
                  <a:cubicBezTo>
                    <a:pt x="0" y="114"/>
                    <a:pt x="0" y="115"/>
                    <a:pt x="0" y="117"/>
                  </a:cubicBezTo>
                  <a:cubicBezTo>
                    <a:pt x="0" y="165"/>
                    <a:pt x="0" y="165"/>
                    <a:pt x="0" y="165"/>
                  </a:cubicBezTo>
                  <a:cubicBezTo>
                    <a:pt x="0" y="180"/>
                    <a:pt x="12" y="192"/>
                    <a:pt x="28" y="192"/>
                  </a:cubicBezTo>
                  <a:cubicBezTo>
                    <a:pt x="193" y="192"/>
                    <a:pt x="193" y="192"/>
                    <a:pt x="193" y="192"/>
                  </a:cubicBezTo>
                  <a:cubicBezTo>
                    <a:pt x="208" y="192"/>
                    <a:pt x="220" y="180"/>
                    <a:pt x="220" y="165"/>
                  </a:cubicBezTo>
                  <a:cubicBezTo>
                    <a:pt x="220" y="117"/>
                    <a:pt x="220" y="117"/>
                    <a:pt x="220" y="117"/>
                  </a:cubicBezTo>
                  <a:cubicBezTo>
                    <a:pt x="220" y="115"/>
                    <a:pt x="220" y="114"/>
                    <a:pt x="219" y="113"/>
                  </a:cubicBezTo>
                  <a:close/>
                  <a:moveTo>
                    <a:pt x="206" y="165"/>
                  </a:moveTo>
                  <a:cubicBezTo>
                    <a:pt x="206" y="172"/>
                    <a:pt x="200" y="178"/>
                    <a:pt x="193" y="178"/>
                  </a:cubicBezTo>
                  <a:cubicBezTo>
                    <a:pt x="28" y="178"/>
                    <a:pt x="28" y="178"/>
                    <a:pt x="28" y="178"/>
                  </a:cubicBezTo>
                  <a:cubicBezTo>
                    <a:pt x="20" y="178"/>
                    <a:pt x="14" y="172"/>
                    <a:pt x="14" y="165"/>
                  </a:cubicBezTo>
                  <a:cubicBezTo>
                    <a:pt x="14" y="117"/>
                    <a:pt x="14" y="117"/>
                    <a:pt x="14" y="117"/>
                  </a:cubicBezTo>
                  <a:cubicBezTo>
                    <a:pt x="41" y="13"/>
                    <a:pt x="41" y="13"/>
                    <a:pt x="41" y="13"/>
                  </a:cubicBezTo>
                  <a:cubicBezTo>
                    <a:pt x="179" y="13"/>
                    <a:pt x="179" y="13"/>
                    <a:pt x="179" y="13"/>
                  </a:cubicBezTo>
                  <a:cubicBezTo>
                    <a:pt x="206" y="117"/>
                    <a:pt x="206" y="117"/>
                    <a:pt x="206" y="117"/>
                  </a:cubicBezTo>
                  <a:lnTo>
                    <a:pt x="206" y="165"/>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36" name="Google Shape;736;p31"/>
            <p:cNvSpPr/>
            <p:nvPr/>
          </p:nvSpPr>
          <p:spPr>
            <a:xfrm>
              <a:off x="-4327525" y="3530600"/>
              <a:ext cx="630237" cy="465138"/>
            </a:xfrm>
            <a:custGeom>
              <a:rect b="b" l="l" r="r" t="t"/>
              <a:pathLst>
                <a:path extrusionOk="0" h="124" w="168">
                  <a:moveTo>
                    <a:pt x="137" y="0"/>
                  </a:moveTo>
                  <a:cubicBezTo>
                    <a:pt x="31" y="0"/>
                    <a:pt x="31" y="0"/>
                    <a:pt x="31" y="0"/>
                  </a:cubicBezTo>
                  <a:cubicBezTo>
                    <a:pt x="28" y="0"/>
                    <a:pt x="25" y="2"/>
                    <a:pt x="24" y="5"/>
                  </a:cubicBezTo>
                  <a:cubicBezTo>
                    <a:pt x="0" y="88"/>
                    <a:pt x="0" y="88"/>
                    <a:pt x="0" y="88"/>
                  </a:cubicBezTo>
                  <a:cubicBezTo>
                    <a:pt x="0" y="90"/>
                    <a:pt x="0" y="92"/>
                    <a:pt x="2" y="94"/>
                  </a:cubicBezTo>
                  <a:cubicBezTo>
                    <a:pt x="3" y="96"/>
                    <a:pt x="5" y="96"/>
                    <a:pt x="7" y="96"/>
                  </a:cubicBezTo>
                  <a:cubicBezTo>
                    <a:pt x="27" y="96"/>
                    <a:pt x="27" y="96"/>
                    <a:pt x="27" y="96"/>
                  </a:cubicBezTo>
                  <a:cubicBezTo>
                    <a:pt x="35" y="96"/>
                    <a:pt x="35" y="96"/>
                    <a:pt x="35" y="96"/>
                  </a:cubicBezTo>
                  <a:cubicBezTo>
                    <a:pt x="38" y="96"/>
                    <a:pt x="38" y="96"/>
                    <a:pt x="38" y="96"/>
                  </a:cubicBezTo>
                  <a:cubicBezTo>
                    <a:pt x="48" y="116"/>
                    <a:pt x="48" y="116"/>
                    <a:pt x="48" y="116"/>
                  </a:cubicBezTo>
                  <a:cubicBezTo>
                    <a:pt x="51" y="121"/>
                    <a:pt x="56" y="124"/>
                    <a:pt x="61" y="124"/>
                  </a:cubicBezTo>
                  <a:cubicBezTo>
                    <a:pt x="107" y="124"/>
                    <a:pt x="107" y="124"/>
                    <a:pt x="107" y="124"/>
                  </a:cubicBezTo>
                  <a:cubicBezTo>
                    <a:pt x="112" y="124"/>
                    <a:pt x="117" y="121"/>
                    <a:pt x="120" y="116"/>
                  </a:cubicBezTo>
                  <a:cubicBezTo>
                    <a:pt x="130" y="96"/>
                    <a:pt x="130" y="96"/>
                    <a:pt x="130" y="96"/>
                  </a:cubicBezTo>
                  <a:cubicBezTo>
                    <a:pt x="133" y="96"/>
                    <a:pt x="133" y="96"/>
                    <a:pt x="133" y="96"/>
                  </a:cubicBezTo>
                  <a:cubicBezTo>
                    <a:pt x="141" y="96"/>
                    <a:pt x="141" y="96"/>
                    <a:pt x="141" y="96"/>
                  </a:cubicBezTo>
                  <a:cubicBezTo>
                    <a:pt x="161" y="96"/>
                    <a:pt x="161" y="96"/>
                    <a:pt x="161" y="96"/>
                  </a:cubicBezTo>
                  <a:cubicBezTo>
                    <a:pt x="163" y="96"/>
                    <a:pt x="165" y="96"/>
                    <a:pt x="166" y="94"/>
                  </a:cubicBezTo>
                  <a:cubicBezTo>
                    <a:pt x="168" y="92"/>
                    <a:pt x="168" y="90"/>
                    <a:pt x="168" y="88"/>
                  </a:cubicBezTo>
                  <a:cubicBezTo>
                    <a:pt x="144" y="5"/>
                    <a:pt x="144" y="5"/>
                    <a:pt x="144" y="5"/>
                  </a:cubicBezTo>
                  <a:cubicBezTo>
                    <a:pt x="143" y="2"/>
                    <a:pt x="140" y="0"/>
                    <a:pt x="137" y="0"/>
                  </a:cubicBezTo>
                  <a:close/>
                  <a:moveTo>
                    <a:pt x="141" y="83"/>
                  </a:moveTo>
                  <a:cubicBezTo>
                    <a:pt x="130" y="83"/>
                    <a:pt x="130" y="83"/>
                    <a:pt x="130" y="83"/>
                  </a:cubicBezTo>
                  <a:cubicBezTo>
                    <a:pt x="124" y="83"/>
                    <a:pt x="120" y="86"/>
                    <a:pt x="117" y="90"/>
                  </a:cubicBezTo>
                  <a:cubicBezTo>
                    <a:pt x="107" y="110"/>
                    <a:pt x="107" y="110"/>
                    <a:pt x="107" y="110"/>
                  </a:cubicBezTo>
                  <a:cubicBezTo>
                    <a:pt x="61" y="110"/>
                    <a:pt x="61" y="110"/>
                    <a:pt x="61" y="110"/>
                  </a:cubicBezTo>
                  <a:cubicBezTo>
                    <a:pt x="51" y="90"/>
                    <a:pt x="51" y="90"/>
                    <a:pt x="51" y="90"/>
                  </a:cubicBezTo>
                  <a:cubicBezTo>
                    <a:pt x="48" y="86"/>
                    <a:pt x="44" y="83"/>
                    <a:pt x="38" y="83"/>
                  </a:cubicBezTo>
                  <a:cubicBezTo>
                    <a:pt x="27" y="83"/>
                    <a:pt x="27" y="83"/>
                    <a:pt x="27" y="83"/>
                  </a:cubicBezTo>
                  <a:cubicBezTo>
                    <a:pt x="11" y="83"/>
                    <a:pt x="11" y="83"/>
                    <a:pt x="11" y="83"/>
                  </a:cubicBezTo>
                  <a:cubicBezTo>
                    <a:pt x="31" y="7"/>
                    <a:pt x="31" y="7"/>
                    <a:pt x="31" y="7"/>
                  </a:cubicBezTo>
                  <a:cubicBezTo>
                    <a:pt x="137" y="7"/>
                    <a:pt x="137" y="7"/>
                    <a:pt x="137" y="7"/>
                  </a:cubicBezTo>
                  <a:cubicBezTo>
                    <a:pt x="157" y="83"/>
                    <a:pt x="157" y="83"/>
                    <a:pt x="157" y="83"/>
                  </a:cubicBezTo>
                  <a:lnTo>
                    <a:pt x="141" y="83"/>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737" name="Google Shape;737;p31"/>
          <p:cNvGrpSpPr/>
          <p:nvPr/>
        </p:nvGrpSpPr>
        <p:grpSpPr>
          <a:xfrm>
            <a:off x="6466259" y="4329976"/>
            <a:ext cx="360177" cy="337362"/>
            <a:chOff x="-1117600" y="1773238"/>
            <a:chExt cx="827087" cy="774700"/>
          </a:xfrm>
        </p:grpSpPr>
        <p:sp>
          <p:nvSpPr>
            <p:cNvPr id="738" name="Google Shape;738;p31"/>
            <p:cNvSpPr/>
            <p:nvPr/>
          </p:nvSpPr>
          <p:spPr>
            <a:xfrm>
              <a:off x="-1012825" y="1874838"/>
              <a:ext cx="620712" cy="414338"/>
            </a:xfrm>
            <a:custGeom>
              <a:rect b="b" l="l" r="r" t="t"/>
              <a:pathLst>
                <a:path extrusionOk="0" h="110" w="165">
                  <a:moveTo>
                    <a:pt x="158" y="0"/>
                  </a:moveTo>
                  <a:cubicBezTo>
                    <a:pt x="6" y="0"/>
                    <a:pt x="6" y="0"/>
                    <a:pt x="6" y="0"/>
                  </a:cubicBezTo>
                  <a:cubicBezTo>
                    <a:pt x="3" y="0"/>
                    <a:pt x="0" y="3"/>
                    <a:pt x="0" y="7"/>
                  </a:cubicBezTo>
                  <a:cubicBezTo>
                    <a:pt x="0" y="103"/>
                    <a:pt x="0" y="103"/>
                    <a:pt x="0" y="103"/>
                  </a:cubicBezTo>
                  <a:cubicBezTo>
                    <a:pt x="0" y="107"/>
                    <a:pt x="3" y="110"/>
                    <a:pt x="6" y="110"/>
                  </a:cubicBezTo>
                  <a:cubicBezTo>
                    <a:pt x="158" y="110"/>
                    <a:pt x="158" y="110"/>
                    <a:pt x="158" y="110"/>
                  </a:cubicBezTo>
                  <a:cubicBezTo>
                    <a:pt x="161" y="110"/>
                    <a:pt x="165" y="107"/>
                    <a:pt x="165" y="103"/>
                  </a:cubicBezTo>
                  <a:cubicBezTo>
                    <a:pt x="165" y="7"/>
                    <a:pt x="165" y="7"/>
                    <a:pt x="165" y="7"/>
                  </a:cubicBezTo>
                  <a:cubicBezTo>
                    <a:pt x="165" y="3"/>
                    <a:pt x="161" y="0"/>
                    <a:pt x="158" y="0"/>
                  </a:cubicBezTo>
                  <a:close/>
                  <a:moveTo>
                    <a:pt x="158" y="103"/>
                  </a:moveTo>
                  <a:cubicBezTo>
                    <a:pt x="6" y="103"/>
                    <a:pt x="6" y="103"/>
                    <a:pt x="6" y="103"/>
                  </a:cubicBezTo>
                  <a:cubicBezTo>
                    <a:pt x="6" y="7"/>
                    <a:pt x="6" y="7"/>
                    <a:pt x="6" y="7"/>
                  </a:cubicBezTo>
                  <a:cubicBezTo>
                    <a:pt x="158" y="7"/>
                    <a:pt x="158" y="7"/>
                    <a:pt x="158" y="7"/>
                  </a:cubicBezTo>
                  <a:lnTo>
                    <a:pt x="158" y="103"/>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39" name="Google Shape;739;p31"/>
            <p:cNvSpPr/>
            <p:nvPr/>
          </p:nvSpPr>
          <p:spPr>
            <a:xfrm>
              <a:off x="-1117600" y="1773238"/>
              <a:ext cx="827087" cy="774700"/>
            </a:xfrm>
            <a:custGeom>
              <a:rect b="b" l="l" r="r" t="t"/>
              <a:pathLst>
                <a:path extrusionOk="0" h="206" w="220">
                  <a:moveTo>
                    <a:pt x="199" y="0"/>
                  </a:moveTo>
                  <a:cubicBezTo>
                    <a:pt x="21" y="0"/>
                    <a:pt x="21" y="0"/>
                    <a:pt x="21" y="0"/>
                  </a:cubicBezTo>
                  <a:cubicBezTo>
                    <a:pt x="9" y="0"/>
                    <a:pt x="0" y="9"/>
                    <a:pt x="0" y="20"/>
                  </a:cubicBezTo>
                  <a:cubicBezTo>
                    <a:pt x="0" y="158"/>
                    <a:pt x="0" y="158"/>
                    <a:pt x="0" y="158"/>
                  </a:cubicBezTo>
                  <a:cubicBezTo>
                    <a:pt x="0" y="169"/>
                    <a:pt x="9" y="178"/>
                    <a:pt x="21" y="178"/>
                  </a:cubicBezTo>
                  <a:cubicBezTo>
                    <a:pt x="89" y="178"/>
                    <a:pt x="89" y="178"/>
                    <a:pt x="89" y="178"/>
                  </a:cubicBezTo>
                  <a:cubicBezTo>
                    <a:pt x="89" y="187"/>
                    <a:pt x="89" y="187"/>
                    <a:pt x="89" y="187"/>
                  </a:cubicBezTo>
                  <a:cubicBezTo>
                    <a:pt x="46" y="192"/>
                    <a:pt x="46" y="192"/>
                    <a:pt x="46" y="192"/>
                  </a:cubicBezTo>
                  <a:cubicBezTo>
                    <a:pt x="43" y="193"/>
                    <a:pt x="41" y="196"/>
                    <a:pt x="41" y="199"/>
                  </a:cubicBezTo>
                  <a:cubicBezTo>
                    <a:pt x="41" y="203"/>
                    <a:pt x="44" y="206"/>
                    <a:pt x="48" y="206"/>
                  </a:cubicBezTo>
                  <a:cubicBezTo>
                    <a:pt x="172" y="206"/>
                    <a:pt x="172" y="206"/>
                    <a:pt x="172" y="206"/>
                  </a:cubicBezTo>
                  <a:cubicBezTo>
                    <a:pt x="176" y="206"/>
                    <a:pt x="179" y="203"/>
                    <a:pt x="179" y="199"/>
                  </a:cubicBezTo>
                  <a:cubicBezTo>
                    <a:pt x="179" y="196"/>
                    <a:pt x="177" y="193"/>
                    <a:pt x="174" y="192"/>
                  </a:cubicBezTo>
                  <a:cubicBezTo>
                    <a:pt x="131" y="187"/>
                    <a:pt x="131" y="187"/>
                    <a:pt x="131" y="187"/>
                  </a:cubicBezTo>
                  <a:cubicBezTo>
                    <a:pt x="131" y="178"/>
                    <a:pt x="131" y="178"/>
                    <a:pt x="131" y="178"/>
                  </a:cubicBezTo>
                  <a:cubicBezTo>
                    <a:pt x="199" y="178"/>
                    <a:pt x="199" y="178"/>
                    <a:pt x="199" y="178"/>
                  </a:cubicBezTo>
                  <a:cubicBezTo>
                    <a:pt x="211" y="178"/>
                    <a:pt x="220" y="169"/>
                    <a:pt x="220" y="158"/>
                  </a:cubicBezTo>
                  <a:cubicBezTo>
                    <a:pt x="220" y="20"/>
                    <a:pt x="220" y="20"/>
                    <a:pt x="220" y="20"/>
                  </a:cubicBezTo>
                  <a:cubicBezTo>
                    <a:pt x="220" y="9"/>
                    <a:pt x="211" y="0"/>
                    <a:pt x="199" y="0"/>
                  </a:cubicBezTo>
                  <a:close/>
                  <a:moveTo>
                    <a:pt x="206" y="158"/>
                  </a:moveTo>
                  <a:cubicBezTo>
                    <a:pt x="206" y="162"/>
                    <a:pt x="203" y="165"/>
                    <a:pt x="199" y="165"/>
                  </a:cubicBezTo>
                  <a:cubicBezTo>
                    <a:pt x="138" y="165"/>
                    <a:pt x="138" y="165"/>
                    <a:pt x="138" y="165"/>
                  </a:cubicBezTo>
                  <a:cubicBezTo>
                    <a:pt x="83" y="165"/>
                    <a:pt x="83" y="165"/>
                    <a:pt x="83" y="165"/>
                  </a:cubicBezTo>
                  <a:cubicBezTo>
                    <a:pt x="21" y="165"/>
                    <a:pt x="21" y="165"/>
                    <a:pt x="21" y="165"/>
                  </a:cubicBezTo>
                  <a:cubicBezTo>
                    <a:pt x="17" y="165"/>
                    <a:pt x="14" y="162"/>
                    <a:pt x="14" y="158"/>
                  </a:cubicBezTo>
                  <a:cubicBezTo>
                    <a:pt x="14" y="20"/>
                    <a:pt x="14" y="20"/>
                    <a:pt x="14" y="20"/>
                  </a:cubicBezTo>
                  <a:cubicBezTo>
                    <a:pt x="14" y="17"/>
                    <a:pt x="17" y="13"/>
                    <a:pt x="21" y="13"/>
                  </a:cubicBezTo>
                  <a:cubicBezTo>
                    <a:pt x="199" y="13"/>
                    <a:pt x="199" y="13"/>
                    <a:pt x="199" y="13"/>
                  </a:cubicBezTo>
                  <a:cubicBezTo>
                    <a:pt x="203" y="13"/>
                    <a:pt x="206" y="17"/>
                    <a:pt x="206" y="20"/>
                  </a:cubicBezTo>
                  <a:lnTo>
                    <a:pt x="206" y="158"/>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740" name="Google Shape;740;p31"/>
          <p:cNvGrpSpPr/>
          <p:nvPr/>
        </p:nvGrpSpPr>
        <p:grpSpPr>
          <a:xfrm>
            <a:off x="6218957" y="3617191"/>
            <a:ext cx="387150" cy="387151"/>
            <a:chOff x="-2771775" y="66675"/>
            <a:chExt cx="827087" cy="827088"/>
          </a:xfrm>
        </p:grpSpPr>
        <p:sp>
          <p:nvSpPr>
            <p:cNvPr id="741" name="Google Shape;741;p31"/>
            <p:cNvSpPr/>
            <p:nvPr/>
          </p:nvSpPr>
          <p:spPr>
            <a:xfrm>
              <a:off x="-2771775" y="66675"/>
              <a:ext cx="827087" cy="827088"/>
            </a:xfrm>
            <a:custGeom>
              <a:rect b="b" l="l" r="r" t="t"/>
              <a:pathLst>
                <a:path extrusionOk="0" h="220" w="220">
                  <a:moveTo>
                    <a:pt x="209" y="87"/>
                  </a:moveTo>
                  <a:cubicBezTo>
                    <a:pt x="188" y="83"/>
                    <a:pt x="188" y="83"/>
                    <a:pt x="188" y="83"/>
                  </a:cubicBezTo>
                  <a:cubicBezTo>
                    <a:pt x="187" y="80"/>
                    <a:pt x="186" y="77"/>
                    <a:pt x="184" y="74"/>
                  </a:cubicBezTo>
                  <a:cubicBezTo>
                    <a:pt x="196" y="56"/>
                    <a:pt x="196" y="56"/>
                    <a:pt x="196" y="56"/>
                  </a:cubicBezTo>
                  <a:cubicBezTo>
                    <a:pt x="200" y="51"/>
                    <a:pt x="199" y="43"/>
                    <a:pt x="194" y="39"/>
                  </a:cubicBezTo>
                  <a:cubicBezTo>
                    <a:pt x="181" y="26"/>
                    <a:pt x="181" y="26"/>
                    <a:pt x="181" y="26"/>
                  </a:cubicBezTo>
                  <a:cubicBezTo>
                    <a:pt x="179" y="23"/>
                    <a:pt x="175" y="22"/>
                    <a:pt x="171" y="22"/>
                  </a:cubicBezTo>
                  <a:cubicBezTo>
                    <a:pt x="169" y="22"/>
                    <a:pt x="166" y="22"/>
                    <a:pt x="164" y="24"/>
                  </a:cubicBezTo>
                  <a:cubicBezTo>
                    <a:pt x="146" y="36"/>
                    <a:pt x="146" y="36"/>
                    <a:pt x="146" y="36"/>
                  </a:cubicBezTo>
                  <a:cubicBezTo>
                    <a:pt x="143" y="34"/>
                    <a:pt x="140" y="33"/>
                    <a:pt x="137" y="32"/>
                  </a:cubicBezTo>
                  <a:cubicBezTo>
                    <a:pt x="133" y="11"/>
                    <a:pt x="133" y="11"/>
                    <a:pt x="133" y="11"/>
                  </a:cubicBezTo>
                  <a:cubicBezTo>
                    <a:pt x="132" y="5"/>
                    <a:pt x="126" y="0"/>
                    <a:pt x="119" y="0"/>
                  </a:cubicBezTo>
                  <a:cubicBezTo>
                    <a:pt x="101" y="0"/>
                    <a:pt x="101" y="0"/>
                    <a:pt x="101" y="0"/>
                  </a:cubicBezTo>
                  <a:cubicBezTo>
                    <a:pt x="94" y="0"/>
                    <a:pt x="88" y="5"/>
                    <a:pt x="87" y="11"/>
                  </a:cubicBezTo>
                  <a:cubicBezTo>
                    <a:pt x="83" y="32"/>
                    <a:pt x="83" y="32"/>
                    <a:pt x="83" y="32"/>
                  </a:cubicBezTo>
                  <a:cubicBezTo>
                    <a:pt x="80" y="33"/>
                    <a:pt x="77" y="34"/>
                    <a:pt x="74" y="36"/>
                  </a:cubicBezTo>
                  <a:cubicBezTo>
                    <a:pt x="56" y="24"/>
                    <a:pt x="56" y="24"/>
                    <a:pt x="56" y="24"/>
                  </a:cubicBezTo>
                  <a:cubicBezTo>
                    <a:pt x="54" y="22"/>
                    <a:pt x="51" y="22"/>
                    <a:pt x="49" y="22"/>
                  </a:cubicBezTo>
                  <a:cubicBezTo>
                    <a:pt x="45" y="22"/>
                    <a:pt x="41" y="23"/>
                    <a:pt x="39" y="26"/>
                  </a:cubicBezTo>
                  <a:cubicBezTo>
                    <a:pt x="26" y="39"/>
                    <a:pt x="26" y="39"/>
                    <a:pt x="26" y="39"/>
                  </a:cubicBezTo>
                  <a:cubicBezTo>
                    <a:pt x="21" y="43"/>
                    <a:pt x="20" y="51"/>
                    <a:pt x="24" y="56"/>
                  </a:cubicBezTo>
                  <a:cubicBezTo>
                    <a:pt x="36" y="74"/>
                    <a:pt x="36" y="74"/>
                    <a:pt x="36" y="74"/>
                  </a:cubicBezTo>
                  <a:cubicBezTo>
                    <a:pt x="34" y="77"/>
                    <a:pt x="33" y="80"/>
                    <a:pt x="32" y="83"/>
                  </a:cubicBezTo>
                  <a:cubicBezTo>
                    <a:pt x="11" y="87"/>
                    <a:pt x="11" y="87"/>
                    <a:pt x="11" y="87"/>
                  </a:cubicBezTo>
                  <a:cubicBezTo>
                    <a:pt x="5" y="88"/>
                    <a:pt x="0" y="94"/>
                    <a:pt x="0" y="101"/>
                  </a:cubicBezTo>
                  <a:cubicBezTo>
                    <a:pt x="0" y="119"/>
                    <a:pt x="0" y="119"/>
                    <a:pt x="0" y="119"/>
                  </a:cubicBezTo>
                  <a:cubicBezTo>
                    <a:pt x="0" y="126"/>
                    <a:pt x="5" y="132"/>
                    <a:pt x="11" y="133"/>
                  </a:cubicBezTo>
                  <a:cubicBezTo>
                    <a:pt x="32" y="137"/>
                    <a:pt x="32" y="137"/>
                    <a:pt x="32" y="137"/>
                  </a:cubicBezTo>
                  <a:cubicBezTo>
                    <a:pt x="33" y="140"/>
                    <a:pt x="34" y="143"/>
                    <a:pt x="36" y="146"/>
                  </a:cubicBezTo>
                  <a:cubicBezTo>
                    <a:pt x="24" y="164"/>
                    <a:pt x="24" y="164"/>
                    <a:pt x="24" y="164"/>
                  </a:cubicBezTo>
                  <a:cubicBezTo>
                    <a:pt x="20" y="169"/>
                    <a:pt x="21" y="177"/>
                    <a:pt x="26" y="181"/>
                  </a:cubicBezTo>
                  <a:cubicBezTo>
                    <a:pt x="39" y="194"/>
                    <a:pt x="39" y="194"/>
                    <a:pt x="39" y="194"/>
                  </a:cubicBezTo>
                  <a:cubicBezTo>
                    <a:pt x="41" y="197"/>
                    <a:pt x="45" y="198"/>
                    <a:pt x="49" y="198"/>
                  </a:cubicBezTo>
                  <a:cubicBezTo>
                    <a:pt x="51" y="198"/>
                    <a:pt x="54" y="198"/>
                    <a:pt x="56" y="196"/>
                  </a:cubicBezTo>
                  <a:cubicBezTo>
                    <a:pt x="74" y="184"/>
                    <a:pt x="74" y="184"/>
                    <a:pt x="74" y="184"/>
                  </a:cubicBezTo>
                  <a:cubicBezTo>
                    <a:pt x="77" y="186"/>
                    <a:pt x="80" y="187"/>
                    <a:pt x="83" y="188"/>
                  </a:cubicBezTo>
                  <a:cubicBezTo>
                    <a:pt x="87" y="209"/>
                    <a:pt x="87" y="209"/>
                    <a:pt x="87" y="209"/>
                  </a:cubicBezTo>
                  <a:cubicBezTo>
                    <a:pt x="88" y="215"/>
                    <a:pt x="94" y="220"/>
                    <a:pt x="101" y="220"/>
                  </a:cubicBezTo>
                  <a:cubicBezTo>
                    <a:pt x="119" y="220"/>
                    <a:pt x="119" y="220"/>
                    <a:pt x="119" y="220"/>
                  </a:cubicBezTo>
                  <a:cubicBezTo>
                    <a:pt x="126" y="220"/>
                    <a:pt x="132" y="215"/>
                    <a:pt x="133" y="209"/>
                  </a:cubicBezTo>
                  <a:cubicBezTo>
                    <a:pt x="137" y="188"/>
                    <a:pt x="137" y="188"/>
                    <a:pt x="137" y="188"/>
                  </a:cubicBezTo>
                  <a:cubicBezTo>
                    <a:pt x="140" y="187"/>
                    <a:pt x="143" y="186"/>
                    <a:pt x="146" y="184"/>
                  </a:cubicBezTo>
                  <a:cubicBezTo>
                    <a:pt x="164" y="196"/>
                    <a:pt x="164" y="196"/>
                    <a:pt x="164" y="196"/>
                  </a:cubicBezTo>
                  <a:cubicBezTo>
                    <a:pt x="166" y="198"/>
                    <a:pt x="169" y="198"/>
                    <a:pt x="171" y="198"/>
                  </a:cubicBezTo>
                  <a:cubicBezTo>
                    <a:pt x="175" y="198"/>
                    <a:pt x="179" y="197"/>
                    <a:pt x="181" y="194"/>
                  </a:cubicBezTo>
                  <a:cubicBezTo>
                    <a:pt x="194" y="181"/>
                    <a:pt x="194" y="181"/>
                    <a:pt x="194" y="181"/>
                  </a:cubicBezTo>
                  <a:cubicBezTo>
                    <a:pt x="199" y="177"/>
                    <a:pt x="200" y="169"/>
                    <a:pt x="196" y="164"/>
                  </a:cubicBezTo>
                  <a:cubicBezTo>
                    <a:pt x="184" y="146"/>
                    <a:pt x="184" y="146"/>
                    <a:pt x="184" y="146"/>
                  </a:cubicBezTo>
                  <a:cubicBezTo>
                    <a:pt x="186" y="143"/>
                    <a:pt x="187" y="140"/>
                    <a:pt x="188" y="137"/>
                  </a:cubicBezTo>
                  <a:cubicBezTo>
                    <a:pt x="209" y="133"/>
                    <a:pt x="209" y="133"/>
                    <a:pt x="209" y="133"/>
                  </a:cubicBezTo>
                  <a:cubicBezTo>
                    <a:pt x="215" y="132"/>
                    <a:pt x="220" y="126"/>
                    <a:pt x="220" y="119"/>
                  </a:cubicBezTo>
                  <a:cubicBezTo>
                    <a:pt x="220" y="101"/>
                    <a:pt x="220" y="101"/>
                    <a:pt x="220" y="101"/>
                  </a:cubicBezTo>
                  <a:cubicBezTo>
                    <a:pt x="220" y="94"/>
                    <a:pt x="215" y="88"/>
                    <a:pt x="209" y="87"/>
                  </a:cubicBezTo>
                  <a:close/>
                  <a:moveTo>
                    <a:pt x="185" y="124"/>
                  </a:moveTo>
                  <a:cubicBezTo>
                    <a:pt x="180" y="125"/>
                    <a:pt x="176" y="128"/>
                    <a:pt x="175" y="133"/>
                  </a:cubicBezTo>
                  <a:cubicBezTo>
                    <a:pt x="174" y="135"/>
                    <a:pt x="173" y="138"/>
                    <a:pt x="172" y="140"/>
                  </a:cubicBezTo>
                  <a:cubicBezTo>
                    <a:pt x="170" y="144"/>
                    <a:pt x="170" y="149"/>
                    <a:pt x="173" y="154"/>
                  </a:cubicBezTo>
                  <a:cubicBezTo>
                    <a:pt x="185" y="171"/>
                    <a:pt x="185" y="171"/>
                    <a:pt x="185" y="171"/>
                  </a:cubicBezTo>
                  <a:cubicBezTo>
                    <a:pt x="171" y="185"/>
                    <a:pt x="171" y="185"/>
                    <a:pt x="171" y="185"/>
                  </a:cubicBezTo>
                  <a:cubicBezTo>
                    <a:pt x="154" y="173"/>
                    <a:pt x="154" y="173"/>
                    <a:pt x="154" y="173"/>
                  </a:cubicBezTo>
                  <a:cubicBezTo>
                    <a:pt x="151" y="171"/>
                    <a:pt x="149" y="170"/>
                    <a:pt x="146" y="170"/>
                  </a:cubicBezTo>
                  <a:cubicBezTo>
                    <a:pt x="144" y="170"/>
                    <a:pt x="142" y="171"/>
                    <a:pt x="140" y="172"/>
                  </a:cubicBezTo>
                  <a:cubicBezTo>
                    <a:pt x="138" y="173"/>
                    <a:pt x="135" y="174"/>
                    <a:pt x="133" y="175"/>
                  </a:cubicBezTo>
                  <a:cubicBezTo>
                    <a:pt x="128" y="176"/>
                    <a:pt x="125" y="180"/>
                    <a:pt x="124" y="185"/>
                  </a:cubicBezTo>
                  <a:cubicBezTo>
                    <a:pt x="119" y="206"/>
                    <a:pt x="119" y="206"/>
                    <a:pt x="119" y="206"/>
                  </a:cubicBezTo>
                  <a:cubicBezTo>
                    <a:pt x="101" y="206"/>
                    <a:pt x="101" y="206"/>
                    <a:pt x="101" y="206"/>
                  </a:cubicBezTo>
                  <a:cubicBezTo>
                    <a:pt x="96" y="185"/>
                    <a:pt x="96" y="185"/>
                    <a:pt x="96" y="185"/>
                  </a:cubicBezTo>
                  <a:cubicBezTo>
                    <a:pt x="95" y="180"/>
                    <a:pt x="92" y="176"/>
                    <a:pt x="87" y="175"/>
                  </a:cubicBezTo>
                  <a:cubicBezTo>
                    <a:pt x="85" y="174"/>
                    <a:pt x="82" y="173"/>
                    <a:pt x="80" y="172"/>
                  </a:cubicBezTo>
                  <a:cubicBezTo>
                    <a:pt x="78" y="171"/>
                    <a:pt x="76" y="170"/>
                    <a:pt x="74" y="170"/>
                  </a:cubicBezTo>
                  <a:cubicBezTo>
                    <a:pt x="71" y="170"/>
                    <a:pt x="69" y="171"/>
                    <a:pt x="66" y="173"/>
                  </a:cubicBezTo>
                  <a:cubicBezTo>
                    <a:pt x="49" y="185"/>
                    <a:pt x="49" y="185"/>
                    <a:pt x="49" y="185"/>
                  </a:cubicBezTo>
                  <a:cubicBezTo>
                    <a:pt x="35" y="171"/>
                    <a:pt x="35" y="171"/>
                    <a:pt x="35" y="171"/>
                  </a:cubicBezTo>
                  <a:cubicBezTo>
                    <a:pt x="47" y="154"/>
                    <a:pt x="47" y="154"/>
                    <a:pt x="47" y="154"/>
                  </a:cubicBezTo>
                  <a:cubicBezTo>
                    <a:pt x="50" y="149"/>
                    <a:pt x="50" y="144"/>
                    <a:pt x="48" y="140"/>
                  </a:cubicBezTo>
                  <a:cubicBezTo>
                    <a:pt x="47" y="138"/>
                    <a:pt x="46" y="135"/>
                    <a:pt x="45" y="133"/>
                  </a:cubicBezTo>
                  <a:cubicBezTo>
                    <a:pt x="44" y="128"/>
                    <a:pt x="40" y="125"/>
                    <a:pt x="35" y="124"/>
                  </a:cubicBezTo>
                  <a:cubicBezTo>
                    <a:pt x="14" y="119"/>
                    <a:pt x="14" y="119"/>
                    <a:pt x="14" y="119"/>
                  </a:cubicBezTo>
                  <a:cubicBezTo>
                    <a:pt x="14" y="101"/>
                    <a:pt x="14" y="101"/>
                    <a:pt x="14" y="101"/>
                  </a:cubicBezTo>
                  <a:cubicBezTo>
                    <a:pt x="35" y="96"/>
                    <a:pt x="35" y="96"/>
                    <a:pt x="35" y="96"/>
                  </a:cubicBezTo>
                  <a:cubicBezTo>
                    <a:pt x="40" y="95"/>
                    <a:pt x="44" y="92"/>
                    <a:pt x="45" y="87"/>
                  </a:cubicBezTo>
                  <a:cubicBezTo>
                    <a:pt x="46" y="85"/>
                    <a:pt x="47" y="82"/>
                    <a:pt x="48" y="80"/>
                  </a:cubicBezTo>
                  <a:cubicBezTo>
                    <a:pt x="50" y="76"/>
                    <a:pt x="50" y="71"/>
                    <a:pt x="47" y="66"/>
                  </a:cubicBezTo>
                  <a:cubicBezTo>
                    <a:pt x="35" y="49"/>
                    <a:pt x="35" y="49"/>
                    <a:pt x="35" y="49"/>
                  </a:cubicBezTo>
                  <a:cubicBezTo>
                    <a:pt x="49" y="35"/>
                    <a:pt x="49" y="35"/>
                    <a:pt x="49" y="35"/>
                  </a:cubicBezTo>
                  <a:cubicBezTo>
                    <a:pt x="66" y="47"/>
                    <a:pt x="66" y="47"/>
                    <a:pt x="66" y="47"/>
                  </a:cubicBezTo>
                  <a:cubicBezTo>
                    <a:pt x="69" y="49"/>
                    <a:pt x="71" y="50"/>
                    <a:pt x="74" y="50"/>
                  </a:cubicBezTo>
                  <a:cubicBezTo>
                    <a:pt x="76" y="50"/>
                    <a:pt x="78" y="49"/>
                    <a:pt x="80" y="48"/>
                  </a:cubicBezTo>
                  <a:cubicBezTo>
                    <a:pt x="82" y="47"/>
                    <a:pt x="85" y="46"/>
                    <a:pt x="87" y="45"/>
                  </a:cubicBezTo>
                  <a:cubicBezTo>
                    <a:pt x="92" y="44"/>
                    <a:pt x="95" y="40"/>
                    <a:pt x="96" y="35"/>
                  </a:cubicBezTo>
                  <a:cubicBezTo>
                    <a:pt x="101" y="14"/>
                    <a:pt x="101" y="14"/>
                    <a:pt x="101" y="14"/>
                  </a:cubicBezTo>
                  <a:cubicBezTo>
                    <a:pt x="119" y="14"/>
                    <a:pt x="119" y="14"/>
                    <a:pt x="119" y="14"/>
                  </a:cubicBezTo>
                  <a:cubicBezTo>
                    <a:pt x="124" y="35"/>
                    <a:pt x="124" y="35"/>
                    <a:pt x="124" y="35"/>
                  </a:cubicBezTo>
                  <a:cubicBezTo>
                    <a:pt x="125" y="40"/>
                    <a:pt x="128" y="44"/>
                    <a:pt x="133" y="45"/>
                  </a:cubicBezTo>
                  <a:cubicBezTo>
                    <a:pt x="135" y="46"/>
                    <a:pt x="138" y="47"/>
                    <a:pt x="140" y="48"/>
                  </a:cubicBezTo>
                  <a:cubicBezTo>
                    <a:pt x="142" y="49"/>
                    <a:pt x="144" y="50"/>
                    <a:pt x="146" y="50"/>
                  </a:cubicBezTo>
                  <a:cubicBezTo>
                    <a:pt x="149" y="50"/>
                    <a:pt x="151" y="49"/>
                    <a:pt x="154" y="47"/>
                  </a:cubicBezTo>
                  <a:cubicBezTo>
                    <a:pt x="171" y="35"/>
                    <a:pt x="171" y="35"/>
                    <a:pt x="171" y="35"/>
                  </a:cubicBezTo>
                  <a:cubicBezTo>
                    <a:pt x="185" y="49"/>
                    <a:pt x="185" y="49"/>
                    <a:pt x="185" y="49"/>
                  </a:cubicBezTo>
                  <a:cubicBezTo>
                    <a:pt x="173" y="66"/>
                    <a:pt x="173" y="66"/>
                    <a:pt x="173" y="66"/>
                  </a:cubicBezTo>
                  <a:cubicBezTo>
                    <a:pt x="170" y="71"/>
                    <a:pt x="170" y="76"/>
                    <a:pt x="172" y="80"/>
                  </a:cubicBezTo>
                  <a:cubicBezTo>
                    <a:pt x="173" y="82"/>
                    <a:pt x="174" y="85"/>
                    <a:pt x="175" y="87"/>
                  </a:cubicBezTo>
                  <a:cubicBezTo>
                    <a:pt x="176" y="92"/>
                    <a:pt x="180" y="95"/>
                    <a:pt x="185" y="96"/>
                  </a:cubicBezTo>
                  <a:cubicBezTo>
                    <a:pt x="206" y="101"/>
                    <a:pt x="206" y="101"/>
                    <a:pt x="206" y="101"/>
                  </a:cubicBezTo>
                  <a:cubicBezTo>
                    <a:pt x="206" y="119"/>
                    <a:pt x="206" y="119"/>
                    <a:pt x="206" y="119"/>
                  </a:cubicBezTo>
                  <a:lnTo>
                    <a:pt x="185" y="124"/>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42" name="Google Shape;742;p31"/>
            <p:cNvSpPr/>
            <p:nvPr/>
          </p:nvSpPr>
          <p:spPr>
            <a:xfrm>
              <a:off x="-2538413" y="300038"/>
              <a:ext cx="360362" cy="360363"/>
            </a:xfrm>
            <a:custGeom>
              <a:rect b="b" l="l" r="r" t="t"/>
              <a:pathLst>
                <a:path extrusionOk="0" h="96" w="96">
                  <a:moveTo>
                    <a:pt x="48" y="0"/>
                  </a:moveTo>
                  <a:cubicBezTo>
                    <a:pt x="21" y="0"/>
                    <a:pt x="0" y="21"/>
                    <a:pt x="0" y="48"/>
                  </a:cubicBezTo>
                  <a:cubicBezTo>
                    <a:pt x="0" y="75"/>
                    <a:pt x="21" y="96"/>
                    <a:pt x="48" y="96"/>
                  </a:cubicBezTo>
                  <a:cubicBezTo>
                    <a:pt x="75" y="96"/>
                    <a:pt x="96" y="75"/>
                    <a:pt x="96" y="48"/>
                  </a:cubicBezTo>
                  <a:cubicBezTo>
                    <a:pt x="96" y="21"/>
                    <a:pt x="75" y="0"/>
                    <a:pt x="48" y="0"/>
                  </a:cubicBezTo>
                  <a:close/>
                  <a:moveTo>
                    <a:pt x="48" y="90"/>
                  </a:moveTo>
                  <a:cubicBezTo>
                    <a:pt x="25" y="90"/>
                    <a:pt x="6" y="71"/>
                    <a:pt x="6" y="48"/>
                  </a:cubicBezTo>
                  <a:cubicBezTo>
                    <a:pt x="6" y="25"/>
                    <a:pt x="25" y="6"/>
                    <a:pt x="48" y="6"/>
                  </a:cubicBezTo>
                  <a:cubicBezTo>
                    <a:pt x="71" y="6"/>
                    <a:pt x="90" y="25"/>
                    <a:pt x="90" y="48"/>
                  </a:cubicBezTo>
                  <a:cubicBezTo>
                    <a:pt x="90" y="71"/>
                    <a:pt x="71" y="90"/>
                    <a:pt x="48" y="9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43" name="Google Shape;743;p31"/>
            <p:cNvSpPr/>
            <p:nvPr/>
          </p:nvSpPr>
          <p:spPr>
            <a:xfrm>
              <a:off x="-2460625" y="374650"/>
              <a:ext cx="207962" cy="206375"/>
            </a:xfrm>
            <a:custGeom>
              <a:rect b="b" l="l" r="r" t="t"/>
              <a:pathLst>
                <a:path extrusionOk="0" h="55" w="55">
                  <a:moveTo>
                    <a:pt x="27" y="0"/>
                  </a:moveTo>
                  <a:cubicBezTo>
                    <a:pt x="12" y="0"/>
                    <a:pt x="0" y="13"/>
                    <a:pt x="0" y="28"/>
                  </a:cubicBezTo>
                  <a:cubicBezTo>
                    <a:pt x="0" y="43"/>
                    <a:pt x="12" y="55"/>
                    <a:pt x="27" y="55"/>
                  </a:cubicBezTo>
                  <a:cubicBezTo>
                    <a:pt x="42" y="55"/>
                    <a:pt x="55" y="43"/>
                    <a:pt x="55" y="28"/>
                  </a:cubicBezTo>
                  <a:cubicBezTo>
                    <a:pt x="55" y="13"/>
                    <a:pt x="42" y="0"/>
                    <a:pt x="27" y="0"/>
                  </a:cubicBezTo>
                  <a:close/>
                  <a:moveTo>
                    <a:pt x="27" y="49"/>
                  </a:moveTo>
                  <a:cubicBezTo>
                    <a:pt x="16" y="49"/>
                    <a:pt x="6" y="39"/>
                    <a:pt x="6" y="28"/>
                  </a:cubicBezTo>
                  <a:cubicBezTo>
                    <a:pt x="6" y="17"/>
                    <a:pt x="16" y="7"/>
                    <a:pt x="27" y="7"/>
                  </a:cubicBezTo>
                  <a:cubicBezTo>
                    <a:pt x="38" y="7"/>
                    <a:pt x="48" y="17"/>
                    <a:pt x="48" y="28"/>
                  </a:cubicBezTo>
                  <a:cubicBezTo>
                    <a:pt x="48" y="39"/>
                    <a:pt x="38" y="49"/>
                    <a:pt x="27" y="49"/>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sp>
        <p:nvSpPr>
          <p:cNvPr id="744" name="Google Shape;744;p31"/>
          <p:cNvSpPr txBox="1"/>
          <p:nvPr/>
        </p:nvSpPr>
        <p:spPr>
          <a:xfrm>
            <a:off x="4293715" y="2927357"/>
            <a:ext cx="1347928" cy="344302"/>
          </a:xfrm>
          <a:prstGeom prst="rect">
            <a:avLst/>
          </a:prstGeom>
          <a:noFill/>
          <a:ln>
            <a:noFill/>
          </a:ln>
        </p:spPr>
        <p:txBody>
          <a:bodyPr anchorCtr="0" anchor="t" bIns="48200" lIns="96425" spcFirstLastPara="1" rIns="96425" wrap="square" tIns="48200">
            <a:noAutofit/>
          </a:bodyPr>
          <a:lstStyle/>
          <a:p>
            <a:pPr indent="0" lvl="0" marL="0" marR="0" rtl="0" algn="r">
              <a:spcBef>
                <a:spcPts val="0"/>
              </a:spcBef>
              <a:spcAft>
                <a:spcPts val="0"/>
              </a:spcAft>
              <a:buClr>
                <a:srgbClr val="18212D"/>
              </a:buClr>
              <a:buSzPts val="2446"/>
              <a:buFont typeface="Arial"/>
              <a:buNone/>
            </a:pPr>
            <a:r>
              <a:rPr b="1" lang="en-US" sz="1687" cap="none">
                <a:solidFill>
                  <a:schemeClr val="lt1"/>
                </a:solidFill>
                <a:latin typeface="Twentieth Century"/>
                <a:ea typeface="Twentieth Century"/>
                <a:cs typeface="Twentieth Century"/>
                <a:sym typeface="Twentieth Century"/>
              </a:rPr>
              <a:t>Respecfull</a:t>
            </a:r>
            <a:endParaRPr b="1" sz="1266" cap="none">
              <a:solidFill>
                <a:schemeClr val="lt1"/>
              </a:solidFill>
              <a:latin typeface="Twentieth Century"/>
              <a:ea typeface="Twentieth Century"/>
              <a:cs typeface="Twentieth Century"/>
              <a:sym typeface="Twentieth Century"/>
            </a:endParaRPr>
          </a:p>
        </p:txBody>
      </p:sp>
      <p:sp>
        <p:nvSpPr>
          <p:cNvPr id="745" name="Google Shape;745;p31"/>
          <p:cNvSpPr txBox="1"/>
          <p:nvPr/>
        </p:nvSpPr>
        <p:spPr>
          <a:xfrm>
            <a:off x="4752601" y="3637499"/>
            <a:ext cx="1347928" cy="344302"/>
          </a:xfrm>
          <a:prstGeom prst="rect">
            <a:avLst/>
          </a:prstGeom>
          <a:noFill/>
          <a:ln>
            <a:noFill/>
          </a:ln>
        </p:spPr>
        <p:txBody>
          <a:bodyPr anchorCtr="0" anchor="t" bIns="48200" lIns="96425" spcFirstLastPara="1" rIns="96425" wrap="square" tIns="48200">
            <a:noAutofit/>
          </a:bodyPr>
          <a:lstStyle/>
          <a:p>
            <a:pPr indent="0" lvl="0" marL="0" marR="0" rtl="0" algn="r">
              <a:spcBef>
                <a:spcPts val="0"/>
              </a:spcBef>
              <a:spcAft>
                <a:spcPts val="0"/>
              </a:spcAft>
              <a:buClr>
                <a:srgbClr val="18212D"/>
              </a:buClr>
              <a:buSzPts val="2446"/>
              <a:buFont typeface="Arial"/>
              <a:buNone/>
            </a:pPr>
            <a:r>
              <a:rPr b="1" lang="en-US" sz="1687" cap="none">
                <a:solidFill>
                  <a:schemeClr val="lt1"/>
                </a:solidFill>
                <a:latin typeface="Twentieth Century"/>
                <a:ea typeface="Twentieth Century"/>
                <a:cs typeface="Twentieth Century"/>
                <a:sym typeface="Twentieth Century"/>
              </a:rPr>
              <a:t>Energetic</a:t>
            </a:r>
            <a:endParaRPr b="1" sz="1266" cap="none">
              <a:solidFill>
                <a:schemeClr val="lt1"/>
              </a:solidFill>
              <a:latin typeface="Twentieth Century"/>
              <a:ea typeface="Twentieth Century"/>
              <a:cs typeface="Twentieth Century"/>
              <a:sym typeface="Twentieth Century"/>
            </a:endParaRPr>
          </a:p>
        </p:txBody>
      </p:sp>
      <p:sp>
        <p:nvSpPr>
          <p:cNvPr id="746" name="Google Shape;746;p31"/>
          <p:cNvSpPr txBox="1"/>
          <p:nvPr/>
        </p:nvSpPr>
        <p:spPr>
          <a:xfrm>
            <a:off x="5002105" y="4327846"/>
            <a:ext cx="1347928" cy="344302"/>
          </a:xfrm>
          <a:prstGeom prst="rect">
            <a:avLst/>
          </a:prstGeom>
          <a:noFill/>
          <a:ln>
            <a:noFill/>
          </a:ln>
        </p:spPr>
        <p:txBody>
          <a:bodyPr anchorCtr="0" anchor="t" bIns="48200" lIns="96425" spcFirstLastPara="1" rIns="96425" wrap="square" tIns="48200">
            <a:noAutofit/>
          </a:bodyPr>
          <a:lstStyle/>
          <a:p>
            <a:pPr indent="0" lvl="0" marL="0" marR="0" rtl="0" algn="r">
              <a:spcBef>
                <a:spcPts val="0"/>
              </a:spcBef>
              <a:spcAft>
                <a:spcPts val="0"/>
              </a:spcAft>
              <a:buClr>
                <a:srgbClr val="18212D"/>
              </a:buClr>
              <a:buSzPts val="2446"/>
              <a:buFont typeface="Arial"/>
              <a:buNone/>
            </a:pPr>
            <a:r>
              <a:rPr b="1" lang="en-US" sz="1687" cap="none">
                <a:solidFill>
                  <a:schemeClr val="lt1"/>
                </a:solidFill>
                <a:latin typeface="Twentieth Century"/>
                <a:ea typeface="Twentieth Century"/>
                <a:cs typeface="Twentieth Century"/>
                <a:sym typeface="Twentieth Century"/>
              </a:rPr>
              <a:t>Strategic</a:t>
            </a:r>
            <a:endParaRPr b="1" sz="1266" cap="none">
              <a:solidFill>
                <a:schemeClr val="lt1"/>
              </a:solidFill>
              <a:latin typeface="Twentieth Century"/>
              <a:ea typeface="Twentieth Century"/>
              <a:cs typeface="Twentieth Century"/>
              <a:sym typeface="Twentieth Century"/>
            </a:endParaRPr>
          </a:p>
        </p:txBody>
      </p:sp>
      <p:sp>
        <p:nvSpPr>
          <p:cNvPr id="747" name="Google Shape;747;p31"/>
          <p:cNvSpPr txBox="1"/>
          <p:nvPr/>
        </p:nvSpPr>
        <p:spPr>
          <a:xfrm>
            <a:off x="4469313" y="5061323"/>
            <a:ext cx="1347928" cy="344302"/>
          </a:xfrm>
          <a:prstGeom prst="rect">
            <a:avLst/>
          </a:prstGeom>
          <a:noFill/>
          <a:ln>
            <a:noFill/>
          </a:ln>
        </p:spPr>
        <p:txBody>
          <a:bodyPr anchorCtr="0" anchor="t" bIns="48200" lIns="96425" spcFirstLastPara="1" rIns="96425" wrap="square" tIns="48200">
            <a:noAutofit/>
          </a:bodyPr>
          <a:lstStyle/>
          <a:p>
            <a:pPr indent="0" lvl="0" marL="0" marR="0" rtl="0" algn="r">
              <a:spcBef>
                <a:spcPts val="0"/>
              </a:spcBef>
              <a:spcAft>
                <a:spcPts val="0"/>
              </a:spcAft>
              <a:buClr>
                <a:srgbClr val="18212D"/>
              </a:buClr>
              <a:buSzPts val="2446"/>
              <a:buFont typeface="Arial"/>
              <a:buNone/>
            </a:pPr>
            <a:r>
              <a:rPr b="1" lang="en-US" sz="1687" cap="none">
                <a:solidFill>
                  <a:schemeClr val="lt1"/>
                </a:solidFill>
                <a:latin typeface="Twentieth Century"/>
                <a:ea typeface="Twentieth Century"/>
                <a:cs typeface="Twentieth Century"/>
                <a:sym typeface="Twentieth Century"/>
              </a:rPr>
              <a:t>Honest</a:t>
            </a:r>
            <a:endParaRPr b="1" sz="1266" cap="none">
              <a:solidFill>
                <a:schemeClr val="lt1"/>
              </a:solidFill>
              <a:latin typeface="Twentieth Century"/>
              <a:ea typeface="Twentieth Century"/>
              <a:cs typeface="Twentieth Century"/>
              <a:sym typeface="Twentieth Century"/>
            </a:endParaRPr>
          </a:p>
        </p:txBody>
      </p:sp>
      <p:sp>
        <p:nvSpPr>
          <p:cNvPr id="748" name="Google Shape;748;p31"/>
          <p:cNvSpPr txBox="1"/>
          <p:nvPr/>
        </p:nvSpPr>
        <p:spPr>
          <a:xfrm>
            <a:off x="7594166" y="2683635"/>
            <a:ext cx="4366379" cy="3112537"/>
          </a:xfrm>
          <a:prstGeom prst="rect">
            <a:avLst/>
          </a:prstGeom>
          <a:noFill/>
          <a:ln>
            <a:noFill/>
          </a:ln>
        </p:spPr>
        <p:txBody>
          <a:bodyPr anchorCtr="0" anchor="t" bIns="48200" lIns="96425" spcFirstLastPara="1" rIns="96425" wrap="square" tIns="48200">
            <a:noAutofit/>
          </a:bodyPr>
          <a:lstStyle/>
          <a:p>
            <a:pPr indent="0" lvl="0" marL="0" marR="0" rtl="0" algn="l">
              <a:lnSpc>
                <a:spcPct val="70000"/>
              </a:lnSpc>
              <a:spcBef>
                <a:spcPts val="0"/>
              </a:spcBef>
              <a:spcAft>
                <a:spcPts val="0"/>
              </a:spcAft>
              <a:buClr>
                <a:srgbClr val="18212D"/>
              </a:buClr>
              <a:buSzPts val="3670"/>
              <a:buFont typeface="Arial"/>
              <a:buNone/>
            </a:pPr>
            <a:r>
              <a:rPr lang="en-US" sz="2531" cap="none">
                <a:solidFill>
                  <a:srgbClr val="7F7F7F"/>
                </a:solidFill>
                <a:latin typeface="Twentieth Century"/>
                <a:ea typeface="Twentieth Century"/>
                <a:cs typeface="Twentieth Century"/>
                <a:sym typeface="Twentieth Century"/>
              </a:rPr>
              <a:t>Short description of</a:t>
            </a:r>
            <a:r>
              <a:rPr lang="en-US" sz="2953" cap="none">
                <a:solidFill>
                  <a:srgbClr val="7F7F7F"/>
                </a:solidFill>
                <a:latin typeface="Twentieth Century"/>
                <a:ea typeface="Twentieth Century"/>
                <a:cs typeface="Twentieth Century"/>
                <a:sym typeface="Twentieth Century"/>
              </a:rPr>
              <a:t> </a:t>
            </a:r>
            <a:r>
              <a:rPr b="1" lang="en-US" sz="4218" cap="none">
                <a:solidFill>
                  <a:srgbClr val="7F7F7F"/>
                </a:solidFill>
                <a:latin typeface="Twentieth Century"/>
                <a:ea typeface="Twentieth Century"/>
                <a:cs typeface="Twentieth Century"/>
                <a:sym typeface="Twentieth Century"/>
              </a:rPr>
              <a:t>infographic</a:t>
            </a:r>
            <a:endParaRPr b="1" sz="2953" cap="none">
              <a:solidFill>
                <a:srgbClr val="7F7F7F"/>
              </a:solidFill>
              <a:latin typeface="Twentieth Century"/>
              <a:ea typeface="Twentieth Century"/>
              <a:cs typeface="Twentieth Century"/>
              <a:sym typeface="Twentieth Century"/>
            </a:endParaRPr>
          </a:p>
          <a:p>
            <a:pPr indent="0" lvl="0" marL="0" marR="0" rtl="0" algn="l">
              <a:spcBef>
                <a:spcPts val="853"/>
              </a:spcBef>
              <a:spcAft>
                <a:spcPts val="0"/>
              </a:spcAft>
              <a:buClr>
                <a:srgbClr val="18212D"/>
              </a:buClr>
              <a:buSzPts val="1836"/>
              <a:buFont typeface="Arial"/>
              <a:buNone/>
            </a:pPr>
            <a:r>
              <a:rPr lang="en-US" sz="1266" cap="none">
                <a:solidFill>
                  <a:srgbClr val="A5A5A5"/>
                </a:solidFill>
                <a:latin typeface="Twentieth Century"/>
                <a:ea typeface="Twentieth Century"/>
                <a:cs typeface="Twentieth Century"/>
                <a:sym typeface="Twentieth Century"/>
              </a:rPr>
              <a:t>Lorem Ipsum has been the industry's standard dummy text ever since the 1500s, when an unknown printer took a galley of type and scrambled it to make a type specimen book. It has survived not only five centuries, but also the leap into electronic typesetting. It was popularised in the 1960s with the release of Letraset sheets containing Lorem Ipsum passages.</a:t>
            </a:r>
            <a:endParaRPr/>
          </a:p>
          <a:p>
            <a:pPr indent="0" lvl="0" marL="0" marR="0" rtl="0" algn="l">
              <a:spcBef>
                <a:spcPts val="853"/>
              </a:spcBef>
              <a:spcAft>
                <a:spcPts val="0"/>
              </a:spcAft>
              <a:buClr>
                <a:srgbClr val="18212D"/>
              </a:buClr>
              <a:buSzPts val="1836"/>
              <a:buFont typeface="Arial"/>
              <a:buNone/>
            </a:pPr>
            <a:r>
              <a:t/>
            </a:r>
            <a:endParaRPr sz="1266" cap="none">
              <a:solidFill>
                <a:srgbClr val="7F7F7F"/>
              </a:solidFill>
              <a:latin typeface="Twentieth Century"/>
              <a:ea typeface="Twentieth Century"/>
              <a:cs typeface="Twentieth Century"/>
              <a:sym typeface="Twentieth Century"/>
            </a:endParaRPr>
          </a:p>
          <a:p>
            <a:pPr indent="0" lvl="0" marL="0" marR="0" rtl="0" algn="l">
              <a:lnSpc>
                <a:spcPct val="60000"/>
              </a:lnSpc>
              <a:spcBef>
                <a:spcPts val="853"/>
              </a:spcBef>
              <a:spcAft>
                <a:spcPts val="0"/>
              </a:spcAft>
              <a:buClr>
                <a:srgbClr val="18212D"/>
              </a:buClr>
              <a:buSzPts val="1836"/>
              <a:buFont typeface="Arial"/>
              <a:buNone/>
            </a:pPr>
            <a:r>
              <a:rPr lang="en-US" sz="1266" cap="none">
                <a:solidFill>
                  <a:srgbClr val="7F7F7F"/>
                </a:solidFill>
                <a:latin typeface="Twentieth Century"/>
                <a:ea typeface="Twentieth Century"/>
                <a:cs typeface="Twentieth Century"/>
                <a:sym typeface="Twentieth Century"/>
              </a:rPr>
              <a:t>Simon Kobakani</a:t>
            </a:r>
            <a:endParaRPr/>
          </a:p>
          <a:p>
            <a:pPr indent="0" lvl="0" marL="0" marR="0" rtl="0" algn="l">
              <a:lnSpc>
                <a:spcPct val="60000"/>
              </a:lnSpc>
              <a:spcBef>
                <a:spcPts val="832"/>
              </a:spcBef>
              <a:spcAft>
                <a:spcPts val="0"/>
              </a:spcAft>
              <a:buClr>
                <a:srgbClr val="18212D"/>
              </a:buClr>
              <a:buSzPts val="1682"/>
              <a:buFont typeface="Arial"/>
              <a:buNone/>
            </a:pPr>
            <a:r>
              <a:rPr i="1" lang="en-US" sz="1160" cap="none">
                <a:solidFill>
                  <a:srgbClr val="BFBFBF"/>
                </a:solidFill>
                <a:latin typeface="Twentieth Century"/>
                <a:ea typeface="Twentieth Century"/>
                <a:cs typeface="Twentieth Century"/>
                <a:sym typeface="Twentieth Century"/>
              </a:rPr>
              <a:t>Advisor</a:t>
            </a:r>
            <a:endParaRPr i="1" sz="1266" cap="none">
              <a:solidFill>
                <a:srgbClr val="BFBFBF"/>
              </a:solidFill>
              <a:latin typeface="Twentieth Century"/>
              <a:ea typeface="Twentieth Century"/>
              <a:cs typeface="Twentieth Century"/>
              <a:sym typeface="Twentieth Century"/>
            </a:endParaRPr>
          </a:p>
        </p:txBody>
      </p:sp>
      <p:sp>
        <p:nvSpPr>
          <p:cNvPr id="749" name="Google Shape;749;p31"/>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750" name="Google Shape;750;p31"/>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13"/>
                                        </p:tgtEl>
                                        <p:attrNameLst>
                                          <p:attrName>style.visibility</p:attrName>
                                        </p:attrNameLst>
                                      </p:cBhvr>
                                      <p:to>
                                        <p:strVal val="visible"/>
                                      </p:to>
                                    </p:set>
                                    <p:animEffect filter="fade" transition="in">
                                      <p:cBhvr>
                                        <p:cTn dur="750"/>
                                        <p:tgtEl>
                                          <p:spTgt spid="713"/>
                                        </p:tgtEl>
                                      </p:cBhvr>
                                    </p:animEffect>
                                  </p:childTnLst>
                                </p:cTn>
                              </p:par>
                            </p:childTnLst>
                          </p:cTn>
                        </p:par>
                        <p:par>
                          <p:cTn fill="hold">
                            <p:stCondLst>
                              <p:cond delay="750"/>
                            </p:stCondLst>
                            <p:childTnLst>
                              <p:par>
                                <p:cTn fill="hold" nodeType="afterEffect" presetClass="entr" presetID="2" presetSubtype="1">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ppt_y</p:attrName>
                                        </p:attrNameLst>
                                      </p:cBhvr>
                                      <p:tavLst>
                                        <p:tav fmla="" tm="0">
                                          <p:val>
                                            <p:strVal val="#ppt_y-1"/>
                                          </p:val>
                                        </p:tav>
                                        <p:tav fmla="" tm="100000">
                                          <p:val>
                                            <p:strVal val="#ppt_y"/>
                                          </p:val>
                                        </p:tav>
                                      </p:tavLst>
                                    </p:anim>
                                  </p:childTnLst>
                                </p:cTn>
                              </p:par>
                            </p:childTnLst>
                          </p:cTn>
                        </p:par>
                        <p:par>
                          <p:cTn fill="hold">
                            <p:stCondLst>
                              <p:cond delay="1250"/>
                            </p:stCondLst>
                            <p:childTnLst>
                              <p:par>
                                <p:cTn fill="hold" nodeType="afterEffect" presetClass="entr" presetID="2" presetSubtype="2">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723"/>
                                        </p:tgtEl>
                                        <p:attrNameLst>
                                          <p:attrName>style.visibility</p:attrName>
                                        </p:attrNameLst>
                                      </p:cBhvr>
                                      <p:to>
                                        <p:strVal val="visible"/>
                                      </p:to>
                                    </p:set>
                                    <p:animEffect filter="fade" transition="in">
                                      <p:cBhvr>
                                        <p:cTn dur="500"/>
                                        <p:tgtEl>
                                          <p:spTgt spid="723"/>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727"/>
                                        </p:tgtEl>
                                        <p:attrNameLst>
                                          <p:attrName>style.visibility</p:attrName>
                                        </p:attrNameLst>
                                      </p:cBhvr>
                                      <p:to>
                                        <p:strVal val="visible"/>
                                      </p:to>
                                    </p:set>
                                    <p:animEffect filter="fade" transition="in">
                                      <p:cBhvr>
                                        <p:cTn dur="500"/>
                                        <p:tgtEl>
                                          <p:spTgt spid="727"/>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500"/>
                                        <p:tgtEl>
                                          <p:spTgt spid="716"/>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725"/>
                                        </p:tgtEl>
                                        <p:attrNameLst>
                                          <p:attrName>style.visibility</p:attrName>
                                        </p:attrNameLst>
                                      </p:cBhvr>
                                      <p:to>
                                        <p:strVal val="visible"/>
                                      </p:to>
                                    </p:set>
                                    <p:animEffect filter="fade" transition="in">
                                      <p:cBhvr>
                                        <p:cTn dur="500"/>
                                        <p:tgtEl>
                                          <p:spTgt spid="725"/>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730"/>
                                        </p:tgtEl>
                                        <p:attrNameLst>
                                          <p:attrName>style.visibility</p:attrName>
                                        </p:attrNameLst>
                                      </p:cBhvr>
                                      <p:to>
                                        <p:strVal val="visible"/>
                                      </p:to>
                                    </p:set>
                                    <p:animEffect filter="fade" transition="in">
                                      <p:cBhvr>
                                        <p:cTn dur="500"/>
                                        <p:tgtEl>
                                          <p:spTgt spid="730"/>
                                        </p:tgtEl>
                                      </p:cBhvr>
                                    </p:animEffect>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719"/>
                                        </p:tgtEl>
                                        <p:attrNameLst>
                                          <p:attrName>style.visibility</p:attrName>
                                        </p:attrNameLst>
                                      </p:cBhvr>
                                      <p:to>
                                        <p:strVal val="visible"/>
                                      </p:to>
                                    </p:set>
                                    <p:animEffect filter="fade" transition="in">
                                      <p:cBhvr>
                                        <p:cTn dur="500"/>
                                        <p:tgtEl>
                                          <p:spTgt spid="719"/>
                                        </p:tgtEl>
                                      </p:cBhvr>
                                    </p:animEffect>
                                  </p:childTnLst>
                                </p:cTn>
                              </p:par>
                            </p:childTnLst>
                          </p:cTn>
                        </p:par>
                        <p:par>
                          <p:cTn fill="hold">
                            <p:stCondLst>
                              <p:cond delay="5750"/>
                            </p:stCondLst>
                            <p:childTnLst>
                              <p:par>
                                <p:cTn fill="hold" nodeType="afterEffect" presetClass="entr" presetID="23" presetSubtype="16">
                                  <p:stCondLst>
                                    <p:cond delay="0"/>
                                  </p:stCondLst>
                                  <p:childTnLst>
                                    <p:set>
                                      <p:cBhvr>
                                        <p:cTn dur="1" fill="hold">
                                          <p:stCondLst>
                                            <p:cond delay="0"/>
                                          </p:stCondLst>
                                        </p:cTn>
                                        <p:tgtEl>
                                          <p:spTgt spid="733"/>
                                        </p:tgtEl>
                                        <p:attrNameLst>
                                          <p:attrName>style.visibility</p:attrName>
                                        </p:attrNameLst>
                                      </p:cBhvr>
                                      <p:to>
                                        <p:strVal val="visible"/>
                                      </p:to>
                                    </p:set>
                                    <p:anim calcmode="lin" valueType="num">
                                      <p:cBhvr additive="base">
                                        <p:cTn dur="500"/>
                                        <p:tgtEl>
                                          <p:spTgt spid="733"/>
                                        </p:tgtEl>
                                        <p:attrNameLst>
                                          <p:attrName>ppt_w</p:attrName>
                                        </p:attrNameLst>
                                      </p:cBhvr>
                                      <p:tavLst>
                                        <p:tav fmla="" tm="0">
                                          <p:val>
                                            <p:strVal val="0"/>
                                          </p:val>
                                        </p:tav>
                                        <p:tav fmla="" tm="100000">
                                          <p:val>
                                            <p:strVal val="#ppt_w"/>
                                          </p:val>
                                        </p:tav>
                                      </p:tavLst>
                                    </p:anim>
                                    <p:anim calcmode="lin" valueType="num">
                                      <p:cBhvr additive="base">
                                        <p:cTn dur="500"/>
                                        <p:tgtEl>
                                          <p:spTgt spid="733"/>
                                        </p:tgtEl>
                                        <p:attrNameLst>
                                          <p:attrName>ppt_h</p:attrName>
                                        </p:attrNameLst>
                                      </p:cBhvr>
                                      <p:tavLst>
                                        <p:tav fmla="" tm="0">
                                          <p:val>
                                            <p:strVal val="0"/>
                                          </p:val>
                                        </p:tav>
                                        <p:tav fmla="" tm="100000">
                                          <p:val>
                                            <p:strVal val="#ppt_h"/>
                                          </p:val>
                                        </p:tav>
                                      </p:tavLst>
                                    </p:anim>
                                  </p:childTnLst>
                                </p:cTn>
                              </p:par>
                            </p:childTnLst>
                          </p:cTn>
                        </p:par>
                        <p:par>
                          <p:cTn fill="hold">
                            <p:stCondLst>
                              <p:cond delay="6250"/>
                            </p:stCondLst>
                            <p:childTnLst>
                              <p:par>
                                <p:cTn fill="hold" nodeType="afterEffect" presetClass="entr" presetID="23" presetSubtype="16">
                                  <p:stCondLst>
                                    <p:cond delay="0"/>
                                  </p:stCondLst>
                                  <p:childTnLst>
                                    <p:set>
                                      <p:cBhvr>
                                        <p:cTn dur="1" fill="hold">
                                          <p:stCondLst>
                                            <p:cond delay="0"/>
                                          </p:stCondLst>
                                        </p:cTn>
                                        <p:tgtEl>
                                          <p:spTgt spid="740"/>
                                        </p:tgtEl>
                                        <p:attrNameLst>
                                          <p:attrName>style.visibility</p:attrName>
                                        </p:attrNameLst>
                                      </p:cBhvr>
                                      <p:to>
                                        <p:strVal val="visible"/>
                                      </p:to>
                                    </p:set>
                                    <p:anim calcmode="lin" valueType="num">
                                      <p:cBhvr additive="base">
                                        <p:cTn dur="500"/>
                                        <p:tgtEl>
                                          <p:spTgt spid="740"/>
                                        </p:tgtEl>
                                        <p:attrNameLst>
                                          <p:attrName>ppt_w</p:attrName>
                                        </p:attrNameLst>
                                      </p:cBhvr>
                                      <p:tavLst>
                                        <p:tav fmla="" tm="0">
                                          <p:val>
                                            <p:strVal val="0"/>
                                          </p:val>
                                        </p:tav>
                                        <p:tav fmla="" tm="100000">
                                          <p:val>
                                            <p:strVal val="#ppt_w"/>
                                          </p:val>
                                        </p:tav>
                                      </p:tavLst>
                                    </p:anim>
                                    <p:anim calcmode="lin" valueType="num">
                                      <p:cBhvr additive="base">
                                        <p:cTn dur="500"/>
                                        <p:tgtEl>
                                          <p:spTgt spid="740"/>
                                        </p:tgtEl>
                                        <p:attrNameLst>
                                          <p:attrName>ppt_h</p:attrName>
                                        </p:attrNameLst>
                                      </p:cBhvr>
                                      <p:tavLst>
                                        <p:tav fmla="" tm="0">
                                          <p:val>
                                            <p:strVal val="0"/>
                                          </p:val>
                                        </p:tav>
                                        <p:tav fmla="" tm="100000">
                                          <p:val>
                                            <p:strVal val="#ppt_h"/>
                                          </p:val>
                                        </p:tav>
                                      </p:tavLst>
                                    </p:anim>
                                  </p:childTnLst>
                                </p:cTn>
                              </p:par>
                            </p:childTnLst>
                          </p:cTn>
                        </p:par>
                        <p:par>
                          <p:cTn fill="hold">
                            <p:stCondLst>
                              <p:cond delay="6750"/>
                            </p:stCondLst>
                            <p:childTnLst>
                              <p:par>
                                <p:cTn fill="hold" nodeType="after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7250"/>
                            </p:stCondLst>
                            <p:childTnLst>
                              <p:par>
                                <p:cTn fill="hold" nodeType="afterEffect" presetClass="entr" presetID="23" presetSubtype="16">
                                  <p:stCondLst>
                                    <p:cond delay="0"/>
                                  </p:stCondLst>
                                  <p:childTnLst>
                                    <p:set>
                                      <p:cBhvr>
                                        <p:cTn dur="1" fill="hold">
                                          <p:stCondLst>
                                            <p:cond delay="0"/>
                                          </p:stCondLst>
                                        </p:cTn>
                                        <p:tgtEl>
                                          <p:spTgt spid="734"/>
                                        </p:tgtEl>
                                        <p:attrNameLst>
                                          <p:attrName>style.visibility</p:attrName>
                                        </p:attrNameLst>
                                      </p:cBhvr>
                                      <p:to>
                                        <p:strVal val="visible"/>
                                      </p:to>
                                    </p:set>
                                    <p:anim calcmode="lin" valueType="num">
                                      <p:cBhvr additive="base">
                                        <p:cTn dur="500"/>
                                        <p:tgtEl>
                                          <p:spTgt spid="734"/>
                                        </p:tgtEl>
                                        <p:attrNameLst>
                                          <p:attrName>ppt_w</p:attrName>
                                        </p:attrNameLst>
                                      </p:cBhvr>
                                      <p:tavLst>
                                        <p:tav fmla="" tm="0">
                                          <p:val>
                                            <p:strVal val="0"/>
                                          </p:val>
                                        </p:tav>
                                        <p:tav fmla="" tm="100000">
                                          <p:val>
                                            <p:strVal val="#ppt_w"/>
                                          </p:val>
                                        </p:tav>
                                      </p:tavLst>
                                    </p:anim>
                                    <p:anim calcmode="lin" valueType="num">
                                      <p:cBhvr additive="base">
                                        <p:cTn dur="500"/>
                                        <p:tgtEl>
                                          <p:spTgt spid="734"/>
                                        </p:tgtEl>
                                        <p:attrNameLst>
                                          <p:attrName>ppt_h</p:attrName>
                                        </p:attrNameLst>
                                      </p:cBhvr>
                                      <p:tavLst>
                                        <p:tav fmla="" tm="0">
                                          <p:val>
                                            <p:strVal val="0"/>
                                          </p:val>
                                        </p:tav>
                                        <p:tav fmla="" tm="100000">
                                          <p:val>
                                            <p:strVal val="#ppt_h"/>
                                          </p:val>
                                        </p:tav>
                                      </p:tavLst>
                                    </p:anim>
                                  </p:childTnLst>
                                </p:cTn>
                              </p:par>
                            </p:childTnLst>
                          </p:cTn>
                        </p:par>
                        <p:par>
                          <p:cTn fill="hold">
                            <p:stCondLst>
                              <p:cond delay="7750"/>
                            </p:stCondLst>
                            <p:childTnLst>
                              <p:par>
                                <p:cTn fill="hold" nodeType="after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750"/>
                                        <p:tgtEl>
                                          <p:spTgt spid="744"/>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745"/>
                                        </p:tgtEl>
                                        <p:attrNameLst>
                                          <p:attrName>style.visibility</p:attrName>
                                        </p:attrNameLst>
                                      </p:cBhvr>
                                      <p:to>
                                        <p:strVal val="visible"/>
                                      </p:to>
                                    </p:set>
                                    <p:animEffect filter="fade" transition="in">
                                      <p:cBhvr>
                                        <p:cTn dur="750"/>
                                        <p:tgtEl>
                                          <p:spTgt spid="745"/>
                                        </p:tgtEl>
                                      </p:cBhvr>
                                    </p:animEffect>
                                  </p:childTnLst>
                                </p:cTn>
                              </p:par>
                            </p:childTnLst>
                          </p:cTn>
                        </p:par>
                        <p:par>
                          <p:cTn fill="hold">
                            <p:stCondLst>
                              <p:cond delay="9250"/>
                            </p:stCondLst>
                            <p:childTnLst>
                              <p:par>
                                <p:cTn fill="hold" nodeType="afterEffect" presetClass="entr" presetID="10" presetSubtype="0">
                                  <p:stCondLst>
                                    <p:cond delay="0"/>
                                  </p:stCondLst>
                                  <p:childTnLst>
                                    <p:set>
                                      <p:cBhvr>
                                        <p:cTn dur="1" fill="hold">
                                          <p:stCondLst>
                                            <p:cond delay="0"/>
                                          </p:stCondLst>
                                        </p:cTn>
                                        <p:tgtEl>
                                          <p:spTgt spid="746"/>
                                        </p:tgtEl>
                                        <p:attrNameLst>
                                          <p:attrName>style.visibility</p:attrName>
                                        </p:attrNameLst>
                                      </p:cBhvr>
                                      <p:to>
                                        <p:strVal val="visible"/>
                                      </p:to>
                                    </p:set>
                                    <p:animEffect filter="fade" transition="in">
                                      <p:cBhvr>
                                        <p:cTn dur="750"/>
                                        <p:tgtEl>
                                          <p:spTgt spid="746"/>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747"/>
                                        </p:tgtEl>
                                        <p:attrNameLst>
                                          <p:attrName>style.visibility</p:attrName>
                                        </p:attrNameLst>
                                      </p:cBhvr>
                                      <p:to>
                                        <p:strVal val="visible"/>
                                      </p:to>
                                    </p:set>
                                    <p:animEffect filter="fade" transition="in">
                                      <p:cBhvr>
                                        <p:cTn dur="750"/>
                                        <p:tgtEl>
                                          <p:spTgt spid="747"/>
                                        </p:tgtEl>
                                      </p:cBhvr>
                                    </p:animEffect>
                                  </p:childTnLst>
                                </p:cTn>
                              </p:par>
                            </p:childTnLst>
                          </p:cTn>
                        </p:par>
                        <p:par>
                          <p:cTn fill="hold">
                            <p:stCondLst>
                              <p:cond delay="10750"/>
                            </p:stCondLst>
                            <p:childTnLst>
                              <p:par>
                                <p:cTn fill="hold" nodeType="afterEffect" presetClass="entr" presetID="10" presetSubtype="0">
                                  <p:stCondLst>
                                    <p:cond delay="0"/>
                                  </p:stCondLst>
                                  <p:childTnLst>
                                    <p:set>
                                      <p:cBhvr>
                                        <p:cTn dur="1" fill="hold">
                                          <p:stCondLst>
                                            <p:cond delay="0"/>
                                          </p:stCondLst>
                                        </p:cTn>
                                        <p:tgtEl>
                                          <p:spTgt spid="748"/>
                                        </p:tgtEl>
                                        <p:attrNameLst>
                                          <p:attrName>style.visibility</p:attrName>
                                        </p:attrNameLst>
                                      </p:cBhvr>
                                      <p:to>
                                        <p:strVal val="visible"/>
                                      </p:to>
                                    </p:set>
                                    <p:animEffect filter="fade" transition="in">
                                      <p:cBhvr>
                                        <p:cTn dur="750"/>
                                        <p:tgtEl>
                                          <p:spTgt spid="7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5" name="Shape 755"/>
        <p:cNvGrpSpPr/>
        <p:nvPr/>
      </p:nvGrpSpPr>
      <p:grpSpPr>
        <a:xfrm>
          <a:off x="0" y="0"/>
          <a:ext cx="0" cy="0"/>
          <a:chOff x="0" y="0"/>
          <a:chExt cx="0" cy="0"/>
        </a:xfrm>
      </p:grpSpPr>
      <p:grpSp>
        <p:nvGrpSpPr>
          <p:cNvPr id="756" name="Google Shape;756;p32"/>
          <p:cNvGrpSpPr/>
          <p:nvPr/>
        </p:nvGrpSpPr>
        <p:grpSpPr>
          <a:xfrm>
            <a:off x="1310586" y="1635207"/>
            <a:ext cx="10237579" cy="5094314"/>
            <a:chOff x="538789" y="1131575"/>
            <a:chExt cx="5819028" cy="2895599"/>
          </a:xfrm>
        </p:grpSpPr>
        <p:grpSp>
          <p:nvGrpSpPr>
            <p:cNvPr id="757" name="Google Shape;757;p32"/>
            <p:cNvGrpSpPr/>
            <p:nvPr/>
          </p:nvGrpSpPr>
          <p:grpSpPr>
            <a:xfrm>
              <a:off x="2984512" y="2355982"/>
              <a:ext cx="1110006" cy="1241414"/>
              <a:chOff x="4097338" y="2217738"/>
              <a:chExt cx="1139825" cy="1274763"/>
            </a:xfrm>
          </p:grpSpPr>
          <p:sp>
            <p:nvSpPr>
              <p:cNvPr id="758" name="Google Shape;758;p32"/>
              <p:cNvSpPr/>
              <p:nvPr/>
            </p:nvSpPr>
            <p:spPr>
              <a:xfrm>
                <a:off x="5102225" y="3086100"/>
                <a:ext cx="120650" cy="233363"/>
              </a:xfrm>
              <a:custGeom>
                <a:rect b="b" l="l" r="r" t="t"/>
                <a:pathLst>
                  <a:path extrusionOk="0" h="175" w="91">
                    <a:moveTo>
                      <a:pt x="9" y="114"/>
                    </a:moveTo>
                    <a:cubicBezTo>
                      <a:pt x="9" y="114"/>
                      <a:pt x="18" y="95"/>
                      <a:pt x="18" y="94"/>
                    </a:cubicBezTo>
                    <a:cubicBezTo>
                      <a:pt x="18" y="89"/>
                      <a:pt x="11" y="78"/>
                      <a:pt x="11" y="71"/>
                    </a:cubicBezTo>
                    <a:cubicBezTo>
                      <a:pt x="11" y="49"/>
                      <a:pt x="27" y="50"/>
                      <a:pt x="40" y="43"/>
                    </a:cubicBezTo>
                    <a:cubicBezTo>
                      <a:pt x="50" y="37"/>
                      <a:pt x="64" y="20"/>
                      <a:pt x="71" y="13"/>
                    </a:cubicBezTo>
                    <a:cubicBezTo>
                      <a:pt x="73" y="11"/>
                      <a:pt x="72" y="4"/>
                      <a:pt x="73" y="0"/>
                    </a:cubicBezTo>
                    <a:cubicBezTo>
                      <a:pt x="88" y="2"/>
                      <a:pt x="87" y="31"/>
                      <a:pt x="91" y="42"/>
                    </a:cubicBezTo>
                    <a:cubicBezTo>
                      <a:pt x="91" y="49"/>
                      <a:pt x="91" y="49"/>
                      <a:pt x="91" y="49"/>
                    </a:cubicBezTo>
                    <a:cubicBezTo>
                      <a:pt x="89" y="48"/>
                      <a:pt x="85" y="47"/>
                      <a:pt x="84" y="47"/>
                    </a:cubicBezTo>
                    <a:cubicBezTo>
                      <a:pt x="84" y="79"/>
                      <a:pt x="74" y="101"/>
                      <a:pt x="64" y="126"/>
                    </a:cubicBezTo>
                    <a:cubicBezTo>
                      <a:pt x="56" y="146"/>
                      <a:pt x="52" y="175"/>
                      <a:pt x="25" y="175"/>
                    </a:cubicBezTo>
                    <a:cubicBezTo>
                      <a:pt x="14" y="175"/>
                      <a:pt x="5" y="163"/>
                      <a:pt x="5" y="151"/>
                    </a:cubicBezTo>
                    <a:cubicBezTo>
                      <a:pt x="5" y="145"/>
                      <a:pt x="6" y="143"/>
                      <a:pt x="5" y="140"/>
                    </a:cubicBezTo>
                    <a:cubicBezTo>
                      <a:pt x="0" y="136"/>
                      <a:pt x="0" y="129"/>
                      <a:pt x="0" y="122"/>
                    </a:cubicBezTo>
                    <a:cubicBezTo>
                      <a:pt x="0" y="121"/>
                      <a:pt x="8" y="114"/>
                      <a:pt x="9" y="11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59" name="Google Shape;759;p32"/>
              <p:cNvSpPr/>
              <p:nvPr/>
            </p:nvSpPr>
            <p:spPr>
              <a:xfrm>
                <a:off x="4097338" y="2217738"/>
                <a:ext cx="1139825" cy="1274763"/>
              </a:xfrm>
              <a:custGeom>
                <a:rect b="b" l="l" r="r" t="t"/>
                <a:pathLst>
                  <a:path extrusionOk="0" h="957" w="856">
                    <a:moveTo>
                      <a:pt x="490" y="66"/>
                    </a:moveTo>
                    <a:cubicBezTo>
                      <a:pt x="499" y="66"/>
                      <a:pt x="499" y="66"/>
                      <a:pt x="499" y="66"/>
                    </a:cubicBezTo>
                    <a:cubicBezTo>
                      <a:pt x="499" y="73"/>
                      <a:pt x="504" y="74"/>
                      <a:pt x="506" y="77"/>
                    </a:cubicBezTo>
                    <a:cubicBezTo>
                      <a:pt x="510" y="82"/>
                      <a:pt x="520" y="78"/>
                      <a:pt x="527" y="81"/>
                    </a:cubicBezTo>
                    <a:cubicBezTo>
                      <a:pt x="541" y="86"/>
                      <a:pt x="561" y="93"/>
                      <a:pt x="576" y="93"/>
                    </a:cubicBezTo>
                    <a:cubicBezTo>
                      <a:pt x="591" y="93"/>
                      <a:pt x="595" y="86"/>
                      <a:pt x="609" y="86"/>
                    </a:cubicBezTo>
                    <a:cubicBezTo>
                      <a:pt x="617" y="86"/>
                      <a:pt x="622" y="92"/>
                      <a:pt x="632" y="92"/>
                    </a:cubicBezTo>
                    <a:cubicBezTo>
                      <a:pt x="638" y="92"/>
                      <a:pt x="638" y="90"/>
                      <a:pt x="644" y="89"/>
                    </a:cubicBezTo>
                    <a:cubicBezTo>
                      <a:pt x="647" y="96"/>
                      <a:pt x="653" y="102"/>
                      <a:pt x="653" y="111"/>
                    </a:cubicBezTo>
                    <a:cubicBezTo>
                      <a:pt x="653" y="115"/>
                      <a:pt x="646" y="131"/>
                      <a:pt x="644" y="136"/>
                    </a:cubicBezTo>
                    <a:cubicBezTo>
                      <a:pt x="635" y="135"/>
                      <a:pt x="627" y="115"/>
                      <a:pt x="620" y="107"/>
                    </a:cubicBezTo>
                    <a:cubicBezTo>
                      <a:pt x="620" y="115"/>
                      <a:pt x="620" y="115"/>
                      <a:pt x="620" y="115"/>
                    </a:cubicBezTo>
                    <a:cubicBezTo>
                      <a:pt x="662" y="189"/>
                      <a:pt x="662" y="189"/>
                      <a:pt x="662" y="189"/>
                    </a:cubicBezTo>
                    <a:cubicBezTo>
                      <a:pt x="659" y="198"/>
                      <a:pt x="673" y="218"/>
                      <a:pt x="679" y="223"/>
                    </a:cubicBezTo>
                    <a:cubicBezTo>
                      <a:pt x="679" y="246"/>
                      <a:pt x="679" y="246"/>
                      <a:pt x="679" y="246"/>
                    </a:cubicBezTo>
                    <a:cubicBezTo>
                      <a:pt x="684" y="258"/>
                      <a:pt x="692" y="258"/>
                      <a:pt x="699" y="267"/>
                    </a:cubicBezTo>
                    <a:cubicBezTo>
                      <a:pt x="707" y="278"/>
                      <a:pt x="702" y="289"/>
                      <a:pt x="710" y="297"/>
                    </a:cubicBezTo>
                    <a:cubicBezTo>
                      <a:pt x="717" y="304"/>
                      <a:pt x="722" y="305"/>
                      <a:pt x="730" y="310"/>
                    </a:cubicBezTo>
                    <a:cubicBezTo>
                      <a:pt x="737" y="316"/>
                      <a:pt x="741" y="334"/>
                      <a:pt x="755" y="334"/>
                    </a:cubicBezTo>
                    <a:cubicBezTo>
                      <a:pt x="755" y="341"/>
                      <a:pt x="759" y="343"/>
                      <a:pt x="755" y="348"/>
                    </a:cubicBezTo>
                    <a:cubicBezTo>
                      <a:pt x="761" y="352"/>
                      <a:pt x="767" y="366"/>
                      <a:pt x="774" y="366"/>
                    </a:cubicBezTo>
                    <a:cubicBezTo>
                      <a:pt x="781" y="366"/>
                      <a:pt x="782" y="361"/>
                      <a:pt x="787" y="359"/>
                    </a:cubicBezTo>
                    <a:cubicBezTo>
                      <a:pt x="794" y="357"/>
                      <a:pt x="798" y="360"/>
                      <a:pt x="805" y="359"/>
                    </a:cubicBezTo>
                    <a:cubicBezTo>
                      <a:pt x="822" y="356"/>
                      <a:pt x="838" y="350"/>
                      <a:pt x="853" y="346"/>
                    </a:cubicBezTo>
                    <a:cubicBezTo>
                      <a:pt x="855" y="348"/>
                      <a:pt x="856" y="350"/>
                      <a:pt x="856" y="352"/>
                    </a:cubicBezTo>
                    <a:cubicBezTo>
                      <a:pt x="856" y="377"/>
                      <a:pt x="837" y="410"/>
                      <a:pt x="826" y="425"/>
                    </a:cubicBezTo>
                    <a:cubicBezTo>
                      <a:pt x="812" y="443"/>
                      <a:pt x="807" y="459"/>
                      <a:pt x="790" y="471"/>
                    </a:cubicBezTo>
                    <a:cubicBezTo>
                      <a:pt x="761" y="494"/>
                      <a:pt x="730" y="501"/>
                      <a:pt x="719" y="541"/>
                    </a:cubicBezTo>
                    <a:cubicBezTo>
                      <a:pt x="716" y="552"/>
                      <a:pt x="704" y="555"/>
                      <a:pt x="704" y="567"/>
                    </a:cubicBezTo>
                    <a:cubicBezTo>
                      <a:pt x="704" y="581"/>
                      <a:pt x="708" y="587"/>
                      <a:pt x="708" y="600"/>
                    </a:cubicBezTo>
                    <a:cubicBezTo>
                      <a:pt x="708" y="615"/>
                      <a:pt x="724" y="623"/>
                      <a:pt x="724" y="631"/>
                    </a:cubicBezTo>
                    <a:cubicBezTo>
                      <a:pt x="724" y="634"/>
                      <a:pt x="722" y="637"/>
                      <a:pt x="721" y="638"/>
                    </a:cubicBezTo>
                    <a:cubicBezTo>
                      <a:pt x="721" y="649"/>
                      <a:pt x="721" y="649"/>
                      <a:pt x="721" y="649"/>
                    </a:cubicBezTo>
                    <a:cubicBezTo>
                      <a:pt x="721" y="656"/>
                      <a:pt x="720" y="664"/>
                      <a:pt x="720" y="676"/>
                    </a:cubicBezTo>
                    <a:cubicBezTo>
                      <a:pt x="722" y="679"/>
                      <a:pt x="723" y="682"/>
                      <a:pt x="723" y="685"/>
                    </a:cubicBezTo>
                    <a:cubicBezTo>
                      <a:pt x="723" y="720"/>
                      <a:pt x="665" y="716"/>
                      <a:pt x="660" y="745"/>
                    </a:cubicBezTo>
                    <a:cubicBezTo>
                      <a:pt x="654" y="746"/>
                      <a:pt x="647" y="753"/>
                      <a:pt x="647" y="758"/>
                    </a:cubicBezTo>
                    <a:cubicBezTo>
                      <a:pt x="647" y="768"/>
                      <a:pt x="659" y="774"/>
                      <a:pt x="659" y="788"/>
                    </a:cubicBezTo>
                    <a:cubicBezTo>
                      <a:pt x="659" y="795"/>
                      <a:pt x="658" y="809"/>
                      <a:pt x="656" y="813"/>
                    </a:cubicBezTo>
                    <a:cubicBezTo>
                      <a:pt x="653" y="817"/>
                      <a:pt x="646" y="815"/>
                      <a:pt x="643" y="816"/>
                    </a:cubicBezTo>
                    <a:cubicBezTo>
                      <a:pt x="632" y="822"/>
                      <a:pt x="626" y="826"/>
                      <a:pt x="621" y="837"/>
                    </a:cubicBezTo>
                    <a:cubicBezTo>
                      <a:pt x="624" y="839"/>
                      <a:pt x="627" y="842"/>
                      <a:pt x="627" y="846"/>
                    </a:cubicBezTo>
                    <a:cubicBezTo>
                      <a:pt x="627" y="859"/>
                      <a:pt x="615" y="868"/>
                      <a:pt x="610" y="874"/>
                    </a:cubicBezTo>
                    <a:cubicBezTo>
                      <a:pt x="600" y="883"/>
                      <a:pt x="599" y="893"/>
                      <a:pt x="592" y="902"/>
                    </a:cubicBezTo>
                    <a:cubicBezTo>
                      <a:pt x="581" y="916"/>
                      <a:pt x="576" y="929"/>
                      <a:pt x="558" y="938"/>
                    </a:cubicBezTo>
                    <a:cubicBezTo>
                      <a:pt x="550" y="941"/>
                      <a:pt x="539" y="938"/>
                      <a:pt x="538" y="946"/>
                    </a:cubicBezTo>
                    <a:cubicBezTo>
                      <a:pt x="532" y="946"/>
                      <a:pt x="529" y="949"/>
                      <a:pt x="525" y="949"/>
                    </a:cubicBezTo>
                    <a:cubicBezTo>
                      <a:pt x="520" y="949"/>
                      <a:pt x="517" y="944"/>
                      <a:pt x="512" y="944"/>
                    </a:cubicBezTo>
                    <a:cubicBezTo>
                      <a:pt x="494" y="944"/>
                      <a:pt x="483" y="957"/>
                      <a:pt x="466" y="957"/>
                    </a:cubicBezTo>
                    <a:cubicBezTo>
                      <a:pt x="459" y="957"/>
                      <a:pt x="455" y="953"/>
                      <a:pt x="452" y="949"/>
                    </a:cubicBezTo>
                    <a:cubicBezTo>
                      <a:pt x="449" y="949"/>
                      <a:pt x="449" y="950"/>
                      <a:pt x="448" y="951"/>
                    </a:cubicBezTo>
                    <a:cubicBezTo>
                      <a:pt x="448" y="942"/>
                      <a:pt x="443" y="932"/>
                      <a:pt x="440" y="929"/>
                    </a:cubicBezTo>
                    <a:cubicBezTo>
                      <a:pt x="443" y="925"/>
                      <a:pt x="445" y="922"/>
                      <a:pt x="445" y="917"/>
                    </a:cubicBezTo>
                    <a:cubicBezTo>
                      <a:pt x="445" y="910"/>
                      <a:pt x="433" y="897"/>
                      <a:pt x="431" y="893"/>
                    </a:cubicBezTo>
                    <a:cubicBezTo>
                      <a:pt x="415" y="866"/>
                      <a:pt x="395" y="840"/>
                      <a:pt x="395" y="801"/>
                    </a:cubicBezTo>
                    <a:cubicBezTo>
                      <a:pt x="395" y="794"/>
                      <a:pt x="395" y="792"/>
                      <a:pt x="395" y="789"/>
                    </a:cubicBezTo>
                    <a:cubicBezTo>
                      <a:pt x="395" y="783"/>
                      <a:pt x="389" y="781"/>
                      <a:pt x="386" y="774"/>
                    </a:cubicBezTo>
                    <a:cubicBezTo>
                      <a:pt x="374" y="754"/>
                      <a:pt x="360" y="737"/>
                      <a:pt x="360" y="708"/>
                    </a:cubicBezTo>
                    <a:cubicBezTo>
                      <a:pt x="360" y="677"/>
                      <a:pt x="388" y="670"/>
                      <a:pt x="388" y="646"/>
                    </a:cubicBezTo>
                    <a:cubicBezTo>
                      <a:pt x="388" y="635"/>
                      <a:pt x="384" y="631"/>
                      <a:pt x="382" y="621"/>
                    </a:cubicBezTo>
                    <a:cubicBezTo>
                      <a:pt x="379" y="602"/>
                      <a:pt x="376" y="596"/>
                      <a:pt x="371" y="585"/>
                    </a:cubicBezTo>
                    <a:cubicBezTo>
                      <a:pt x="368" y="576"/>
                      <a:pt x="370" y="566"/>
                      <a:pt x="364" y="558"/>
                    </a:cubicBezTo>
                    <a:cubicBezTo>
                      <a:pt x="352" y="544"/>
                      <a:pt x="327" y="528"/>
                      <a:pt x="327" y="508"/>
                    </a:cubicBezTo>
                    <a:cubicBezTo>
                      <a:pt x="327" y="503"/>
                      <a:pt x="334" y="492"/>
                      <a:pt x="337" y="490"/>
                    </a:cubicBezTo>
                    <a:cubicBezTo>
                      <a:pt x="336" y="486"/>
                      <a:pt x="337" y="485"/>
                      <a:pt x="337" y="483"/>
                    </a:cubicBezTo>
                    <a:cubicBezTo>
                      <a:pt x="337" y="478"/>
                      <a:pt x="337" y="465"/>
                      <a:pt x="342" y="461"/>
                    </a:cubicBezTo>
                    <a:cubicBezTo>
                      <a:pt x="337" y="451"/>
                      <a:pt x="329" y="443"/>
                      <a:pt x="314" y="443"/>
                    </a:cubicBezTo>
                    <a:cubicBezTo>
                      <a:pt x="306" y="443"/>
                      <a:pt x="299" y="443"/>
                      <a:pt x="295" y="443"/>
                    </a:cubicBezTo>
                    <a:cubicBezTo>
                      <a:pt x="282" y="443"/>
                      <a:pt x="279" y="417"/>
                      <a:pt x="261" y="417"/>
                    </a:cubicBezTo>
                    <a:cubicBezTo>
                      <a:pt x="239" y="417"/>
                      <a:pt x="223" y="427"/>
                      <a:pt x="206" y="433"/>
                    </a:cubicBezTo>
                    <a:cubicBezTo>
                      <a:pt x="199" y="435"/>
                      <a:pt x="197" y="440"/>
                      <a:pt x="191" y="440"/>
                    </a:cubicBezTo>
                    <a:cubicBezTo>
                      <a:pt x="184" y="440"/>
                      <a:pt x="173" y="434"/>
                      <a:pt x="164" y="434"/>
                    </a:cubicBezTo>
                    <a:cubicBezTo>
                      <a:pt x="147" y="434"/>
                      <a:pt x="139" y="443"/>
                      <a:pt x="122" y="443"/>
                    </a:cubicBezTo>
                    <a:cubicBezTo>
                      <a:pt x="117" y="443"/>
                      <a:pt x="111" y="440"/>
                      <a:pt x="109" y="439"/>
                    </a:cubicBezTo>
                    <a:cubicBezTo>
                      <a:pt x="97" y="430"/>
                      <a:pt x="71" y="415"/>
                      <a:pt x="62" y="401"/>
                    </a:cubicBezTo>
                    <a:cubicBezTo>
                      <a:pt x="53" y="388"/>
                      <a:pt x="51" y="377"/>
                      <a:pt x="40" y="369"/>
                    </a:cubicBezTo>
                    <a:cubicBezTo>
                      <a:pt x="37" y="366"/>
                      <a:pt x="13" y="346"/>
                      <a:pt x="13" y="344"/>
                    </a:cubicBezTo>
                    <a:cubicBezTo>
                      <a:pt x="11" y="341"/>
                      <a:pt x="10" y="340"/>
                      <a:pt x="7" y="338"/>
                    </a:cubicBezTo>
                    <a:cubicBezTo>
                      <a:pt x="9" y="338"/>
                      <a:pt x="9" y="338"/>
                      <a:pt x="9" y="338"/>
                    </a:cubicBezTo>
                    <a:cubicBezTo>
                      <a:pt x="9" y="331"/>
                      <a:pt x="7" y="328"/>
                      <a:pt x="7" y="324"/>
                    </a:cubicBezTo>
                    <a:cubicBezTo>
                      <a:pt x="7" y="317"/>
                      <a:pt x="3" y="315"/>
                      <a:pt x="0" y="309"/>
                    </a:cubicBezTo>
                    <a:cubicBezTo>
                      <a:pt x="10" y="304"/>
                      <a:pt x="18" y="280"/>
                      <a:pt x="18" y="269"/>
                    </a:cubicBezTo>
                    <a:cubicBezTo>
                      <a:pt x="18" y="250"/>
                      <a:pt x="10" y="238"/>
                      <a:pt x="10" y="220"/>
                    </a:cubicBezTo>
                    <a:cubicBezTo>
                      <a:pt x="10" y="211"/>
                      <a:pt x="20" y="206"/>
                      <a:pt x="22" y="199"/>
                    </a:cubicBezTo>
                    <a:cubicBezTo>
                      <a:pt x="28" y="182"/>
                      <a:pt x="41" y="158"/>
                      <a:pt x="52" y="144"/>
                    </a:cubicBezTo>
                    <a:cubicBezTo>
                      <a:pt x="58" y="135"/>
                      <a:pt x="69" y="136"/>
                      <a:pt x="77" y="132"/>
                    </a:cubicBezTo>
                    <a:cubicBezTo>
                      <a:pt x="84" y="128"/>
                      <a:pt x="95" y="119"/>
                      <a:pt x="97" y="112"/>
                    </a:cubicBezTo>
                    <a:cubicBezTo>
                      <a:pt x="102" y="96"/>
                      <a:pt x="96" y="89"/>
                      <a:pt x="104" y="77"/>
                    </a:cubicBezTo>
                    <a:cubicBezTo>
                      <a:pt x="116" y="63"/>
                      <a:pt x="131" y="49"/>
                      <a:pt x="142" y="36"/>
                    </a:cubicBezTo>
                    <a:cubicBezTo>
                      <a:pt x="141" y="36"/>
                      <a:pt x="141" y="36"/>
                      <a:pt x="141" y="36"/>
                    </a:cubicBezTo>
                    <a:cubicBezTo>
                      <a:pt x="145" y="31"/>
                      <a:pt x="146" y="27"/>
                      <a:pt x="150" y="24"/>
                    </a:cubicBezTo>
                    <a:cubicBezTo>
                      <a:pt x="161" y="32"/>
                      <a:pt x="172" y="35"/>
                      <a:pt x="187" y="35"/>
                    </a:cubicBezTo>
                    <a:cubicBezTo>
                      <a:pt x="197" y="35"/>
                      <a:pt x="198" y="29"/>
                      <a:pt x="204" y="27"/>
                    </a:cubicBezTo>
                    <a:cubicBezTo>
                      <a:pt x="221" y="18"/>
                      <a:pt x="254" y="6"/>
                      <a:pt x="273" y="6"/>
                    </a:cubicBezTo>
                    <a:cubicBezTo>
                      <a:pt x="280" y="6"/>
                      <a:pt x="285" y="10"/>
                      <a:pt x="289" y="10"/>
                    </a:cubicBezTo>
                    <a:cubicBezTo>
                      <a:pt x="294" y="10"/>
                      <a:pt x="301" y="4"/>
                      <a:pt x="307" y="4"/>
                    </a:cubicBezTo>
                    <a:cubicBezTo>
                      <a:pt x="313" y="4"/>
                      <a:pt x="316" y="7"/>
                      <a:pt x="321" y="7"/>
                    </a:cubicBezTo>
                    <a:cubicBezTo>
                      <a:pt x="329" y="7"/>
                      <a:pt x="330" y="0"/>
                      <a:pt x="338" y="0"/>
                    </a:cubicBezTo>
                    <a:cubicBezTo>
                      <a:pt x="347" y="0"/>
                      <a:pt x="344" y="8"/>
                      <a:pt x="351" y="8"/>
                    </a:cubicBezTo>
                    <a:cubicBezTo>
                      <a:pt x="354" y="8"/>
                      <a:pt x="355" y="6"/>
                      <a:pt x="358" y="6"/>
                    </a:cubicBezTo>
                    <a:cubicBezTo>
                      <a:pt x="358" y="12"/>
                      <a:pt x="351" y="11"/>
                      <a:pt x="351" y="17"/>
                    </a:cubicBezTo>
                    <a:cubicBezTo>
                      <a:pt x="351" y="21"/>
                      <a:pt x="357" y="23"/>
                      <a:pt x="357" y="27"/>
                    </a:cubicBezTo>
                    <a:cubicBezTo>
                      <a:pt x="357" y="33"/>
                      <a:pt x="351" y="37"/>
                      <a:pt x="351" y="44"/>
                    </a:cubicBezTo>
                    <a:cubicBezTo>
                      <a:pt x="351" y="55"/>
                      <a:pt x="363" y="64"/>
                      <a:pt x="371" y="64"/>
                    </a:cubicBezTo>
                    <a:cubicBezTo>
                      <a:pt x="377" y="64"/>
                      <a:pt x="380" y="64"/>
                      <a:pt x="384" y="64"/>
                    </a:cubicBezTo>
                    <a:cubicBezTo>
                      <a:pt x="412" y="64"/>
                      <a:pt x="423" y="100"/>
                      <a:pt x="455" y="100"/>
                    </a:cubicBezTo>
                    <a:cubicBezTo>
                      <a:pt x="459" y="100"/>
                      <a:pt x="464" y="95"/>
                      <a:pt x="464" y="93"/>
                    </a:cubicBezTo>
                    <a:cubicBezTo>
                      <a:pt x="464" y="90"/>
                      <a:pt x="464" y="87"/>
                      <a:pt x="464" y="84"/>
                    </a:cubicBezTo>
                    <a:cubicBezTo>
                      <a:pt x="464" y="70"/>
                      <a:pt x="475" y="70"/>
                      <a:pt x="488" y="66"/>
                    </a:cubicBezTo>
                    <a:lnTo>
                      <a:pt x="490" y="66"/>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760" name="Google Shape;760;p32"/>
            <p:cNvGrpSpPr/>
            <p:nvPr/>
          </p:nvGrpSpPr>
          <p:grpSpPr>
            <a:xfrm>
              <a:off x="1945621" y="2801220"/>
              <a:ext cx="759070" cy="1225954"/>
              <a:chOff x="3030538" y="2674938"/>
              <a:chExt cx="779463" cy="1258888"/>
            </a:xfrm>
          </p:grpSpPr>
          <p:sp>
            <p:nvSpPr>
              <p:cNvPr id="761" name="Google Shape;761;p32"/>
              <p:cNvSpPr/>
              <p:nvPr/>
            </p:nvSpPr>
            <p:spPr>
              <a:xfrm>
                <a:off x="3541713" y="2881313"/>
                <a:ext cx="39688" cy="31750"/>
              </a:xfrm>
              <a:custGeom>
                <a:rect b="b" l="l" r="r" t="t"/>
                <a:pathLst>
                  <a:path extrusionOk="0" h="23" w="30">
                    <a:moveTo>
                      <a:pt x="10" y="0"/>
                    </a:moveTo>
                    <a:cubicBezTo>
                      <a:pt x="13" y="1"/>
                      <a:pt x="16" y="4"/>
                      <a:pt x="20" y="4"/>
                    </a:cubicBezTo>
                    <a:cubicBezTo>
                      <a:pt x="21" y="9"/>
                      <a:pt x="25" y="5"/>
                      <a:pt x="27" y="5"/>
                    </a:cubicBezTo>
                    <a:cubicBezTo>
                      <a:pt x="29" y="5"/>
                      <a:pt x="30" y="8"/>
                      <a:pt x="30" y="9"/>
                    </a:cubicBezTo>
                    <a:cubicBezTo>
                      <a:pt x="30" y="12"/>
                      <a:pt x="23" y="23"/>
                      <a:pt x="18" y="23"/>
                    </a:cubicBezTo>
                    <a:cubicBezTo>
                      <a:pt x="11" y="23"/>
                      <a:pt x="0" y="15"/>
                      <a:pt x="0" y="11"/>
                    </a:cubicBezTo>
                    <a:cubicBezTo>
                      <a:pt x="0" y="4"/>
                      <a:pt x="3" y="0"/>
                      <a:pt x="9" y="0"/>
                    </a:cubicBezTo>
                    <a:cubicBezTo>
                      <a:pt x="9" y="0"/>
                      <a:pt x="10" y="0"/>
                      <a:pt x="10"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2" name="Google Shape;762;p32"/>
              <p:cNvSpPr/>
              <p:nvPr/>
            </p:nvSpPr>
            <p:spPr>
              <a:xfrm>
                <a:off x="3030538" y="2674938"/>
                <a:ext cx="779463" cy="1258888"/>
              </a:xfrm>
              <a:custGeom>
                <a:rect b="b" l="l" r="r" t="t"/>
                <a:pathLst>
                  <a:path extrusionOk="0" h="945" w="586">
                    <a:moveTo>
                      <a:pt x="49" y="103"/>
                    </a:moveTo>
                    <a:cubicBezTo>
                      <a:pt x="49" y="102"/>
                      <a:pt x="49" y="101"/>
                      <a:pt x="49" y="100"/>
                    </a:cubicBezTo>
                    <a:cubicBezTo>
                      <a:pt x="49" y="97"/>
                      <a:pt x="46" y="94"/>
                      <a:pt x="46" y="91"/>
                    </a:cubicBezTo>
                    <a:cubicBezTo>
                      <a:pt x="46" y="85"/>
                      <a:pt x="48" y="84"/>
                      <a:pt x="48" y="79"/>
                    </a:cubicBezTo>
                    <a:cubicBezTo>
                      <a:pt x="48" y="70"/>
                      <a:pt x="40" y="71"/>
                      <a:pt x="40" y="63"/>
                    </a:cubicBezTo>
                    <a:cubicBezTo>
                      <a:pt x="40" y="57"/>
                      <a:pt x="49" y="55"/>
                      <a:pt x="51" y="51"/>
                    </a:cubicBezTo>
                    <a:cubicBezTo>
                      <a:pt x="55" y="52"/>
                      <a:pt x="53" y="52"/>
                      <a:pt x="57" y="51"/>
                    </a:cubicBezTo>
                    <a:cubicBezTo>
                      <a:pt x="57" y="50"/>
                      <a:pt x="57" y="49"/>
                      <a:pt x="57" y="48"/>
                    </a:cubicBezTo>
                    <a:cubicBezTo>
                      <a:pt x="57" y="48"/>
                      <a:pt x="58" y="46"/>
                      <a:pt x="59" y="46"/>
                    </a:cubicBezTo>
                    <a:cubicBezTo>
                      <a:pt x="59" y="42"/>
                      <a:pt x="64" y="40"/>
                      <a:pt x="66" y="39"/>
                    </a:cubicBezTo>
                    <a:cubicBezTo>
                      <a:pt x="69" y="37"/>
                      <a:pt x="69" y="31"/>
                      <a:pt x="70" y="28"/>
                    </a:cubicBezTo>
                    <a:cubicBezTo>
                      <a:pt x="72" y="21"/>
                      <a:pt x="76" y="19"/>
                      <a:pt x="82" y="18"/>
                    </a:cubicBezTo>
                    <a:cubicBezTo>
                      <a:pt x="93" y="14"/>
                      <a:pt x="100" y="12"/>
                      <a:pt x="111" y="9"/>
                    </a:cubicBezTo>
                    <a:cubicBezTo>
                      <a:pt x="117" y="7"/>
                      <a:pt x="118" y="0"/>
                      <a:pt x="124" y="0"/>
                    </a:cubicBezTo>
                    <a:cubicBezTo>
                      <a:pt x="126" y="0"/>
                      <a:pt x="128" y="5"/>
                      <a:pt x="128" y="6"/>
                    </a:cubicBezTo>
                    <a:cubicBezTo>
                      <a:pt x="128" y="9"/>
                      <a:pt x="125" y="11"/>
                      <a:pt x="123" y="11"/>
                    </a:cubicBezTo>
                    <a:cubicBezTo>
                      <a:pt x="122" y="18"/>
                      <a:pt x="119" y="25"/>
                      <a:pt x="119" y="29"/>
                    </a:cubicBezTo>
                    <a:cubicBezTo>
                      <a:pt x="119" y="34"/>
                      <a:pt x="122" y="42"/>
                      <a:pt x="126" y="42"/>
                    </a:cubicBezTo>
                    <a:cubicBezTo>
                      <a:pt x="128" y="42"/>
                      <a:pt x="131" y="37"/>
                      <a:pt x="131" y="35"/>
                    </a:cubicBezTo>
                    <a:cubicBezTo>
                      <a:pt x="131" y="30"/>
                      <a:pt x="125" y="27"/>
                      <a:pt x="125" y="21"/>
                    </a:cubicBezTo>
                    <a:cubicBezTo>
                      <a:pt x="125" y="15"/>
                      <a:pt x="132" y="16"/>
                      <a:pt x="136" y="13"/>
                    </a:cubicBezTo>
                    <a:cubicBezTo>
                      <a:pt x="147" y="13"/>
                      <a:pt x="147" y="13"/>
                      <a:pt x="147" y="13"/>
                    </a:cubicBezTo>
                    <a:cubicBezTo>
                      <a:pt x="145" y="8"/>
                      <a:pt x="139" y="10"/>
                      <a:pt x="139" y="5"/>
                    </a:cubicBezTo>
                    <a:cubicBezTo>
                      <a:pt x="146" y="5"/>
                      <a:pt x="146" y="5"/>
                      <a:pt x="146" y="5"/>
                    </a:cubicBezTo>
                    <a:cubicBezTo>
                      <a:pt x="148" y="12"/>
                      <a:pt x="158" y="14"/>
                      <a:pt x="165" y="16"/>
                    </a:cubicBezTo>
                    <a:cubicBezTo>
                      <a:pt x="165" y="20"/>
                      <a:pt x="167" y="23"/>
                      <a:pt x="170" y="24"/>
                    </a:cubicBezTo>
                    <a:cubicBezTo>
                      <a:pt x="177" y="24"/>
                      <a:pt x="190" y="24"/>
                      <a:pt x="194" y="24"/>
                    </a:cubicBezTo>
                    <a:cubicBezTo>
                      <a:pt x="194" y="28"/>
                      <a:pt x="199" y="29"/>
                      <a:pt x="203" y="29"/>
                    </a:cubicBezTo>
                    <a:cubicBezTo>
                      <a:pt x="209" y="28"/>
                      <a:pt x="214" y="28"/>
                      <a:pt x="216" y="22"/>
                    </a:cubicBezTo>
                    <a:cubicBezTo>
                      <a:pt x="217" y="21"/>
                      <a:pt x="226" y="21"/>
                      <a:pt x="227" y="20"/>
                    </a:cubicBezTo>
                    <a:cubicBezTo>
                      <a:pt x="232" y="20"/>
                      <a:pt x="240" y="21"/>
                      <a:pt x="240" y="21"/>
                    </a:cubicBezTo>
                    <a:cubicBezTo>
                      <a:pt x="238" y="23"/>
                      <a:pt x="234" y="23"/>
                      <a:pt x="233" y="22"/>
                    </a:cubicBezTo>
                    <a:cubicBezTo>
                      <a:pt x="233" y="26"/>
                      <a:pt x="233" y="26"/>
                      <a:pt x="233" y="26"/>
                    </a:cubicBezTo>
                    <a:cubicBezTo>
                      <a:pt x="236" y="32"/>
                      <a:pt x="245" y="33"/>
                      <a:pt x="252" y="36"/>
                    </a:cubicBezTo>
                    <a:cubicBezTo>
                      <a:pt x="258" y="37"/>
                      <a:pt x="256" y="44"/>
                      <a:pt x="258" y="50"/>
                    </a:cubicBezTo>
                    <a:cubicBezTo>
                      <a:pt x="270" y="50"/>
                      <a:pt x="270" y="50"/>
                      <a:pt x="270" y="50"/>
                    </a:cubicBezTo>
                    <a:cubicBezTo>
                      <a:pt x="279" y="58"/>
                      <a:pt x="283" y="57"/>
                      <a:pt x="288" y="68"/>
                    </a:cubicBezTo>
                    <a:cubicBezTo>
                      <a:pt x="289" y="70"/>
                      <a:pt x="293" y="70"/>
                      <a:pt x="295" y="70"/>
                    </a:cubicBezTo>
                    <a:cubicBezTo>
                      <a:pt x="298" y="83"/>
                      <a:pt x="316" y="81"/>
                      <a:pt x="328" y="84"/>
                    </a:cubicBezTo>
                    <a:cubicBezTo>
                      <a:pt x="340" y="84"/>
                      <a:pt x="340" y="84"/>
                      <a:pt x="340" y="84"/>
                    </a:cubicBezTo>
                    <a:cubicBezTo>
                      <a:pt x="343" y="85"/>
                      <a:pt x="350" y="89"/>
                      <a:pt x="354" y="89"/>
                    </a:cubicBezTo>
                    <a:cubicBezTo>
                      <a:pt x="354" y="89"/>
                      <a:pt x="354" y="89"/>
                      <a:pt x="354" y="89"/>
                    </a:cubicBezTo>
                    <a:cubicBezTo>
                      <a:pt x="355" y="89"/>
                      <a:pt x="356" y="89"/>
                      <a:pt x="357" y="89"/>
                    </a:cubicBezTo>
                    <a:cubicBezTo>
                      <a:pt x="364" y="89"/>
                      <a:pt x="373" y="104"/>
                      <a:pt x="381" y="106"/>
                    </a:cubicBezTo>
                    <a:cubicBezTo>
                      <a:pt x="381" y="111"/>
                      <a:pt x="386" y="125"/>
                      <a:pt x="389" y="130"/>
                    </a:cubicBezTo>
                    <a:cubicBezTo>
                      <a:pt x="391" y="134"/>
                      <a:pt x="397" y="134"/>
                      <a:pt x="397" y="139"/>
                    </a:cubicBezTo>
                    <a:cubicBezTo>
                      <a:pt x="390" y="148"/>
                      <a:pt x="377" y="152"/>
                      <a:pt x="377" y="165"/>
                    </a:cubicBezTo>
                    <a:cubicBezTo>
                      <a:pt x="377" y="170"/>
                      <a:pt x="381" y="169"/>
                      <a:pt x="383" y="170"/>
                    </a:cubicBezTo>
                    <a:cubicBezTo>
                      <a:pt x="387" y="172"/>
                      <a:pt x="390" y="176"/>
                      <a:pt x="390" y="180"/>
                    </a:cubicBezTo>
                    <a:cubicBezTo>
                      <a:pt x="401" y="180"/>
                      <a:pt x="401" y="180"/>
                      <a:pt x="401" y="180"/>
                    </a:cubicBezTo>
                    <a:cubicBezTo>
                      <a:pt x="401" y="182"/>
                      <a:pt x="402" y="185"/>
                      <a:pt x="403" y="185"/>
                    </a:cubicBezTo>
                    <a:cubicBezTo>
                      <a:pt x="405" y="185"/>
                      <a:pt x="407" y="182"/>
                      <a:pt x="408" y="180"/>
                    </a:cubicBezTo>
                    <a:cubicBezTo>
                      <a:pt x="413" y="173"/>
                      <a:pt x="418" y="164"/>
                      <a:pt x="425" y="164"/>
                    </a:cubicBezTo>
                    <a:cubicBezTo>
                      <a:pt x="433" y="164"/>
                      <a:pt x="449" y="172"/>
                      <a:pt x="454" y="175"/>
                    </a:cubicBezTo>
                    <a:cubicBezTo>
                      <a:pt x="458" y="178"/>
                      <a:pt x="462" y="177"/>
                      <a:pt x="463" y="180"/>
                    </a:cubicBezTo>
                    <a:cubicBezTo>
                      <a:pt x="464" y="184"/>
                      <a:pt x="464" y="187"/>
                      <a:pt x="464" y="191"/>
                    </a:cubicBezTo>
                    <a:cubicBezTo>
                      <a:pt x="467" y="191"/>
                      <a:pt x="467" y="191"/>
                      <a:pt x="467" y="191"/>
                    </a:cubicBezTo>
                    <a:cubicBezTo>
                      <a:pt x="471" y="190"/>
                      <a:pt x="472" y="186"/>
                      <a:pt x="476" y="186"/>
                    </a:cubicBezTo>
                    <a:cubicBezTo>
                      <a:pt x="486" y="186"/>
                      <a:pt x="487" y="194"/>
                      <a:pt x="496" y="194"/>
                    </a:cubicBezTo>
                    <a:cubicBezTo>
                      <a:pt x="513" y="191"/>
                      <a:pt x="513" y="191"/>
                      <a:pt x="513" y="191"/>
                    </a:cubicBezTo>
                    <a:cubicBezTo>
                      <a:pt x="521" y="193"/>
                      <a:pt x="529" y="196"/>
                      <a:pt x="534" y="198"/>
                    </a:cubicBezTo>
                    <a:cubicBezTo>
                      <a:pt x="538" y="205"/>
                      <a:pt x="551" y="217"/>
                      <a:pt x="558" y="220"/>
                    </a:cubicBezTo>
                    <a:cubicBezTo>
                      <a:pt x="565" y="221"/>
                      <a:pt x="569" y="219"/>
                      <a:pt x="575" y="220"/>
                    </a:cubicBezTo>
                    <a:cubicBezTo>
                      <a:pt x="584" y="223"/>
                      <a:pt x="586" y="232"/>
                      <a:pt x="586" y="242"/>
                    </a:cubicBezTo>
                    <a:cubicBezTo>
                      <a:pt x="586" y="274"/>
                      <a:pt x="568" y="283"/>
                      <a:pt x="556" y="301"/>
                    </a:cubicBezTo>
                    <a:cubicBezTo>
                      <a:pt x="553" y="305"/>
                      <a:pt x="551" y="306"/>
                      <a:pt x="549" y="310"/>
                    </a:cubicBezTo>
                    <a:cubicBezTo>
                      <a:pt x="544" y="317"/>
                      <a:pt x="540" y="317"/>
                      <a:pt x="535" y="322"/>
                    </a:cubicBezTo>
                    <a:cubicBezTo>
                      <a:pt x="529" y="328"/>
                      <a:pt x="535" y="343"/>
                      <a:pt x="535" y="353"/>
                    </a:cubicBezTo>
                    <a:cubicBezTo>
                      <a:pt x="535" y="361"/>
                      <a:pt x="532" y="369"/>
                      <a:pt x="532" y="374"/>
                    </a:cubicBezTo>
                    <a:cubicBezTo>
                      <a:pt x="532" y="377"/>
                      <a:pt x="530" y="378"/>
                      <a:pt x="530" y="380"/>
                    </a:cubicBezTo>
                    <a:cubicBezTo>
                      <a:pt x="528" y="382"/>
                      <a:pt x="524" y="386"/>
                      <a:pt x="524" y="390"/>
                    </a:cubicBezTo>
                    <a:cubicBezTo>
                      <a:pt x="524" y="394"/>
                      <a:pt x="523" y="403"/>
                      <a:pt x="522" y="405"/>
                    </a:cubicBezTo>
                    <a:cubicBezTo>
                      <a:pt x="515" y="415"/>
                      <a:pt x="513" y="419"/>
                      <a:pt x="506" y="428"/>
                    </a:cubicBezTo>
                    <a:cubicBezTo>
                      <a:pt x="505" y="431"/>
                      <a:pt x="505" y="436"/>
                      <a:pt x="504" y="438"/>
                    </a:cubicBezTo>
                    <a:cubicBezTo>
                      <a:pt x="502" y="443"/>
                      <a:pt x="492" y="449"/>
                      <a:pt x="485" y="449"/>
                    </a:cubicBezTo>
                    <a:cubicBezTo>
                      <a:pt x="476" y="449"/>
                      <a:pt x="470" y="449"/>
                      <a:pt x="463" y="452"/>
                    </a:cubicBezTo>
                    <a:cubicBezTo>
                      <a:pt x="461" y="453"/>
                      <a:pt x="460" y="455"/>
                      <a:pt x="459" y="457"/>
                    </a:cubicBezTo>
                    <a:cubicBezTo>
                      <a:pt x="448" y="467"/>
                      <a:pt x="437" y="461"/>
                      <a:pt x="429" y="474"/>
                    </a:cubicBezTo>
                    <a:cubicBezTo>
                      <a:pt x="426" y="479"/>
                      <a:pt x="420" y="479"/>
                      <a:pt x="416" y="483"/>
                    </a:cubicBezTo>
                    <a:cubicBezTo>
                      <a:pt x="411" y="489"/>
                      <a:pt x="412" y="495"/>
                      <a:pt x="412" y="503"/>
                    </a:cubicBezTo>
                    <a:cubicBezTo>
                      <a:pt x="412" y="524"/>
                      <a:pt x="412" y="524"/>
                      <a:pt x="412" y="524"/>
                    </a:cubicBezTo>
                    <a:cubicBezTo>
                      <a:pt x="403" y="528"/>
                      <a:pt x="398" y="536"/>
                      <a:pt x="394" y="545"/>
                    </a:cubicBezTo>
                    <a:cubicBezTo>
                      <a:pt x="394" y="545"/>
                      <a:pt x="394" y="545"/>
                      <a:pt x="394" y="545"/>
                    </a:cubicBezTo>
                    <a:cubicBezTo>
                      <a:pt x="391" y="550"/>
                      <a:pt x="391" y="553"/>
                      <a:pt x="388" y="559"/>
                    </a:cubicBezTo>
                    <a:cubicBezTo>
                      <a:pt x="380" y="571"/>
                      <a:pt x="371" y="572"/>
                      <a:pt x="364" y="584"/>
                    </a:cubicBezTo>
                    <a:cubicBezTo>
                      <a:pt x="355" y="597"/>
                      <a:pt x="351" y="619"/>
                      <a:pt x="331" y="619"/>
                    </a:cubicBezTo>
                    <a:cubicBezTo>
                      <a:pt x="324" y="619"/>
                      <a:pt x="314" y="614"/>
                      <a:pt x="311" y="614"/>
                    </a:cubicBezTo>
                    <a:cubicBezTo>
                      <a:pt x="305" y="614"/>
                      <a:pt x="299" y="609"/>
                      <a:pt x="293" y="609"/>
                    </a:cubicBezTo>
                    <a:cubicBezTo>
                      <a:pt x="291" y="609"/>
                      <a:pt x="289" y="610"/>
                      <a:pt x="289" y="611"/>
                    </a:cubicBezTo>
                    <a:cubicBezTo>
                      <a:pt x="289" y="615"/>
                      <a:pt x="296" y="617"/>
                      <a:pt x="297" y="619"/>
                    </a:cubicBezTo>
                    <a:cubicBezTo>
                      <a:pt x="300" y="622"/>
                      <a:pt x="300" y="627"/>
                      <a:pt x="302" y="632"/>
                    </a:cubicBezTo>
                    <a:cubicBezTo>
                      <a:pt x="304" y="637"/>
                      <a:pt x="311" y="637"/>
                      <a:pt x="311" y="642"/>
                    </a:cubicBezTo>
                    <a:cubicBezTo>
                      <a:pt x="311" y="647"/>
                      <a:pt x="311" y="650"/>
                      <a:pt x="308" y="654"/>
                    </a:cubicBezTo>
                    <a:cubicBezTo>
                      <a:pt x="304" y="660"/>
                      <a:pt x="301" y="663"/>
                      <a:pt x="297" y="667"/>
                    </a:cubicBezTo>
                    <a:cubicBezTo>
                      <a:pt x="289" y="675"/>
                      <a:pt x="280" y="673"/>
                      <a:pt x="270" y="676"/>
                    </a:cubicBezTo>
                    <a:cubicBezTo>
                      <a:pt x="263" y="678"/>
                      <a:pt x="248" y="673"/>
                      <a:pt x="244" y="677"/>
                    </a:cubicBezTo>
                    <a:cubicBezTo>
                      <a:pt x="238" y="683"/>
                      <a:pt x="243" y="696"/>
                      <a:pt x="240" y="703"/>
                    </a:cubicBezTo>
                    <a:cubicBezTo>
                      <a:pt x="240" y="702"/>
                      <a:pt x="240" y="702"/>
                      <a:pt x="240" y="702"/>
                    </a:cubicBezTo>
                    <a:cubicBezTo>
                      <a:pt x="240" y="703"/>
                      <a:pt x="240" y="706"/>
                      <a:pt x="240" y="707"/>
                    </a:cubicBezTo>
                    <a:cubicBezTo>
                      <a:pt x="240" y="709"/>
                      <a:pt x="233" y="712"/>
                      <a:pt x="229" y="712"/>
                    </a:cubicBezTo>
                    <a:cubicBezTo>
                      <a:pt x="220" y="712"/>
                      <a:pt x="218" y="706"/>
                      <a:pt x="210" y="706"/>
                    </a:cubicBezTo>
                    <a:cubicBezTo>
                      <a:pt x="207" y="706"/>
                      <a:pt x="205" y="709"/>
                      <a:pt x="205" y="711"/>
                    </a:cubicBezTo>
                    <a:cubicBezTo>
                      <a:pt x="205" y="717"/>
                      <a:pt x="211" y="729"/>
                      <a:pt x="214" y="729"/>
                    </a:cubicBezTo>
                    <a:cubicBezTo>
                      <a:pt x="217" y="729"/>
                      <a:pt x="219" y="726"/>
                      <a:pt x="221" y="726"/>
                    </a:cubicBezTo>
                    <a:cubicBezTo>
                      <a:pt x="222" y="728"/>
                      <a:pt x="225" y="728"/>
                      <a:pt x="225" y="730"/>
                    </a:cubicBezTo>
                    <a:cubicBezTo>
                      <a:pt x="225" y="733"/>
                      <a:pt x="221" y="736"/>
                      <a:pt x="220" y="736"/>
                    </a:cubicBezTo>
                    <a:cubicBezTo>
                      <a:pt x="215" y="736"/>
                      <a:pt x="213" y="732"/>
                      <a:pt x="209" y="732"/>
                    </a:cubicBezTo>
                    <a:cubicBezTo>
                      <a:pt x="209" y="737"/>
                      <a:pt x="211" y="738"/>
                      <a:pt x="214" y="739"/>
                    </a:cubicBezTo>
                    <a:cubicBezTo>
                      <a:pt x="206" y="747"/>
                      <a:pt x="206" y="755"/>
                      <a:pt x="203" y="766"/>
                    </a:cubicBezTo>
                    <a:cubicBezTo>
                      <a:pt x="202" y="770"/>
                      <a:pt x="194" y="771"/>
                      <a:pt x="191" y="771"/>
                    </a:cubicBezTo>
                    <a:cubicBezTo>
                      <a:pt x="184" y="773"/>
                      <a:pt x="178" y="779"/>
                      <a:pt x="178" y="787"/>
                    </a:cubicBezTo>
                    <a:cubicBezTo>
                      <a:pt x="178" y="804"/>
                      <a:pt x="198" y="798"/>
                      <a:pt x="198" y="811"/>
                    </a:cubicBezTo>
                    <a:cubicBezTo>
                      <a:pt x="198" y="824"/>
                      <a:pt x="187" y="825"/>
                      <a:pt x="181" y="831"/>
                    </a:cubicBezTo>
                    <a:cubicBezTo>
                      <a:pt x="177" y="835"/>
                      <a:pt x="178" y="841"/>
                      <a:pt x="176" y="846"/>
                    </a:cubicBezTo>
                    <a:cubicBezTo>
                      <a:pt x="173" y="852"/>
                      <a:pt x="166" y="850"/>
                      <a:pt x="162" y="854"/>
                    </a:cubicBezTo>
                    <a:cubicBezTo>
                      <a:pt x="156" y="859"/>
                      <a:pt x="154" y="865"/>
                      <a:pt x="154" y="874"/>
                    </a:cubicBezTo>
                    <a:cubicBezTo>
                      <a:pt x="154" y="878"/>
                      <a:pt x="158" y="883"/>
                      <a:pt x="161" y="884"/>
                    </a:cubicBezTo>
                    <a:cubicBezTo>
                      <a:pt x="169" y="888"/>
                      <a:pt x="168" y="908"/>
                      <a:pt x="174" y="914"/>
                    </a:cubicBezTo>
                    <a:cubicBezTo>
                      <a:pt x="184" y="924"/>
                      <a:pt x="196" y="928"/>
                      <a:pt x="207" y="934"/>
                    </a:cubicBezTo>
                    <a:cubicBezTo>
                      <a:pt x="206" y="936"/>
                      <a:pt x="203" y="935"/>
                      <a:pt x="200" y="935"/>
                    </a:cubicBezTo>
                    <a:cubicBezTo>
                      <a:pt x="194" y="935"/>
                      <a:pt x="183" y="943"/>
                      <a:pt x="179" y="943"/>
                    </a:cubicBezTo>
                    <a:cubicBezTo>
                      <a:pt x="176" y="943"/>
                      <a:pt x="176" y="943"/>
                      <a:pt x="174" y="943"/>
                    </a:cubicBezTo>
                    <a:cubicBezTo>
                      <a:pt x="173" y="943"/>
                      <a:pt x="171" y="945"/>
                      <a:pt x="169" y="945"/>
                    </a:cubicBezTo>
                    <a:cubicBezTo>
                      <a:pt x="165" y="945"/>
                      <a:pt x="162" y="945"/>
                      <a:pt x="157" y="945"/>
                    </a:cubicBezTo>
                    <a:cubicBezTo>
                      <a:pt x="147" y="945"/>
                      <a:pt x="151" y="933"/>
                      <a:pt x="143" y="931"/>
                    </a:cubicBezTo>
                    <a:cubicBezTo>
                      <a:pt x="137" y="929"/>
                      <a:pt x="127" y="929"/>
                      <a:pt x="127" y="921"/>
                    </a:cubicBezTo>
                    <a:cubicBezTo>
                      <a:pt x="124" y="921"/>
                      <a:pt x="122" y="921"/>
                      <a:pt x="119" y="921"/>
                    </a:cubicBezTo>
                    <a:cubicBezTo>
                      <a:pt x="115" y="921"/>
                      <a:pt x="114" y="917"/>
                      <a:pt x="114" y="915"/>
                    </a:cubicBezTo>
                    <a:cubicBezTo>
                      <a:pt x="102" y="915"/>
                      <a:pt x="98" y="909"/>
                      <a:pt x="92" y="903"/>
                    </a:cubicBezTo>
                    <a:cubicBezTo>
                      <a:pt x="91" y="902"/>
                      <a:pt x="88" y="900"/>
                      <a:pt x="88" y="899"/>
                    </a:cubicBezTo>
                    <a:cubicBezTo>
                      <a:pt x="88" y="895"/>
                      <a:pt x="96" y="895"/>
                      <a:pt x="97" y="891"/>
                    </a:cubicBezTo>
                    <a:cubicBezTo>
                      <a:pt x="95" y="891"/>
                      <a:pt x="94" y="890"/>
                      <a:pt x="93" y="889"/>
                    </a:cubicBezTo>
                    <a:cubicBezTo>
                      <a:pt x="94" y="887"/>
                      <a:pt x="96" y="884"/>
                      <a:pt x="96" y="882"/>
                    </a:cubicBezTo>
                    <a:cubicBezTo>
                      <a:pt x="96" y="871"/>
                      <a:pt x="84" y="873"/>
                      <a:pt x="84" y="863"/>
                    </a:cubicBezTo>
                    <a:cubicBezTo>
                      <a:pt x="84" y="860"/>
                      <a:pt x="84" y="859"/>
                      <a:pt x="84" y="857"/>
                    </a:cubicBezTo>
                    <a:cubicBezTo>
                      <a:pt x="84" y="848"/>
                      <a:pt x="78" y="832"/>
                      <a:pt x="78" y="825"/>
                    </a:cubicBezTo>
                    <a:cubicBezTo>
                      <a:pt x="78" y="817"/>
                      <a:pt x="88" y="814"/>
                      <a:pt x="88" y="807"/>
                    </a:cubicBezTo>
                    <a:cubicBezTo>
                      <a:pt x="88" y="803"/>
                      <a:pt x="83" y="796"/>
                      <a:pt x="82" y="791"/>
                    </a:cubicBezTo>
                    <a:cubicBezTo>
                      <a:pt x="82" y="787"/>
                      <a:pt x="82" y="787"/>
                      <a:pt x="82" y="787"/>
                    </a:cubicBezTo>
                    <a:cubicBezTo>
                      <a:pt x="82" y="787"/>
                      <a:pt x="82" y="787"/>
                      <a:pt x="82" y="787"/>
                    </a:cubicBezTo>
                    <a:cubicBezTo>
                      <a:pt x="82" y="784"/>
                      <a:pt x="84" y="782"/>
                      <a:pt x="86" y="782"/>
                    </a:cubicBezTo>
                    <a:cubicBezTo>
                      <a:pt x="94" y="782"/>
                      <a:pt x="91" y="790"/>
                      <a:pt x="98" y="790"/>
                    </a:cubicBezTo>
                    <a:cubicBezTo>
                      <a:pt x="112" y="725"/>
                      <a:pt x="112" y="725"/>
                      <a:pt x="112" y="725"/>
                    </a:cubicBezTo>
                    <a:cubicBezTo>
                      <a:pt x="112" y="718"/>
                      <a:pt x="112" y="718"/>
                      <a:pt x="112" y="718"/>
                    </a:cubicBezTo>
                    <a:cubicBezTo>
                      <a:pt x="111" y="718"/>
                      <a:pt x="109" y="717"/>
                      <a:pt x="108" y="718"/>
                    </a:cubicBezTo>
                    <a:cubicBezTo>
                      <a:pt x="105" y="719"/>
                      <a:pt x="105" y="723"/>
                      <a:pt x="102" y="723"/>
                    </a:cubicBezTo>
                    <a:cubicBezTo>
                      <a:pt x="98" y="723"/>
                      <a:pt x="95" y="713"/>
                      <a:pt x="95" y="708"/>
                    </a:cubicBezTo>
                    <a:cubicBezTo>
                      <a:pt x="95" y="699"/>
                      <a:pt x="98" y="696"/>
                      <a:pt x="100" y="688"/>
                    </a:cubicBezTo>
                    <a:cubicBezTo>
                      <a:pt x="103" y="688"/>
                      <a:pt x="104" y="687"/>
                      <a:pt x="104" y="685"/>
                    </a:cubicBezTo>
                    <a:cubicBezTo>
                      <a:pt x="104" y="683"/>
                      <a:pt x="102" y="680"/>
                      <a:pt x="102" y="680"/>
                    </a:cubicBezTo>
                    <a:cubicBezTo>
                      <a:pt x="100" y="680"/>
                      <a:pt x="99" y="668"/>
                      <a:pt x="99" y="665"/>
                    </a:cubicBezTo>
                    <a:cubicBezTo>
                      <a:pt x="99" y="655"/>
                      <a:pt x="106" y="645"/>
                      <a:pt x="109" y="639"/>
                    </a:cubicBezTo>
                    <a:cubicBezTo>
                      <a:pt x="111" y="635"/>
                      <a:pt x="112" y="629"/>
                      <a:pt x="114" y="626"/>
                    </a:cubicBezTo>
                    <a:cubicBezTo>
                      <a:pt x="116" y="624"/>
                      <a:pt x="118" y="625"/>
                      <a:pt x="118" y="623"/>
                    </a:cubicBezTo>
                    <a:cubicBezTo>
                      <a:pt x="121" y="613"/>
                      <a:pt x="121" y="605"/>
                      <a:pt x="124" y="595"/>
                    </a:cubicBezTo>
                    <a:cubicBezTo>
                      <a:pt x="124" y="562"/>
                      <a:pt x="124" y="562"/>
                      <a:pt x="124" y="562"/>
                    </a:cubicBezTo>
                    <a:cubicBezTo>
                      <a:pt x="121" y="554"/>
                      <a:pt x="126" y="548"/>
                      <a:pt x="126" y="541"/>
                    </a:cubicBezTo>
                    <a:cubicBezTo>
                      <a:pt x="126" y="524"/>
                      <a:pt x="136" y="513"/>
                      <a:pt x="136" y="498"/>
                    </a:cubicBezTo>
                    <a:cubicBezTo>
                      <a:pt x="136" y="497"/>
                      <a:pt x="136" y="495"/>
                      <a:pt x="136" y="494"/>
                    </a:cubicBezTo>
                    <a:cubicBezTo>
                      <a:pt x="136" y="491"/>
                      <a:pt x="138" y="483"/>
                      <a:pt x="139" y="478"/>
                    </a:cubicBezTo>
                    <a:cubicBezTo>
                      <a:pt x="139" y="465"/>
                      <a:pt x="139" y="465"/>
                      <a:pt x="139" y="459"/>
                    </a:cubicBezTo>
                    <a:cubicBezTo>
                      <a:pt x="139" y="453"/>
                      <a:pt x="143" y="441"/>
                      <a:pt x="143" y="434"/>
                    </a:cubicBezTo>
                    <a:cubicBezTo>
                      <a:pt x="143" y="429"/>
                      <a:pt x="141" y="403"/>
                      <a:pt x="140" y="399"/>
                    </a:cubicBezTo>
                    <a:cubicBezTo>
                      <a:pt x="136" y="388"/>
                      <a:pt x="128" y="381"/>
                      <a:pt x="121" y="377"/>
                    </a:cubicBezTo>
                    <a:cubicBezTo>
                      <a:pt x="114" y="374"/>
                      <a:pt x="109" y="375"/>
                      <a:pt x="104" y="370"/>
                    </a:cubicBezTo>
                    <a:cubicBezTo>
                      <a:pt x="99" y="365"/>
                      <a:pt x="96" y="363"/>
                      <a:pt x="90" y="362"/>
                    </a:cubicBezTo>
                    <a:cubicBezTo>
                      <a:pt x="78" y="358"/>
                      <a:pt x="72" y="351"/>
                      <a:pt x="64" y="343"/>
                    </a:cubicBezTo>
                    <a:cubicBezTo>
                      <a:pt x="60" y="340"/>
                      <a:pt x="62" y="335"/>
                      <a:pt x="62" y="330"/>
                    </a:cubicBezTo>
                    <a:cubicBezTo>
                      <a:pt x="62" y="323"/>
                      <a:pt x="55" y="319"/>
                      <a:pt x="53" y="313"/>
                    </a:cubicBezTo>
                    <a:cubicBezTo>
                      <a:pt x="50" y="302"/>
                      <a:pt x="41" y="294"/>
                      <a:pt x="38" y="285"/>
                    </a:cubicBezTo>
                    <a:cubicBezTo>
                      <a:pt x="35" y="275"/>
                      <a:pt x="32" y="269"/>
                      <a:pt x="28" y="261"/>
                    </a:cubicBezTo>
                    <a:cubicBezTo>
                      <a:pt x="27" y="258"/>
                      <a:pt x="24" y="259"/>
                      <a:pt x="23" y="257"/>
                    </a:cubicBezTo>
                    <a:cubicBezTo>
                      <a:pt x="20" y="254"/>
                      <a:pt x="19" y="248"/>
                      <a:pt x="17" y="245"/>
                    </a:cubicBezTo>
                    <a:cubicBezTo>
                      <a:pt x="16" y="242"/>
                      <a:pt x="12" y="243"/>
                      <a:pt x="11" y="242"/>
                    </a:cubicBezTo>
                    <a:cubicBezTo>
                      <a:pt x="6" y="237"/>
                      <a:pt x="0" y="228"/>
                      <a:pt x="0" y="220"/>
                    </a:cubicBezTo>
                    <a:cubicBezTo>
                      <a:pt x="0" y="215"/>
                      <a:pt x="3" y="209"/>
                      <a:pt x="5" y="207"/>
                    </a:cubicBezTo>
                    <a:cubicBezTo>
                      <a:pt x="8" y="200"/>
                      <a:pt x="16" y="198"/>
                      <a:pt x="18" y="191"/>
                    </a:cubicBezTo>
                    <a:cubicBezTo>
                      <a:pt x="14" y="189"/>
                      <a:pt x="15" y="191"/>
                      <a:pt x="12" y="191"/>
                    </a:cubicBezTo>
                    <a:cubicBezTo>
                      <a:pt x="5" y="191"/>
                      <a:pt x="5" y="182"/>
                      <a:pt x="5" y="176"/>
                    </a:cubicBezTo>
                    <a:cubicBezTo>
                      <a:pt x="5" y="166"/>
                      <a:pt x="16" y="168"/>
                      <a:pt x="14" y="148"/>
                    </a:cubicBezTo>
                    <a:cubicBezTo>
                      <a:pt x="26" y="148"/>
                      <a:pt x="29" y="136"/>
                      <a:pt x="32" y="129"/>
                    </a:cubicBezTo>
                    <a:cubicBezTo>
                      <a:pt x="37" y="119"/>
                      <a:pt x="49" y="123"/>
                      <a:pt x="51" y="111"/>
                    </a:cubicBezTo>
                    <a:cubicBezTo>
                      <a:pt x="49" y="110"/>
                      <a:pt x="47" y="107"/>
                      <a:pt x="47" y="106"/>
                    </a:cubicBezTo>
                    <a:cubicBezTo>
                      <a:pt x="49" y="103"/>
                      <a:pt x="49" y="103"/>
                      <a:pt x="49" y="10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763" name="Google Shape;763;p32"/>
            <p:cNvGrpSpPr/>
            <p:nvPr/>
          </p:nvGrpSpPr>
          <p:grpSpPr>
            <a:xfrm>
              <a:off x="538789" y="1131575"/>
              <a:ext cx="2523022" cy="1757766"/>
              <a:chOff x="1585913" y="960438"/>
              <a:chExt cx="2590800" cy="1804987"/>
            </a:xfrm>
          </p:grpSpPr>
          <p:sp>
            <p:nvSpPr>
              <p:cNvPr id="764" name="Google Shape;764;p32"/>
              <p:cNvSpPr/>
              <p:nvPr/>
            </p:nvSpPr>
            <p:spPr>
              <a:xfrm>
                <a:off x="3359150" y="2703513"/>
                <a:ext cx="12700" cy="14288"/>
              </a:xfrm>
              <a:custGeom>
                <a:rect b="b" l="l" r="r" t="t"/>
                <a:pathLst>
                  <a:path extrusionOk="0" h="11" w="9">
                    <a:moveTo>
                      <a:pt x="9" y="4"/>
                    </a:moveTo>
                    <a:cubicBezTo>
                      <a:pt x="9" y="0"/>
                      <a:pt x="9" y="0"/>
                      <a:pt x="9" y="0"/>
                    </a:cubicBezTo>
                    <a:cubicBezTo>
                      <a:pt x="8" y="0"/>
                      <a:pt x="6" y="0"/>
                      <a:pt x="5" y="0"/>
                    </a:cubicBezTo>
                    <a:cubicBezTo>
                      <a:pt x="2" y="0"/>
                      <a:pt x="0" y="5"/>
                      <a:pt x="0" y="9"/>
                    </a:cubicBezTo>
                    <a:cubicBezTo>
                      <a:pt x="0" y="11"/>
                      <a:pt x="2" y="9"/>
                      <a:pt x="4" y="9"/>
                    </a:cubicBezTo>
                    <a:cubicBezTo>
                      <a:pt x="6" y="9"/>
                      <a:pt x="8" y="5"/>
                      <a:pt x="9"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5" name="Google Shape;765;p32"/>
              <p:cNvSpPr/>
              <p:nvPr/>
            </p:nvSpPr>
            <p:spPr>
              <a:xfrm>
                <a:off x="3989388" y="1552575"/>
                <a:ext cx="169863" cy="77788"/>
              </a:xfrm>
              <a:custGeom>
                <a:rect b="b" l="l" r="r" t="t"/>
                <a:pathLst>
                  <a:path extrusionOk="0" h="58" w="128">
                    <a:moveTo>
                      <a:pt x="127" y="31"/>
                    </a:moveTo>
                    <a:cubicBezTo>
                      <a:pt x="124" y="38"/>
                      <a:pt x="113" y="45"/>
                      <a:pt x="108" y="47"/>
                    </a:cubicBezTo>
                    <a:cubicBezTo>
                      <a:pt x="97" y="51"/>
                      <a:pt x="89" y="58"/>
                      <a:pt x="74" y="58"/>
                    </a:cubicBezTo>
                    <a:cubicBezTo>
                      <a:pt x="57" y="58"/>
                      <a:pt x="46" y="54"/>
                      <a:pt x="34" y="50"/>
                    </a:cubicBezTo>
                    <a:cubicBezTo>
                      <a:pt x="28" y="49"/>
                      <a:pt x="24" y="42"/>
                      <a:pt x="14" y="42"/>
                    </a:cubicBezTo>
                    <a:cubicBezTo>
                      <a:pt x="16" y="41"/>
                      <a:pt x="17" y="40"/>
                      <a:pt x="18" y="40"/>
                    </a:cubicBezTo>
                    <a:cubicBezTo>
                      <a:pt x="18" y="34"/>
                      <a:pt x="20" y="32"/>
                      <a:pt x="21" y="27"/>
                    </a:cubicBezTo>
                    <a:cubicBezTo>
                      <a:pt x="14" y="25"/>
                      <a:pt x="6" y="30"/>
                      <a:pt x="2" y="25"/>
                    </a:cubicBezTo>
                    <a:cubicBezTo>
                      <a:pt x="8" y="25"/>
                      <a:pt x="20" y="23"/>
                      <a:pt x="25" y="21"/>
                    </a:cubicBezTo>
                    <a:cubicBezTo>
                      <a:pt x="23" y="20"/>
                      <a:pt x="23" y="19"/>
                      <a:pt x="23" y="18"/>
                    </a:cubicBezTo>
                    <a:cubicBezTo>
                      <a:pt x="18" y="18"/>
                      <a:pt x="1" y="13"/>
                      <a:pt x="0" y="8"/>
                    </a:cubicBezTo>
                    <a:cubicBezTo>
                      <a:pt x="4" y="7"/>
                      <a:pt x="7" y="8"/>
                      <a:pt x="9" y="9"/>
                    </a:cubicBezTo>
                    <a:cubicBezTo>
                      <a:pt x="9" y="8"/>
                      <a:pt x="9" y="7"/>
                      <a:pt x="9" y="5"/>
                    </a:cubicBezTo>
                    <a:cubicBezTo>
                      <a:pt x="13" y="5"/>
                      <a:pt x="14" y="0"/>
                      <a:pt x="17" y="0"/>
                    </a:cubicBezTo>
                    <a:cubicBezTo>
                      <a:pt x="18" y="0"/>
                      <a:pt x="19" y="0"/>
                      <a:pt x="21" y="0"/>
                    </a:cubicBezTo>
                    <a:cubicBezTo>
                      <a:pt x="21" y="3"/>
                      <a:pt x="23" y="4"/>
                      <a:pt x="23" y="7"/>
                    </a:cubicBezTo>
                    <a:cubicBezTo>
                      <a:pt x="23" y="10"/>
                      <a:pt x="27" y="16"/>
                      <a:pt x="30" y="16"/>
                    </a:cubicBezTo>
                    <a:cubicBezTo>
                      <a:pt x="33" y="16"/>
                      <a:pt x="36" y="14"/>
                      <a:pt x="38" y="13"/>
                    </a:cubicBezTo>
                    <a:cubicBezTo>
                      <a:pt x="37" y="10"/>
                      <a:pt x="37" y="9"/>
                      <a:pt x="38" y="8"/>
                    </a:cubicBezTo>
                    <a:cubicBezTo>
                      <a:pt x="40" y="9"/>
                      <a:pt x="41" y="12"/>
                      <a:pt x="44" y="12"/>
                    </a:cubicBezTo>
                    <a:cubicBezTo>
                      <a:pt x="54" y="9"/>
                      <a:pt x="54" y="9"/>
                      <a:pt x="54" y="9"/>
                    </a:cubicBezTo>
                    <a:cubicBezTo>
                      <a:pt x="58" y="10"/>
                      <a:pt x="59" y="11"/>
                      <a:pt x="60" y="12"/>
                    </a:cubicBezTo>
                    <a:cubicBezTo>
                      <a:pt x="60" y="11"/>
                      <a:pt x="60" y="9"/>
                      <a:pt x="60" y="8"/>
                    </a:cubicBezTo>
                    <a:cubicBezTo>
                      <a:pt x="67" y="8"/>
                      <a:pt x="70" y="9"/>
                      <a:pt x="74" y="9"/>
                    </a:cubicBezTo>
                    <a:cubicBezTo>
                      <a:pt x="80" y="9"/>
                      <a:pt x="85" y="4"/>
                      <a:pt x="89" y="8"/>
                    </a:cubicBezTo>
                    <a:cubicBezTo>
                      <a:pt x="89" y="4"/>
                      <a:pt x="90" y="3"/>
                      <a:pt x="91" y="1"/>
                    </a:cubicBezTo>
                    <a:cubicBezTo>
                      <a:pt x="94" y="2"/>
                      <a:pt x="94" y="2"/>
                      <a:pt x="96" y="1"/>
                    </a:cubicBezTo>
                    <a:cubicBezTo>
                      <a:pt x="96" y="6"/>
                      <a:pt x="100" y="7"/>
                      <a:pt x="104" y="7"/>
                    </a:cubicBezTo>
                    <a:cubicBezTo>
                      <a:pt x="108" y="7"/>
                      <a:pt x="111" y="4"/>
                      <a:pt x="115" y="4"/>
                    </a:cubicBezTo>
                    <a:cubicBezTo>
                      <a:pt x="113" y="5"/>
                      <a:pt x="112" y="7"/>
                      <a:pt x="112" y="8"/>
                    </a:cubicBezTo>
                    <a:cubicBezTo>
                      <a:pt x="112" y="21"/>
                      <a:pt x="128" y="18"/>
                      <a:pt x="128" y="30"/>
                    </a:cubicBezTo>
                    <a:lnTo>
                      <a:pt x="127" y="3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6" name="Google Shape;766;p32"/>
              <p:cNvSpPr/>
              <p:nvPr/>
            </p:nvSpPr>
            <p:spPr>
              <a:xfrm>
                <a:off x="2971800" y="2487613"/>
                <a:ext cx="174625" cy="60325"/>
              </a:xfrm>
              <a:custGeom>
                <a:rect b="b" l="l" r="r" t="t"/>
                <a:pathLst>
                  <a:path extrusionOk="0" h="45" w="131">
                    <a:moveTo>
                      <a:pt x="131" y="40"/>
                    </a:moveTo>
                    <a:cubicBezTo>
                      <a:pt x="127" y="45"/>
                      <a:pt x="119" y="45"/>
                      <a:pt x="114" y="45"/>
                    </a:cubicBezTo>
                    <a:cubicBezTo>
                      <a:pt x="104" y="45"/>
                      <a:pt x="97" y="42"/>
                      <a:pt x="88" y="42"/>
                    </a:cubicBezTo>
                    <a:cubicBezTo>
                      <a:pt x="88" y="41"/>
                      <a:pt x="88" y="40"/>
                      <a:pt x="88" y="39"/>
                    </a:cubicBezTo>
                    <a:cubicBezTo>
                      <a:pt x="90" y="39"/>
                      <a:pt x="92" y="38"/>
                      <a:pt x="93" y="35"/>
                    </a:cubicBezTo>
                    <a:cubicBezTo>
                      <a:pt x="86" y="32"/>
                      <a:pt x="79" y="33"/>
                      <a:pt x="78" y="26"/>
                    </a:cubicBezTo>
                    <a:cubicBezTo>
                      <a:pt x="74" y="26"/>
                      <a:pt x="75" y="23"/>
                      <a:pt x="73" y="22"/>
                    </a:cubicBezTo>
                    <a:cubicBezTo>
                      <a:pt x="69" y="20"/>
                      <a:pt x="67" y="22"/>
                      <a:pt x="64" y="22"/>
                    </a:cubicBezTo>
                    <a:cubicBezTo>
                      <a:pt x="57" y="22"/>
                      <a:pt x="54" y="15"/>
                      <a:pt x="48" y="15"/>
                    </a:cubicBezTo>
                    <a:cubicBezTo>
                      <a:pt x="35" y="15"/>
                      <a:pt x="35" y="15"/>
                      <a:pt x="35" y="15"/>
                    </a:cubicBezTo>
                    <a:cubicBezTo>
                      <a:pt x="33" y="13"/>
                      <a:pt x="33" y="12"/>
                      <a:pt x="34" y="10"/>
                    </a:cubicBezTo>
                    <a:cubicBezTo>
                      <a:pt x="33" y="9"/>
                      <a:pt x="30" y="9"/>
                      <a:pt x="28" y="9"/>
                    </a:cubicBezTo>
                    <a:cubicBezTo>
                      <a:pt x="20" y="9"/>
                      <a:pt x="8" y="15"/>
                      <a:pt x="4" y="20"/>
                    </a:cubicBezTo>
                    <a:cubicBezTo>
                      <a:pt x="0" y="20"/>
                      <a:pt x="0" y="20"/>
                      <a:pt x="0" y="20"/>
                    </a:cubicBezTo>
                    <a:cubicBezTo>
                      <a:pt x="7" y="8"/>
                      <a:pt x="16" y="0"/>
                      <a:pt x="36" y="0"/>
                    </a:cubicBezTo>
                    <a:cubicBezTo>
                      <a:pt x="55" y="0"/>
                      <a:pt x="64" y="11"/>
                      <a:pt x="79" y="11"/>
                    </a:cubicBezTo>
                    <a:cubicBezTo>
                      <a:pt x="82" y="11"/>
                      <a:pt x="86" y="16"/>
                      <a:pt x="86" y="17"/>
                    </a:cubicBezTo>
                    <a:cubicBezTo>
                      <a:pt x="93" y="23"/>
                      <a:pt x="104" y="28"/>
                      <a:pt x="114" y="28"/>
                    </a:cubicBezTo>
                    <a:cubicBezTo>
                      <a:pt x="114" y="28"/>
                      <a:pt x="113" y="30"/>
                      <a:pt x="114" y="31"/>
                    </a:cubicBezTo>
                    <a:cubicBezTo>
                      <a:pt x="120" y="31"/>
                      <a:pt x="120" y="31"/>
                      <a:pt x="120" y="31"/>
                    </a:cubicBezTo>
                    <a:cubicBezTo>
                      <a:pt x="125" y="32"/>
                      <a:pt x="127" y="39"/>
                      <a:pt x="131" y="4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7" name="Google Shape;767;p32"/>
              <p:cNvSpPr/>
              <p:nvPr/>
            </p:nvSpPr>
            <p:spPr>
              <a:xfrm>
                <a:off x="2995613" y="2509838"/>
                <a:ext cx="9525" cy="11113"/>
              </a:xfrm>
              <a:custGeom>
                <a:rect b="b" l="l" r="r" t="t"/>
                <a:pathLst>
                  <a:path extrusionOk="0" h="8" w="7">
                    <a:moveTo>
                      <a:pt x="6" y="0"/>
                    </a:moveTo>
                    <a:cubicBezTo>
                      <a:pt x="6" y="3"/>
                      <a:pt x="7" y="5"/>
                      <a:pt x="6" y="7"/>
                    </a:cubicBezTo>
                    <a:cubicBezTo>
                      <a:pt x="5" y="7"/>
                      <a:pt x="0" y="8"/>
                      <a:pt x="0" y="7"/>
                    </a:cubicBezTo>
                    <a:cubicBezTo>
                      <a:pt x="0" y="4"/>
                      <a:pt x="2" y="3"/>
                      <a:pt x="4" y="3"/>
                    </a:cubicBezTo>
                    <a:cubicBezTo>
                      <a:pt x="4" y="0"/>
                      <a:pt x="4" y="0"/>
                      <a:pt x="4" y="0"/>
                    </a:cubicBezTo>
                    <a:cubicBezTo>
                      <a:pt x="5" y="0"/>
                      <a:pt x="5" y="0"/>
                      <a:pt x="5" y="0"/>
                    </a:cubicBezTo>
                    <a:lnTo>
                      <a:pt x="6"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8" name="Google Shape;768;p32"/>
              <p:cNvSpPr/>
              <p:nvPr/>
            </p:nvSpPr>
            <p:spPr>
              <a:xfrm>
                <a:off x="3082925" y="2568575"/>
                <a:ext cx="28575" cy="14288"/>
              </a:xfrm>
              <a:custGeom>
                <a:rect b="b" l="l" r="r" t="t"/>
                <a:pathLst>
                  <a:path extrusionOk="0" h="10" w="22">
                    <a:moveTo>
                      <a:pt x="18" y="3"/>
                    </a:moveTo>
                    <a:cubicBezTo>
                      <a:pt x="21" y="4"/>
                      <a:pt x="22" y="5"/>
                      <a:pt x="22" y="7"/>
                    </a:cubicBezTo>
                    <a:cubicBezTo>
                      <a:pt x="17" y="8"/>
                      <a:pt x="13" y="10"/>
                      <a:pt x="7" y="10"/>
                    </a:cubicBezTo>
                    <a:cubicBezTo>
                      <a:pt x="4" y="10"/>
                      <a:pt x="0" y="7"/>
                      <a:pt x="0" y="3"/>
                    </a:cubicBezTo>
                    <a:cubicBezTo>
                      <a:pt x="0" y="1"/>
                      <a:pt x="3" y="0"/>
                      <a:pt x="5" y="0"/>
                    </a:cubicBezTo>
                    <a:cubicBezTo>
                      <a:pt x="10" y="0"/>
                      <a:pt x="16" y="3"/>
                      <a:pt x="19" y="4"/>
                    </a:cubicBezTo>
                    <a:lnTo>
                      <a:pt x="18" y="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69" name="Google Shape;769;p32"/>
              <p:cNvSpPr/>
              <p:nvPr/>
            </p:nvSpPr>
            <p:spPr>
              <a:xfrm>
                <a:off x="3267075" y="2568575"/>
                <a:ext cx="23813" cy="9525"/>
              </a:xfrm>
              <a:custGeom>
                <a:rect b="b" l="l" r="r" t="t"/>
                <a:pathLst>
                  <a:path extrusionOk="0" h="7" w="18">
                    <a:moveTo>
                      <a:pt x="18" y="4"/>
                    </a:moveTo>
                    <a:cubicBezTo>
                      <a:pt x="17" y="7"/>
                      <a:pt x="14" y="7"/>
                      <a:pt x="11" y="7"/>
                    </a:cubicBezTo>
                    <a:cubicBezTo>
                      <a:pt x="6" y="7"/>
                      <a:pt x="0" y="7"/>
                      <a:pt x="0" y="2"/>
                    </a:cubicBezTo>
                    <a:cubicBezTo>
                      <a:pt x="0" y="0"/>
                      <a:pt x="4" y="0"/>
                      <a:pt x="5" y="0"/>
                    </a:cubicBezTo>
                    <a:cubicBezTo>
                      <a:pt x="6" y="0"/>
                      <a:pt x="17" y="2"/>
                      <a:pt x="18"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0" name="Google Shape;770;p32"/>
              <p:cNvSpPr/>
              <p:nvPr/>
            </p:nvSpPr>
            <p:spPr>
              <a:xfrm>
                <a:off x="3146425" y="2543175"/>
                <a:ext cx="100013" cy="39688"/>
              </a:xfrm>
              <a:custGeom>
                <a:rect b="b" l="l" r="r" t="t"/>
                <a:pathLst>
                  <a:path extrusionOk="0" h="30" w="75">
                    <a:moveTo>
                      <a:pt x="64" y="11"/>
                    </a:moveTo>
                    <a:cubicBezTo>
                      <a:pt x="68" y="15"/>
                      <a:pt x="72" y="16"/>
                      <a:pt x="75" y="21"/>
                    </a:cubicBezTo>
                    <a:cubicBezTo>
                      <a:pt x="59" y="21"/>
                      <a:pt x="59" y="21"/>
                      <a:pt x="59" y="21"/>
                    </a:cubicBezTo>
                    <a:cubicBezTo>
                      <a:pt x="56" y="23"/>
                      <a:pt x="54" y="24"/>
                      <a:pt x="51" y="24"/>
                    </a:cubicBezTo>
                    <a:cubicBezTo>
                      <a:pt x="49" y="24"/>
                      <a:pt x="49" y="22"/>
                      <a:pt x="47" y="22"/>
                    </a:cubicBezTo>
                    <a:cubicBezTo>
                      <a:pt x="41" y="22"/>
                      <a:pt x="41" y="30"/>
                      <a:pt x="37" y="30"/>
                    </a:cubicBezTo>
                    <a:cubicBezTo>
                      <a:pt x="33" y="30"/>
                      <a:pt x="34" y="26"/>
                      <a:pt x="31" y="24"/>
                    </a:cubicBezTo>
                    <a:cubicBezTo>
                      <a:pt x="27" y="22"/>
                      <a:pt x="17" y="23"/>
                      <a:pt x="11" y="23"/>
                    </a:cubicBezTo>
                    <a:cubicBezTo>
                      <a:pt x="8" y="23"/>
                      <a:pt x="8" y="24"/>
                      <a:pt x="6" y="23"/>
                    </a:cubicBezTo>
                    <a:cubicBezTo>
                      <a:pt x="6" y="24"/>
                      <a:pt x="6" y="25"/>
                      <a:pt x="6" y="27"/>
                    </a:cubicBezTo>
                    <a:cubicBezTo>
                      <a:pt x="3" y="26"/>
                      <a:pt x="0" y="22"/>
                      <a:pt x="0" y="19"/>
                    </a:cubicBezTo>
                    <a:cubicBezTo>
                      <a:pt x="1" y="19"/>
                      <a:pt x="2" y="18"/>
                      <a:pt x="3" y="18"/>
                    </a:cubicBezTo>
                    <a:cubicBezTo>
                      <a:pt x="13" y="18"/>
                      <a:pt x="17" y="20"/>
                      <a:pt x="22" y="17"/>
                    </a:cubicBezTo>
                    <a:cubicBezTo>
                      <a:pt x="20" y="15"/>
                      <a:pt x="19" y="12"/>
                      <a:pt x="19" y="8"/>
                    </a:cubicBezTo>
                    <a:cubicBezTo>
                      <a:pt x="17" y="8"/>
                      <a:pt x="14" y="6"/>
                      <a:pt x="14" y="3"/>
                    </a:cubicBezTo>
                    <a:cubicBezTo>
                      <a:pt x="14" y="2"/>
                      <a:pt x="16" y="0"/>
                      <a:pt x="17" y="0"/>
                    </a:cubicBezTo>
                    <a:cubicBezTo>
                      <a:pt x="21" y="0"/>
                      <a:pt x="24" y="3"/>
                      <a:pt x="28" y="3"/>
                    </a:cubicBezTo>
                    <a:cubicBezTo>
                      <a:pt x="34" y="3"/>
                      <a:pt x="36" y="1"/>
                      <a:pt x="41" y="1"/>
                    </a:cubicBezTo>
                    <a:cubicBezTo>
                      <a:pt x="55" y="1"/>
                      <a:pt x="58" y="9"/>
                      <a:pt x="66" y="13"/>
                    </a:cubicBezTo>
                    <a:lnTo>
                      <a:pt x="64" y="1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1" name="Google Shape;771;p32"/>
              <p:cNvSpPr/>
              <p:nvPr/>
            </p:nvSpPr>
            <p:spPr>
              <a:xfrm>
                <a:off x="3076575" y="2455863"/>
                <a:ext cx="9525" cy="11113"/>
              </a:xfrm>
              <a:custGeom>
                <a:rect b="b" l="l" r="r" t="t"/>
                <a:pathLst>
                  <a:path extrusionOk="0" h="8" w="7">
                    <a:moveTo>
                      <a:pt x="2" y="0"/>
                    </a:moveTo>
                    <a:cubicBezTo>
                      <a:pt x="6" y="0"/>
                      <a:pt x="7" y="3"/>
                      <a:pt x="7" y="6"/>
                    </a:cubicBezTo>
                    <a:cubicBezTo>
                      <a:pt x="7" y="7"/>
                      <a:pt x="6" y="8"/>
                      <a:pt x="5" y="8"/>
                    </a:cubicBezTo>
                    <a:cubicBezTo>
                      <a:pt x="0" y="8"/>
                      <a:pt x="0" y="3"/>
                      <a:pt x="0" y="0"/>
                    </a:cubicBezTo>
                    <a:cubicBezTo>
                      <a:pt x="0" y="0"/>
                      <a:pt x="2" y="0"/>
                      <a:pt x="2"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2" name="Google Shape;772;p32"/>
              <p:cNvSpPr/>
              <p:nvPr/>
            </p:nvSpPr>
            <p:spPr>
              <a:xfrm>
                <a:off x="3068638" y="2422525"/>
                <a:ext cx="14288" cy="4763"/>
              </a:xfrm>
              <a:custGeom>
                <a:rect b="b" l="l" r="r" t="t"/>
                <a:pathLst>
                  <a:path extrusionOk="0" h="4" w="11">
                    <a:moveTo>
                      <a:pt x="0" y="3"/>
                    </a:moveTo>
                    <a:cubicBezTo>
                      <a:pt x="1" y="2"/>
                      <a:pt x="4" y="0"/>
                      <a:pt x="6" y="0"/>
                    </a:cubicBezTo>
                    <a:cubicBezTo>
                      <a:pt x="9" y="0"/>
                      <a:pt x="10" y="2"/>
                      <a:pt x="11" y="3"/>
                    </a:cubicBezTo>
                    <a:cubicBezTo>
                      <a:pt x="7" y="4"/>
                      <a:pt x="2" y="3"/>
                      <a:pt x="0" y="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3" name="Google Shape;773;p32"/>
              <p:cNvSpPr/>
              <p:nvPr/>
            </p:nvSpPr>
            <p:spPr>
              <a:xfrm>
                <a:off x="3094038" y="2428875"/>
                <a:ext cx="4763" cy="6350"/>
              </a:xfrm>
              <a:custGeom>
                <a:rect b="b" l="l" r="r" t="t"/>
                <a:pathLst>
                  <a:path extrusionOk="0" h="4" w="3">
                    <a:moveTo>
                      <a:pt x="3" y="4"/>
                    </a:moveTo>
                    <a:cubicBezTo>
                      <a:pt x="2" y="4"/>
                      <a:pt x="0" y="1"/>
                      <a:pt x="1" y="0"/>
                    </a:cubicBezTo>
                    <a:lnTo>
                      <a:pt x="3" y="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4" name="Google Shape;774;p32"/>
              <p:cNvSpPr/>
              <p:nvPr/>
            </p:nvSpPr>
            <p:spPr>
              <a:xfrm>
                <a:off x="3154363" y="2517775"/>
                <a:ext cx="11113" cy="7938"/>
              </a:xfrm>
              <a:custGeom>
                <a:rect b="b" l="l" r="r" t="t"/>
                <a:pathLst>
                  <a:path extrusionOk="0" h="7" w="9">
                    <a:moveTo>
                      <a:pt x="0" y="4"/>
                    </a:moveTo>
                    <a:cubicBezTo>
                      <a:pt x="0" y="5"/>
                      <a:pt x="0" y="6"/>
                      <a:pt x="0" y="7"/>
                    </a:cubicBezTo>
                    <a:cubicBezTo>
                      <a:pt x="0" y="7"/>
                      <a:pt x="1" y="7"/>
                      <a:pt x="2" y="7"/>
                    </a:cubicBezTo>
                    <a:cubicBezTo>
                      <a:pt x="4" y="7"/>
                      <a:pt x="7" y="6"/>
                      <a:pt x="9" y="4"/>
                    </a:cubicBezTo>
                    <a:cubicBezTo>
                      <a:pt x="9" y="0"/>
                      <a:pt x="9" y="0"/>
                      <a:pt x="9" y="0"/>
                    </a:cubicBezTo>
                    <a:cubicBezTo>
                      <a:pt x="7" y="3"/>
                      <a:pt x="4" y="5"/>
                      <a:pt x="0"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5" name="Google Shape;775;p32"/>
              <p:cNvSpPr/>
              <p:nvPr/>
            </p:nvSpPr>
            <p:spPr>
              <a:xfrm>
                <a:off x="2301875" y="1979613"/>
                <a:ext cx="966788" cy="473075"/>
              </a:xfrm>
              <a:custGeom>
                <a:rect b="b" l="l" r="r" t="t"/>
                <a:pathLst>
                  <a:path extrusionOk="0" h="356" w="726">
                    <a:moveTo>
                      <a:pt x="590" y="233"/>
                    </a:moveTo>
                    <a:cubicBezTo>
                      <a:pt x="569" y="245"/>
                      <a:pt x="543" y="253"/>
                      <a:pt x="543" y="285"/>
                    </a:cubicBezTo>
                    <a:cubicBezTo>
                      <a:pt x="543" y="300"/>
                      <a:pt x="555" y="304"/>
                      <a:pt x="555" y="318"/>
                    </a:cubicBezTo>
                    <a:cubicBezTo>
                      <a:pt x="555" y="317"/>
                      <a:pt x="555" y="317"/>
                      <a:pt x="555" y="317"/>
                    </a:cubicBezTo>
                    <a:cubicBezTo>
                      <a:pt x="555" y="320"/>
                      <a:pt x="555" y="320"/>
                      <a:pt x="555" y="320"/>
                    </a:cubicBezTo>
                    <a:cubicBezTo>
                      <a:pt x="556" y="326"/>
                      <a:pt x="560" y="330"/>
                      <a:pt x="560" y="338"/>
                    </a:cubicBezTo>
                    <a:cubicBezTo>
                      <a:pt x="560" y="347"/>
                      <a:pt x="558" y="356"/>
                      <a:pt x="551" y="356"/>
                    </a:cubicBezTo>
                    <a:cubicBezTo>
                      <a:pt x="544" y="356"/>
                      <a:pt x="544" y="349"/>
                      <a:pt x="542" y="345"/>
                    </a:cubicBezTo>
                    <a:cubicBezTo>
                      <a:pt x="537" y="338"/>
                      <a:pt x="532" y="335"/>
                      <a:pt x="529" y="328"/>
                    </a:cubicBezTo>
                    <a:cubicBezTo>
                      <a:pt x="522" y="314"/>
                      <a:pt x="527" y="287"/>
                      <a:pt x="507" y="287"/>
                    </a:cubicBezTo>
                    <a:cubicBezTo>
                      <a:pt x="503" y="287"/>
                      <a:pt x="502" y="293"/>
                      <a:pt x="498" y="293"/>
                    </a:cubicBezTo>
                    <a:cubicBezTo>
                      <a:pt x="490" y="293"/>
                      <a:pt x="485" y="283"/>
                      <a:pt x="474" y="283"/>
                    </a:cubicBezTo>
                    <a:cubicBezTo>
                      <a:pt x="468" y="283"/>
                      <a:pt x="467" y="286"/>
                      <a:pt x="463" y="286"/>
                    </a:cubicBezTo>
                    <a:cubicBezTo>
                      <a:pt x="462" y="286"/>
                      <a:pt x="460" y="284"/>
                      <a:pt x="460" y="283"/>
                    </a:cubicBezTo>
                    <a:cubicBezTo>
                      <a:pt x="453" y="285"/>
                      <a:pt x="444" y="284"/>
                      <a:pt x="436" y="286"/>
                    </a:cubicBezTo>
                    <a:cubicBezTo>
                      <a:pt x="441" y="288"/>
                      <a:pt x="440" y="288"/>
                      <a:pt x="443" y="286"/>
                    </a:cubicBezTo>
                    <a:cubicBezTo>
                      <a:pt x="442" y="293"/>
                      <a:pt x="438" y="297"/>
                      <a:pt x="443" y="301"/>
                    </a:cubicBezTo>
                    <a:cubicBezTo>
                      <a:pt x="431" y="307"/>
                      <a:pt x="421" y="292"/>
                      <a:pt x="412" y="292"/>
                    </a:cubicBezTo>
                    <a:cubicBezTo>
                      <a:pt x="409" y="292"/>
                      <a:pt x="408" y="295"/>
                      <a:pt x="405" y="295"/>
                    </a:cubicBezTo>
                    <a:cubicBezTo>
                      <a:pt x="400" y="295"/>
                      <a:pt x="398" y="291"/>
                      <a:pt x="393" y="291"/>
                    </a:cubicBezTo>
                    <a:cubicBezTo>
                      <a:pt x="380" y="291"/>
                      <a:pt x="374" y="302"/>
                      <a:pt x="368" y="307"/>
                    </a:cubicBezTo>
                    <a:cubicBezTo>
                      <a:pt x="365" y="311"/>
                      <a:pt x="361" y="308"/>
                      <a:pt x="357" y="309"/>
                    </a:cubicBezTo>
                    <a:cubicBezTo>
                      <a:pt x="347" y="313"/>
                      <a:pt x="341" y="325"/>
                      <a:pt x="341" y="338"/>
                    </a:cubicBezTo>
                    <a:cubicBezTo>
                      <a:pt x="341" y="339"/>
                      <a:pt x="343" y="341"/>
                      <a:pt x="343" y="342"/>
                    </a:cubicBezTo>
                    <a:cubicBezTo>
                      <a:pt x="336" y="342"/>
                      <a:pt x="325" y="339"/>
                      <a:pt x="321" y="336"/>
                    </a:cubicBezTo>
                    <a:cubicBezTo>
                      <a:pt x="307" y="322"/>
                      <a:pt x="308" y="290"/>
                      <a:pt x="282" y="290"/>
                    </a:cubicBezTo>
                    <a:cubicBezTo>
                      <a:pt x="272" y="290"/>
                      <a:pt x="275" y="302"/>
                      <a:pt x="266" y="302"/>
                    </a:cubicBezTo>
                    <a:cubicBezTo>
                      <a:pt x="257" y="302"/>
                      <a:pt x="250" y="287"/>
                      <a:pt x="246" y="281"/>
                    </a:cubicBezTo>
                    <a:cubicBezTo>
                      <a:pt x="239" y="268"/>
                      <a:pt x="230" y="266"/>
                      <a:pt x="215" y="262"/>
                    </a:cubicBezTo>
                    <a:cubicBezTo>
                      <a:pt x="207" y="262"/>
                      <a:pt x="207" y="262"/>
                      <a:pt x="207" y="262"/>
                    </a:cubicBezTo>
                    <a:cubicBezTo>
                      <a:pt x="207" y="268"/>
                      <a:pt x="207" y="268"/>
                      <a:pt x="207" y="268"/>
                    </a:cubicBezTo>
                    <a:cubicBezTo>
                      <a:pt x="170" y="268"/>
                      <a:pt x="170" y="268"/>
                      <a:pt x="170" y="268"/>
                    </a:cubicBezTo>
                    <a:cubicBezTo>
                      <a:pt x="123" y="252"/>
                      <a:pt x="123" y="252"/>
                      <a:pt x="123" y="252"/>
                    </a:cubicBezTo>
                    <a:cubicBezTo>
                      <a:pt x="95" y="252"/>
                      <a:pt x="95" y="252"/>
                      <a:pt x="95" y="252"/>
                    </a:cubicBezTo>
                    <a:cubicBezTo>
                      <a:pt x="88" y="239"/>
                      <a:pt x="66" y="230"/>
                      <a:pt x="50" y="223"/>
                    </a:cubicBezTo>
                    <a:cubicBezTo>
                      <a:pt x="47" y="222"/>
                      <a:pt x="48" y="217"/>
                      <a:pt x="47" y="214"/>
                    </a:cubicBezTo>
                    <a:cubicBezTo>
                      <a:pt x="40" y="198"/>
                      <a:pt x="28" y="193"/>
                      <a:pt x="30" y="175"/>
                    </a:cubicBezTo>
                    <a:cubicBezTo>
                      <a:pt x="21" y="174"/>
                      <a:pt x="11" y="154"/>
                      <a:pt x="4" y="141"/>
                    </a:cubicBezTo>
                    <a:cubicBezTo>
                      <a:pt x="2" y="137"/>
                      <a:pt x="6" y="134"/>
                      <a:pt x="8" y="133"/>
                    </a:cubicBezTo>
                    <a:cubicBezTo>
                      <a:pt x="3" y="123"/>
                      <a:pt x="8" y="107"/>
                      <a:pt x="4" y="95"/>
                    </a:cubicBezTo>
                    <a:cubicBezTo>
                      <a:pt x="0" y="85"/>
                      <a:pt x="11" y="60"/>
                      <a:pt x="11" y="46"/>
                    </a:cubicBezTo>
                    <a:cubicBezTo>
                      <a:pt x="11" y="36"/>
                      <a:pt x="0" y="32"/>
                      <a:pt x="0" y="23"/>
                    </a:cubicBezTo>
                    <a:cubicBezTo>
                      <a:pt x="0" y="20"/>
                      <a:pt x="5" y="20"/>
                      <a:pt x="7" y="20"/>
                    </a:cubicBezTo>
                    <a:cubicBezTo>
                      <a:pt x="13" y="20"/>
                      <a:pt x="17" y="23"/>
                      <a:pt x="20" y="27"/>
                    </a:cubicBezTo>
                    <a:cubicBezTo>
                      <a:pt x="22" y="24"/>
                      <a:pt x="26" y="19"/>
                      <a:pt x="26" y="15"/>
                    </a:cubicBezTo>
                    <a:cubicBezTo>
                      <a:pt x="26" y="11"/>
                      <a:pt x="22" y="10"/>
                      <a:pt x="20" y="5"/>
                    </a:cubicBezTo>
                    <a:cubicBezTo>
                      <a:pt x="373" y="5"/>
                      <a:pt x="373" y="5"/>
                      <a:pt x="373" y="5"/>
                    </a:cubicBezTo>
                    <a:cubicBezTo>
                      <a:pt x="373" y="0"/>
                      <a:pt x="373" y="0"/>
                      <a:pt x="373" y="0"/>
                    </a:cubicBezTo>
                    <a:cubicBezTo>
                      <a:pt x="379" y="4"/>
                      <a:pt x="378" y="8"/>
                      <a:pt x="384" y="11"/>
                    </a:cubicBezTo>
                    <a:cubicBezTo>
                      <a:pt x="406" y="11"/>
                      <a:pt x="406" y="11"/>
                      <a:pt x="406" y="11"/>
                    </a:cubicBezTo>
                    <a:cubicBezTo>
                      <a:pt x="415" y="20"/>
                      <a:pt x="426" y="20"/>
                      <a:pt x="443" y="20"/>
                    </a:cubicBezTo>
                    <a:cubicBezTo>
                      <a:pt x="431" y="28"/>
                      <a:pt x="418" y="32"/>
                      <a:pt x="408" y="45"/>
                    </a:cubicBezTo>
                    <a:cubicBezTo>
                      <a:pt x="415" y="45"/>
                      <a:pt x="415" y="45"/>
                      <a:pt x="415" y="45"/>
                    </a:cubicBezTo>
                    <a:cubicBezTo>
                      <a:pt x="418" y="43"/>
                      <a:pt x="420" y="42"/>
                      <a:pt x="423" y="42"/>
                    </a:cubicBezTo>
                    <a:cubicBezTo>
                      <a:pt x="425" y="46"/>
                      <a:pt x="426" y="46"/>
                      <a:pt x="429" y="46"/>
                    </a:cubicBezTo>
                    <a:cubicBezTo>
                      <a:pt x="437" y="46"/>
                      <a:pt x="437" y="40"/>
                      <a:pt x="441" y="40"/>
                    </a:cubicBezTo>
                    <a:cubicBezTo>
                      <a:pt x="446" y="40"/>
                      <a:pt x="454" y="32"/>
                      <a:pt x="461" y="31"/>
                    </a:cubicBezTo>
                    <a:cubicBezTo>
                      <a:pt x="461" y="37"/>
                      <a:pt x="458" y="38"/>
                      <a:pt x="456" y="42"/>
                    </a:cubicBezTo>
                    <a:cubicBezTo>
                      <a:pt x="465" y="42"/>
                      <a:pt x="465" y="42"/>
                      <a:pt x="465" y="42"/>
                    </a:cubicBezTo>
                    <a:cubicBezTo>
                      <a:pt x="465" y="45"/>
                      <a:pt x="469" y="47"/>
                      <a:pt x="472" y="47"/>
                    </a:cubicBezTo>
                    <a:cubicBezTo>
                      <a:pt x="478" y="47"/>
                      <a:pt x="480" y="43"/>
                      <a:pt x="484" y="43"/>
                    </a:cubicBezTo>
                    <a:cubicBezTo>
                      <a:pt x="495" y="43"/>
                      <a:pt x="500" y="48"/>
                      <a:pt x="510" y="48"/>
                    </a:cubicBezTo>
                    <a:cubicBezTo>
                      <a:pt x="510" y="54"/>
                      <a:pt x="510" y="54"/>
                      <a:pt x="510" y="54"/>
                    </a:cubicBezTo>
                    <a:cubicBezTo>
                      <a:pt x="503" y="56"/>
                      <a:pt x="493" y="54"/>
                      <a:pt x="490" y="54"/>
                    </a:cubicBezTo>
                    <a:cubicBezTo>
                      <a:pt x="480" y="54"/>
                      <a:pt x="462" y="66"/>
                      <a:pt x="462" y="75"/>
                    </a:cubicBezTo>
                    <a:cubicBezTo>
                      <a:pt x="466" y="72"/>
                      <a:pt x="468" y="69"/>
                      <a:pt x="472" y="69"/>
                    </a:cubicBezTo>
                    <a:cubicBezTo>
                      <a:pt x="465" y="78"/>
                      <a:pt x="461" y="101"/>
                      <a:pt x="461" y="112"/>
                    </a:cubicBezTo>
                    <a:cubicBezTo>
                      <a:pt x="461" y="117"/>
                      <a:pt x="466" y="121"/>
                      <a:pt x="471" y="121"/>
                    </a:cubicBezTo>
                    <a:cubicBezTo>
                      <a:pt x="478" y="121"/>
                      <a:pt x="480" y="108"/>
                      <a:pt x="480" y="102"/>
                    </a:cubicBezTo>
                    <a:cubicBezTo>
                      <a:pt x="480" y="97"/>
                      <a:pt x="480" y="88"/>
                      <a:pt x="480" y="88"/>
                    </a:cubicBezTo>
                    <a:cubicBezTo>
                      <a:pt x="480" y="82"/>
                      <a:pt x="480" y="69"/>
                      <a:pt x="485" y="69"/>
                    </a:cubicBezTo>
                    <a:cubicBezTo>
                      <a:pt x="501" y="68"/>
                      <a:pt x="494" y="57"/>
                      <a:pt x="501" y="57"/>
                    </a:cubicBezTo>
                    <a:cubicBezTo>
                      <a:pt x="504" y="57"/>
                      <a:pt x="521" y="65"/>
                      <a:pt x="521" y="70"/>
                    </a:cubicBezTo>
                    <a:cubicBezTo>
                      <a:pt x="521" y="77"/>
                      <a:pt x="517" y="81"/>
                      <a:pt x="516" y="87"/>
                    </a:cubicBezTo>
                    <a:cubicBezTo>
                      <a:pt x="521" y="87"/>
                      <a:pt x="520" y="85"/>
                      <a:pt x="525" y="84"/>
                    </a:cubicBezTo>
                    <a:cubicBezTo>
                      <a:pt x="526" y="91"/>
                      <a:pt x="526" y="94"/>
                      <a:pt x="531" y="97"/>
                    </a:cubicBezTo>
                    <a:cubicBezTo>
                      <a:pt x="526" y="103"/>
                      <a:pt x="521" y="106"/>
                      <a:pt x="521" y="112"/>
                    </a:cubicBezTo>
                    <a:cubicBezTo>
                      <a:pt x="521" y="117"/>
                      <a:pt x="523" y="123"/>
                      <a:pt x="527" y="123"/>
                    </a:cubicBezTo>
                    <a:cubicBezTo>
                      <a:pt x="539" y="123"/>
                      <a:pt x="559" y="112"/>
                      <a:pt x="568" y="108"/>
                    </a:cubicBezTo>
                    <a:cubicBezTo>
                      <a:pt x="567" y="103"/>
                      <a:pt x="565" y="99"/>
                      <a:pt x="564" y="97"/>
                    </a:cubicBezTo>
                    <a:cubicBezTo>
                      <a:pt x="567" y="97"/>
                      <a:pt x="567" y="97"/>
                      <a:pt x="569" y="97"/>
                    </a:cubicBezTo>
                    <a:cubicBezTo>
                      <a:pt x="582" y="97"/>
                      <a:pt x="610" y="101"/>
                      <a:pt x="610" y="84"/>
                    </a:cubicBezTo>
                    <a:cubicBezTo>
                      <a:pt x="611" y="84"/>
                      <a:pt x="627" y="68"/>
                      <a:pt x="630" y="66"/>
                    </a:cubicBezTo>
                    <a:cubicBezTo>
                      <a:pt x="632" y="64"/>
                      <a:pt x="643" y="65"/>
                      <a:pt x="653" y="65"/>
                    </a:cubicBezTo>
                    <a:cubicBezTo>
                      <a:pt x="657" y="65"/>
                      <a:pt x="660" y="65"/>
                      <a:pt x="664" y="65"/>
                    </a:cubicBezTo>
                    <a:cubicBezTo>
                      <a:pt x="668" y="65"/>
                      <a:pt x="672" y="63"/>
                      <a:pt x="675" y="63"/>
                    </a:cubicBezTo>
                    <a:cubicBezTo>
                      <a:pt x="680" y="62"/>
                      <a:pt x="678" y="61"/>
                      <a:pt x="680" y="59"/>
                    </a:cubicBezTo>
                    <a:cubicBezTo>
                      <a:pt x="688" y="51"/>
                      <a:pt x="688" y="36"/>
                      <a:pt x="699" y="28"/>
                    </a:cubicBezTo>
                    <a:cubicBezTo>
                      <a:pt x="704" y="35"/>
                      <a:pt x="712" y="25"/>
                      <a:pt x="716" y="32"/>
                    </a:cubicBezTo>
                    <a:cubicBezTo>
                      <a:pt x="723" y="44"/>
                      <a:pt x="717" y="62"/>
                      <a:pt x="726" y="73"/>
                    </a:cubicBezTo>
                    <a:cubicBezTo>
                      <a:pt x="723" y="77"/>
                      <a:pt x="718" y="80"/>
                      <a:pt x="712" y="80"/>
                    </a:cubicBezTo>
                    <a:cubicBezTo>
                      <a:pt x="706" y="80"/>
                      <a:pt x="706" y="78"/>
                      <a:pt x="701" y="80"/>
                    </a:cubicBezTo>
                    <a:cubicBezTo>
                      <a:pt x="694" y="87"/>
                      <a:pt x="679" y="92"/>
                      <a:pt x="679" y="109"/>
                    </a:cubicBezTo>
                    <a:cubicBezTo>
                      <a:pt x="679" y="110"/>
                      <a:pt x="680" y="112"/>
                      <a:pt x="681" y="113"/>
                    </a:cubicBezTo>
                    <a:cubicBezTo>
                      <a:pt x="681" y="115"/>
                      <a:pt x="683" y="121"/>
                      <a:pt x="686" y="121"/>
                    </a:cubicBezTo>
                    <a:cubicBezTo>
                      <a:pt x="687" y="121"/>
                      <a:pt x="690" y="118"/>
                      <a:pt x="690" y="118"/>
                    </a:cubicBezTo>
                    <a:cubicBezTo>
                      <a:pt x="690" y="121"/>
                      <a:pt x="690" y="121"/>
                      <a:pt x="690" y="121"/>
                    </a:cubicBezTo>
                    <a:cubicBezTo>
                      <a:pt x="685" y="122"/>
                      <a:pt x="678" y="124"/>
                      <a:pt x="676" y="122"/>
                    </a:cubicBezTo>
                    <a:cubicBezTo>
                      <a:pt x="667" y="129"/>
                      <a:pt x="652" y="126"/>
                      <a:pt x="643" y="132"/>
                    </a:cubicBezTo>
                    <a:cubicBezTo>
                      <a:pt x="648" y="132"/>
                      <a:pt x="648" y="132"/>
                      <a:pt x="648" y="132"/>
                    </a:cubicBezTo>
                    <a:cubicBezTo>
                      <a:pt x="652" y="132"/>
                      <a:pt x="656" y="129"/>
                      <a:pt x="659" y="132"/>
                    </a:cubicBezTo>
                    <a:cubicBezTo>
                      <a:pt x="653" y="134"/>
                      <a:pt x="648" y="134"/>
                      <a:pt x="642" y="134"/>
                    </a:cubicBezTo>
                    <a:cubicBezTo>
                      <a:pt x="641" y="134"/>
                      <a:pt x="639" y="133"/>
                      <a:pt x="638" y="133"/>
                    </a:cubicBezTo>
                    <a:cubicBezTo>
                      <a:pt x="637" y="134"/>
                      <a:pt x="635" y="135"/>
                      <a:pt x="635" y="137"/>
                    </a:cubicBezTo>
                    <a:cubicBezTo>
                      <a:pt x="635" y="139"/>
                      <a:pt x="639" y="142"/>
                      <a:pt x="639" y="142"/>
                    </a:cubicBezTo>
                    <a:cubicBezTo>
                      <a:pt x="638" y="145"/>
                      <a:pt x="630" y="161"/>
                      <a:pt x="627" y="161"/>
                    </a:cubicBezTo>
                    <a:cubicBezTo>
                      <a:pt x="626" y="161"/>
                      <a:pt x="625" y="158"/>
                      <a:pt x="624" y="157"/>
                    </a:cubicBezTo>
                    <a:cubicBezTo>
                      <a:pt x="622" y="159"/>
                      <a:pt x="622" y="159"/>
                      <a:pt x="622" y="159"/>
                    </a:cubicBezTo>
                    <a:cubicBezTo>
                      <a:pt x="623" y="163"/>
                      <a:pt x="626" y="164"/>
                      <a:pt x="626" y="168"/>
                    </a:cubicBezTo>
                    <a:cubicBezTo>
                      <a:pt x="626" y="170"/>
                      <a:pt x="617" y="186"/>
                      <a:pt x="615" y="186"/>
                    </a:cubicBezTo>
                    <a:cubicBezTo>
                      <a:pt x="615" y="186"/>
                      <a:pt x="614" y="184"/>
                      <a:pt x="614" y="183"/>
                    </a:cubicBezTo>
                    <a:cubicBezTo>
                      <a:pt x="614" y="181"/>
                      <a:pt x="614" y="180"/>
                      <a:pt x="614" y="178"/>
                    </a:cubicBezTo>
                    <a:cubicBezTo>
                      <a:pt x="614" y="175"/>
                      <a:pt x="610" y="168"/>
                      <a:pt x="609" y="164"/>
                    </a:cubicBezTo>
                    <a:cubicBezTo>
                      <a:pt x="608" y="166"/>
                      <a:pt x="608" y="170"/>
                      <a:pt x="608" y="170"/>
                    </a:cubicBezTo>
                    <a:cubicBezTo>
                      <a:pt x="608" y="173"/>
                      <a:pt x="611" y="181"/>
                      <a:pt x="611" y="185"/>
                    </a:cubicBezTo>
                    <a:cubicBezTo>
                      <a:pt x="611" y="189"/>
                      <a:pt x="608" y="189"/>
                      <a:pt x="611" y="192"/>
                    </a:cubicBezTo>
                    <a:cubicBezTo>
                      <a:pt x="612" y="192"/>
                      <a:pt x="613" y="192"/>
                      <a:pt x="614" y="192"/>
                    </a:cubicBezTo>
                    <a:cubicBezTo>
                      <a:pt x="614" y="193"/>
                      <a:pt x="614" y="195"/>
                      <a:pt x="614" y="196"/>
                    </a:cubicBezTo>
                    <a:cubicBezTo>
                      <a:pt x="614" y="200"/>
                      <a:pt x="610" y="201"/>
                      <a:pt x="608" y="201"/>
                    </a:cubicBezTo>
                    <a:cubicBezTo>
                      <a:pt x="610" y="205"/>
                      <a:pt x="612" y="205"/>
                      <a:pt x="614" y="205"/>
                    </a:cubicBezTo>
                    <a:cubicBezTo>
                      <a:pt x="613" y="210"/>
                      <a:pt x="611" y="210"/>
                      <a:pt x="607" y="210"/>
                    </a:cubicBezTo>
                    <a:cubicBezTo>
                      <a:pt x="607" y="213"/>
                      <a:pt x="607" y="213"/>
                      <a:pt x="607" y="213"/>
                    </a:cubicBezTo>
                    <a:cubicBezTo>
                      <a:pt x="612" y="216"/>
                      <a:pt x="612" y="216"/>
                      <a:pt x="612" y="216"/>
                    </a:cubicBezTo>
                    <a:cubicBezTo>
                      <a:pt x="611" y="218"/>
                      <a:pt x="610" y="221"/>
                      <a:pt x="607" y="221"/>
                    </a:cubicBezTo>
                    <a:cubicBezTo>
                      <a:pt x="602" y="222"/>
                      <a:pt x="600" y="226"/>
                      <a:pt x="596" y="226"/>
                    </a:cubicBezTo>
                    <a:cubicBezTo>
                      <a:pt x="591" y="228"/>
                      <a:pt x="591" y="230"/>
                      <a:pt x="589" y="232"/>
                    </a:cubicBezTo>
                    <a:lnTo>
                      <a:pt x="590" y="23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6" name="Google Shape;776;p32"/>
              <p:cNvSpPr/>
              <p:nvPr/>
            </p:nvSpPr>
            <p:spPr>
              <a:xfrm>
                <a:off x="2030413" y="1400175"/>
                <a:ext cx="1425575" cy="736600"/>
              </a:xfrm>
              <a:custGeom>
                <a:rect b="b" l="l" r="r" t="t"/>
                <a:pathLst>
                  <a:path extrusionOk="0" h="553" w="1071">
                    <a:moveTo>
                      <a:pt x="928" y="503"/>
                    </a:moveTo>
                    <a:cubicBezTo>
                      <a:pt x="928" y="502"/>
                      <a:pt x="928" y="502"/>
                      <a:pt x="928" y="502"/>
                    </a:cubicBezTo>
                    <a:cubicBezTo>
                      <a:pt x="928" y="502"/>
                      <a:pt x="931" y="502"/>
                      <a:pt x="932" y="502"/>
                    </a:cubicBezTo>
                    <a:cubicBezTo>
                      <a:pt x="935" y="502"/>
                      <a:pt x="946" y="504"/>
                      <a:pt x="950" y="501"/>
                    </a:cubicBezTo>
                    <a:cubicBezTo>
                      <a:pt x="954" y="498"/>
                      <a:pt x="954" y="493"/>
                      <a:pt x="960" y="492"/>
                    </a:cubicBezTo>
                    <a:cubicBezTo>
                      <a:pt x="960" y="498"/>
                      <a:pt x="960" y="499"/>
                      <a:pt x="967" y="499"/>
                    </a:cubicBezTo>
                    <a:cubicBezTo>
                      <a:pt x="957" y="500"/>
                      <a:pt x="941" y="507"/>
                      <a:pt x="941" y="516"/>
                    </a:cubicBezTo>
                    <a:cubicBezTo>
                      <a:pt x="941" y="520"/>
                      <a:pt x="947" y="527"/>
                      <a:pt x="950" y="527"/>
                    </a:cubicBezTo>
                    <a:cubicBezTo>
                      <a:pt x="953" y="527"/>
                      <a:pt x="961" y="516"/>
                      <a:pt x="970" y="513"/>
                    </a:cubicBezTo>
                    <a:cubicBezTo>
                      <a:pt x="972" y="513"/>
                      <a:pt x="1003" y="501"/>
                      <a:pt x="1003" y="497"/>
                    </a:cubicBezTo>
                    <a:cubicBezTo>
                      <a:pt x="1003" y="493"/>
                      <a:pt x="991" y="492"/>
                      <a:pt x="988" y="492"/>
                    </a:cubicBezTo>
                    <a:cubicBezTo>
                      <a:pt x="976" y="492"/>
                      <a:pt x="955" y="480"/>
                      <a:pt x="955" y="469"/>
                    </a:cubicBezTo>
                    <a:cubicBezTo>
                      <a:pt x="955" y="466"/>
                      <a:pt x="959" y="463"/>
                      <a:pt x="960" y="458"/>
                    </a:cubicBezTo>
                    <a:cubicBezTo>
                      <a:pt x="958" y="458"/>
                      <a:pt x="953" y="457"/>
                      <a:pt x="949" y="457"/>
                    </a:cubicBezTo>
                    <a:cubicBezTo>
                      <a:pt x="951" y="453"/>
                      <a:pt x="967" y="451"/>
                      <a:pt x="967" y="442"/>
                    </a:cubicBezTo>
                    <a:cubicBezTo>
                      <a:pt x="967" y="434"/>
                      <a:pt x="954" y="436"/>
                      <a:pt x="944" y="436"/>
                    </a:cubicBezTo>
                    <a:cubicBezTo>
                      <a:pt x="925" y="436"/>
                      <a:pt x="916" y="449"/>
                      <a:pt x="903" y="451"/>
                    </a:cubicBezTo>
                    <a:cubicBezTo>
                      <a:pt x="909" y="439"/>
                      <a:pt x="918" y="443"/>
                      <a:pt x="928" y="433"/>
                    </a:cubicBezTo>
                    <a:cubicBezTo>
                      <a:pt x="934" y="427"/>
                      <a:pt x="929" y="423"/>
                      <a:pt x="939" y="420"/>
                    </a:cubicBezTo>
                    <a:cubicBezTo>
                      <a:pt x="955" y="415"/>
                      <a:pt x="965" y="418"/>
                      <a:pt x="982" y="418"/>
                    </a:cubicBezTo>
                    <a:cubicBezTo>
                      <a:pt x="1004" y="418"/>
                      <a:pt x="1016" y="425"/>
                      <a:pt x="1029" y="408"/>
                    </a:cubicBezTo>
                    <a:cubicBezTo>
                      <a:pt x="1035" y="400"/>
                      <a:pt x="1071" y="398"/>
                      <a:pt x="1071" y="384"/>
                    </a:cubicBezTo>
                    <a:cubicBezTo>
                      <a:pt x="1071" y="374"/>
                      <a:pt x="1067" y="370"/>
                      <a:pt x="1063" y="363"/>
                    </a:cubicBezTo>
                    <a:cubicBezTo>
                      <a:pt x="1060" y="363"/>
                      <a:pt x="1065" y="359"/>
                      <a:pt x="1060" y="356"/>
                    </a:cubicBezTo>
                    <a:cubicBezTo>
                      <a:pt x="1060" y="351"/>
                      <a:pt x="1060" y="351"/>
                      <a:pt x="1060" y="351"/>
                    </a:cubicBezTo>
                    <a:cubicBezTo>
                      <a:pt x="1050" y="357"/>
                      <a:pt x="1029" y="364"/>
                      <a:pt x="1018" y="364"/>
                    </a:cubicBezTo>
                    <a:cubicBezTo>
                      <a:pt x="1017" y="364"/>
                      <a:pt x="1014" y="363"/>
                      <a:pt x="1014" y="362"/>
                    </a:cubicBezTo>
                    <a:cubicBezTo>
                      <a:pt x="1022" y="358"/>
                      <a:pt x="1047" y="354"/>
                      <a:pt x="1050" y="346"/>
                    </a:cubicBezTo>
                    <a:cubicBezTo>
                      <a:pt x="1050" y="344"/>
                      <a:pt x="1046" y="343"/>
                      <a:pt x="1046" y="341"/>
                    </a:cubicBezTo>
                    <a:cubicBezTo>
                      <a:pt x="1035" y="342"/>
                      <a:pt x="1013" y="337"/>
                      <a:pt x="1013" y="322"/>
                    </a:cubicBezTo>
                    <a:cubicBezTo>
                      <a:pt x="1013" y="321"/>
                      <a:pt x="1013" y="321"/>
                      <a:pt x="1013" y="321"/>
                    </a:cubicBezTo>
                    <a:cubicBezTo>
                      <a:pt x="1003" y="321"/>
                      <a:pt x="997" y="315"/>
                      <a:pt x="991" y="310"/>
                    </a:cubicBezTo>
                    <a:cubicBezTo>
                      <a:pt x="994" y="309"/>
                      <a:pt x="998" y="308"/>
                      <a:pt x="998" y="302"/>
                    </a:cubicBezTo>
                    <a:cubicBezTo>
                      <a:pt x="998" y="298"/>
                      <a:pt x="994" y="295"/>
                      <a:pt x="995" y="290"/>
                    </a:cubicBezTo>
                    <a:cubicBezTo>
                      <a:pt x="991" y="289"/>
                      <a:pt x="977" y="280"/>
                      <a:pt x="980" y="272"/>
                    </a:cubicBezTo>
                    <a:cubicBezTo>
                      <a:pt x="985" y="262"/>
                      <a:pt x="966" y="259"/>
                      <a:pt x="965" y="247"/>
                    </a:cubicBezTo>
                    <a:cubicBezTo>
                      <a:pt x="964" y="247"/>
                      <a:pt x="959" y="243"/>
                      <a:pt x="958" y="242"/>
                    </a:cubicBezTo>
                    <a:cubicBezTo>
                      <a:pt x="954" y="244"/>
                      <a:pt x="947" y="248"/>
                      <a:pt x="947" y="254"/>
                    </a:cubicBezTo>
                    <a:cubicBezTo>
                      <a:pt x="947" y="261"/>
                      <a:pt x="933" y="277"/>
                      <a:pt x="922" y="277"/>
                    </a:cubicBezTo>
                    <a:cubicBezTo>
                      <a:pt x="914" y="277"/>
                      <a:pt x="913" y="267"/>
                      <a:pt x="908" y="267"/>
                    </a:cubicBezTo>
                    <a:cubicBezTo>
                      <a:pt x="900" y="267"/>
                      <a:pt x="897" y="246"/>
                      <a:pt x="896" y="236"/>
                    </a:cubicBezTo>
                    <a:cubicBezTo>
                      <a:pt x="894" y="224"/>
                      <a:pt x="870" y="233"/>
                      <a:pt x="870" y="216"/>
                    </a:cubicBezTo>
                    <a:cubicBezTo>
                      <a:pt x="858" y="215"/>
                      <a:pt x="855" y="200"/>
                      <a:pt x="843" y="200"/>
                    </a:cubicBezTo>
                    <a:cubicBezTo>
                      <a:pt x="837" y="200"/>
                      <a:pt x="837" y="204"/>
                      <a:pt x="831" y="204"/>
                    </a:cubicBezTo>
                    <a:cubicBezTo>
                      <a:pt x="818" y="204"/>
                      <a:pt x="810" y="197"/>
                      <a:pt x="797" y="197"/>
                    </a:cubicBezTo>
                    <a:cubicBezTo>
                      <a:pt x="791" y="197"/>
                      <a:pt x="784" y="200"/>
                      <a:pt x="784" y="208"/>
                    </a:cubicBezTo>
                    <a:cubicBezTo>
                      <a:pt x="784" y="212"/>
                      <a:pt x="800" y="218"/>
                      <a:pt x="786" y="227"/>
                    </a:cubicBezTo>
                    <a:cubicBezTo>
                      <a:pt x="780" y="231"/>
                      <a:pt x="794" y="241"/>
                      <a:pt x="794" y="247"/>
                    </a:cubicBezTo>
                    <a:cubicBezTo>
                      <a:pt x="796" y="260"/>
                      <a:pt x="783" y="264"/>
                      <a:pt x="778" y="266"/>
                    </a:cubicBezTo>
                    <a:cubicBezTo>
                      <a:pt x="788" y="283"/>
                      <a:pt x="803" y="289"/>
                      <a:pt x="803" y="318"/>
                    </a:cubicBezTo>
                    <a:cubicBezTo>
                      <a:pt x="803" y="326"/>
                      <a:pt x="777" y="346"/>
                      <a:pt x="768" y="347"/>
                    </a:cubicBezTo>
                    <a:cubicBezTo>
                      <a:pt x="783" y="355"/>
                      <a:pt x="777" y="379"/>
                      <a:pt x="783" y="387"/>
                    </a:cubicBezTo>
                    <a:cubicBezTo>
                      <a:pt x="782" y="389"/>
                      <a:pt x="776" y="392"/>
                      <a:pt x="775" y="397"/>
                    </a:cubicBezTo>
                    <a:cubicBezTo>
                      <a:pt x="770" y="397"/>
                      <a:pt x="766" y="406"/>
                      <a:pt x="762" y="403"/>
                    </a:cubicBezTo>
                    <a:cubicBezTo>
                      <a:pt x="751" y="394"/>
                      <a:pt x="736" y="380"/>
                      <a:pt x="736" y="367"/>
                    </a:cubicBezTo>
                    <a:cubicBezTo>
                      <a:pt x="736" y="353"/>
                      <a:pt x="738" y="342"/>
                      <a:pt x="726" y="334"/>
                    </a:cubicBezTo>
                    <a:cubicBezTo>
                      <a:pt x="697" y="334"/>
                      <a:pt x="697" y="334"/>
                      <a:pt x="697" y="334"/>
                    </a:cubicBezTo>
                    <a:cubicBezTo>
                      <a:pt x="681" y="322"/>
                      <a:pt x="662" y="315"/>
                      <a:pt x="643" y="308"/>
                    </a:cubicBezTo>
                    <a:cubicBezTo>
                      <a:pt x="640" y="306"/>
                      <a:pt x="629" y="299"/>
                      <a:pt x="623" y="299"/>
                    </a:cubicBezTo>
                    <a:cubicBezTo>
                      <a:pt x="617" y="299"/>
                      <a:pt x="614" y="306"/>
                      <a:pt x="607" y="306"/>
                    </a:cubicBezTo>
                    <a:cubicBezTo>
                      <a:pt x="607" y="295"/>
                      <a:pt x="600" y="270"/>
                      <a:pt x="590" y="270"/>
                    </a:cubicBezTo>
                    <a:cubicBezTo>
                      <a:pt x="586" y="270"/>
                      <a:pt x="584" y="274"/>
                      <a:pt x="579" y="275"/>
                    </a:cubicBezTo>
                    <a:cubicBezTo>
                      <a:pt x="581" y="269"/>
                      <a:pt x="579" y="268"/>
                      <a:pt x="579" y="255"/>
                    </a:cubicBezTo>
                    <a:cubicBezTo>
                      <a:pt x="579" y="237"/>
                      <a:pt x="584" y="227"/>
                      <a:pt x="595" y="216"/>
                    </a:cubicBezTo>
                    <a:cubicBezTo>
                      <a:pt x="598" y="213"/>
                      <a:pt x="606" y="196"/>
                      <a:pt x="609" y="194"/>
                    </a:cubicBezTo>
                    <a:cubicBezTo>
                      <a:pt x="617" y="192"/>
                      <a:pt x="630" y="196"/>
                      <a:pt x="630" y="186"/>
                    </a:cubicBezTo>
                    <a:cubicBezTo>
                      <a:pt x="630" y="179"/>
                      <a:pt x="613" y="178"/>
                      <a:pt x="607" y="175"/>
                    </a:cubicBezTo>
                    <a:cubicBezTo>
                      <a:pt x="611" y="176"/>
                      <a:pt x="597" y="167"/>
                      <a:pt x="633" y="178"/>
                    </a:cubicBezTo>
                    <a:cubicBezTo>
                      <a:pt x="643" y="181"/>
                      <a:pt x="637" y="169"/>
                      <a:pt x="642" y="169"/>
                    </a:cubicBezTo>
                    <a:cubicBezTo>
                      <a:pt x="643" y="169"/>
                      <a:pt x="647" y="169"/>
                      <a:pt x="652" y="169"/>
                    </a:cubicBezTo>
                    <a:cubicBezTo>
                      <a:pt x="662" y="169"/>
                      <a:pt x="668" y="158"/>
                      <a:pt x="675" y="153"/>
                    </a:cubicBezTo>
                    <a:cubicBezTo>
                      <a:pt x="675" y="146"/>
                      <a:pt x="675" y="146"/>
                      <a:pt x="675" y="146"/>
                    </a:cubicBezTo>
                    <a:cubicBezTo>
                      <a:pt x="660" y="142"/>
                      <a:pt x="645" y="145"/>
                      <a:pt x="639" y="131"/>
                    </a:cubicBezTo>
                    <a:cubicBezTo>
                      <a:pt x="639" y="131"/>
                      <a:pt x="643" y="131"/>
                      <a:pt x="647" y="131"/>
                    </a:cubicBezTo>
                    <a:cubicBezTo>
                      <a:pt x="652" y="135"/>
                      <a:pt x="658" y="141"/>
                      <a:pt x="666" y="141"/>
                    </a:cubicBezTo>
                    <a:cubicBezTo>
                      <a:pt x="673" y="141"/>
                      <a:pt x="686" y="132"/>
                      <a:pt x="686" y="127"/>
                    </a:cubicBezTo>
                    <a:cubicBezTo>
                      <a:pt x="686" y="125"/>
                      <a:pt x="680" y="117"/>
                      <a:pt x="683" y="117"/>
                    </a:cubicBezTo>
                    <a:cubicBezTo>
                      <a:pt x="693" y="117"/>
                      <a:pt x="696" y="126"/>
                      <a:pt x="703" y="126"/>
                    </a:cubicBezTo>
                    <a:cubicBezTo>
                      <a:pt x="707" y="126"/>
                      <a:pt x="709" y="123"/>
                      <a:pt x="717" y="123"/>
                    </a:cubicBezTo>
                    <a:cubicBezTo>
                      <a:pt x="715" y="120"/>
                      <a:pt x="717" y="112"/>
                      <a:pt x="722" y="120"/>
                    </a:cubicBezTo>
                    <a:cubicBezTo>
                      <a:pt x="725" y="125"/>
                      <a:pt x="748" y="105"/>
                      <a:pt x="748" y="100"/>
                    </a:cubicBezTo>
                    <a:cubicBezTo>
                      <a:pt x="748" y="96"/>
                      <a:pt x="738" y="91"/>
                      <a:pt x="738" y="89"/>
                    </a:cubicBezTo>
                    <a:cubicBezTo>
                      <a:pt x="738" y="85"/>
                      <a:pt x="732" y="78"/>
                      <a:pt x="746" y="72"/>
                    </a:cubicBezTo>
                    <a:cubicBezTo>
                      <a:pt x="748" y="68"/>
                      <a:pt x="746" y="68"/>
                      <a:pt x="746" y="61"/>
                    </a:cubicBezTo>
                    <a:cubicBezTo>
                      <a:pt x="732" y="61"/>
                      <a:pt x="735" y="50"/>
                      <a:pt x="717" y="50"/>
                    </a:cubicBezTo>
                    <a:cubicBezTo>
                      <a:pt x="713" y="49"/>
                      <a:pt x="710" y="47"/>
                      <a:pt x="706" y="47"/>
                    </a:cubicBezTo>
                    <a:cubicBezTo>
                      <a:pt x="701" y="47"/>
                      <a:pt x="695" y="50"/>
                      <a:pt x="695" y="55"/>
                    </a:cubicBezTo>
                    <a:cubicBezTo>
                      <a:pt x="695" y="61"/>
                      <a:pt x="702" y="63"/>
                      <a:pt x="702" y="67"/>
                    </a:cubicBezTo>
                    <a:cubicBezTo>
                      <a:pt x="702" y="72"/>
                      <a:pt x="692" y="72"/>
                      <a:pt x="689" y="76"/>
                    </a:cubicBezTo>
                    <a:cubicBezTo>
                      <a:pt x="686" y="84"/>
                      <a:pt x="687" y="90"/>
                      <a:pt x="681" y="98"/>
                    </a:cubicBezTo>
                    <a:cubicBezTo>
                      <a:pt x="671" y="110"/>
                      <a:pt x="658" y="90"/>
                      <a:pt x="658" y="85"/>
                    </a:cubicBezTo>
                    <a:cubicBezTo>
                      <a:pt x="658" y="79"/>
                      <a:pt x="665" y="81"/>
                      <a:pt x="665" y="74"/>
                    </a:cubicBezTo>
                    <a:cubicBezTo>
                      <a:pt x="665" y="71"/>
                      <a:pt x="652" y="59"/>
                      <a:pt x="649" y="59"/>
                    </a:cubicBezTo>
                    <a:cubicBezTo>
                      <a:pt x="636" y="59"/>
                      <a:pt x="645" y="78"/>
                      <a:pt x="631" y="78"/>
                    </a:cubicBezTo>
                    <a:cubicBezTo>
                      <a:pt x="631" y="70"/>
                      <a:pt x="630" y="65"/>
                      <a:pt x="621" y="60"/>
                    </a:cubicBezTo>
                    <a:cubicBezTo>
                      <a:pt x="622" y="58"/>
                      <a:pt x="623" y="57"/>
                      <a:pt x="625" y="55"/>
                    </a:cubicBezTo>
                    <a:cubicBezTo>
                      <a:pt x="618" y="51"/>
                      <a:pt x="609" y="55"/>
                      <a:pt x="603" y="48"/>
                    </a:cubicBezTo>
                    <a:cubicBezTo>
                      <a:pt x="606" y="47"/>
                      <a:pt x="614" y="44"/>
                      <a:pt x="614" y="38"/>
                    </a:cubicBezTo>
                    <a:cubicBezTo>
                      <a:pt x="614" y="29"/>
                      <a:pt x="601" y="30"/>
                      <a:pt x="601" y="23"/>
                    </a:cubicBezTo>
                    <a:cubicBezTo>
                      <a:pt x="601" y="10"/>
                      <a:pt x="591" y="1"/>
                      <a:pt x="574" y="0"/>
                    </a:cubicBezTo>
                    <a:cubicBezTo>
                      <a:pt x="565" y="0"/>
                      <a:pt x="569" y="6"/>
                      <a:pt x="569" y="10"/>
                    </a:cubicBezTo>
                    <a:cubicBezTo>
                      <a:pt x="564" y="11"/>
                      <a:pt x="557" y="10"/>
                      <a:pt x="557" y="17"/>
                    </a:cubicBezTo>
                    <a:cubicBezTo>
                      <a:pt x="557" y="21"/>
                      <a:pt x="561" y="23"/>
                      <a:pt x="561" y="28"/>
                    </a:cubicBezTo>
                    <a:cubicBezTo>
                      <a:pt x="561" y="32"/>
                      <a:pt x="555" y="32"/>
                      <a:pt x="555" y="38"/>
                    </a:cubicBezTo>
                    <a:cubicBezTo>
                      <a:pt x="555" y="52"/>
                      <a:pt x="585" y="44"/>
                      <a:pt x="585" y="59"/>
                    </a:cubicBezTo>
                    <a:cubicBezTo>
                      <a:pt x="585" y="61"/>
                      <a:pt x="581" y="72"/>
                      <a:pt x="581" y="72"/>
                    </a:cubicBezTo>
                    <a:cubicBezTo>
                      <a:pt x="584" y="70"/>
                      <a:pt x="587" y="69"/>
                      <a:pt x="591" y="67"/>
                    </a:cubicBezTo>
                    <a:cubicBezTo>
                      <a:pt x="596" y="85"/>
                      <a:pt x="567" y="77"/>
                      <a:pt x="567" y="98"/>
                    </a:cubicBezTo>
                    <a:cubicBezTo>
                      <a:pt x="553" y="102"/>
                      <a:pt x="564" y="88"/>
                      <a:pt x="561" y="83"/>
                    </a:cubicBezTo>
                    <a:cubicBezTo>
                      <a:pt x="559" y="81"/>
                      <a:pt x="547" y="78"/>
                      <a:pt x="541" y="78"/>
                    </a:cubicBezTo>
                    <a:cubicBezTo>
                      <a:pt x="533" y="78"/>
                      <a:pt x="530" y="82"/>
                      <a:pt x="530" y="92"/>
                    </a:cubicBezTo>
                    <a:cubicBezTo>
                      <a:pt x="522" y="91"/>
                      <a:pt x="517" y="92"/>
                      <a:pt x="492" y="92"/>
                    </a:cubicBezTo>
                    <a:cubicBezTo>
                      <a:pt x="468" y="92"/>
                      <a:pt x="441" y="83"/>
                      <a:pt x="435" y="65"/>
                    </a:cubicBezTo>
                    <a:cubicBezTo>
                      <a:pt x="427" y="67"/>
                      <a:pt x="400" y="68"/>
                      <a:pt x="400" y="78"/>
                    </a:cubicBezTo>
                    <a:cubicBezTo>
                      <a:pt x="400" y="81"/>
                      <a:pt x="403" y="82"/>
                      <a:pt x="406" y="82"/>
                    </a:cubicBezTo>
                    <a:cubicBezTo>
                      <a:pt x="413" y="82"/>
                      <a:pt x="425" y="79"/>
                      <a:pt x="430" y="75"/>
                    </a:cubicBezTo>
                    <a:cubicBezTo>
                      <a:pt x="432" y="90"/>
                      <a:pt x="409" y="78"/>
                      <a:pt x="409" y="93"/>
                    </a:cubicBezTo>
                    <a:cubicBezTo>
                      <a:pt x="409" y="96"/>
                      <a:pt x="414" y="106"/>
                      <a:pt x="412" y="106"/>
                    </a:cubicBezTo>
                    <a:cubicBezTo>
                      <a:pt x="403" y="106"/>
                      <a:pt x="401" y="95"/>
                      <a:pt x="394" y="92"/>
                    </a:cubicBezTo>
                    <a:cubicBezTo>
                      <a:pt x="387" y="89"/>
                      <a:pt x="387" y="89"/>
                      <a:pt x="387" y="89"/>
                    </a:cubicBezTo>
                    <a:cubicBezTo>
                      <a:pt x="377" y="89"/>
                      <a:pt x="370" y="89"/>
                      <a:pt x="359" y="89"/>
                    </a:cubicBezTo>
                    <a:cubicBezTo>
                      <a:pt x="350" y="89"/>
                      <a:pt x="344" y="92"/>
                      <a:pt x="335" y="93"/>
                    </a:cubicBezTo>
                    <a:cubicBezTo>
                      <a:pt x="317" y="93"/>
                      <a:pt x="317" y="87"/>
                      <a:pt x="317" y="86"/>
                    </a:cubicBezTo>
                    <a:cubicBezTo>
                      <a:pt x="317" y="82"/>
                      <a:pt x="331" y="83"/>
                      <a:pt x="333" y="81"/>
                    </a:cubicBezTo>
                    <a:cubicBezTo>
                      <a:pt x="321" y="64"/>
                      <a:pt x="323" y="66"/>
                      <a:pt x="298" y="68"/>
                    </a:cubicBezTo>
                    <a:cubicBezTo>
                      <a:pt x="271" y="70"/>
                      <a:pt x="258" y="48"/>
                      <a:pt x="231" y="48"/>
                    </a:cubicBezTo>
                    <a:cubicBezTo>
                      <a:pt x="223" y="48"/>
                      <a:pt x="219" y="54"/>
                      <a:pt x="212" y="54"/>
                    </a:cubicBezTo>
                    <a:cubicBezTo>
                      <a:pt x="207" y="54"/>
                      <a:pt x="202" y="46"/>
                      <a:pt x="202" y="42"/>
                    </a:cubicBezTo>
                    <a:cubicBezTo>
                      <a:pt x="193" y="44"/>
                      <a:pt x="193" y="54"/>
                      <a:pt x="184" y="54"/>
                    </a:cubicBezTo>
                    <a:cubicBezTo>
                      <a:pt x="176" y="54"/>
                      <a:pt x="164" y="34"/>
                      <a:pt x="161" y="34"/>
                    </a:cubicBezTo>
                    <a:cubicBezTo>
                      <a:pt x="153" y="34"/>
                      <a:pt x="156" y="47"/>
                      <a:pt x="146" y="47"/>
                    </a:cubicBezTo>
                    <a:cubicBezTo>
                      <a:pt x="143" y="47"/>
                      <a:pt x="140" y="44"/>
                      <a:pt x="138" y="40"/>
                    </a:cubicBezTo>
                    <a:cubicBezTo>
                      <a:pt x="125" y="44"/>
                      <a:pt x="120" y="44"/>
                      <a:pt x="108" y="49"/>
                    </a:cubicBezTo>
                    <a:cubicBezTo>
                      <a:pt x="103" y="50"/>
                      <a:pt x="91" y="59"/>
                      <a:pt x="87" y="55"/>
                    </a:cubicBezTo>
                    <a:cubicBezTo>
                      <a:pt x="76" y="44"/>
                      <a:pt x="78" y="58"/>
                      <a:pt x="74" y="58"/>
                    </a:cubicBezTo>
                    <a:cubicBezTo>
                      <a:pt x="45" y="59"/>
                      <a:pt x="65" y="70"/>
                      <a:pt x="61" y="70"/>
                    </a:cubicBezTo>
                    <a:cubicBezTo>
                      <a:pt x="50" y="70"/>
                      <a:pt x="30" y="67"/>
                      <a:pt x="12" y="56"/>
                    </a:cubicBezTo>
                    <a:cubicBezTo>
                      <a:pt x="11" y="56"/>
                      <a:pt x="6" y="52"/>
                      <a:pt x="6" y="51"/>
                    </a:cubicBezTo>
                    <a:cubicBezTo>
                      <a:pt x="3" y="52"/>
                      <a:pt x="5" y="52"/>
                      <a:pt x="0" y="51"/>
                    </a:cubicBezTo>
                    <a:cubicBezTo>
                      <a:pt x="0" y="242"/>
                      <a:pt x="0" y="242"/>
                      <a:pt x="0" y="242"/>
                    </a:cubicBezTo>
                    <a:cubicBezTo>
                      <a:pt x="6" y="247"/>
                      <a:pt x="19" y="240"/>
                      <a:pt x="25" y="248"/>
                    </a:cubicBezTo>
                    <a:cubicBezTo>
                      <a:pt x="29" y="254"/>
                      <a:pt x="38" y="266"/>
                      <a:pt x="47" y="266"/>
                    </a:cubicBezTo>
                    <a:cubicBezTo>
                      <a:pt x="53" y="266"/>
                      <a:pt x="53" y="257"/>
                      <a:pt x="59" y="255"/>
                    </a:cubicBezTo>
                    <a:cubicBezTo>
                      <a:pt x="62" y="254"/>
                      <a:pt x="64" y="255"/>
                      <a:pt x="67" y="253"/>
                    </a:cubicBezTo>
                    <a:cubicBezTo>
                      <a:pt x="81" y="266"/>
                      <a:pt x="87" y="271"/>
                      <a:pt x="99" y="288"/>
                    </a:cubicBezTo>
                    <a:cubicBezTo>
                      <a:pt x="100" y="290"/>
                      <a:pt x="103" y="291"/>
                      <a:pt x="105" y="295"/>
                    </a:cubicBezTo>
                    <a:cubicBezTo>
                      <a:pt x="106" y="300"/>
                      <a:pt x="108" y="306"/>
                      <a:pt x="113" y="311"/>
                    </a:cubicBezTo>
                    <a:cubicBezTo>
                      <a:pt x="116" y="314"/>
                      <a:pt x="121" y="313"/>
                      <a:pt x="124" y="316"/>
                    </a:cubicBezTo>
                    <a:cubicBezTo>
                      <a:pt x="128" y="320"/>
                      <a:pt x="135" y="322"/>
                      <a:pt x="135" y="332"/>
                    </a:cubicBezTo>
                    <a:cubicBezTo>
                      <a:pt x="135" y="336"/>
                      <a:pt x="129" y="337"/>
                      <a:pt x="129" y="340"/>
                    </a:cubicBezTo>
                    <a:cubicBezTo>
                      <a:pt x="129" y="343"/>
                      <a:pt x="132" y="344"/>
                      <a:pt x="132" y="347"/>
                    </a:cubicBezTo>
                    <a:cubicBezTo>
                      <a:pt x="132" y="352"/>
                      <a:pt x="130" y="364"/>
                      <a:pt x="136" y="366"/>
                    </a:cubicBezTo>
                    <a:cubicBezTo>
                      <a:pt x="140" y="367"/>
                      <a:pt x="143" y="367"/>
                      <a:pt x="146" y="370"/>
                    </a:cubicBezTo>
                    <a:cubicBezTo>
                      <a:pt x="150" y="373"/>
                      <a:pt x="145" y="379"/>
                      <a:pt x="150" y="383"/>
                    </a:cubicBezTo>
                    <a:cubicBezTo>
                      <a:pt x="150" y="383"/>
                      <a:pt x="162" y="390"/>
                      <a:pt x="162" y="391"/>
                    </a:cubicBezTo>
                    <a:cubicBezTo>
                      <a:pt x="165" y="401"/>
                      <a:pt x="166" y="413"/>
                      <a:pt x="181" y="413"/>
                    </a:cubicBezTo>
                    <a:cubicBezTo>
                      <a:pt x="183" y="422"/>
                      <a:pt x="199" y="416"/>
                      <a:pt x="202" y="428"/>
                    </a:cubicBezTo>
                    <a:cubicBezTo>
                      <a:pt x="204" y="432"/>
                      <a:pt x="215" y="433"/>
                      <a:pt x="219" y="437"/>
                    </a:cubicBezTo>
                    <a:cubicBezTo>
                      <a:pt x="220" y="438"/>
                      <a:pt x="222" y="439"/>
                      <a:pt x="224" y="440"/>
                    </a:cubicBezTo>
                    <a:cubicBezTo>
                      <a:pt x="224" y="440"/>
                      <a:pt x="224" y="440"/>
                      <a:pt x="224" y="440"/>
                    </a:cubicBezTo>
                    <a:cubicBezTo>
                      <a:pt x="577" y="440"/>
                      <a:pt x="577" y="440"/>
                      <a:pt x="577" y="440"/>
                    </a:cubicBezTo>
                    <a:cubicBezTo>
                      <a:pt x="577" y="435"/>
                      <a:pt x="577" y="435"/>
                      <a:pt x="577" y="435"/>
                    </a:cubicBezTo>
                    <a:cubicBezTo>
                      <a:pt x="583" y="439"/>
                      <a:pt x="582" y="443"/>
                      <a:pt x="588" y="446"/>
                    </a:cubicBezTo>
                    <a:cubicBezTo>
                      <a:pt x="610" y="446"/>
                      <a:pt x="610" y="446"/>
                      <a:pt x="610" y="446"/>
                    </a:cubicBezTo>
                    <a:cubicBezTo>
                      <a:pt x="619" y="455"/>
                      <a:pt x="630" y="455"/>
                      <a:pt x="647" y="455"/>
                    </a:cubicBezTo>
                    <a:cubicBezTo>
                      <a:pt x="652" y="453"/>
                      <a:pt x="653" y="455"/>
                      <a:pt x="658" y="452"/>
                    </a:cubicBezTo>
                    <a:cubicBezTo>
                      <a:pt x="662" y="450"/>
                      <a:pt x="661" y="443"/>
                      <a:pt x="665" y="443"/>
                    </a:cubicBezTo>
                    <a:cubicBezTo>
                      <a:pt x="670" y="443"/>
                      <a:pt x="674" y="451"/>
                      <a:pt x="676" y="453"/>
                    </a:cubicBezTo>
                    <a:cubicBezTo>
                      <a:pt x="677" y="451"/>
                      <a:pt x="676" y="448"/>
                      <a:pt x="676" y="447"/>
                    </a:cubicBezTo>
                    <a:cubicBezTo>
                      <a:pt x="677" y="447"/>
                      <a:pt x="678" y="447"/>
                      <a:pt x="680" y="447"/>
                    </a:cubicBezTo>
                    <a:cubicBezTo>
                      <a:pt x="682" y="447"/>
                      <a:pt x="701" y="462"/>
                      <a:pt x="702" y="463"/>
                    </a:cubicBezTo>
                    <a:cubicBezTo>
                      <a:pt x="704" y="469"/>
                      <a:pt x="702" y="473"/>
                      <a:pt x="705" y="477"/>
                    </a:cubicBezTo>
                    <a:cubicBezTo>
                      <a:pt x="715" y="487"/>
                      <a:pt x="729" y="485"/>
                      <a:pt x="740" y="492"/>
                    </a:cubicBezTo>
                    <a:cubicBezTo>
                      <a:pt x="752" y="492"/>
                      <a:pt x="752" y="492"/>
                      <a:pt x="752" y="492"/>
                    </a:cubicBezTo>
                    <a:cubicBezTo>
                      <a:pt x="757" y="495"/>
                      <a:pt x="763" y="500"/>
                      <a:pt x="763" y="506"/>
                    </a:cubicBezTo>
                    <a:cubicBezTo>
                      <a:pt x="763" y="509"/>
                      <a:pt x="762" y="512"/>
                      <a:pt x="759" y="512"/>
                    </a:cubicBezTo>
                    <a:cubicBezTo>
                      <a:pt x="754" y="512"/>
                      <a:pt x="748" y="506"/>
                      <a:pt x="747" y="504"/>
                    </a:cubicBezTo>
                    <a:cubicBezTo>
                      <a:pt x="745" y="511"/>
                      <a:pt x="741" y="532"/>
                      <a:pt x="735" y="532"/>
                    </a:cubicBezTo>
                    <a:cubicBezTo>
                      <a:pt x="730" y="538"/>
                      <a:pt x="725" y="541"/>
                      <a:pt x="725" y="547"/>
                    </a:cubicBezTo>
                    <a:cubicBezTo>
                      <a:pt x="726" y="549"/>
                      <a:pt x="729" y="553"/>
                      <a:pt x="732" y="553"/>
                    </a:cubicBezTo>
                    <a:cubicBezTo>
                      <a:pt x="736" y="553"/>
                      <a:pt x="736" y="550"/>
                      <a:pt x="738" y="548"/>
                    </a:cubicBezTo>
                    <a:cubicBezTo>
                      <a:pt x="742" y="544"/>
                      <a:pt x="748" y="545"/>
                      <a:pt x="755" y="545"/>
                    </a:cubicBezTo>
                    <a:cubicBezTo>
                      <a:pt x="760" y="545"/>
                      <a:pt x="763" y="548"/>
                      <a:pt x="765" y="546"/>
                    </a:cubicBezTo>
                    <a:cubicBezTo>
                      <a:pt x="768" y="545"/>
                      <a:pt x="770" y="544"/>
                      <a:pt x="772" y="543"/>
                    </a:cubicBezTo>
                    <a:cubicBezTo>
                      <a:pt x="772" y="540"/>
                      <a:pt x="771" y="538"/>
                      <a:pt x="770" y="536"/>
                    </a:cubicBezTo>
                    <a:cubicBezTo>
                      <a:pt x="769" y="534"/>
                      <a:pt x="767" y="533"/>
                      <a:pt x="767" y="531"/>
                    </a:cubicBezTo>
                    <a:cubicBezTo>
                      <a:pt x="767" y="529"/>
                      <a:pt x="771" y="528"/>
                      <a:pt x="773" y="528"/>
                    </a:cubicBezTo>
                    <a:cubicBezTo>
                      <a:pt x="782" y="525"/>
                      <a:pt x="803" y="519"/>
                      <a:pt x="814" y="519"/>
                    </a:cubicBezTo>
                    <a:cubicBezTo>
                      <a:pt x="815" y="519"/>
                      <a:pt x="831" y="503"/>
                      <a:pt x="834" y="501"/>
                    </a:cubicBezTo>
                    <a:cubicBezTo>
                      <a:pt x="836" y="499"/>
                      <a:pt x="847" y="500"/>
                      <a:pt x="857" y="500"/>
                    </a:cubicBezTo>
                    <a:cubicBezTo>
                      <a:pt x="861" y="500"/>
                      <a:pt x="864" y="500"/>
                      <a:pt x="868" y="500"/>
                    </a:cubicBezTo>
                    <a:cubicBezTo>
                      <a:pt x="872" y="500"/>
                      <a:pt x="876" y="498"/>
                      <a:pt x="879" y="498"/>
                    </a:cubicBezTo>
                    <a:cubicBezTo>
                      <a:pt x="884" y="497"/>
                      <a:pt x="882" y="496"/>
                      <a:pt x="884" y="494"/>
                    </a:cubicBezTo>
                    <a:cubicBezTo>
                      <a:pt x="892" y="486"/>
                      <a:pt x="892" y="471"/>
                      <a:pt x="903" y="463"/>
                    </a:cubicBezTo>
                    <a:cubicBezTo>
                      <a:pt x="908" y="470"/>
                      <a:pt x="916" y="460"/>
                      <a:pt x="920" y="467"/>
                    </a:cubicBezTo>
                    <a:cubicBezTo>
                      <a:pt x="926" y="478"/>
                      <a:pt x="922" y="494"/>
                      <a:pt x="928" y="505"/>
                    </a:cubicBezTo>
                    <a:lnTo>
                      <a:pt x="928" y="50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7" name="Google Shape;777;p32"/>
              <p:cNvSpPr/>
              <p:nvPr/>
            </p:nvSpPr>
            <p:spPr>
              <a:xfrm>
                <a:off x="1585913" y="1417638"/>
                <a:ext cx="623888" cy="457200"/>
              </a:xfrm>
              <a:custGeom>
                <a:rect b="b" l="l" r="r" t="t"/>
                <a:pathLst>
                  <a:path extrusionOk="0" h="343" w="469">
                    <a:moveTo>
                      <a:pt x="334" y="37"/>
                    </a:moveTo>
                    <a:cubicBezTo>
                      <a:pt x="334" y="228"/>
                      <a:pt x="334" y="228"/>
                      <a:pt x="334" y="228"/>
                    </a:cubicBezTo>
                    <a:cubicBezTo>
                      <a:pt x="340" y="233"/>
                      <a:pt x="353" y="226"/>
                      <a:pt x="359" y="234"/>
                    </a:cubicBezTo>
                    <a:cubicBezTo>
                      <a:pt x="363" y="240"/>
                      <a:pt x="372" y="252"/>
                      <a:pt x="381" y="252"/>
                    </a:cubicBezTo>
                    <a:cubicBezTo>
                      <a:pt x="387" y="252"/>
                      <a:pt x="387" y="243"/>
                      <a:pt x="393" y="241"/>
                    </a:cubicBezTo>
                    <a:cubicBezTo>
                      <a:pt x="396" y="240"/>
                      <a:pt x="398" y="241"/>
                      <a:pt x="401" y="239"/>
                    </a:cubicBezTo>
                    <a:cubicBezTo>
                      <a:pt x="415" y="252"/>
                      <a:pt x="421" y="257"/>
                      <a:pt x="433" y="274"/>
                    </a:cubicBezTo>
                    <a:cubicBezTo>
                      <a:pt x="434" y="276"/>
                      <a:pt x="437" y="277"/>
                      <a:pt x="439" y="281"/>
                    </a:cubicBezTo>
                    <a:cubicBezTo>
                      <a:pt x="440" y="286"/>
                      <a:pt x="442" y="292"/>
                      <a:pt x="447" y="297"/>
                    </a:cubicBezTo>
                    <a:cubicBezTo>
                      <a:pt x="450" y="300"/>
                      <a:pt x="455" y="299"/>
                      <a:pt x="458" y="302"/>
                    </a:cubicBezTo>
                    <a:cubicBezTo>
                      <a:pt x="462" y="306"/>
                      <a:pt x="469" y="308"/>
                      <a:pt x="469" y="318"/>
                    </a:cubicBezTo>
                    <a:cubicBezTo>
                      <a:pt x="469" y="322"/>
                      <a:pt x="463" y="323"/>
                      <a:pt x="463" y="326"/>
                    </a:cubicBezTo>
                    <a:cubicBezTo>
                      <a:pt x="461" y="326"/>
                      <a:pt x="461" y="327"/>
                      <a:pt x="459" y="327"/>
                    </a:cubicBezTo>
                    <a:cubicBezTo>
                      <a:pt x="451" y="327"/>
                      <a:pt x="440" y="318"/>
                      <a:pt x="440" y="314"/>
                    </a:cubicBezTo>
                    <a:cubicBezTo>
                      <a:pt x="440" y="310"/>
                      <a:pt x="440" y="311"/>
                      <a:pt x="440" y="307"/>
                    </a:cubicBezTo>
                    <a:cubicBezTo>
                      <a:pt x="440" y="300"/>
                      <a:pt x="435" y="300"/>
                      <a:pt x="427" y="300"/>
                    </a:cubicBezTo>
                    <a:cubicBezTo>
                      <a:pt x="421" y="300"/>
                      <a:pt x="419" y="296"/>
                      <a:pt x="419" y="294"/>
                    </a:cubicBezTo>
                    <a:cubicBezTo>
                      <a:pt x="419" y="290"/>
                      <a:pt x="426" y="290"/>
                      <a:pt x="426" y="286"/>
                    </a:cubicBezTo>
                    <a:cubicBezTo>
                      <a:pt x="426" y="283"/>
                      <a:pt x="426" y="281"/>
                      <a:pt x="426" y="281"/>
                    </a:cubicBezTo>
                    <a:cubicBezTo>
                      <a:pt x="417" y="281"/>
                      <a:pt x="420" y="286"/>
                      <a:pt x="414" y="286"/>
                    </a:cubicBezTo>
                    <a:cubicBezTo>
                      <a:pt x="412" y="286"/>
                      <a:pt x="407" y="282"/>
                      <a:pt x="407" y="280"/>
                    </a:cubicBezTo>
                    <a:cubicBezTo>
                      <a:pt x="407" y="274"/>
                      <a:pt x="410" y="273"/>
                      <a:pt x="412" y="270"/>
                    </a:cubicBezTo>
                    <a:cubicBezTo>
                      <a:pt x="409" y="268"/>
                      <a:pt x="405" y="264"/>
                      <a:pt x="404" y="267"/>
                    </a:cubicBezTo>
                    <a:cubicBezTo>
                      <a:pt x="397" y="267"/>
                      <a:pt x="394" y="264"/>
                      <a:pt x="390" y="261"/>
                    </a:cubicBezTo>
                    <a:cubicBezTo>
                      <a:pt x="389" y="264"/>
                      <a:pt x="387" y="269"/>
                      <a:pt x="384" y="269"/>
                    </a:cubicBezTo>
                    <a:cubicBezTo>
                      <a:pt x="375" y="269"/>
                      <a:pt x="368" y="256"/>
                      <a:pt x="363" y="252"/>
                    </a:cubicBezTo>
                    <a:cubicBezTo>
                      <a:pt x="352" y="243"/>
                      <a:pt x="337" y="244"/>
                      <a:pt x="323" y="236"/>
                    </a:cubicBezTo>
                    <a:cubicBezTo>
                      <a:pt x="299" y="236"/>
                      <a:pt x="299" y="236"/>
                      <a:pt x="299" y="236"/>
                    </a:cubicBezTo>
                    <a:cubicBezTo>
                      <a:pt x="285" y="232"/>
                      <a:pt x="265" y="230"/>
                      <a:pt x="258" y="214"/>
                    </a:cubicBezTo>
                    <a:cubicBezTo>
                      <a:pt x="252" y="217"/>
                      <a:pt x="244" y="219"/>
                      <a:pt x="240" y="221"/>
                    </a:cubicBezTo>
                    <a:cubicBezTo>
                      <a:pt x="241" y="224"/>
                      <a:pt x="242" y="225"/>
                      <a:pt x="244" y="227"/>
                    </a:cubicBezTo>
                    <a:cubicBezTo>
                      <a:pt x="238" y="236"/>
                      <a:pt x="210" y="252"/>
                      <a:pt x="200" y="252"/>
                    </a:cubicBezTo>
                    <a:cubicBezTo>
                      <a:pt x="198" y="252"/>
                      <a:pt x="195" y="251"/>
                      <a:pt x="195" y="249"/>
                    </a:cubicBezTo>
                    <a:cubicBezTo>
                      <a:pt x="195" y="246"/>
                      <a:pt x="198" y="246"/>
                      <a:pt x="199" y="245"/>
                    </a:cubicBezTo>
                    <a:cubicBezTo>
                      <a:pt x="197" y="242"/>
                      <a:pt x="199" y="242"/>
                      <a:pt x="199" y="240"/>
                    </a:cubicBezTo>
                    <a:cubicBezTo>
                      <a:pt x="199" y="230"/>
                      <a:pt x="205" y="223"/>
                      <a:pt x="218" y="219"/>
                    </a:cubicBezTo>
                    <a:cubicBezTo>
                      <a:pt x="218" y="217"/>
                      <a:pt x="218" y="216"/>
                      <a:pt x="218" y="214"/>
                    </a:cubicBezTo>
                    <a:cubicBezTo>
                      <a:pt x="214" y="214"/>
                      <a:pt x="215" y="214"/>
                      <a:pt x="213" y="214"/>
                    </a:cubicBezTo>
                    <a:cubicBezTo>
                      <a:pt x="203" y="214"/>
                      <a:pt x="173" y="239"/>
                      <a:pt x="173" y="253"/>
                    </a:cubicBezTo>
                    <a:cubicBezTo>
                      <a:pt x="173" y="255"/>
                      <a:pt x="173" y="258"/>
                      <a:pt x="173" y="260"/>
                    </a:cubicBezTo>
                    <a:cubicBezTo>
                      <a:pt x="173" y="270"/>
                      <a:pt x="164" y="273"/>
                      <a:pt x="154" y="277"/>
                    </a:cubicBezTo>
                    <a:cubicBezTo>
                      <a:pt x="148" y="280"/>
                      <a:pt x="146" y="284"/>
                      <a:pt x="143" y="288"/>
                    </a:cubicBezTo>
                    <a:cubicBezTo>
                      <a:pt x="136" y="297"/>
                      <a:pt x="121" y="301"/>
                      <a:pt x="114" y="308"/>
                    </a:cubicBezTo>
                    <a:cubicBezTo>
                      <a:pt x="107" y="315"/>
                      <a:pt x="91" y="320"/>
                      <a:pt x="79" y="322"/>
                    </a:cubicBezTo>
                    <a:cubicBezTo>
                      <a:pt x="63" y="324"/>
                      <a:pt x="54" y="343"/>
                      <a:pt x="35" y="337"/>
                    </a:cubicBezTo>
                    <a:cubicBezTo>
                      <a:pt x="41" y="329"/>
                      <a:pt x="49" y="333"/>
                      <a:pt x="57" y="328"/>
                    </a:cubicBezTo>
                    <a:cubicBezTo>
                      <a:pt x="62" y="325"/>
                      <a:pt x="66" y="316"/>
                      <a:pt x="71" y="314"/>
                    </a:cubicBezTo>
                    <a:cubicBezTo>
                      <a:pt x="78" y="309"/>
                      <a:pt x="87" y="314"/>
                      <a:pt x="92" y="307"/>
                    </a:cubicBezTo>
                    <a:cubicBezTo>
                      <a:pt x="99" y="297"/>
                      <a:pt x="117" y="290"/>
                      <a:pt x="127" y="283"/>
                    </a:cubicBezTo>
                    <a:cubicBezTo>
                      <a:pt x="137" y="276"/>
                      <a:pt x="137" y="263"/>
                      <a:pt x="148" y="256"/>
                    </a:cubicBezTo>
                    <a:cubicBezTo>
                      <a:pt x="141" y="256"/>
                      <a:pt x="141" y="256"/>
                      <a:pt x="141" y="256"/>
                    </a:cubicBezTo>
                    <a:cubicBezTo>
                      <a:pt x="135" y="259"/>
                      <a:pt x="132" y="262"/>
                      <a:pt x="125" y="262"/>
                    </a:cubicBezTo>
                    <a:cubicBezTo>
                      <a:pt x="120" y="262"/>
                      <a:pt x="117" y="260"/>
                      <a:pt x="113" y="258"/>
                    </a:cubicBezTo>
                    <a:cubicBezTo>
                      <a:pt x="112" y="262"/>
                      <a:pt x="110" y="263"/>
                      <a:pt x="110" y="266"/>
                    </a:cubicBezTo>
                    <a:cubicBezTo>
                      <a:pt x="99" y="262"/>
                      <a:pt x="96" y="260"/>
                      <a:pt x="89" y="254"/>
                    </a:cubicBezTo>
                    <a:cubicBezTo>
                      <a:pt x="88" y="257"/>
                      <a:pt x="88" y="259"/>
                      <a:pt x="88" y="261"/>
                    </a:cubicBezTo>
                    <a:cubicBezTo>
                      <a:pt x="84" y="261"/>
                      <a:pt x="85" y="261"/>
                      <a:pt x="83" y="261"/>
                    </a:cubicBezTo>
                    <a:cubicBezTo>
                      <a:pt x="80" y="261"/>
                      <a:pt x="78" y="264"/>
                      <a:pt x="76" y="264"/>
                    </a:cubicBezTo>
                    <a:cubicBezTo>
                      <a:pt x="74" y="264"/>
                      <a:pt x="72" y="257"/>
                      <a:pt x="72" y="253"/>
                    </a:cubicBezTo>
                    <a:cubicBezTo>
                      <a:pt x="72" y="248"/>
                      <a:pt x="72" y="248"/>
                      <a:pt x="72" y="244"/>
                    </a:cubicBezTo>
                    <a:cubicBezTo>
                      <a:pt x="72" y="243"/>
                      <a:pt x="72" y="238"/>
                      <a:pt x="68" y="238"/>
                    </a:cubicBezTo>
                    <a:cubicBezTo>
                      <a:pt x="65" y="238"/>
                      <a:pt x="61" y="245"/>
                      <a:pt x="60" y="245"/>
                    </a:cubicBezTo>
                    <a:cubicBezTo>
                      <a:pt x="54" y="245"/>
                      <a:pt x="33" y="229"/>
                      <a:pt x="30" y="225"/>
                    </a:cubicBezTo>
                    <a:cubicBezTo>
                      <a:pt x="32" y="225"/>
                      <a:pt x="35" y="224"/>
                      <a:pt x="37" y="224"/>
                    </a:cubicBezTo>
                    <a:cubicBezTo>
                      <a:pt x="33" y="214"/>
                      <a:pt x="19" y="212"/>
                      <a:pt x="19" y="205"/>
                    </a:cubicBezTo>
                    <a:cubicBezTo>
                      <a:pt x="19" y="191"/>
                      <a:pt x="43" y="180"/>
                      <a:pt x="52" y="180"/>
                    </a:cubicBezTo>
                    <a:cubicBezTo>
                      <a:pt x="56" y="180"/>
                      <a:pt x="86" y="169"/>
                      <a:pt x="86" y="163"/>
                    </a:cubicBezTo>
                    <a:cubicBezTo>
                      <a:pt x="86" y="160"/>
                      <a:pt x="79" y="153"/>
                      <a:pt x="79" y="152"/>
                    </a:cubicBezTo>
                    <a:cubicBezTo>
                      <a:pt x="83" y="150"/>
                      <a:pt x="82" y="150"/>
                      <a:pt x="85" y="152"/>
                    </a:cubicBezTo>
                    <a:cubicBezTo>
                      <a:pt x="85" y="145"/>
                      <a:pt x="85" y="145"/>
                      <a:pt x="85" y="145"/>
                    </a:cubicBezTo>
                    <a:cubicBezTo>
                      <a:pt x="81" y="145"/>
                      <a:pt x="81" y="145"/>
                      <a:pt x="79" y="145"/>
                    </a:cubicBezTo>
                    <a:cubicBezTo>
                      <a:pt x="72" y="145"/>
                      <a:pt x="69" y="153"/>
                      <a:pt x="60" y="153"/>
                    </a:cubicBezTo>
                    <a:cubicBezTo>
                      <a:pt x="51" y="153"/>
                      <a:pt x="48" y="148"/>
                      <a:pt x="41" y="150"/>
                    </a:cubicBezTo>
                    <a:cubicBezTo>
                      <a:pt x="32" y="150"/>
                      <a:pt x="21" y="150"/>
                      <a:pt x="18" y="150"/>
                    </a:cubicBezTo>
                    <a:cubicBezTo>
                      <a:pt x="17" y="143"/>
                      <a:pt x="12" y="141"/>
                      <a:pt x="12" y="137"/>
                    </a:cubicBezTo>
                    <a:cubicBezTo>
                      <a:pt x="12" y="136"/>
                      <a:pt x="13" y="134"/>
                      <a:pt x="13" y="133"/>
                    </a:cubicBezTo>
                    <a:cubicBezTo>
                      <a:pt x="6" y="133"/>
                      <a:pt x="2" y="130"/>
                      <a:pt x="0" y="126"/>
                    </a:cubicBezTo>
                    <a:cubicBezTo>
                      <a:pt x="11" y="119"/>
                      <a:pt x="29" y="113"/>
                      <a:pt x="40" y="106"/>
                    </a:cubicBezTo>
                    <a:cubicBezTo>
                      <a:pt x="48" y="106"/>
                      <a:pt x="48" y="106"/>
                      <a:pt x="48" y="106"/>
                    </a:cubicBezTo>
                    <a:cubicBezTo>
                      <a:pt x="48" y="120"/>
                      <a:pt x="55" y="116"/>
                      <a:pt x="64" y="116"/>
                    </a:cubicBezTo>
                    <a:cubicBezTo>
                      <a:pt x="70" y="116"/>
                      <a:pt x="71" y="118"/>
                      <a:pt x="76" y="116"/>
                    </a:cubicBezTo>
                    <a:cubicBezTo>
                      <a:pt x="72" y="102"/>
                      <a:pt x="63" y="101"/>
                      <a:pt x="50" y="95"/>
                    </a:cubicBezTo>
                    <a:cubicBezTo>
                      <a:pt x="46" y="94"/>
                      <a:pt x="41" y="80"/>
                      <a:pt x="37" y="78"/>
                    </a:cubicBezTo>
                    <a:cubicBezTo>
                      <a:pt x="31" y="75"/>
                      <a:pt x="13" y="71"/>
                      <a:pt x="13" y="68"/>
                    </a:cubicBezTo>
                    <a:cubicBezTo>
                      <a:pt x="13" y="68"/>
                      <a:pt x="20" y="57"/>
                      <a:pt x="20" y="56"/>
                    </a:cubicBezTo>
                    <a:cubicBezTo>
                      <a:pt x="44" y="56"/>
                      <a:pt x="44" y="56"/>
                      <a:pt x="44" y="56"/>
                    </a:cubicBezTo>
                    <a:cubicBezTo>
                      <a:pt x="57" y="38"/>
                      <a:pt x="77" y="21"/>
                      <a:pt x="101" y="14"/>
                    </a:cubicBezTo>
                    <a:cubicBezTo>
                      <a:pt x="107" y="12"/>
                      <a:pt x="111" y="15"/>
                      <a:pt x="117" y="13"/>
                    </a:cubicBezTo>
                    <a:cubicBezTo>
                      <a:pt x="124" y="10"/>
                      <a:pt x="128" y="0"/>
                      <a:pt x="136" y="0"/>
                    </a:cubicBezTo>
                    <a:cubicBezTo>
                      <a:pt x="142" y="0"/>
                      <a:pt x="144" y="5"/>
                      <a:pt x="150" y="7"/>
                    </a:cubicBezTo>
                    <a:cubicBezTo>
                      <a:pt x="147" y="10"/>
                      <a:pt x="147" y="11"/>
                      <a:pt x="146" y="13"/>
                    </a:cubicBezTo>
                    <a:cubicBezTo>
                      <a:pt x="150" y="14"/>
                      <a:pt x="154" y="11"/>
                      <a:pt x="157" y="7"/>
                    </a:cubicBezTo>
                    <a:cubicBezTo>
                      <a:pt x="162" y="9"/>
                      <a:pt x="163" y="10"/>
                      <a:pt x="167" y="11"/>
                    </a:cubicBezTo>
                    <a:cubicBezTo>
                      <a:pt x="189" y="11"/>
                      <a:pt x="189" y="11"/>
                      <a:pt x="189" y="11"/>
                    </a:cubicBezTo>
                    <a:cubicBezTo>
                      <a:pt x="194" y="15"/>
                      <a:pt x="196" y="17"/>
                      <a:pt x="202" y="20"/>
                    </a:cubicBezTo>
                    <a:cubicBezTo>
                      <a:pt x="236" y="20"/>
                      <a:pt x="236" y="20"/>
                      <a:pt x="236" y="20"/>
                    </a:cubicBezTo>
                    <a:cubicBezTo>
                      <a:pt x="245" y="29"/>
                      <a:pt x="272" y="31"/>
                      <a:pt x="286" y="31"/>
                    </a:cubicBezTo>
                    <a:cubicBezTo>
                      <a:pt x="294" y="31"/>
                      <a:pt x="299" y="28"/>
                      <a:pt x="307" y="28"/>
                    </a:cubicBezTo>
                    <a:cubicBezTo>
                      <a:pt x="319" y="28"/>
                      <a:pt x="323" y="34"/>
                      <a:pt x="334" y="37"/>
                    </a:cubicBezTo>
                    <a:cubicBezTo>
                      <a:pt x="334" y="36"/>
                      <a:pt x="334" y="36"/>
                      <a:pt x="334" y="36"/>
                    </a:cubicBezTo>
                    <a:lnTo>
                      <a:pt x="334" y="37"/>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8" name="Google Shape;778;p32"/>
              <p:cNvSpPr/>
              <p:nvPr/>
            </p:nvSpPr>
            <p:spPr>
              <a:xfrm>
                <a:off x="2149475" y="1820863"/>
                <a:ext cx="28575" cy="38100"/>
              </a:xfrm>
              <a:custGeom>
                <a:rect b="b" l="l" r="r" t="t"/>
                <a:pathLst>
                  <a:path extrusionOk="0" h="29" w="22">
                    <a:moveTo>
                      <a:pt x="9" y="11"/>
                    </a:moveTo>
                    <a:cubicBezTo>
                      <a:pt x="2" y="9"/>
                      <a:pt x="5" y="7"/>
                      <a:pt x="0" y="11"/>
                    </a:cubicBezTo>
                    <a:cubicBezTo>
                      <a:pt x="0" y="0"/>
                      <a:pt x="2" y="0"/>
                      <a:pt x="11" y="2"/>
                    </a:cubicBezTo>
                    <a:cubicBezTo>
                      <a:pt x="10" y="14"/>
                      <a:pt x="22" y="15"/>
                      <a:pt x="22" y="25"/>
                    </a:cubicBezTo>
                    <a:cubicBezTo>
                      <a:pt x="22" y="28"/>
                      <a:pt x="20" y="29"/>
                      <a:pt x="18" y="29"/>
                    </a:cubicBezTo>
                    <a:cubicBezTo>
                      <a:pt x="14" y="29"/>
                      <a:pt x="9" y="20"/>
                      <a:pt x="9" y="20"/>
                    </a:cubicBezTo>
                    <a:cubicBezTo>
                      <a:pt x="9" y="16"/>
                      <a:pt x="8" y="13"/>
                      <a:pt x="9" y="1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79" name="Google Shape;779;p32"/>
              <p:cNvSpPr/>
              <p:nvPr/>
            </p:nvSpPr>
            <p:spPr>
              <a:xfrm>
                <a:off x="2105025" y="1776413"/>
                <a:ext cx="30163" cy="46038"/>
              </a:xfrm>
              <a:custGeom>
                <a:rect b="b" l="l" r="r" t="t"/>
                <a:pathLst>
                  <a:path extrusionOk="0" h="35" w="23">
                    <a:moveTo>
                      <a:pt x="15" y="18"/>
                    </a:moveTo>
                    <a:cubicBezTo>
                      <a:pt x="15" y="19"/>
                      <a:pt x="19" y="19"/>
                      <a:pt x="19" y="18"/>
                    </a:cubicBezTo>
                    <a:cubicBezTo>
                      <a:pt x="19" y="24"/>
                      <a:pt x="23" y="30"/>
                      <a:pt x="19" y="35"/>
                    </a:cubicBezTo>
                    <a:cubicBezTo>
                      <a:pt x="13" y="30"/>
                      <a:pt x="11" y="24"/>
                      <a:pt x="11" y="17"/>
                    </a:cubicBezTo>
                    <a:cubicBezTo>
                      <a:pt x="5" y="16"/>
                      <a:pt x="0" y="11"/>
                      <a:pt x="0" y="4"/>
                    </a:cubicBezTo>
                    <a:cubicBezTo>
                      <a:pt x="0" y="1"/>
                      <a:pt x="3" y="0"/>
                      <a:pt x="5" y="0"/>
                    </a:cubicBezTo>
                    <a:cubicBezTo>
                      <a:pt x="13" y="0"/>
                      <a:pt x="9" y="3"/>
                      <a:pt x="15" y="0"/>
                    </a:cubicBezTo>
                    <a:cubicBezTo>
                      <a:pt x="15" y="11"/>
                      <a:pt x="13" y="11"/>
                      <a:pt x="15" y="1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0" name="Google Shape;780;p32"/>
              <p:cNvSpPr/>
              <p:nvPr/>
            </p:nvSpPr>
            <p:spPr>
              <a:xfrm>
                <a:off x="2389188" y="1335088"/>
                <a:ext cx="307975" cy="161925"/>
              </a:xfrm>
              <a:custGeom>
                <a:rect b="b" l="l" r="r" t="t"/>
                <a:pathLst>
                  <a:path extrusionOk="0" h="121" w="232">
                    <a:moveTo>
                      <a:pt x="214" y="96"/>
                    </a:moveTo>
                    <a:cubicBezTo>
                      <a:pt x="211" y="96"/>
                      <a:pt x="209" y="97"/>
                      <a:pt x="209" y="100"/>
                    </a:cubicBezTo>
                    <a:cubicBezTo>
                      <a:pt x="209" y="103"/>
                      <a:pt x="214" y="103"/>
                      <a:pt x="215" y="103"/>
                    </a:cubicBezTo>
                    <a:cubicBezTo>
                      <a:pt x="216" y="107"/>
                      <a:pt x="218" y="108"/>
                      <a:pt x="220" y="110"/>
                    </a:cubicBezTo>
                    <a:cubicBezTo>
                      <a:pt x="216" y="118"/>
                      <a:pt x="206" y="118"/>
                      <a:pt x="195" y="118"/>
                    </a:cubicBezTo>
                    <a:cubicBezTo>
                      <a:pt x="177" y="118"/>
                      <a:pt x="171" y="104"/>
                      <a:pt x="158" y="104"/>
                    </a:cubicBezTo>
                    <a:cubicBezTo>
                      <a:pt x="150" y="104"/>
                      <a:pt x="154" y="109"/>
                      <a:pt x="147" y="112"/>
                    </a:cubicBezTo>
                    <a:cubicBezTo>
                      <a:pt x="135" y="118"/>
                      <a:pt x="124" y="115"/>
                      <a:pt x="115" y="121"/>
                    </a:cubicBezTo>
                    <a:cubicBezTo>
                      <a:pt x="95" y="121"/>
                      <a:pt x="87" y="121"/>
                      <a:pt x="75" y="121"/>
                    </a:cubicBezTo>
                    <a:cubicBezTo>
                      <a:pt x="68" y="121"/>
                      <a:pt x="73" y="114"/>
                      <a:pt x="68" y="110"/>
                    </a:cubicBezTo>
                    <a:cubicBezTo>
                      <a:pt x="63" y="107"/>
                      <a:pt x="49" y="108"/>
                      <a:pt x="43" y="108"/>
                    </a:cubicBezTo>
                    <a:cubicBezTo>
                      <a:pt x="34" y="108"/>
                      <a:pt x="26" y="98"/>
                      <a:pt x="23" y="92"/>
                    </a:cubicBezTo>
                    <a:cubicBezTo>
                      <a:pt x="33" y="85"/>
                      <a:pt x="47" y="82"/>
                      <a:pt x="65" y="82"/>
                    </a:cubicBezTo>
                    <a:cubicBezTo>
                      <a:pt x="72" y="82"/>
                      <a:pt x="75" y="82"/>
                      <a:pt x="80" y="81"/>
                    </a:cubicBezTo>
                    <a:cubicBezTo>
                      <a:pt x="77" y="80"/>
                      <a:pt x="73" y="77"/>
                      <a:pt x="69" y="77"/>
                    </a:cubicBezTo>
                    <a:cubicBezTo>
                      <a:pt x="60" y="77"/>
                      <a:pt x="50" y="77"/>
                      <a:pt x="45" y="77"/>
                    </a:cubicBezTo>
                    <a:cubicBezTo>
                      <a:pt x="36" y="77"/>
                      <a:pt x="12" y="81"/>
                      <a:pt x="12" y="69"/>
                    </a:cubicBezTo>
                    <a:cubicBezTo>
                      <a:pt x="12" y="59"/>
                      <a:pt x="24" y="63"/>
                      <a:pt x="29" y="60"/>
                    </a:cubicBezTo>
                    <a:cubicBezTo>
                      <a:pt x="22" y="58"/>
                      <a:pt x="19" y="59"/>
                      <a:pt x="14" y="59"/>
                    </a:cubicBezTo>
                    <a:cubicBezTo>
                      <a:pt x="9" y="59"/>
                      <a:pt x="0" y="53"/>
                      <a:pt x="0" y="51"/>
                    </a:cubicBezTo>
                    <a:cubicBezTo>
                      <a:pt x="0" y="29"/>
                      <a:pt x="41" y="13"/>
                      <a:pt x="56" y="13"/>
                    </a:cubicBezTo>
                    <a:cubicBezTo>
                      <a:pt x="63" y="13"/>
                      <a:pt x="62" y="26"/>
                      <a:pt x="64" y="29"/>
                    </a:cubicBezTo>
                    <a:cubicBezTo>
                      <a:pt x="68" y="26"/>
                      <a:pt x="71" y="21"/>
                      <a:pt x="78" y="21"/>
                    </a:cubicBezTo>
                    <a:cubicBezTo>
                      <a:pt x="90" y="21"/>
                      <a:pt x="94" y="26"/>
                      <a:pt x="98" y="34"/>
                    </a:cubicBezTo>
                    <a:cubicBezTo>
                      <a:pt x="102" y="33"/>
                      <a:pt x="106" y="32"/>
                      <a:pt x="111" y="31"/>
                    </a:cubicBezTo>
                    <a:cubicBezTo>
                      <a:pt x="110" y="27"/>
                      <a:pt x="109" y="25"/>
                      <a:pt x="109" y="23"/>
                    </a:cubicBezTo>
                    <a:cubicBezTo>
                      <a:pt x="118" y="23"/>
                      <a:pt x="118" y="23"/>
                      <a:pt x="118" y="23"/>
                    </a:cubicBezTo>
                    <a:cubicBezTo>
                      <a:pt x="124" y="25"/>
                      <a:pt x="131" y="30"/>
                      <a:pt x="133" y="35"/>
                    </a:cubicBezTo>
                    <a:cubicBezTo>
                      <a:pt x="135" y="40"/>
                      <a:pt x="132" y="51"/>
                      <a:pt x="140" y="51"/>
                    </a:cubicBezTo>
                    <a:cubicBezTo>
                      <a:pt x="144" y="51"/>
                      <a:pt x="144" y="50"/>
                      <a:pt x="146" y="48"/>
                    </a:cubicBezTo>
                    <a:cubicBezTo>
                      <a:pt x="142" y="42"/>
                      <a:pt x="136" y="21"/>
                      <a:pt x="136" y="17"/>
                    </a:cubicBezTo>
                    <a:cubicBezTo>
                      <a:pt x="136" y="14"/>
                      <a:pt x="140" y="12"/>
                      <a:pt x="144" y="12"/>
                    </a:cubicBezTo>
                    <a:cubicBezTo>
                      <a:pt x="152" y="12"/>
                      <a:pt x="149" y="15"/>
                      <a:pt x="156" y="12"/>
                    </a:cubicBezTo>
                    <a:cubicBezTo>
                      <a:pt x="156" y="10"/>
                      <a:pt x="156" y="9"/>
                      <a:pt x="156" y="7"/>
                    </a:cubicBezTo>
                    <a:cubicBezTo>
                      <a:pt x="156" y="3"/>
                      <a:pt x="162" y="0"/>
                      <a:pt x="169" y="0"/>
                    </a:cubicBezTo>
                    <a:cubicBezTo>
                      <a:pt x="177" y="0"/>
                      <a:pt x="184" y="3"/>
                      <a:pt x="184" y="10"/>
                    </a:cubicBezTo>
                    <a:cubicBezTo>
                      <a:pt x="184" y="16"/>
                      <a:pt x="175" y="20"/>
                      <a:pt x="175" y="24"/>
                    </a:cubicBezTo>
                    <a:cubicBezTo>
                      <a:pt x="175" y="40"/>
                      <a:pt x="187" y="50"/>
                      <a:pt x="187" y="62"/>
                    </a:cubicBezTo>
                    <a:cubicBezTo>
                      <a:pt x="187" y="76"/>
                      <a:pt x="224" y="85"/>
                      <a:pt x="232" y="92"/>
                    </a:cubicBezTo>
                    <a:cubicBezTo>
                      <a:pt x="224" y="97"/>
                      <a:pt x="222" y="96"/>
                      <a:pt x="214" y="9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1" name="Google Shape;781;p32"/>
              <p:cNvSpPr/>
              <p:nvPr/>
            </p:nvSpPr>
            <p:spPr>
              <a:xfrm>
                <a:off x="2274888" y="1309688"/>
                <a:ext cx="173038" cy="114300"/>
              </a:xfrm>
              <a:custGeom>
                <a:rect b="b" l="l" r="r" t="t"/>
                <a:pathLst>
                  <a:path extrusionOk="0" h="86" w="130">
                    <a:moveTo>
                      <a:pt x="28" y="82"/>
                    </a:moveTo>
                    <a:cubicBezTo>
                      <a:pt x="26" y="82"/>
                      <a:pt x="23" y="75"/>
                      <a:pt x="22" y="73"/>
                    </a:cubicBezTo>
                    <a:cubicBezTo>
                      <a:pt x="18" y="68"/>
                      <a:pt x="0" y="69"/>
                      <a:pt x="0" y="64"/>
                    </a:cubicBezTo>
                    <a:cubicBezTo>
                      <a:pt x="0" y="49"/>
                      <a:pt x="22" y="37"/>
                      <a:pt x="22" y="21"/>
                    </a:cubicBezTo>
                    <a:cubicBezTo>
                      <a:pt x="22" y="17"/>
                      <a:pt x="16" y="10"/>
                      <a:pt x="16" y="5"/>
                    </a:cubicBezTo>
                    <a:cubicBezTo>
                      <a:pt x="27" y="1"/>
                      <a:pt x="32" y="5"/>
                      <a:pt x="42" y="5"/>
                    </a:cubicBezTo>
                    <a:cubicBezTo>
                      <a:pt x="48" y="5"/>
                      <a:pt x="52" y="0"/>
                      <a:pt x="60" y="2"/>
                    </a:cubicBezTo>
                    <a:cubicBezTo>
                      <a:pt x="70" y="5"/>
                      <a:pt x="74" y="10"/>
                      <a:pt x="84" y="11"/>
                    </a:cubicBezTo>
                    <a:cubicBezTo>
                      <a:pt x="88" y="15"/>
                      <a:pt x="93" y="10"/>
                      <a:pt x="99" y="10"/>
                    </a:cubicBezTo>
                    <a:cubicBezTo>
                      <a:pt x="108" y="10"/>
                      <a:pt x="130" y="19"/>
                      <a:pt x="130" y="29"/>
                    </a:cubicBezTo>
                    <a:cubicBezTo>
                      <a:pt x="130" y="34"/>
                      <a:pt x="106" y="37"/>
                      <a:pt x="102" y="38"/>
                    </a:cubicBezTo>
                    <a:cubicBezTo>
                      <a:pt x="88" y="43"/>
                      <a:pt x="69" y="61"/>
                      <a:pt x="69" y="71"/>
                    </a:cubicBezTo>
                    <a:cubicBezTo>
                      <a:pt x="69" y="75"/>
                      <a:pt x="38" y="86"/>
                      <a:pt x="35" y="86"/>
                    </a:cubicBezTo>
                    <a:cubicBezTo>
                      <a:pt x="32" y="86"/>
                      <a:pt x="30" y="82"/>
                      <a:pt x="28" y="8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2" name="Google Shape;782;p32"/>
              <p:cNvSpPr/>
              <p:nvPr/>
            </p:nvSpPr>
            <p:spPr>
              <a:xfrm>
                <a:off x="2413000" y="1228725"/>
                <a:ext cx="204788" cy="87313"/>
              </a:xfrm>
              <a:custGeom>
                <a:rect b="b" l="l" r="r" t="t"/>
                <a:pathLst>
                  <a:path extrusionOk="0" h="65" w="154">
                    <a:moveTo>
                      <a:pt x="53" y="65"/>
                    </a:moveTo>
                    <a:cubicBezTo>
                      <a:pt x="48" y="65"/>
                      <a:pt x="41" y="61"/>
                      <a:pt x="41" y="59"/>
                    </a:cubicBezTo>
                    <a:cubicBezTo>
                      <a:pt x="41" y="52"/>
                      <a:pt x="47" y="53"/>
                      <a:pt x="53" y="53"/>
                    </a:cubicBezTo>
                    <a:cubicBezTo>
                      <a:pt x="50" y="50"/>
                      <a:pt x="46" y="48"/>
                      <a:pt x="46" y="43"/>
                    </a:cubicBezTo>
                    <a:cubicBezTo>
                      <a:pt x="43" y="44"/>
                      <a:pt x="41" y="46"/>
                      <a:pt x="41" y="49"/>
                    </a:cubicBezTo>
                    <a:cubicBezTo>
                      <a:pt x="33" y="50"/>
                      <a:pt x="27" y="52"/>
                      <a:pt x="22" y="52"/>
                    </a:cubicBezTo>
                    <a:cubicBezTo>
                      <a:pt x="16" y="52"/>
                      <a:pt x="10" y="49"/>
                      <a:pt x="7" y="49"/>
                    </a:cubicBezTo>
                    <a:cubicBezTo>
                      <a:pt x="3" y="49"/>
                      <a:pt x="0" y="46"/>
                      <a:pt x="0" y="42"/>
                    </a:cubicBezTo>
                    <a:cubicBezTo>
                      <a:pt x="0" y="38"/>
                      <a:pt x="2" y="39"/>
                      <a:pt x="0" y="36"/>
                    </a:cubicBezTo>
                    <a:cubicBezTo>
                      <a:pt x="5" y="35"/>
                      <a:pt x="7" y="31"/>
                      <a:pt x="11" y="31"/>
                    </a:cubicBezTo>
                    <a:cubicBezTo>
                      <a:pt x="20" y="31"/>
                      <a:pt x="24" y="35"/>
                      <a:pt x="31" y="36"/>
                    </a:cubicBezTo>
                    <a:cubicBezTo>
                      <a:pt x="24" y="35"/>
                      <a:pt x="17" y="32"/>
                      <a:pt x="11" y="30"/>
                    </a:cubicBezTo>
                    <a:cubicBezTo>
                      <a:pt x="11" y="23"/>
                      <a:pt x="11" y="23"/>
                      <a:pt x="11" y="23"/>
                    </a:cubicBezTo>
                    <a:cubicBezTo>
                      <a:pt x="15" y="23"/>
                      <a:pt x="19" y="23"/>
                      <a:pt x="19" y="23"/>
                    </a:cubicBezTo>
                    <a:cubicBezTo>
                      <a:pt x="20" y="23"/>
                      <a:pt x="34" y="26"/>
                      <a:pt x="38" y="26"/>
                    </a:cubicBezTo>
                    <a:cubicBezTo>
                      <a:pt x="30" y="25"/>
                      <a:pt x="23" y="26"/>
                      <a:pt x="16" y="22"/>
                    </a:cubicBezTo>
                    <a:cubicBezTo>
                      <a:pt x="18" y="19"/>
                      <a:pt x="22" y="17"/>
                      <a:pt x="25" y="17"/>
                    </a:cubicBezTo>
                    <a:cubicBezTo>
                      <a:pt x="31" y="17"/>
                      <a:pt x="32" y="19"/>
                      <a:pt x="36" y="18"/>
                    </a:cubicBezTo>
                    <a:cubicBezTo>
                      <a:pt x="31" y="19"/>
                      <a:pt x="23" y="18"/>
                      <a:pt x="23" y="12"/>
                    </a:cubicBezTo>
                    <a:cubicBezTo>
                      <a:pt x="31" y="11"/>
                      <a:pt x="34" y="12"/>
                      <a:pt x="38" y="12"/>
                    </a:cubicBezTo>
                    <a:cubicBezTo>
                      <a:pt x="39" y="12"/>
                      <a:pt x="45" y="14"/>
                      <a:pt x="45" y="19"/>
                    </a:cubicBezTo>
                    <a:cubicBezTo>
                      <a:pt x="50" y="19"/>
                      <a:pt x="54" y="19"/>
                      <a:pt x="55" y="19"/>
                    </a:cubicBezTo>
                    <a:cubicBezTo>
                      <a:pt x="68" y="19"/>
                      <a:pt x="78" y="36"/>
                      <a:pt x="97" y="36"/>
                    </a:cubicBezTo>
                    <a:cubicBezTo>
                      <a:pt x="103" y="36"/>
                      <a:pt x="105" y="34"/>
                      <a:pt x="107" y="30"/>
                    </a:cubicBezTo>
                    <a:cubicBezTo>
                      <a:pt x="102" y="30"/>
                      <a:pt x="100" y="30"/>
                      <a:pt x="98" y="29"/>
                    </a:cubicBezTo>
                    <a:cubicBezTo>
                      <a:pt x="98" y="28"/>
                      <a:pt x="101" y="27"/>
                      <a:pt x="102" y="27"/>
                    </a:cubicBezTo>
                    <a:cubicBezTo>
                      <a:pt x="102" y="21"/>
                      <a:pt x="102" y="21"/>
                      <a:pt x="102" y="21"/>
                    </a:cubicBezTo>
                    <a:cubicBezTo>
                      <a:pt x="99" y="21"/>
                      <a:pt x="91" y="19"/>
                      <a:pt x="91" y="15"/>
                    </a:cubicBezTo>
                    <a:cubicBezTo>
                      <a:pt x="91" y="7"/>
                      <a:pt x="103" y="4"/>
                      <a:pt x="107" y="0"/>
                    </a:cubicBezTo>
                    <a:cubicBezTo>
                      <a:pt x="110" y="2"/>
                      <a:pt x="113" y="4"/>
                      <a:pt x="116" y="4"/>
                    </a:cubicBezTo>
                    <a:cubicBezTo>
                      <a:pt x="115" y="7"/>
                      <a:pt x="116" y="8"/>
                      <a:pt x="116" y="9"/>
                    </a:cubicBezTo>
                    <a:cubicBezTo>
                      <a:pt x="116" y="16"/>
                      <a:pt x="124" y="26"/>
                      <a:pt x="132" y="26"/>
                    </a:cubicBezTo>
                    <a:cubicBezTo>
                      <a:pt x="136" y="26"/>
                      <a:pt x="139" y="20"/>
                      <a:pt x="144" y="20"/>
                    </a:cubicBezTo>
                    <a:cubicBezTo>
                      <a:pt x="150" y="20"/>
                      <a:pt x="154" y="26"/>
                      <a:pt x="154" y="31"/>
                    </a:cubicBezTo>
                    <a:cubicBezTo>
                      <a:pt x="154" y="37"/>
                      <a:pt x="144" y="51"/>
                      <a:pt x="140" y="52"/>
                    </a:cubicBezTo>
                    <a:cubicBezTo>
                      <a:pt x="137" y="53"/>
                      <a:pt x="111" y="50"/>
                      <a:pt x="111" y="51"/>
                    </a:cubicBezTo>
                    <a:cubicBezTo>
                      <a:pt x="111" y="52"/>
                      <a:pt x="83" y="58"/>
                      <a:pt x="82" y="59"/>
                    </a:cubicBezTo>
                    <a:cubicBezTo>
                      <a:pt x="73" y="62"/>
                      <a:pt x="64" y="65"/>
                      <a:pt x="53" y="6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3" name="Google Shape;783;p32"/>
              <p:cNvSpPr/>
              <p:nvPr/>
            </p:nvSpPr>
            <p:spPr>
              <a:xfrm>
                <a:off x="2382838" y="1260475"/>
                <a:ext cx="28575" cy="20638"/>
              </a:xfrm>
              <a:custGeom>
                <a:rect b="b" l="l" r="r" t="t"/>
                <a:pathLst>
                  <a:path extrusionOk="0" h="16" w="21">
                    <a:moveTo>
                      <a:pt x="8" y="16"/>
                    </a:moveTo>
                    <a:cubicBezTo>
                      <a:pt x="4" y="16"/>
                      <a:pt x="0" y="14"/>
                      <a:pt x="0" y="11"/>
                    </a:cubicBezTo>
                    <a:cubicBezTo>
                      <a:pt x="0" y="3"/>
                      <a:pt x="16" y="0"/>
                      <a:pt x="21" y="0"/>
                    </a:cubicBezTo>
                    <a:cubicBezTo>
                      <a:pt x="20" y="7"/>
                      <a:pt x="13" y="16"/>
                      <a:pt x="8" y="1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4" name="Google Shape;784;p32"/>
              <p:cNvSpPr/>
              <p:nvPr/>
            </p:nvSpPr>
            <p:spPr>
              <a:xfrm>
                <a:off x="2457450" y="1230313"/>
                <a:ext cx="22225" cy="7938"/>
              </a:xfrm>
              <a:custGeom>
                <a:rect b="b" l="l" r="r" t="t"/>
                <a:pathLst>
                  <a:path extrusionOk="0" h="6" w="16">
                    <a:moveTo>
                      <a:pt x="6" y="6"/>
                    </a:moveTo>
                    <a:cubicBezTo>
                      <a:pt x="4" y="6"/>
                      <a:pt x="0" y="4"/>
                      <a:pt x="0" y="0"/>
                    </a:cubicBezTo>
                    <a:cubicBezTo>
                      <a:pt x="16" y="0"/>
                      <a:pt x="16" y="0"/>
                      <a:pt x="16" y="0"/>
                    </a:cubicBezTo>
                    <a:cubicBezTo>
                      <a:pt x="16" y="6"/>
                      <a:pt x="16" y="6"/>
                      <a:pt x="16" y="6"/>
                    </a:cubicBezTo>
                    <a:cubicBezTo>
                      <a:pt x="14" y="6"/>
                      <a:pt x="6" y="6"/>
                      <a:pt x="6"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5" name="Google Shape;785;p32"/>
              <p:cNvSpPr/>
              <p:nvPr/>
            </p:nvSpPr>
            <p:spPr>
              <a:xfrm>
                <a:off x="2324100" y="1203325"/>
                <a:ext cx="117475" cy="65088"/>
              </a:xfrm>
              <a:custGeom>
                <a:rect b="b" l="l" r="r" t="t"/>
                <a:pathLst>
                  <a:path extrusionOk="0" h="49" w="88">
                    <a:moveTo>
                      <a:pt x="88" y="8"/>
                    </a:moveTo>
                    <a:cubicBezTo>
                      <a:pt x="88" y="11"/>
                      <a:pt x="86" y="14"/>
                      <a:pt x="82" y="15"/>
                    </a:cubicBezTo>
                    <a:cubicBezTo>
                      <a:pt x="83" y="19"/>
                      <a:pt x="86" y="20"/>
                      <a:pt x="86" y="24"/>
                    </a:cubicBezTo>
                    <a:cubicBezTo>
                      <a:pt x="67" y="38"/>
                      <a:pt x="67" y="38"/>
                      <a:pt x="67" y="38"/>
                    </a:cubicBezTo>
                    <a:cubicBezTo>
                      <a:pt x="60" y="38"/>
                      <a:pt x="60" y="28"/>
                      <a:pt x="56" y="26"/>
                    </a:cubicBezTo>
                    <a:cubicBezTo>
                      <a:pt x="55" y="33"/>
                      <a:pt x="48" y="40"/>
                      <a:pt x="41" y="39"/>
                    </a:cubicBezTo>
                    <a:cubicBezTo>
                      <a:pt x="40" y="44"/>
                      <a:pt x="37" y="49"/>
                      <a:pt x="32" y="49"/>
                    </a:cubicBezTo>
                    <a:cubicBezTo>
                      <a:pt x="28" y="49"/>
                      <a:pt x="25" y="44"/>
                      <a:pt x="24" y="42"/>
                    </a:cubicBezTo>
                    <a:cubicBezTo>
                      <a:pt x="19" y="45"/>
                      <a:pt x="16" y="42"/>
                      <a:pt x="12" y="42"/>
                    </a:cubicBezTo>
                    <a:cubicBezTo>
                      <a:pt x="9" y="42"/>
                      <a:pt x="8" y="45"/>
                      <a:pt x="4" y="46"/>
                    </a:cubicBezTo>
                    <a:cubicBezTo>
                      <a:pt x="4" y="43"/>
                      <a:pt x="0" y="41"/>
                      <a:pt x="0" y="39"/>
                    </a:cubicBezTo>
                    <a:cubicBezTo>
                      <a:pt x="0" y="38"/>
                      <a:pt x="8" y="32"/>
                      <a:pt x="10" y="31"/>
                    </a:cubicBezTo>
                    <a:cubicBezTo>
                      <a:pt x="17" y="28"/>
                      <a:pt x="23" y="27"/>
                      <a:pt x="31" y="23"/>
                    </a:cubicBezTo>
                    <a:cubicBezTo>
                      <a:pt x="39" y="18"/>
                      <a:pt x="41" y="6"/>
                      <a:pt x="54" y="6"/>
                    </a:cubicBezTo>
                    <a:cubicBezTo>
                      <a:pt x="57" y="6"/>
                      <a:pt x="58" y="7"/>
                      <a:pt x="62" y="7"/>
                    </a:cubicBezTo>
                    <a:cubicBezTo>
                      <a:pt x="62" y="7"/>
                      <a:pt x="88" y="0"/>
                      <a:pt x="88" y="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6" name="Google Shape;786;p32"/>
              <p:cNvSpPr/>
              <p:nvPr/>
            </p:nvSpPr>
            <p:spPr>
              <a:xfrm>
                <a:off x="2481263" y="1162050"/>
                <a:ext cx="66675" cy="20638"/>
              </a:xfrm>
              <a:custGeom>
                <a:rect b="b" l="l" r="r" t="t"/>
                <a:pathLst>
                  <a:path extrusionOk="0" h="15" w="50">
                    <a:moveTo>
                      <a:pt x="20" y="15"/>
                    </a:moveTo>
                    <a:cubicBezTo>
                      <a:pt x="14" y="15"/>
                      <a:pt x="13" y="12"/>
                      <a:pt x="9" y="12"/>
                    </a:cubicBezTo>
                    <a:cubicBezTo>
                      <a:pt x="5" y="12"/>
                      <a:pt x="3" y="15"/>
                      <a:pt x="0" y="15"/>
                    </a:cubicBezTo>
                    <a:cubicBezTo>
                      <a:pt x="0" y="9"/>
                      <a:pt x="26" y="0"/>
                      <a:pt x="32" y="0"/>
                    </a:cubicBezTo>
                    <a:cubicBezTo>
                      <a:pt x="41" y="0"/>
                      <a:pt x="49" y="5"/>
                      <a:pt x="50" y="11"/>
                    </a:cubicBezTo>
                    <a:cubicBezTo>
                      <a:pt x="47" y="12"/>
                      <a:pt x="44" y="15"/>
                      <a:pt x="39" y="15"/>
                    </a:cubicBezTo>
                    <a:cubicBezTo>
                      <a:pt x="27" y="15"/>
                      <a:pt x="29" y="15"/>
                      <a:pt x="20" y="1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7" name="Google Shape;787;p32"/>
              <p:cNvSpPr/>
              <p:nvPr/>
            </p:nvSpPr>
            <p:spPr>
              <a:xfrm>
                <a:off x="2482850" y="1185863"/>
                <a:ext cx="58738" cy="30163"/>
              </a:xfrm>
              <a:custGeom>
                <a:rect b="b" l="l" r="r" t="t"/>
                <a:pathLst>
                  <a:path extrusionOk="0" h="23" w="44">
                    <a:moveTo>
                      <a:pt x="38" y="10"/>
                    </a:moveTo>
                    <a:cubicBezTo>
                      <a:pt x="38" y="19"/>
                      <a:pt x="24" y="23"/>
                      <a:pt x="14" y="23"/>
                    </a:cubicBezTo>
                    <a:cubicBezTo>
                      <a:pt x="8" y="23"/>
                      <a:pt x="0" y="15"/>
                      <a:pt x="0" y="11"/>
                    </a:cubicBezTo>
                    <a:cubicBezTo>
                      <a:pt x="0" y="1"/>
                      <a:pt x="27" y="0"/>
                      <a:pt x="36" y="0"/>
                    </a:cubicBezTo>
                    <a:cubicBezTo>
                      <a:pt x="41" y="0"/>
                      <a:pt x="43" y="3"/>
                      <a:pt x="44" y="5"/>
                    </a:cubicBezTo>
                    <a:cubicBezTo>
                      <a:pt x="39" y="9"/>
                      <a:pt x="32" y="10"/>
                      <a:pt x="25" y="10"/>
                    </a:cubicBezTo>
                    <a:lnTo>
                      <a:pt x="38" y="1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8" name="Google Shape;788;p32"/>
              <p:cNvSpPr/>
              <p:nvPr/>
            </p:nvSpPr>
            <p:spPr>
              <a:xfrm>
                <a:off x="2454275" y="1181100"/>
                <a:ext cx="20638" cy="22225"/>
              </a:xfrm>
              <a:custGeom>
                <a:rect b="b" l="l" r="r" t="t"/>
                <a:pathLst>
                  <a:path extrusionOk="0" h="17" w="15">
                    <a:moveTo>
                      <a:pt x="15" y="12"/>
                    </a:moveTo>
                    <a:cubicBezTo>
                      <a:pt x="13" y="15"/>
                      <a:pt x="12" y="17"/>
                      <a:pt x="9" y="17"/>
                    </a:cubicBezTo>
                    <a:cubicBezTo>
                      <a:pt x="5" y="17"/>
                      <a:pt x="0" y="13"/>
                      <a:pt x="0" y="11"/>
                    </a:cubicBezTo>
                    <a:cubicBezTo>
                      <a:pt x="0" y="0"/>
                      <a:pt x="12" y="11"/>
                      <a:pt x="15"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89" name="Google Shape;789;p32"/>
              <p:cNvSpPr/>
              <p:nvPr/>
            </p:nvSpPr>
            <p:spPr>
              <a:xfrm>
                <a:off x="2671763" y="1335088"/>
                <a:ext cx="100013" cy="80963"/>
              </a:xfrm>
              <a:custGeom>
                <a:rect b="b" l="l" r="r" t="t"/>
                <a:pathLst>
                  <a:path extrusionOk="0" h="61" w="75">
                    <a:moveTo>
                      <a:pt x="66" y="23"/>
                    </a:moveTo>
                    <a:cubicBezTo>
                      <a:pt x="66" y="29"/>
                      <a:pt x="65" y="25"/>
                      <a:pt x="65" y="30"/>
                    </a:cubicBezTo>
                    <a:cubicBezTo>
                      <a:pt x="67" y="30"/>
                      <a:pt x="72" y="31"/>
                      <a:pt x="75" y="32"/>
                    </a:cubicBezTo>
                    <a:cubicBezTo>
                      <a:pt x="73" y="56"/>
                      <a:pt x="72" y="49"/>
                      <a:pt x="57" y="55"/>
                    </a:cubicBezTo>
                    <a:cubicBezTo>
                      <a:pt x="53" y="56"/>
                      <a:pt x="53" y="61"/>
                      <a:pt x="49" y="61"/>
                    </a:cubicBezTo>
                    <a:cubicBezTo>
                      <a:pt x="42" y="61"/>
                      <a:pt x="42" y="56"/>
                      <a:pt x="39" y="54"/>
                    </a:cubicBezTo>
                    <a:cubicBezTo>
                      <a:pt x="27" y="41"/>
                      <a:pt x="13" y="43"/>
                      <a:pt x="0" y="30"/>
                    </a:cubicBezTo>
                    <a:cubicBezTo>
                      <a:pt x="0" y="23"/>
                      <a:pt x="0" y="23"/>
                      <a:pt x="0" y="23"/>
                    </a:cubicBezTo>
                    <a:cubicBezTo>
                      <a:pt x="6" y="23"/>
                      <a:pt x="12" y="28"/>
                      <a:pt x="20" y="28"/>
                    </a:cubicBezTo>
                    <a:cubicBezTo>
                      <a:pt x="24" y="28"/>
                      <a:pt x="23" y="28"/>
                      <a:pt x="27" y="28"/>
                    </a:cubicBezTo>
                    <a:cubicBezTo>
                      <a:pt x="27" y="16"/>
                      <a:pt x="27" y="16"/>
                      <a:pt x="27" y="16"/>
                    </a:cubicBezTo>
                    <a:cubicBezTo>
                      <a:pt x="21" y="15"/>
                      <a:pt x="12" y="16"/>
                      <a:pt x="12" y="11"/>
                    </a:cubicBezTo>
                    <a:cubicBezTo>
                      <a:pt x="12" y="9"/>
                      <a:pt x="15" y="8"/>
                      <a:pt x="16" y="7"/>
                    </a:cubicBezTo>
                    <a:cubicBezTo>
                      <a:pt x="23" y="0"/>
                      <a:pt x="32" y="2"/>
                      <a:pt x="42" y="2"/>
                    </a:cubicBezTo>
                    <a:cubicBezTo>
                      <a:pt x="50" y="2"/>
                      <a:pt x="60" y="2"/>
                      <a:pt x="60" y="2"/>
                    </a:cubicBezTo>
                    <a:cubicBezTo>
                      <a:pt x="61" y="2"/>
                      <a:pt x="64" y="4"/>
                      <a:pt x="64" y="6"/>
                    </a:cubicBezTo>
                    <a:cubicBezTo>
                      <a:pt x="64" y="15"/>
                      <a:pt x="53" y="18"/>
                      <a:pt x="50" y="22"/>
                    </a:cubicBezTo>
                    <a:cubicBezTo>
                      <a:pt x="53" y="22"/>
                      <a:pt x="66" y="18"/>
                      <a:pt x="66" y="2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0" name="Google Shape;790;p32"/>
              <p:cNvSpPr/>
              <p:nvPr/>
            </p:nvSpPr>
            <p:spPr>
              <a:xfrm>
                <a:off x="2636838" y="1236663"/>
                <a:ext cx="111125" cy="60325"/>
              </a:xfrm>
              <a:custGeom>
                <a:rect b="b" l="l" r="r" t="t"/>
                <a:pathLst>
                  <a:path extrusionOk="0" h="45" w="84">
                    <a:moveTo>
                      <a:pt x="4" y="11"/>
                    </a:moveTo>
                    <a:cubicBezTo>
                      <a:pt x="2" y="9"/>
                      <a:pt x="0" y="6"/>
                      <a:pt x="0" y="2"/>
                    </a:cubicBezTo>
                    <a:cubicBezTo>
                      <a:pt x="1" y="2"/>
                      <a:pt x="3" y="2"/>
                      <a:pt x="5" y="2"/>
                    </a:cubicBezTo>
                    <a:cubicBezTo>
                      <a:pt x="18" y="2"/>
                      <a:pt x="24" y="24"/>
                      <a:pt x="38" y="20"/>
                    </a:cubicBezTo>
                    <a:cubicBezTo>
                      <a:pt x="35" y="18"/>
                      <a:pt x="31" y="15"/>
                      <a:pt x="29" y="13"/>
                    </a:cubicBezTo>
                    <a:cubicBezTo>
                      <a:pt x="29" y="8"/>
                      <a:pt x="29" y="8"/>
                      <a:pt x="29" y="8"/>
                    </a:cubicBezTo>
                    <a:cubicBezTo>
                      <a:pt x="39" y="8"/>
                      <a:pt x="43" y="17"/>
                      <a:pt x="54" y="17"/>
                    </a:cubicBezTo>
                    <a:cubicBezTo>
                      <a:pt x="54" y="8"/>
                      <a:pt x="54" y="8"/>
                      <a:pt x="54" y="8"/>
                    </a:cubicBezTo>
                    <a:cubicBezTo>
                      <a:pt x="46" y="8"/>
                      <a:pt x="40" y="8"/>
                      <a:pt x="38" y="1"/>
                    </a:cubicBezTo>
                    <a:cubicBezTo>
                      <a:pt x="41" y="0"/>
                      <a:pt x="43" y="1"/>
                      <a:pt x="46" y="1"/>
                    </a:cubicBezTo>
                    <a:cubicBezTo>
                      <a:pt x="53" y="1"/>
                      <a:pt x="58" y="5"/>
                      <a:pt x="66" y="5"/>
                    </a:cubicBezTo>
                    <a:cubicBezTo>
                      <a:pt x="69" y="5"/>
                      <a:pt x="71" y="2"/>
                      <a:pt x="75" y="2"/>
                    </a:cubicBezTo>
                    <a:cubicBezTo>
                      <a:pt x="83" y="2"/>
                      <a:pt x="84" y="6"/>
                      <a:pt x="84" y="13"/>
                    </a:cubicBezTo>
                    <a:cubicBezTo>
                      <a:pt x="84" y="23"/>
                      <a:pt x="78" y="28"/>
                      <a:pt x="80" y="41"/>
                    </a:cubicBezTo>
                    <a:cubicBezTo>
                      <a:pt x="73" y="43"/>
                      <a:pt x="64" y="43"/>
                      <a:pt x="62" y="43"/>
                    </a:cubicBezTo>
                    <a:cubicBezTo>
                      <a:pt x="60" y="43"/>
                      <a:pt x="48" y="45"/>
                      <a:pt x="48" y="41"/>
                    </a:cubicBezTo>
                    <a:cubicBezTo>
                      <a:pt x="48" y="39"/>
                      <a:pt x="50" y="37"/>
                      <a:pt x="51" y="36"/>
                    </a:cubicBezTo>
                    <a:cubicBezTo>
                      <a:pt x="51" y="35"/>
                      <a:pt x="51" y="33"/>
                      <a:pt x="51" y="32"/>
                    </a:cubicBezTo>
                    <a:cubicBezTo>
                      <a:pt x="51" y="28"/>
                      <a:pt x="60" y="28"/>
                      <a:pt x="62" y="25"/>
                    </a:cubicBezTo>
                    <a:cubicBezTo>
                      <a:pt x="61" y="24"/>
                      <a:pt x="59" y="24"/>
                      <a:pt x="57" y="24"/>
                    </a:cubicBezTo>
                    <a:cubicBezTo>
                      <a:pt x="49" y="24"/>
                      <a:pt x="34" y="28"/>
                      <a:pt x="25" y="28"/>
                    </a:cubicBezTo>
                    <a:cubicBezTo>
                      <a:pt x="22" y="28"/>
                      <a:pt x="20" y="26"/>
                      <a:pt x="20" y="23"/>
                    </a:cubicBezTo>
                    <a:cubicBezTo>
                      <a:pt x="13" y="23"/>
                      <a:pt x="13" y="23"/>
                      <a:pt x="13" y="23"/>
                    </a:cubicBezTo>
                    <a:cubicBezTo>
                      <a:pt x="12" y="19"/>
                      <a:pt x="12" y="19"/>
                      <a:pt x="12" y="19"/>
                    </a:cubicBezTo>
                    <a:cubicBezTo>
                      <a:pt x="7" y="20"/>
                      <a:pt x="4" y="17"/>
                      <a:pt x="1" y="14"/>
                    </a:cubicBezTo>
                    <a:cubicBezTo>
                      <a:pt x="1" y="6"/>
                      <a:pt x="1" y="6"/>
                      <a:pt x="1" y="6"/>
                    </a:cubicBezTo>
                    <a:lnTo>
                      <a:pt x="4" y="1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1" name="Google Shape;791;p32"/>
              <p:cNvSpPr/>
              <p:nvPr/>
            </p:nvSpPr>
            <p:spPr>
              <a:xfrm>
                <a:off x="2720975" y="1462088"/>
                <a:ext cx="65088" cy="38100"/>
              </a:xfrm>
              <a:custGeom>
                <a:rect b="b" l="l" r="r" t="t"/>
                <a:pathLst>
                  <a:path extrusionOk="0" h="29" w="49">
                    <a:moveTo>
                      <a:pt x="38" y="29"/>
                    </a:moveTo>
                    <a:cubicBezTo>
                      <a:pt x="32" y="29"/>
                      <a:pt x="0" y="17"/>
                      <a:pt x="0" y="16"/>
                    </a:cubicBezTo>
                    <a:cubicBezTo>
                      <a:pt x="0" y="12"/>
                      <a:pt x="8" y="14"/>
                      <a:pt x="9" y="14"/>
                    </a:cubicBezTo>
                    <a:cubicBezTo>
                      <a:pt x="15" y="12"/>
                      <a:pt x="13" y="0"/>
                      <a:pt x="22" y="0"/>
                    </a:cubicBezTo>
                    <a:cubicBezTo>
                      <a:pt x="28" y="0"/>
                      <a:pt x="46" y="16"/>
                      <a:pt x="49" y="22"/>
                    </a:cubicBezTo>
                    <a:cubicBezTo>
                      <a:pt x="45" y="25"/>
                      <a:pt x="43" y="29"/>
                      <a:pt x="38" y="2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2" name="Google Shape;792;p32"/>
              <p:cNvSpPr/>
              <p:nvPr/>
            </p:nvSpPr>
            <p:spPr>
              <a:xfrm>
                <a:off x="2784475" y="1323975"/>
                <a:ext cx="85725" cy="69850"/>
              </a:xfrm>
              <a:custGeom>
                <a:rect b="b" l="l" r="r" t="t"/>
                <a:pathLst>
                  <a:path extrusionOk="0" h="53" w="65">
                    <a:moveTo>
                      <a:pt x="65" y="11"/>
                    </a:moveTo>
                    <a:cubicBezTo>
                      <a:pt x="65" y="12"/>
                      <a:pt x="57" y="18"/>
                      <a:pt x="57" y="18"/>
                    </a:cubicBezTo>
                    <a:cubicBezTo>
                      <a:pt x="51" y="26"/>
                      <a:pt x="45" y="35"/>
                      <a:pt x="32" y="35"/>
                    </a:cubicBezTo>
                    <a:cubicBezTo>
                      <a:pt x="22" y="35"/>
                      <a:pt x="22" y="30"/>
                      <a:pt x="20" y="38"/>
                    </a:cubicBezTo>
                    <a:cubicBezTo>
                      <a:pt x="25" y="38"/>
                      <a:pt x="25" y="38"/>
                      <a:pt x="25" y="38"/>
                    </a:cubicBezTo>
                    <a:cubicBezTo>
                      <a:pt x="24" y="46"/>
                      <a:pt x="21" y="48"/>
                      <a:pt x="15" y="53"/>
                    </a:cubicBezTo>
                    <a:cubicBezTo>
                      <a:pt x="6" y="53"/>
                      <a:pt x="6" y="53"/>
                      <a:pt x="6" y="53"/>
                    </a:cubicBezTo>
                    <a:cubicBezTo>
                      <a:pt x="6" y="47"/>
                      <a:pt x="6" y="42"/>
                      <a:pt x="7" y="40"/>
                    </a:cubicBezTo>
                    <a:cubicBezTo>
                      <a:pt x="0" y="33"/>
                      <a:pt x="3" y="27"/>
                      <a:pt x="0" y="19"/>
                    </a:cubicBezTo>
                    <a:cubicBezTo>
                      <a:pt x="0" y="11"/>
                      <a:pt x="0" y="11"/>
                      <a:pt x="0" y="11"/>
                    </a:cubicBezTo>
                    <a:cubicBezTo>
                      <a:pt x="3" y="11"/>
                      <a:pt x="8" y="11"/>
                      <a:pt x="10" y="11"/>
                    </a:cubicBezTo>
                    <a:cubicBezTo>
                      <a:pt x="9" y="11"/>
                      <a:pt x="10" y="8"/>
                      <a:pt x="10" y="7"/>
                    </a:cubicBezTo>
                    <a:cubicBezTo>
                      <a:pt x="10" y="6"/>
                      <a:pt x="13" y="0"/>
                      <a:pt x="22" y="0"/>
                    </a:cubicBezTo>
                    <a:cubicBezTo>
                      <a:pt x="37" y="0"/>
                      <a:pt x="49" y="5"/>
                      <a:pt x="65" y="5"/>
                    </a:cubicBezTo>
                    <a:cubicBezTo>
                      <a:pt x="65" y="8"/>
                      <a:pt x="65" y="9"/>
                      <a:pt x="65" y="1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3" name="Google Shape;793;p32"/>
              <p:cNvSpPr/>
              <p:nvPr/>
            </p:nvSpPr>
            <p:spPr>
              <a:xfrm>
                <a:off x="2608263" y="1198563"/>
                <a:ext cx="28575" cy="23813"/>
              </a:xfrm>
              <a:custGeom>
                <a:rect b="b" l="l" r="r" t="t"/>
                <a:pathLst>
                  <a:path extrusionOk="0" h="18" w="21">
                    <a:moveTo>
                      <a:pt x="21" y="12"/>
                    </a:moveTo>
                    <a:cubicBezTo>
                      <a:pt x="21" y="16"/>
                      <a:pt x="18" y="18"/>
                      <a:pt x="15" y="18"/>
                    </a:cubicBezTo>
                    <a:cubicBezTo>
                      <a:pt x="10" y="18"/>
                      <a:pt x="0" y="6"/>
                      <a:pt x="0" y="0"/>
                    </a:cubicBezTo>
                    <a:cubicBezTo>
                      <a:pt x="11" y="0"/>
                      <a:pt x="12" y="9"/>
                      <a:pt x="21"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4" name="Google Shape;794;p32"/>
              <p:cNvSpPr/>
              <p:nvPr/>
            </p:nvSpPr>
            <p:spPr>
              <a:xfrm>
                <a:off x="2625725" y="1277938"/>
                <a:ext cx="19050" cy="15875"/>
              </a:xfrm>
              <a:custGeom>
                <a:rect b="b" l="l" r="r" t="t"/>
                <a:pathLst>
                  <a:path extrusionOk="0" h="12" w="15">
                    <a:moveTo>
                      <a:pt x="12" y="0"/>
                    </a:moveTo>
                    <a:cubicBezTo>
                      <a:pt x="13" y="2"/>
                      <a:pt x="15" y="3"/>
                      <a:pt x="15" y="6"/>
                    </a:cubicBezTo>
                    <a:cubicBezTo>
                      <a:pt x="15" y="12"/>
                      <a:pt x="11" y="12"/>
                      <a:pt x="9" y="12"/>
                    </a:cubicBezTo>
                    <a:cubicBezTo>
                      <a:pt x="4" y="12"/>
                      <a:pt x="3" y="11"/>
                      <a:pt x="0" y="12"/>
                    </a:cubicBezTo>
                    <a:cubicBezTo>
                      <a:pt x="2" y="4"/>
                      <a:pt x="6" y="2"/>
                      <a:pt x="12"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5" name="Google Shape;795;p32"/>
              <p:cNvSpPr/>
              <p:nvPr/>
            </p:nvSpPr>
            <p:spPr>
              <a:xfrm>
                <a:off x="2614613" y="1139825"/>
                <a:ext cx="109538" cy="57150"/>
              </a:xfrm>
              <a:custGeom>
                <a:rect b="b" l="l" r="r" t="t"/>
                <a:pathLst>
                  <a:path extrusionOk="0" h="43" w="82">
                    <a:moveTo>
                      <a:pt x="54" y="32"/>
                    </a:moveTo>
                    <a:cubicBezTo>
                      <a:pt x="46" y="32"/>
                      <a:pt x="41" y="29"/>
                      <a:pt x="33" y="30"/>
                    </a:cubicBezTo>
                    <a:cubicBezTo>
                      <a:pt x="31" y="26"/>
                      <a:pt x="25" y="29"/>
                      <a:pt x="19" y="29"/>
                    </a:cubicBezTo>
                    <a:cubicBezTo>
                      <a:pt x="13" y="29"/>
                      <a:pt x="11" y="29"/>
                      <a:pt x="7" y="25"/>
                    </a:cubicBezTo>
                    <a:cubicBezTo>
                      <a:pt x="11" y="21"/>
                      <a:pt x="15" y="22"/>
                      <a:pt x="20" y="20"/>
                    </a:cubicBezTo>
                    <a:cubicBezTo>
                      <a:pt x="19" y="18"/>
                      <a:pt x="19" y="16"/>
                      <a:pt x="20" y="15"/>
                    </a:cubicBezTo>
                    <a:cubicBezTo>
                      <a:pt x="10" y="15"/>
                      <a:pt x="8" y="17"/>
                      <a:pt x="5" y="15"/>
                    </a:cubicBezTo>
                    <a:cubicBezTo>
                      <a:pt x="6" y="14"/>
                      <a:pt x="7" y="12"/>
                      <a:pt x="8" y="10"/>
                    </a:cubicBezTo>
                    <a:cubicBezTo>
                      <a:pt x="2" y="10"/>
                      <a:pt x="0" y="9"/>
                      <a:pt x="0" y="3"/>
                    </a:cubicBezTo>
                    <a:cubicBezTo>
                      <a:pt x="6" y="3"/>
                      <a:pt x="9" y="0"/>
                      <a:pt x="14" y="0"/>
                    </a:cubicBezTo>
                    <a:cubicBezTo>
                      <a:pt x="24" y="0"/>
                      <a:pt x="26" y="8"/>
                      <a:pt x="31" y="8"/>
                    </a:cubicBezTo>
                    <a:cubicBezTo>
                      <a:pt x="35" y="8"/>
                      <a:pt x="36" y="4"/>
                      <a:pt x="40" y="4"/>
                    </a:cubicBezTo>
                    <a:cubicBezTo>
                      <a:pt x="49" y="4"/>
                      <a:pt x="48" y="15"/>
                      <a:pt x="53" y="15"/>
                    </a:cubicBezTo>
                    <a:cubicBezTo>
                      <a:pt x="56" y="15"/>
                      <a:pt x="57" y="11"/>
                      <a:pt x="60" y="11"/>
                    </a:cubicBezTo>
                    <a:cubicBezTo>
                      <a:pt x="66" y="11"/>
                      <a:pt x="71" y="19"/>
                      <a:pt x="73" y="21"/>
                    </a:cubicBezTo>
                    <a:cubicBezTo>
                      <a:pt x="72" y="22"/>
                      <a:pt x="70" y="24"/>
                      <a:pt x="70" y="26"/>
                    </a:cubicBezTo>
                    <a:cubicBezTo>
                      <a:pt x="73" y="29"/>
                      <a:pt x="82" y="33"/>
                      <a:pt x="82" y="37"/>
                    </a:cubicBezTo>
                    <a:cubicBezTo>
                      <a:pt x="82" y="42"/>
                      <a:pt x="77" y="43"/>
                      <a:pt x="74" y="43"/>
                    </a:cubicBezTo>
                    <a:cubicBezTo>
                      <a:pt x="63" y="43"/>
                      <a:pt x="64" y="32"/>
                      <a:pt x="54" y="3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6" name="Google Shape;796;p32"/>
              <p:cNvSpPr/>
              <p:nvPr/>
            </p:nvSpPr>
            <p:spPr>
              <a:xfrm>
                <a:off x="2657475" y="1189038"/>
                <a:ext cx="30163" cy="9525"/>
              </a:xfrm>
              <a:custGeom>
                <a:rect b="b" l="l" r="r" t="t"/>
                <a:pathLst>
                  <a:path extrusionOk="0" h="7" w="23">
                    <a:moveTo>
                      <a:pt x="8" y="7"/>
                    </a:moveTo>
                    <a:cubicBezTo>
                      <a:pt x="0" y="7"/>
                      <a:pt x="11" y="0"/>
                      <a:pt x="12" y="0"/>
                    </a:cubicBezTo>
                    <a:cubicBezTo>
                      <a:pt x="17" y="0"/>
                      <a:pt x="19" y="3"/>
                      <a:pt x="23" y="4"/>
                    </a:cubicBezTo>
                    <a:cubicBezTo>
                      <a:pt x="20" y="7"/>
                      <a:pt x="15" y="7"/>
                      <a:pt x="8" y="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7" name="Google Shape;797;p32"/>
              <p:cNvSpPr/>
              <p:nvPr/>
            </p:nvSpPr>
            <p:spPr>
              <a:xfrm>
                <a:off x="2765425" y="1223963"/>
                <a:ext cx="287338" cy="90488"/>
              </a:xfrm>
              <a:custGeom>
                <a:rect b="b" l="l" r="r" t="t"/>
                <a:pathLst>
                  <a:path extrusionOk="0" h="68" w="216">
                    <a:moveTo>
                      <a:pt x="215" y="45"/>
                    </a:moveTo>
                    <a:cubicBezTo>
                      <a:pt x="213" y="46"/>
                      <a:pt x="211" y="48"/>
                      <a:pt x="210" y="51"/>
                    </a:cubicBezTo>
                    <a:cubicBezTo>
                      <a:pt x="213" y="52"/>
                      <a:pt x="216" y="52"/>
                      <a:pt x="216" y="52"/>
                    </a:cubicBezTo>
                    <a:cubicBezTo>
                      <a:pt x="215" y="67"/>
                      <a:pt x="195" y="67"/>
                      <a:pt x="179" y="67"/>
                    </a:cubicBezTo>
                    <a:cubicBezTo>
                      <a:pt x="174" y="67"/>
                      <a:pt x="171" y="64"/>
                      <a:pt x="170" y="60"/>
                    </a:cubicBezTo>
                    <a:cubicBezTo>
                      <a:pt x="164" y="61"/>
                      <a:pt x="163" y="64"/>
                      <a:pt x="159" y="66"/>
                    </a:cubicBezTo>
                    <a:cubicBezTo>
                      <a:pt x="124" y="66"/>
                      <a:pt x="124" y="66"/>
                      <a:pt x="124" y="66"/>
                    </a:cubicBezTo>
                    <a:cubicBezTo>
                      <a:pt x="115" y="68"/>
                      <a:pt x="101" y="67"/>
                      <a:pt x="102" y="60"/>
                    </a:cubicBezTo>
                    <a:cubicBezTo>
                      <a:pt x="97" y="60"/>
                      <a:pt x="97" y="60"/>
                      <a:pt x="97" y="60"/>
                    </a:cubicBezTo>
                    <a:cubicBezTo>
                      <a:pt x="95" y="62"/>
                      <a:pt x="88" y="67"/>
                      <a:pt x="84" y="67"/>
                    </a:cubicBezTo>
                    <a:cubicBezTo>
                      <a:pt x="75" y="67"/>
                      <a:pt x="53" y="56"/>
                      <a:pt x="53" y="47"/>
                    </a:cubicBezTo>
                    <a:cubicBezTo>
                      <a:pt x="53" y="44"/>
                      <a:pt x="56" y="41"/>
                      <a:pt x="58" y="40"/>
                    </a:cubicBezTo>
                    <a:cubicBezTo>
                      <a:pt x="50" y="32"/>
                      <a:pt x="48" y="25"/>
                      <a:pt x="40" y="18"/>
                    </a:cubicBezTo>
                    <a:cubicBezTo>
                      <a:pt x="38" y="20"/>
                      <a:pt x="35" y="22"/>
                      <a:pt x="32" y="22"/>
                    </a:cubicBezTo>
                    <a:cubicBezTo>
                      <a:pt x="27" y="22"/>
                      <a:pt x="0" y="11"/>
                      <a:pt x="0" y="7"/>
                    </a:cubicBezTo>
                    <a:cubicBezTo>
                      <a:pt x="0" y="0"/>
                      <a:pt x="8" y="0"/>
                      <a:pt x="13" y="0"/>
                    </a:cubicBezTo>
                    <a:cubicBezTo>
                      <a:pt x="33" y="0"/>
                      <a:pt x="36" y="15"/>
                      <a:pt x="51" y="15"/>
                    </a:cubicBezTo>
                    <a:cubicBezTo>
                      <a:pt x="56" y="15"/>
                      <a:pt x="58" y="15"/>
                      <a:pt x="60" y="12"/>
                    </a:cubicBezTo>
                    <a:cubicBezTo>
                      <a:pt x="63" y="12"/>
                      <a:pt x="68" y="12"/>
                      <a:pt x="68" y="12"/>
                    </a:cubicBezTo>
                    <a:cubicBezTo>
                      <a:pt x="65" y="22"/>
                      <a:pt x="85" y="19"/>
                      <a:pt x="89" y="25"/>
                    </a:cubicBezTo>
                    <a:cubicBezTo>
                      <a:pt x="71" y="25"/>
                      <a:pt x="71" y="25"/>
                      <a:pt x="71" y="25"/>
                    </a:cubicBezTo>
                    <a:cubicBezTo>
                      <a:pt x="74" y="37"/>
                      <a:pt x="85" y="30"/>
                      <a:pt x="91" y="35"/>
                    </a:cubicBezTo>
                    <a:cubicBezTo>
                      <a:pt x="90" y="36"/>
                      <a:pt x="88" y="36"/>
                      <a:pt x="88" y="38"/>
                    </a:cubicBezTo>
                    <a:cubicBezTo>
                      <a:pt x="88" y="44"/>
                      <a:pt x="93" y="41"/>
                      <a:pt x="95" y="40"/>
                    </a:cubicBezTo>
                    <a:cubicBezTo>
                      <a:pt x="106" y="42"/>
                      <a:pt x="114" y="45"/>
                      <a:pt x="125" y="45"/>
                    </a:cubicBezTo>
                    <a:cubicBezTo>
                      <a:pt x="150" y="45"/>
                      <a:pt x="158" y="34"/>
                      <a:pt x="181" y="34"/>
                    </a:cubicBezTo>
                    <a:cubicBezTo>
                      <a:pt x="198" y="34"/>
                      <a:pt x="210" y="35"/>
                      <a:pt x="216" y="46"/>
                    </a:cubicBezTo>
                    <a:cubicBezTo>
                      <a:pt x="215" y="47"/>
                      <a:pt x="213" y="47"/>
                      <a:pt x="211" y="47"/>
                    </a:cubicBezTo>
                    <a:lnTo>
                      <a:pt x="215" y="45"/>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8" name="Google Shape;798;p32"/>
              <p:cNvSpPr/>
              <p:nvPr/>
            </p:nvSpPr>
            <p:spPr>
              <a:xfrm>
                <a:off x="2768600" y="1271588"/>
                <a:ext cx="49213" cy="38100"/>
              </a:xfrm>
              <a:custGeom>
                <a:rect b="b" l="l" r="r" t="t"/>
                <a:pathLst>
                  <a:path extrusionOk="0" h="29" w="37">
                    <a:moveTo>
                      <a:pt x="6" y="10"/>
                    </a:moveTo>
                    <a:cubicBezTo>
                      <a:pt x="10" y="10"/>
                      <a:pt x="9" y="0"/>
                      <a:pt x="19" y="0"/>
                    </a:cubicBezTo>
                    <a:cubicBezTo>
                      <a:pt x="27" y="0"/>
                      <a:pt x="37" y="9"/>
                      <a:pt x="37" y="15"/>
                    </a:cubicBezTo>
                    <a:cubicBezTo>
                      <a:pt x="37" y="22"/>
                      <a:pt x="35" y="29"/>
                      <a:pt x="29" y="29"/>
                    </a:cubicBezTo>
                    <a:cubicBezTo>
                      <a:pt x="25" y="29"/>
                      <a:pt x="0" y="17"/>
                      <a:pt x="0" y="17"/>
                    </a:cubicBezTo>
                    <a:cubicBezTo>
                      <a:pt x="0" y="13"/>
                      <a:pt x="5" y="10"/>
                      <a:pt x="6" y="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799" name="Google Shape;799;p32"/>
              <p:cNvSpPr/>
              <p:nvPr/>
            </p:nvSpPr>
            <p:spPr>
              <a:xfrm>
                <a:off x="2774950" y="1198563"/>
                <a:ext cx="46038" cy="12700"/>
              </a:xfrm>
              <a:custGeom>
                <a:rect b="b" l="l" r="r" t="t"/>
                <a:pathLst>
                  <a:path extrusionOk="0" h="10" w="35">
                    <a:moveTo>
                      <a:pt x="29" y="0"/>
                    </a:moveTo>
                    <a:cubicBezTo>
                      <a:pt x="34" y="0"/>
                      <a:pt x="30" y="1"/>
                      <a:pt x="35" y="0"/>
                    </a:cubicBezTo>
                    <a:cubicBezTo>
                      <a:pt x="35" y="3"/>
                      <a:pt x="35" y="5"/>
                      <a:pt x="35" y="6"/>
                    </a:cubicBezTo>
                    <a:cubicBezTo>
                      <a:pt x="35" y="8"/>
                      <a:pt x="32" y="10"/>
                      <a:pt x="28" y="10"/>
                    </a:cubicBezTo>
                    <a:cubicBezTo>
                      <a:pt x="26" y="10"/>
                      <a:pt x="0" y="5"/>
                      <a:pt x="0" y="5"/>
                    </a:cubicBezTo>
                    <a:cubicBezTo>
                      <a:pt x="5" y="1"/>
                      <a:pt x="21" y="0"/>
                      <a:pt x="29"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0" name="Google Shape;800;p32"/>
              <p:cNvSpPr/>
              <p:nvPr/>
            </p:nvSpPr>
            <p:spPr>
              <a:xfrm>
                <a:off x="2740025" y="1154113"/>
                <a:ext cx="53975" cy="44450"/>
              </a:xfrm>
              <a:custGeom>
                <a:rect b="b" l="l" r="r" t="t"/>
                <a:pathLst>
                  <a:path extrusionOk="0" h="33" w="41">
                    <a:moveTo>
                      <a:pt x="10" y="28"/>
                    </a:moveTo>
                    <a:cubicBezTo>
                      <a:pt x="10" y="26"/>
                      <a:pt x="13" y="24"/>
                      <a:pt x="14" y="23"/>
                    </a:cubicBezTo>
                    <a:cubicBezTo>
                      <a:pt x="9" y="18"/>
                      <a:pt x="0" y="15"/>
                      <a:pt x="0" y="7"/>
                    </a:cubicBezTo>
                    <a:cubicBezTo>
                      <a:pt x="0" y="2"/>
                      <a:pt x="6" y="0"/>
                      <a:pt x="10" y="0"/>
                    </a:cubicBezTo>
                    <a:cubicBezTo>
                      <a:pt x="11" y="4"/>
                      <a:pt x="21" y="7"/>
                      <a:pt x="25" y="7"/>
                    </a:cubicBezTo>
                    <a:cubicBezTo>
                      <a:pt x="25" y="17"/>
                      <a:pt x="41" y="7"/>
                      <a:pt x="41" y="17"/>
                    </a:cubicBezTo>
                    <a:cubicBezTo>
                      <a:pt x="41" y="20"/>
                      <a:pt x="39" y="23"/>
                      <a:pt x="41" y="28"/>
                    </a:cubicBezTo>
                    <a:cubicBezTo>
                      <a:pt x="25" y="31"/>
                      <a:pt x="10" y="33"/>
                      <a:pt x="10" y="2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1" name="Google Shape;801;p32"/>
              <p:cNvSpPr/>
              <p:nvPr/>
            </p:nvSpPr>
            <p:spPr>
              <a:xfrm>
                <a:off x="2719388" y="1114425"/>
                <a:ext cx="20638" cy="12700"/>
              </a:xfrm>
              <a:custGeom>
                <a:rect b="b" l="l" r="r" t="t"/>
                <a:pathLst>
                  <a:path extrusionOk="0" h="9" w="16">
                    <a:moveTo>
                      <a:pt x="16" y="0"/>
                    </a:moveTo>
                    <a:cubicBezTo>
                      <a:pt x="16" y="9"/>
                      <a:pt x="16" y="9"/>
                      <a:pt x="16" y="9"/>
                    </a:cubicBezTo>
                    <a:cubicBezTo>
                      <a:pt x="8" y="9"/>
                      <a:pt x="8" y="9"/>
                      <a:pt x="8" y="9"/>
                    </a:cubicBezTo>
                    <a:cubicBezTo>
                      <a:pt x="6" y="7"/>
                      <a:pt x="0" y="6"/>
                      <a:pt x="0" y="0"/>
                    </a:cubicBezTo>
                    <a:cubicBezTo>
                      <a:pt x="6" y="0"/>
                      <a:pt x="13" y="0"/>
                      <a:pt x="16"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2" name="Google Shape;802;p32"/>
              <p:cNvSpPr/>
              <p:nvPr/>
            </p:nvSpPr>
            <p:spPr>
              <a:xfrm>
                <a:off x="2776538" y="1062038"/>
                <a:ext cx="184150" cy="123825"/>
              </a:xfrm>
              <a:custGeom>
                <a:rect b="b" l="l" r="r" t="t"/>
                <a:pathLst>
                  <a:path extrusionOk="0" h="92" w="138">
                    <a:moveTo>
                      <a:pt x="92" y="37"/>
                    </a:moveTo>
                    <a:cubicBezTo>
                      <a:pt x="97" y="37"/>
                      <a:pt x="97" y="37"/>
                      <a:pt x="97" y="37"/>
                    </a:cubicBezTo>
                    <a:cubicBezTo>
                      <a:pt x="97" y="32"/>
                      <a:pt x="97" y="32"/>
                      <a:pt x="97" y="32"/>
                    </a:cubicBezTo>
                    <a:cubicBezTo>
                      <a:pt x="95" y="28"/>
                      <a:pt x="95" y="28"/>
                      <a:pt x="95" y="28"/>
                    </a:cubicBezTo>
                    <a:cubicBezTo>
                      <a:pt x="97" y="28"/>
                      <a:pt x="98" y="28"/>
                      <a:pt x="100" y="28"/>
                    </a:cubicBezTo>
                    <a:cubicBezTo>
                      <a:pt x="106" y="28"/>
                      <a:pt x="105" y="31"/>
                      <a:pt x="105" y="36"/>
                    </a:cubicBezTo>
                    <a:cubicBezTo>
                      <a:pt x="105" y="39"/>
                      <a:pt x="111" y="39"/>
                      <a:pt x="111" y="43"/>
                    </a:cubicBezTo>
                    <a:cubicBezTo>
                      <a:pt x="111" y="46"/>
                      <a:pt x="108" y="46"/>
                      <a:pt x="108" y="49"/>
                    </a:cubicBezTo>
                    <a:cubicBezTo>
                      <a:pt x="108" y="53"/>
                      <a:pt x="114" y="49"/>
                      <a:pt x="115" y="49"/>
                    </a:cubicBezTo>
                    <a:cubicBezTo>
                      <a:pt x="120" y="49"/>
                      <a:pt x="131" y="54"/>
                      <a:pt x="137" y="55"/>
                    </a:cubicBezTo>
                    <a:cubicBezTo>
                      <a:pt x="137" y="58"/>
                      <a:pt x="138" y="60"/>
                      <a:pt x="136" y="61"/>
                    </a:cubicBezTo>
                    <a:cubicBezTo>
                      <a:pt x="135" y="64"/>
                      <a:pt x="130" y="63"/>
                      <a:pt x="126" y="64"/>
                    </a:cubicBezTo>
                    <a:cubicBezTo>
                      <a:pt x="117" y="65"/>
                      <a:pt x="111" y="78"/>
                      <a:pt x="105" y="78"/>
                    </a:cubicBezTo>
                    <a:cubicBezTo>
                      <a:pt x="100" y="78"/>
                      <a:pt x="100" y="74"/>
                      <a:pt x="98" y="69"/>
                    </a:cubicBezTo>
                    <a:cubicBezTo>
                      <a:pt x="96" y="71"/>
                      <a:pt x="95" y="73"/>
                      <a:pt x="93" y="76"/>
                    </a:cubicBezTo>
                    <a:cubicBezTo>
                      <a:pt x="96" y="80"/>
                      <a:pt x="97" y="81"/>
                      <a:pt x="99" y="84"/>
                    </a:cubicBezTo>
                    <a:cubicBezTo>
                      <a:pt x="91" y="84"/>
                      <a:pt x="91" y="84"/>
                      <a:pt x="91" y="84"/>
                    </a:cubicBezTo>
                    <a:cubicBezTo>
                      <a:pt x="91" y="90"/>
                      <a:pt x="91" y="90"/>
                      <a:pt x="91" y="90"/>
                    </a:cubicBezTo>
                    <a:cubicBezTo>
                      <a:pt x="87" y="91"/>
                      <a:pt x="79" y="85"/>
                      <a:pt x="75" y="82"/>
                    </a:cubicBezTo>
                    <a:cubicBezTo>
                      <a:pt x="75" y="90"/>
                      <a:pt x="71" y="92"/>
                      <a:pt x="64" y="92"/>
                    </a:cubicBezTo>
                    <a:cubicBezTo>
                      <a:pt x="57" y="92"/>
                      <a:pt x="48" y="91"/>
                      <a:pt x="47" y="84"/>
                    </a:cubicBezTo>
                    <a:cubicBezTo>
                      <a:pt x="50" y="84"/>
                      <a:pt x="51" y="83"/>
                      <a:pt x="53" y="81"/>
                    </a:cubicBezTo>
                    <a:cubicBezTo>
                      <a:pt x="45" y="81"/>
                      <a:pt x="33" y="77"/>
                      <a:pt x="33" y="70"/>
                    </a:cubicBezTo>
                    <a:cubicBezTo>
                      <a:pt x="33" y="62"/>
                      <a:pt x="60" y="63"/>
                      <a:pt x="66" y="61"/>
                    </a:cubicBezTo>
                    <a:cubicBezTo>
                      <a:pt x="60" y="60"/>
                      <a:pt x="55" y="58"/>
                      <a:pt x="48" y="58"/>
                    </a:cubicBezTo>
                    <a:cubicBezTo>
                      <a:pt x="41" y="58"/>
                      <a:pt x="40" y="61"/>
                      <a:pt x="35" y="61"/>
                    </a:cubicBezTo>
                    <a:cubicBezTo>
                      <a:pt x="30" y="61"/>
                      <a:pt x="30" y="58"/>
                      <a:pt x="29" y="56"/>
                    </a:cubicBezTo>
                    <a:cubicBezTo>
                      <a:pt x="24" y="58"/>
                      <a:pt x="23" y="59"/>
                      <a:pt x="19" y="59"/>
                    </a:cubicBezTo>
                    <a:cubicBezTo>
                      <a:pt x="16" y="59"/>
                      <a:pt x="16" y="58"/>
                      <a:pt x="16" y="55"/>
                    </a:cubicBezTo>
                    <a:cubicBezTo>
                      <a:pt x="20" y="53"/>
                      <a:pt x="23" y="53"/>
                      <a:pt x="26" y="49"/>
                    </a:cubicBezTo>
                    <a:cubicBezTo>
                      <a:pt x="11" y="49"/>
                      <a:pt x="2" y="48"/>
                      <a:pt x="0" y="35"/>
                    </a:cubicBezTo>
                    <a:cubicBezTo>
                      <a:pt x="7" y="35"/>
                      <a:pt x="7" y="35"/>
                      <a:pt x="7" y="35"/>
                    </a:cubicBezTo>
                    <a:cubicBezTo>
                      <a:pt x="9" y="37"/>
                      <a:pt x="16" y="39"/>
                      <a:pt x="20" y="39"/>
                    </a:cubicBezTo>
                    <a:cubicBezTo>
                      <a:pt x="22" y="39"/>
                      <a:pt x="24" y="36"/>
                      <a:pt x="24" y="36"/>
                    </a:cubicBezTo>
                    <a:cubicBezTo>
                      <a:pt x="19" y="34"/>
                      <a:pt x="5" y="31"/>
                      <a:pt x="5" y="26"/>
                    </a:cubicBezTo>
                    <a:cubicBezTo>
                      <a:pt x="5" y="21"/>
                      <a:pt x="11" y="22"/>
                      <a:pt x="15" y="22"/>
                    </a:cubicBezTo>
                    <a:cubicBezTo>
                      <a:pt x="21" y="22"/>
                      <a:pt x="23" y="25"/>
                      <a:pt x="27" y="25"/>
                    </a:cubicBezTo>
                    <a:cubicBezTo>
                      <a:pt x="30" y="25"/>
                      <a:pt x="30" y="22"/>
                      <a:pt x="32" y="20"/>
                    </a:cubicBezTo>
                    <a:cubicBezTo>
                      <a:pt x="27" y="18"/>
                      <a:pt x="22" y="20"/>
                      <a:pt x="19" y="20"/>
                    </a:cubicBezTo>
                    <a:cubicBezTo>
                      <a:pt x="18" y="20"/>
                      <a:pt x="14" y="14"/>
                      <a:pt x="14" y="13"/>
                    </a:cubicBezTo>
                    <a:cubicBezTo>
                      <a:pt x="19" y="10"/>
                      <a:pt x="23" y="8"/>
                      <a:pt x="30" y="9"/>
                    </a:cubicBezTo>
                    <a:cubicBezTo>
                      <a:pt x="38" y="9"/>
                      <a:pt x="38" y="9"/>
                      <a:pt x="38" y="9"/>
                    </a:cubicBezTo>
                    <a:cubicBezTo>
                      <a:pt x="33" y="7"/>
                      <a:pt x="25" y="6"/>
                      <a:pt x="25" y="0"/>
                    </a:cubicBezTo>
                    <a:cubicBezTo>
                      <a:pt x="36" y="1"/>
                      <a:pt x="45" y="2"/>
                      <a:pt x="53" y="5"/>
                    </a:cubicBezTo>
                    <a:cubicBezTo>
                      <a:pt x="61" y="9"/>
                      <a:pt x="60" y="21"/>
                      <a:pt x="67" y="24"/>
                    </a:cubicBezTo>
                    <a:cubicBezTo>
                      <a:pt x="73" y="27"/>
                      <a:pt x="78" y="22"/>
                      <a:pt x="84" y="25"/>
                    </a:cubicBezTo>
                    <a:cubicBezTo>
                      <a:pt x="91" y="28"/>
                      <a:pt x="88" y="33"/>
                      <a:pt x="92" y="3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3" name="Google Shape;803;p32"/>
              <p:cNvSpPr/>
              <p:nvPr/>
            </p:nvSpPr>
            <p:spPr>
              <a:xfrm>
                <a:off x="2925763" y="1574800"/>
                <a:ext cx="117475" cy="74613"/>
              </a:xfrm>
              <a:custGeom>
                <a:rect b="b" l="l" r="r" t="t"/>
                <a:pathLst>
                  <a:path extrusionOk="0" h="57" w="89">
                    <a:moveTo>
                      <a:pt x="6" y="39"/>
                    </a:moveTo>
                    <a:cubicBezTo>
                      <a:pt x="9" y="37"/>
                      <a:pt x="11" y="36"/>
                      <a:pt x="11" y="33"/>
                    </a:cubicBezTo>
                    <a:cubicBezTo>
                      <a:pt x="11" y="29"/>
                      <a:pt x="11" y="31"/>
                      <a:pt x="11" y="27"/>
                    </a:cubicBezTo>
                    <a:cubicBezTo>
                      <a:pt x="11" y="19"/>
                      <a:pt x="13" y="2"/>
                      <a:pt x="25" y="0"/>
                    </a:cubicBezTo>
                    <a:cubicBezTo>
                      <a:pt x="28" y="7"/>
                      <a:pt x="30" y="8"/>
                      <a:pt x="32" y="13"/>
                    </a:cubicBezTo>
                    <a:cubicBezTo>
                      <a:pt x="33" y="11"/>
                      <a:pt x="35" y="10"/>
                      <a:pt x="36" y="9"/>
                    </a:cubicBezTo>
                    <a:cubicBezTo>
                      <a:pt x="45" y="21"/>
                      <a:pt x="59" y="16"/>
                      <a:pt x="67" y="27"/>
                    </a:cubicBezTo>
                    <a:cubicBezTo>
                      <a:pt x="69" y="30"/>
                      <a:pt x="68" y="33"/>
                      <a:pt x="70" y="35"/>
                    </a:cubicBezTo>
                    <a:cubicBezTo>
                      <a:pt x="77" y="40"/>
                      <a:pt x="85" y="38"/>
                      <a:pt x="89" y="43"/>
                    </a:cubicBezTo>
                    <a:cubicBezTo>
                      <a:pt x="84" y="46"/>
                      <a:pt x="80" y="48"/>
                      <a:pt x="75" y="48"/>
                    </a:cubicBezTo>
                    <a:cubicBezTo>
                      <a:pt x="69" y="48"/>
                      <a:pt x="67" y="48"/>
                      <a:pt x="63" y="48"/>
                    </a:cubicBezTo>
                    <a:cubicBezTo>
                      <a:pt x="63" y="48"/>
                      <a:pt x="49" y="38"/>
                      <a:pt x="46" y="37"/>
                    </a:cubicBezTo>
                    <a:cubicBezTo>
                      <a:pt x="46" y="47"/>
                      <a:pt x="31" y="56"/>
                      <a:pt x="25" y="53"/>
                    </a:cubicBezTo>
                    <a:cubicBezTo>
                      <a:pt x="24" y="55"/>
                      <a:pt x="24" y="57"/>
                      <a:pt x="22" y="57"/>
                    </a:cubicBezTo>
                    <a:cubicBezTo>
                      <a:pt x="16" y="57"/>
                      <a:pt x="18" y="52"/>
                      <a:pt x="19" y="48"/>
                    </a:cubicBezTo>
                    <a:cubicBezTo>
                      <a:pt x="12" y="46"/>
                      <a:pt x="3" y="48"/>
                      <a:pt x="0" y="48"/>
                    </a:cubicBezTo>
                    <a:cubicBezTo>
                      <a:pt x="0" y="40"/>
                      <a:pt x="5" y="41"/>
                      <a:pt x="6" y="3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4" name="Google Shape;804;p32"/>
              <p:cNvSpPr/>
              <p:nvPr/>
            </p:nvSpPr>
            <p:spPr>
              <a:xfrm>
                <a:off x="3094038" y="1500188"/>
                <a:ext cx="36513" cy="36513"/>
              </a:xfrm>
              <a:custGeom>
                <a:rect b="b" l="l" r="r" t="t"/>
                <a:pathLst>
                  <a:path extrusionOk="0" h="28" w="27">
                    <a:moveTo>
                      <a:pt x="27" y="18"/>
                    </a:moveTo>
                    <a:cubicBezTo>
                      <a:pt x="27" y="24"/>
                      <a:pt x="16" y="28"/>
                      <a:pt x="11" y="28"/>
                    </a:cubicBezTo>
                    <a:cubicBezTo>
                      <a:pt x="4" y="28"/>
                      <a:pt x="0" y="23"/>
                      <a:pt x="0" y="18"/>
                    </a:cubicBezTo>
                    <a:cubicBezTo>
                      <a:pt x="0" y="0"/>
                      <a:pt x="27" y="3"/>
                      <a:pt x="27" y="1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5" name="Google Shape;805;p32"/>
              <p:cNvSpPr/>
              <p:nvPr/>
            </p:nvSpPr>
            <p:spPr>
              <a:xfrm>
                <a:off x="2984500" y="1652588"/>
                <a:ext cx="30163" cy="23813"/>
              </a:xfrm>
              <a:custGeom>
                <a:rect b="b" l="l" r="r" t="t"/>
                <a:pathLst>
                  <a:path extrusionOk="0" h="18" w="22">
                    <a:moveTo>
                      <a:pt x="10" y="1"/>
                    </a:moveTo>
                    <a:cubicBezTo>
                      <a:pt x="19" y="0"/>
                      <a:pt x="17" y="0"/>
                      <a:pt x="22" y="3"/>
                    </a:cubicBezTo>
                    <a:cubicBezTo>
                      <a:pt x="18" y="8"/>
                      <a:pt x="7" y="17"/>
                      <a:pt x="0" y="18"/>
                    </a:cubicBezTo>
                    <a:cubicBezTo>
                      <a:pt x="0" y="12"/>
                      <a:pt x="0" y="12"/>
                      <a:pt x="0" y="12"/>
                    </a:cubicBezTo>
                    <a:cubicBezTo>
                      <a:pt x="4" y="7"/>
                      <a:pt x="9" y="4"/>
                      <a:pt x="10" y="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6" name="Google Shape;806;p32"/>
              <p:cNvSpPr/>
              <p:nvPr/>
            </p:nvSpPr>
            <p:spPr>
              <a:xfrm>
                <a:off x="3032125" y="1336675"/>
                <a:ext cx="79375" cy="33338"/>
              </a:xfrm>
              <a:custGeom>
                <a:rect b="b" l="l" r="r" t="t"/>
                <a:pathLst>
                  <a:path extrusionOk="0" h="25" w="60">
                    <a:moveTo>
                      <a:pt x="22" y="25"/>
                    </a:moveTo>
                    <a:cubicBezTo>
                      <a:pt x="14" y="25"/>
                      <a:pt x="6" y="23"/>
                      <a:pt x="9" y="16"/>
                    </a:cubicBezTo>
                    <a:cubicBezTo>
                      <a:pt x="5" y="13"/>
                      <a:pt x="0" y="11"/>
                      <a:pt x="0" y="6"/>
                    </a:cubicBezTo>
                    <a:cubicBezTo>
                      <a:pt x="0" y="2"/>
                      <a:pt x="4" y="0"/>
                      <a:pt x="8" y="0"/>
                    </a:cubicBezTo>
                    <a:cubicBezTo>
                      <a:pt x="18" y="0"/>
                      <a:pt x="21" y="3"/>
                      <a:pt x="30" y="3"/>
                    </a:cubicBezTo>
                    <a:cubicBezTo>
                      <a:pt x="42" y="3"/>
                      <a:pt x="52" y="13"/>
                      <a:pt x="60" y="17"/>
                    </a:cubicBezTo>
                    <a:cubicBezTo>
                      <a:pt x="59" y="21"/>
                      <a:pt x="56" y="24"/>
                      <a:pt x="52" y="24"/>
                    </a:cubicBezTo>
                    <a:cubicBezTo>
                      <a:pt x="46" y="24"/>
                      <a:pt x="44" y="21"/>
                      <a:pt x="39" y="21"/>
                    </a:cubicBezTo>
                    <a:cubicBezTo>
                      <a:pt x="34" y="21"/>
                      <a:pt x="30" y="25"/>
                      <a:pt x="22" y="2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7" name="Google Shape;807;p32"/>
              <p:cNvSpPr/>
              <p:nvPr/>
            </p:nvSpPr>
            <p:spPr>
              <a:xfrm>
                <a:off x="3040063" y="1666875"/>
                <a:ext cx="17463" cy="20638"/>
              </a:xfrm>
              <a:custGeom>
                <a:rect b="b" l="l" r="r" t="t"/>
                <a:pathLst>
                  <a:path extrusionOk="0" h="15" w="14">
                    <a:moveTo>
                      <a:pt x="14" y="6"/>
                    </a:moveTo>
                    <a:cubicBezTo>
                      <a:pt x="12" y="9"/>
                      <a:pt x="11" y="15"/>
                      <a:pt x="6" y="15"/>
                    </a:cubicBezTo>
                    <a:cubicBezTo>
                      <a:pt x="5" y="15"/>
                      <a:pt x="0" y="9"/>
                      <a:pt x="0" y="9"/>
                    </a:cubicBezTo>
                    <a:cubicBezTo>
                      <a:pt x="0" y="1"/>
                      <a:pt x="10" y="0"/>
                      <a:pt x="14"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8" name="Google Shape;808;p32"/>
              <p:cNvSpPr/>
              <p:nvPr/>
            </p:nvSpPr>
            <p:spPr>
              <a:xfrm>
                <a:off x="3136900" y="1509713"/>
                <a:ext cx="19050" cy="11113"/>
              </a:xfrm>
              <a:custGeom>
                <a:rect b="b" l="l" r="r" t="t"/>
                <a:pathLst>
                  <a:path extrusionOk="0" h="8" w="14">
                    <a:moveTo>
                      <a:pt x="5" y="8"/>
                    </a:moveTo>
                    <a:cubicBezTo>
                      <a:pt x="2" y="8"/>
                      <a:pt x="0" y="7"/>
                      <a:pt x="0" y="4"/>
                    </a:cubicBezTo>
                    <a:cubicBezTo>
                      <a:pt x="0" y="3"/>
                      <a:pt x="4" y="0"/>
                      <a:pt x="5" y="0"/>
                    </a:cubicBezTo>
                    <a:cubicBezTo>
                      <a:pt x="9" y="0"/>
                      <a:pt x="13" y="5"/>
                      <a:pt x="14" y="7"/>
                    </a:cubicBezTo>
                    <a:cubicBezTo>
                      <a:pt x="8" y="8"/>
                      <a:pt x="10" y="8"/>
                      <a:pt x="5" y="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09" name="Google Shape;809;p32"/>
              <p:cNvSpPr/>
              <p:nvPr/>
            </p:nvSpPr>
            <p:spPr>
              <a:xfrm>
                <a:off x="3052763" y="1476375"/>
                <a:ext cx="20638" cy="12700"/>
              </a:xfrm>
              <a:custGeom>
                <a:rect b="b" l="l" r="r" t="t"/>
                <a:pathLst>
                  <a:path extrusionOk="0" h="10" w="15">
                    <a:moveTo>
                      <a:pt x="5" y="10"/>
                    </a:moveTo>
                    <a:cubicBezTo>
                      <a:pt x="0" y="10"/>
                      <a:pt x="10" y="0"/>
                      <a:pt x="15" y="0"/>
                    </a:cubicBezTo>
                    <a:cubicBezTo>
                      <a:pt x="14" y="6"/>
                      <a:pt x="10" y="10"/>
                      <a:pt x="5" y="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0" name="Google Shape;810;p32"/>
              <p:cNvSpPr/>
              <p:nvPr/>
            </p:nvSpPr>
            <p:spPr>
              <a:xfrm>
                <a:off x="2876550" y="1335088"/>
                <a:ext cx="482600" cy="347663"/>
              </a:xfrm>
              <a:custGeom>
                <a:rect b="b" l="l" r="r" t="t"/>
                <a:pathLst>
                  <a:path extrusionOk="0" h="261" w="362">
                    <a:moveTo>
                      <a:pt x="339" y="184"/>
                    </a:moveTo>
                    <a:cubicBezTo>
                      <a:pt x="339" y="189"/>
                      <a:pt x="338" y="196"/>
                      <a:pt x="333" y="196"/>
                    </a:cubicBezTo>
                    <a:cubicBezTo>
                      <a:pt x="311" y="196"/>
                      <a:pt x="311" y="166"/>
                      <a:pt x="289" y="166"/>
                    </a:cubicBezTo>
                    <a:cubicBezTo>
                      <a:pt x="287" y="166"/>
                      <a:pt x="281" y="171"/>
                      <a:pt x="281" y="171"/>
                    </a:cubicBezTo>
                    <a:cubicBezTo>
                      <a:pt x="284" y="173"/>
                      <a:pt x="285" y="173"/>
                      <a:pt x="289" y="172"/>
                    </a:cubicBezTo>
                    <a:cubicBezTo>
                      <a:pt x="289" y="177"/>
                      <a:pt x="289" y="177"/>
                      <a:pt x="289" y="177"/>
                    </a:cubicBezTo>
                    <a:cubicBezTo>
                      <a:pt x="287" y="178"/>
                      <a:pt x="284" y="178"/>
                      <a:pt x="283" y="177"/>
                    </a:cubicBezTo>
                    <a:cubicBezTo>
                      <a:pt x="283" y="184"/>
                      <a:pt x="283" y="184"/>
                      <a:pt x="283" y="184"/>
                    </a:cubicBezTo>
                    <a:cubicBezTo>
                      <a:pt x="288" y="184"/>
                      <a:pt x="288" y="184"/>
                      <a:pt x="288" y="184"/>
                    </a:cubicBezTo>
                    <a:cubicBezTo>
                      <a:pt x="289" y="189"/>
                      <a:pt x="295" y="199"/>
                      <a:pt x="298" y="201"/>
                    </a:cubicBezTo>
                    <a:cubicBezTo>
                      <a:pt x="307" y="204"/>
                      <a:pt x="310" y="198"/>
                      <a:pt x="311" y="206"/>
                    </a:cubicBezTo>
                    <a:cubicBezTo>
                      <a:pt x="315" y="206"/>
                      <a:pt x="315" y="206"/>
                      <a:pt x="318" y="206"/>
                    </a:cubicBezTo>
                    <a:cubicBezTo>
                      <a:pt x="318" y="213"/>
                      <a:pt x="318" y="213"/>
                      <a:pt x="318" y="215"/>
                    </a:cubicBezTo>
                    <a:cubicBezTo>
                      <a:pt x="318" y="218"/>
                      <a:pt x="326" y="220"/>
                      <a:pt x="326" y="225"/>
                    </a:cubicBezTo>
                    <a:cubicBezTo>
                      <a:pt x="326" y="229"/>
                      <a:pt x="321" y="238"/>
                      <a:pt x="319" y="242"/>
                    </a:cubicBezTo>
                    <a:cubicBezTo>
                      <a:pt x="311" y="242"/>
                      <a:pt x="283" y="231"/>
                      <a:pt x="278" y="225"/>
                    </a:cubicBezTo>
                    <a:cubicBezTo>
                      <a:pt x="272" y="225"/>
                      <a:pt x="272" y="225"/>
                      <a:pt x="272" y="225"/>
                    </a:cubicBezTo>
                    <a:cubicBezTo>
                      <a:pt x="279" y="234"/>
                      <a:pt x="304" y="243"/>
                      <a:pt x="304" y="256"/>
                    </a:cubicBezTo>
                    <a:cubicBezTo>
                      <a:pt x="304" y="259"/>
                      <a:pt x="301" y="261"/>
                      <a:pt x="299" y="261"/>
                    </a:cubicBezTo>
                    <a:cubicBezTo>
                      <a:pt x="297" y="261"/>
                      <a:pt x="296" y="256"/>
                      <a:pt x="295" y="256"/>
                    </a:cubicBezTo>
                    <a:cubicBezTo>
                      <a:pt x="282" y="249"/>
                      <a:pt x="274" y="252"/>
                      <a:pt x="263" y="245"/>
                    </a:cubicBezTo>
                    <a:cubicBezTo>
                      <a:pt x="252" y="239"/>
                      <a:pt x="226" y="240"/>
                      <a:pt x="233" y="226"/>
                    </a:cubicBezTo>
                    <a:cubicBezTo>
                      <a:pt x="219" y="219"/>
                      <a:pt x="212" y="211"/>
                      <a:pt x="199" y="204"/>
                    </a:cubicBezTo>
                    <a:cubicBezTo>
                      <a:pt x="197" y="207"/>
                      <a:pt x="194" y="210"/>
                      <a:pt x="190" y="210"/>
                    </a:cubicBezTo>
                    <a:cubicBezTo>
                      <a:pt x="186" y="210"/>
                      <a:pt x="187" y="207"/>
                      <a:pt x="183" y="207"/>
                    </a:cubicBezTo>
                    <a:cubicBezTo>
                      <a:pt x="177" y="207"/>
                      <a:pt x="175" y="214"/>
                      <a:pt x="169" y="214"/>
                    </a:cubicBezTo>
                    <a:cubicBezTo>
                      <a:pt x="165" y="214"/>
                      <a:pt x="150" y="208"/>
                      <a:pt x="150" y="201"/>
                    </a:cubicBezTo>
                    <a:cubicBezTo>
                      <a:pt x="150" y="197"/>
                      <a:pt x="162" y="189"/>
                      <a:pt x="168" y="189"/>
                    </a:cubicBezTo>
                    <a:cubicBezTo>
                      <a:pt x="176" y="189"/>
                      <a:pt x="183" y="189"/>
                      <a:pt x="187" y="189"/>
                    </a:cubicBezTo>
                    <a:cubicBezTo>
                      <a:pt x="191" y="189"/>
                      <a:pt x="202" y="187"/>
                      <a:pt x="207" y="183"/>
                    </a:cubicBezTo>
                    <a:cubicBezTo>
                      <a:pt x="205" y="182"/>
                      <a:pt x="199" y="178"/>
                      <a:pt x="199" y="174"/>
                    </a:cubicBezTo>
                    <a:cubicBezTo>
                      <a:pt x="199" y="167"/>
                      <a:pt x="207" y="171"/>
                      <a:pt x="210" y="167"/>
                    </a:cubicBezTo>
                    <a:cubicBezTo>
                      <a:pt x="214" y="163"/>
                      <a:pt x="223" y="154"/>
                      <a:pt x="223" y="148"/>
                    </a:cubicBezTo>
                    <a:cubicBezTo>
                      <a:pt x="223" y="136"/>
                      <a:pt x="195" y="115"/>
                      <a:pt x="186" y="115"/>
                    </a:cubicBezTo>
                    <a:cubicBezTo>
                      <a:pt x="180" y="115"/>
                      <a:pt x="177" y="120"/>
                      <a:pt x="172" y="120"/>
                    </a:cubicBezTo>
                    <a:cubicBezTo>
                      <a:pt x="170" y="120"/>
                      <a:pt x="168" y="115"/>
                      <a:pt x="168" y="115"/>
                    </a:cubicBezTo>
                    <a:cubicBezTo>
                      <a:pt x="168" y="110"/>
                      <a:pt x="176" y="109"/>
                      <a:pt x="179" y="109"/>
                    </a:cubicBezTo>
                    <a:cubicBezTo>
                      <a:pt x="175" y="105"/>
                      <a:pt x="151" y="85"/>
                      <a:pt x="146" y="85"/>
                    </a:cubicBezTo>
                    <a:cubicBezTo>
                      <a:pt x="140" y="85"/>
                      <a:pt x="133" y="101"/>
                      <a:pt x="125" y="101"/>
                    </a:cubicBezTo>
                    <a:cubicBezTo>
                      <a:pt x="120" y="101"/>
                      <a:pt x="121" y="94"/>
                      <a:pt x="122" y="91"/>
                    </a:cubicBezTo>
                    <a:cubicBezTo>
                      <a:pt x="108" y="90"/>
                      <a:pt x="75" y="91"/>
                      <a:pt x="55" y="91"/>
                    </a:cubicBezTo>
                    <a:cubicBezTo>
                      <a:pt x="51" y="91"/>
                      <a:pt x="44" y="86"/>
                      <a:pt x="41" y="82"/>
                    </a:cubicBezTo>
                    <a:cubicBezTo>
                      <a:pt x="20" y="82"/>
                      <a:pt x="20" y="82"/>
                      <a:pt x="20" y="82"/>
                    </a:cubicBezTo>
                    <a:cubicBezTo>
                      <a:pt x="18" y="76"/>
                      <a:pt x="11" y="75"/>
                      <a:pt x="11" y="69"/>
                    </a:cubicBezTo>
                    <a:cubicBezTo>
                      <a:pt x="16" y="67"/>
                      <a:pt x="23" y="70"/>
                      <a:pt x="30" y="70"/>
                    </a:cubicBezTo>
                    <a:cubicBezTo>
                      <a:pt x="30" y="65"/>
                      <a:pt x="30" y="65"/>
                      <a:pt x="30" y="65"/>
                    </a:cubicBezTo>
                    <a:cubicBezTo>
                      <a:pt x="26" y="62"/>
                      <a:pt x="6" y="60"/>
                      <a:pt x="6" y="60"/>
                    </a:cubicBezTo>
                    <a:cubicBezTo>
                      <a:pt x="6" y="60"/>
                      <a:pt x="0" y="52"/>
                      <a:pt x="0" y="48"/>
                    </a:cubicBezTo>
                    <a:cubicBezTo>
                      <a:pt x="0" y="36"/>
                      <a:pt x="2" y="33"/>
                      <a:pt x="8" y="29"/>
                    </a:cubicBezTo>
                    <a:cubicBezTo>
                      <a:pt x="12" y="26"/>
                      <a:pt x="10" y="18"/>
                      <a:pt x="11" y="16"/>
                    </a:cubicBezTo>
                    <a:cubicBezTo>
                      <a:pt x="20" y="7"/>
                      <a:pt x="32" y="0"/>
                      <a:pt x="47" y="0"/>
                    </a:cubicBezTo>
                    <a:cubicBezTo>
                      <a:pt x="47" y="0"/>
                      <a:pt x="61" y="4"/>
                      <a:pt x="61" y="4"/>
                    </a:cubicBezTo>
                    <a:cubicBezTo>
                      <a:pt x="57" y="14"/>
                      <a:pt x="42" y="14"/>
                      <a:pt x="42" y="27"/>
                    </a:cubicBezTo>
                    <a:cubicBezTo>
                      <a:pt x="42" y="30"/>
                      <a:pt x="44" y="32"/>
                      <a:pt x="46" y="32"/>
                    </a:cubicBezTo>
                    <a:cubicBezTo>
                      <a:pt x="45" y="35"/>
                      <a:pt x="46" y="40"/>
                      <a:pt x="46" y="40"/>
                    </a:cubicBezTo>
                    <a:cubicBezTo>
                      <a:pt x="46" y="43"/>
                      <a:pt x="45" y="47"/>
                      <a:pt x="50" y="47"/>
                    </a:cubicBezTo>
                    <a:cubicBezTo>
                      <a:pt x="53" y="47"/>
                      <a:pt x="59" y="42"/>
                      <a:pt x="59" y="38"/>
                    </a:cubicBezTo>
                    <a:cubicBezTo>
                      <a:pt x="59" y="34"/>
                      <a:pt x="55" y="31"/>
                      <a:pt x="55" y="26"/>
                    </a:cubicBezTo>
                    <a:cubicBezTo>
                      <a:pt x="55" y="10"/>
                      <a:pt x="84" y="4"/>
                      <a:pt x="102" y="4"/>
                    </a:cubicBezTo>
                    <a:cubicBezTo>
                      <a:pt x="113" y="4"/>
                      <a:pt x="120" y="20"/>
                      <a:pt x="120" y="29"/>
                    </a:cubicBezTo>
                    <a:cubicBezTo>
                      <a:pt x="120" y="31"/>
                      <a:pt x="117" y="38"/>
                      <a:pt x="120" y="38"/>
                    </a:cubicBezTo>
                    <a:cubicBezTo>
                      <a:pt x="122" y="38"/>
                      <a:pt x="124" y="34"/>
                      <a:pt x="128" y="34"/>
                    </a:cubicBezTo>
                    <a:cubicBezTo>
                      <a:pt x="133" y="34"/>
                      <a:pt x="135" y="38"/>
                      <a:pt x="138" y="38"/>
                    </a:cubicBezTo>
                    <a:cubicBezTo>
                      <a:pt x="146" y="38"/>
                      <a:pt x="148" y="27"/>
                      <a:pt x="156" y="27"/>
                    </a:cubicBezTo>
                    <a:cubicBezTo>
                      <a:pt x="165" y="27"/>
                      <a:pt x="183" y="30"/>
                      <a:pt x="189" y="34"/>
                    </a:cubicBezTo>
                    <a:cubicBezTo>
                      <a:pt x="199" y="41"/>
                      <a:pt x="202" y="56"/>
                      <a:pt x="217" y="56"/>
                    </a:cubicBezTo>
                    <a:cubicBezTo>
                      <a:pt x="223" y="56"/>
                      <a:pt x="224" y="56"/>
                      <a:pt x="228" y="56"/>
                    </a:cubicBezTo>
                    <a:cubicBezTo>
                      <a:pt x="232" y="56"/>
                      <a:pt x="243" y="57"/>
                      <a:pt x="242" y="65"/>
                    </a:cubicBezTo>
                    <a:cubicBezTo>
                      <a:pt x="254" y="69"/>
                      <a:pt x="261" y="76"/>
                      <a:pt x="273" y="77"/>
                    </a:cubicBezTo>
                    <a:cubicBezTo>
                      <a:pt x="273" y="85"/>
                      <a:pt x="273" y="85"/>
                      <a:pt x="273" y="85"/>
                    </a:cubicBezTo>
                    <a:cubicBezTo>
                      <a:pt x="276" y="85"/>
                      <a:pt x="281" y="85"/>
                      <a:pt x="281" y="85"/>
                    </a:cubicBezTo>
                    <a:cubicBezTo>
                      <a:pt x="287" y="85"/>
                      <a:pt x="290" y="89"/>
                      <a:pt x="293" y="95"/>
                    </a:cubicBezTo>
                    <a:cubicBezTo>
                      <a:pt x="287" y="96"/>
                      <a:pt x="281" y="96"/>
                      <a:pt x="277" y="101"/>
                    </a:cubicBezTo>
                    <a:cubicBezTo>
                      <a:pt x="285" y="102"/>
                      <a:pt x="287" y="102"/>
                      <a:pt x="291" y="102"/>
                    </a:cubicBezTo>
                    <a:cubicBezTo>
                      <a:pt x="293" y="102"/>
                      <a:pt x="296" y="103"/>
                      <a:pt x="297" y="106"/>
                    </a:cubicBezTo>
                    <a:cubicBezTo>
                      <a:pt x="290" y="110"/>
                      <a:pt x="287" y="110"/>
                      <a:pt x="283" y="116"/>
                    </a:cubicBezTo>
                    <a:cubicBezTo>
                      <a:pt x="287" y="118"/>
                      <a:pt x="289" y="120"/>
                      <a:pt x="295" y="120"/>
                    </a:cubicBezTo>
                    <a:cubicBezTo>
                      <a:pt x="296" y="130"/>
                      <a:pt x="308" y="134"/>
                      <a:pt x="317" y="135"/>
                    </a:cubicBezTo>
                    <a:cubicBezTo>
                      <a:pt x="318" y="143"/>
                      <a:pt x="320" y="151"/>
                      <a:pt x="327" y="151"/>
                    </a:cubicBezTo>
                    <a:cubicBezTo>
                      <a:pt x="337" y="151"/>
                      <a:pt x="339" y="145"/>
                      <a:pt x="342" y="153"/>
                    </a:cubicBezTo>
                    <a:cubicBezTo>
                      <a:pt x="344" y="155"/>
                      <a:pt x="348" y="155"/>
                      <a:pt x="350" y="155"/>
                    </a:cubicBezTo>
                    <a:cubicBezTo>
                      <a:pt x="359" y="155"/>
                      <a:pt x="362" y="158"/>
                      <a:pt x="362" y="165"/>
                    </a:cubicBezTo>
                    <a:cubicBezTo>
                      <a:pt x="362" y="171"/>
                      <a:pt x="355" y="173"/>
                      <a:pt x="349" y="173"/>
                    </a:cubicBezTo>
                    <a:cubicBezTo>
                      <a:pt x="349" y="178"/>
                      <a:pt x="349" y="176"/>
                      <a:pt x="349" y="178"/>
                    </a:cubicBezTo>
                    <a:cubicBezTo>
                      <a:pt x="349" y="180"/>
                      <a:pt x="348" y="184"/>
                      <a:pt x="339" y="18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1" name="Google Shape;811;p32"/>
              <p:cNvSpPr/>
              <p:nvPr/>
            </p:nvSpPr>
            <p:spPr>
              <a:xfrm>
                <a:off x="3073400" y="1635125"/>
                <a:ext cx="14288" cy="12700"/>
              </a:xfrm>
              <a:custGeom>
                <a:rect b="b" l="l" r="r" t="t"/>
                <a:pathLst>
                  <a:path extrusionOk="0" h="9" w="10">
                    <a:moveTo>
                      <a:pt x="10" y="6"/>
                    </a:moveTo>
                    <a:cubicBezTo>
                      <a:pt x="6" y="9"/>
                      <a:pt x="5" y="9"/>
                      <a:pt x="0" y="6"/>
                    </a:cubicBezTo>
                    <a:cubicBezTo>
                      <a:pt x="5" y="0"/>
                      <a:pt x="5" y="3"/>
                      <a:pt x="10"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2" name="Google Shape;812;p32"/>
              <p:cNvSpPr/>
              <p:nvPr/>
            </p:nvSpPr>
            <p:spPr>
              <a:xfrm>
                <a:off x="2974975" y="1568450"/>
                <a:ext cx="12700" cy="12700"/>
              </a:xfrm>
              <a:custGeom>
                <a:rect b="b" l="l" r="r" t="t"/>
                <a:pathLst>
                  <a:path extrusionOk="0" h="9" w="9">
                    <a:moveTo>
                      <a:pt x="1" y="2"/>
                    </a:moveTo>
                    <a:cubicBezTo>
                      <a:pt x="6" y="0"/>
                      <a:pt x="6" y="5"/>
                      <a:pt x="9" y="9"/>
                    </a:cubicBezTo>
                    <a:cubicBezTo>
                      <a:pt x="4" y="9"/>
                      <a:pt x="0" y="5"/>
                      <a:pt x="1" y="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3" name="Google Shape;813;p32"/>
              <p:cNvSpPr/>
              <p:nvPr/>
            </p:nvSpPr>
            <p:spPr>
              <a:xfrm>
                <a:off x="2847975" y="985838"/>
                <a:ext cx="514350" cy="269875"/>
              </a:xfrm>
              <a:custGeom>
                <a:rect b="b" l="l" r="r" t="t"/>
                <a:pathLst>
                  <a:path extrusionOk="0" h="203" w="386">
                    <a:moveTo>
                      <a:pt x="315" y="11"/>
                    </a:moveTo>
                    <a:cubicBezTo>
                      <a:pt x="312" y="14"/>
                      <a:pt x="310" y="15"/>
                      <a:pt x="307" y="16"/>
                    </a:cubicBezTo>
                    <a:cubicBezTo>
                      <a:pt x="342" y="6"/>
                      <a:pt x="342" y="6"/>
                      <a:pt x="342" y="6"/>
                    </a:cubicBezTo>
                    <a:cubicBezTo>
                      <a:pt x="345" y="7"/>
                      <a:pt x="347" y="8"/>
                      <a:pt x="350" y="9"/>
                    </a:cubicBezTo>
                    <a:cubicBezTo>
                      <a:pt x="355" y="11"/>
                      <a:pt x="355" y="14"/>
                      <a:pt x="358" y="17"/>
                    </a:cubicBezTo>
                    <a:cubicBezTo>
                      <a:pt x="363" y="22"/>
                      <a:pt x="386" y="20"/>
                      <a:pt x="386" y="28"/>
                    </a:cubicBezTo>
                    <a:cubicBezTo>
                      <a:pt x="386" y="33"/>
                      <a:pt x="378" y="32"/>
                      <a:pt x="375" y="34"/>
                    </a:cubicBezTo>
                    <a:cubicBezTo>
                      <a:pt x="358" y="48"/>
                      <a:pt x="336" y="40"/>
                      <a:pt x="313" y="51"/>
                    </a:cubicBezTo>
                    <a:cubicBezTo>
                      <a:pt x="317" y="56"/>
                      <a:pt x="335" y="52"/>
                      <a:pt x="346" y="52"/>
                    </a:cubicBezTo>
                    <a:cubicBezTo>
                      <a:pt x="336" y="63"/>
                      <a:pt x="311" y="69"/>
                      <a:pt x="295" y="74"/>
                    </a:cubicBezTo>
                    <a:cubicBezTo>
                      <a:pt x="277" y="80"/>
                      <a:pt x="267" y="97"/>
                      <a:pt x="254" y="107"/>
                    </a:cubicBezTo>
                    <a:cubicBezTo>
                      <a:pt x="248" y="112"/>
                      <a:pt x="238" y="106"/>
                      <a:pt x="231" y="108"/>
                    </a:cubicBezTo>
                    <a:cubicBezTo>
                      <a:pt x="221" y="112"/>
                      <a:pt x="210" y="112"/>
                      <a:pt x="203" y="118"/>
                    </a:cubicBezTo>
                    <a:cubicBezTo>
                      <a:pt x="216" y="118"/>
                      <a:pt x="216" y="118"/>
                      <a:pt x="216" y="118"/>
                    </a:cubicBezTo>
                    <a:cubicBezTo>
                      <a:pt x="217" y="128"/>
                      <a:pt x="211" y="127"/>
                      <a:pt x="203" y="126"/>
                    </a:cubicBezTo>
                    <a:cubicBezTo>
                      <a:pt x="208" y="129"/>
                      <a:pt x="213" y="131"/>
                      <a:pt x="216" y="137"/>
                    </a:cubicBezTo>
                    <a:cubicBezTo>
                      <a:pt x="206" y="141"/>
                      <a:pt x="203" y="152"/>
                      <a:pt x="196" y="157"/>
                    </a:cubicBezTo>
                    <a:cubicBezTo>
                      <a:pt x="177" y="157"/>
                      <a:pt x="177" y="157"/>
                      <a:pt x="174" y="157"/>
                    </a:cubicBezTo>
                    <a:cubicBezTo>
                      <a:pt x="175" y="160"/>
                      <a:pt x="177" y="161"/>
                      <a:pt x="177" y="164"/>
                    </a:cubicBezTo>
                    <a:cubicBezTo>
                      <a:pt x="177" y="178"/>
                      <a:pt x="158" y="169"/>
                      <a:pt x="158" y="184"/>
                    </a:cubicBezTo>
                    <a:cubicBezTo>
                      <a:pt x="165" y="184"/>
                      <a:pt x="166" y="184"/>
                      <a:pt x="169" y="184"/>
                    </a:cubicBezTo>
                    <a:cubicBezTo>
                      <a:pt x="171" y="184"/>
                      <a:pt x="176" y="184"/>
                      <a:pt x="176" y="188"/>
                    </a:cubicBezTo>
                    <a:cubicBezTo>
                      <a:pt x="176" y="195"/>
                      <a:pt x="151" y="203"/>
                      <a:pt x="141" y="203"/>
                    </a:cubicBezTo>
                    <a:cubicBezTo>
                      <a:pt x="131" y="203"/>
                      <a:pt x="135" y="197"/>
                      <a:pt x="126" y="197"/>
                    </a:cubicBezTo>
                    <a:cubicBezTo>
                      <a:pt x="113" y="197"/>
                      <a:pt x="104" y="197"/>
                      <a:pt x="93" y="197"/>
                    </a:cubicBezTo>
                    <a:cubicBezTo>
                      <a:pt x="89" y="197"/>
                      <a:pt x="86" y="201"/>
                      <a:pt x="80" y="201"/>
                    </a:cubicBezTo>
                    <a:cubicBezTo>
                      <a:pt x="65" y="201"/>
                      <a:pt x="53" y="197"/>
                      <a:pt x="38" y="192"/>
                    </a:cubicBezTo>
                    <a:cubicBezTo>
                      <a:pt x="37" y="194"/>
                      <a:pt x="35" y="197"/>
                      <a:pt x="33" y="197"/>
                    </a:cubicBezTo>
                    <a:cubicBezTo>
                      <a:pt x="29" y="197"/>
                      <a:pt x="28" y="194"/>
                      <a:pt x="28" y="193"/>
                    </a:cubicBezTo>
                    <a:cubicBezTo>
                      <a:pt x="28" y="176"/>
                      <a:pt x="51" y="182"/>
                      <a:pt x="60" y="176"/>
                    </a:cubicBezTo>
                    <a:cubicBezTo>
                      <a:pt x="55" y="172"/>
                      <a:pt x="46" y="170"/>
                      <a:pt x="46" y="162"/>
                    </a:cubicBezTo>
                    <a:cubicBezTo>
                      <a:pt x="46" y="156"/>
                      <a:pt x="52" y="158"/>
                      <a:pt x="57" y="158"/>
                    </a:cubicBezTo>
                    <a:cubicBezTo>
                      <a:pt x="71" y="158"/>
                      <a:pt x="76" y="165"/>
                      <a:pt x="84" y="170"/>
                    </a:cubicBezTo>
                    <a:cubicBezTo>
                      <a:pt x="92" y="170"/>
                      <a:pt x="92" y="170"/>
                      <a:pt x="92" y="170"/>
                    </a:cubicBezTo>
                    <a:cubicBezTo>
                      <a:pt x="86" y="164"/>
                      <a:pt x="72" y="159"/>
                      <a:pt x="72" y="148"/>
                    </a:cubicBezTo>
                    <a:cubicBezTo>
                      <a:pt x="66" y="148"/>
                      <a:pt x="66" y="148"/>
                      <a:pt x="66" y="148"/>
                    </a:cubicBezTo>
                    <a:cubicBezTo>
                      <a:pt x="63" y="149"/>
                      <a:pt x="63" y="149"/>
                      <a:pt x="61" y="151"/>
                    </a:cubicBezTo>
                    <a:cubicBezTo>
                      <a:pt x="55" y="151"/>
                      <a:pt x="55" y="151"/>
                      <a:pt x="55" y="151"/>
                    </a:cubicBezTo>
                    <a:cubicBezTo>
                      <a:pt x="55" y="146"/>
                      <a:pt x="55" y="146"/>
                      <a:pt x="55" y="146"/>
                    </a:cubicBezTo>
                    <a:cubicBezTo>
                      <a:pt x="58" y="138"/>
                      <a:pt x="61" y="134"/>
                      <a:pt x="68" y="131"/>
                    </a:cubicBezTo>
                    <a:cubicBezTo>
                      <a:pt x="79" y="128"/>
                      <a:pt x="92" y="132"/>
                      <a:pt x="92" y="119"/>
                    </a:cubicBezTo>
                    <a:cubicBezTo>
                      <a:pt x="92" y="105"/>
                      <a:pt x="62" y="105"/>
                      <a:pt x="62" y="97"/>
                    </a:cubicBezTo>
                    <a:cubicBezTo>
                      <a:pt x="62" y="93"/>
                      <a:pt x="69" y="94"/>
                      <a:pt x="73" y="94"/>
                    </a:cubicBezTo>
                    <a:cubicBezTo>
                      <a:pt x="68" y="94"/>
                      <a:pt x="67" y="92"/>
                      <a:pt x="67" y="89"/>
                    </a:cubicBezTo>
                    <a:cubicBezTo>
                      <a:pt x="69" y="88"/>
                      <a:pt x="71" y="89"/>
                      <a:pt x="73" y="89"/>
                    </a:cubicBezTo>
                    <a:cubicBezTo>
                      <a:pt x="78" y="89"/>
                      <a:pt x="88" y="87"/>
                      <a:pt x="97" y="90"/>
                    </a:cubicBezTo>
                    <a:cubicBezTo>
                      <a:pt x="108" y="93"/>
                      <a:pt x="112" y="106"/>
                      <a:pt x="124" y="104"/>
                    </a:cubicBezTo>
                    <a:cubicBezTo>
                      <a:pt x="122" y="102"/>
                      <a:pt x="108" y="93"/>
                      <a:pt x="108" y="91"/>
                    </a:cubicBezTo>
                    <a:cubicBezTo>
                      <a:pt x="108" y="89"/>
                      <a:pt x="110" y="88"/>
                      <a:pt x="111" y="86"/>
                    </a:cubicBezTo>
                    <a:cubicBezTo>
                      <a:pt x="133" y="86"/>
                      <a:pt x="133" y="86"/>
                      <a:pt x="133" y="86"/>
                    </a:cubicBezTo>
                    <a:cubicBezTo>
                      <a:pt x="141" y="83"/>
                      <a:pt x="149" y="81"/>
                      <a:pt x="154" y="74"/>
                    </a:cubicBezTo>
                    <a:cubicBezTo>
                      <a:pt x="147" y="74"/>
                      <a:pt x="147" y="74"/>
                      <a:pt x="147" y="74"/>
                    </a:cubicBezTo>
                    <a:cubicBezTo>
                      <a:pt x="138" y="81"/>
                      <a:pt x="128" y="84"/>
                      <a:pt x="114" y="84"/>
                    </a:cubicBezTo>
                    <a:cubicBezTo>
                      <a:pt x="106" y="84"/>
                      <a:pt x="103" y="81"/>
                      <a:pt x="99" y="81"/>
                    </a:cubicBezTo>
                    <a:cubicBezTo>
                      <a:pt x="95" y="81"/>
                      <a:pt x="93" y="85"/>
                      <a:pt x="90" y="85"/>
                    </a:cubicBezTo>
                    <a:cubicBezTo>
                      <a:pt x="81" y="85"/>
                      <a:pt x="70" y="82"/>
                      <a:pt x="72" y="76"/>
                    </a:cubicBezTo>
                    <a:cubicBezTo>
                      <a:pt x="67" y="76"/>
                      <a:pt x="67" y="76"/>
                      <a:pt x="67" y="76"/>
                    </a:cubicBezTo>
                    <a:cubicBezTo>
                      <a:pt x="63" y="78"/>
                      <a:pt x="61" y="81"/>
                      <a:pt x="57" y="81"/>
                    </a:cubicBezTo>
                    <a:cubicBezTo>
                      <a:pt x="48" y="81"/>
                      <a:pt x="36" y="75"/>
                      <a:pt x="33" y="71"/>
                    </a:cubicBezTo>
                    <a:cubicBezTo>
                      <a:pt x="36" y="69"/>
                      <a:pt x="39" y="67"/>
                      <a:pt x="44" y="67"/>
                    </a:cubicBezTo>
                    <a:cubicBezTo>
                      <a:pt x="36" y="67"/>
                      <a:pt x="27" y="66"/>
                      <a:pt x="24" y="67"/>
                    </a:cubicBezTo>
                    <a:cubicBezTo>
                      <a:pt x="29" y="55"/>
                      <a:pt x="40" y="56"/>
                      <a:pt x="51" y="53"/>
                    </a:cubicBezTo>
                    <a:cubicBezTo>
                      <a:pt x="47" y="52"/>
                      <a:pt x="46" y="52"/>
                      <a:pt x="42" y="52"/>
                    </a:cubicBezTo>
                    <a:cubicBezTo>
                      <a:pt x="33" y="52"/>
                      <a:pt x="33" y="60"/>
                      <a:pt x="25" y="60"/>
                    </a:cubicBezTo>
                    <a:cubicBezTo>
                      <a:pt x="22" y="60"/>
                      <a:pt x="18" y="57"/>
                      <a:pt x="17" y="56"/>
                    </a:cubicBezTo>
                    <a:cubicBezTo>
                      <a:pt x="21" y="52"/>
                      <a:pt x="24" y="51"/>
                      <a:pt x="29" y="49"/>
                    </a:cubicBezTo>
                    <a:cubicBezTo>
                      <a:pt x="16" y="49"/>
                      <a:pt x="16" y="49"/>
                      <a:pt x="16" y="49"/>
                    </a:cubicBezTo>
                    <a:cubicBezTo>
                      <a:pt x="13" y="50"/>
                      <a:pt x="11" y="51"/>
                      <a:pt x="9" y="52"/>
                    </a:cubicBezTo>
                    <a:cubicBezTo>
                      <a:pt x="7" y="52"/>
                      <a:pt x="2" y="52"/>
                      <a:pt x="0" y="52"/>
                    </a:cubicBezTo>
                    <a:cubicBezTo>
                      <a:pt x="2" y="41"/>
                      <a:pt x="31" y="36"/>
                      <a:pt x="44" y="36"/>
                    </a:cubicBezTo>
                    <a:cubicBezTo>
                      <a:pt x="49" y="36"/>
                      <a:pt x="52" y="36"/>
                      <a:pt x="53" y="36"/>
                    </a:cubicBezTo>
                    <a:cubicBezTo>
                      <a:pt x="55" y="36"/>
                      <a:pt x="57" y="34"/>
                      <a:pt x="57" y="32"/>
                    </a:cubicBezTo>
                    <a:cubicBezTo>
                      <a:pt x="71" y="32"/>
                      <a:pt x="65" y="22"/>
                      <a:pt x="74" y="22"/>
                    </a:cubicBezTo>
                    <a:cubicBezTo>
                      <a:pt x="83" y="22"/>
                      <a:pt x="100" y="31"/>
                      <a:pt x="104" y="32"/>
                    </a:cubicBezTo>
                    <a:cubicBezTo>
                      <a:pt x="108" y="22"/>
                      <a:pt x="113" y="12"/>
                      <a:pt x="126" y="12"/>
                    </a:cubicBezTo>
                    <a:cubicBezTo>
                      <a:pt x="134" y="12"/>
                      <a:pt x="129" y="16"/>
                      <a:pt x="135" y="11"/>
                    </a:cubicBezTo>
                    <a:cubicBezTo>
                      <a:pt x="137" y="7"/>
                      <a:pt x="141" y="6"/>
                      <a:pt x="145" y="6"/>
                    </a:cubicBezTo>
                    <a:cubicBezTo>
                      <a:pt x="168" y="6"/>
                      <a:pt x="173" y="6"/>
                      <a:pt x="196" y="6"/>
                    </a:cubicBezTo>
                    <a:cubicBezTo>
                      <a:pt x="197" y="4"/>
                      <a:pt x="199" y="3"/>
                      <a:pt x="201" y="3"/>
                    </a:cubicBezTo>
                    <a:cubicBezTo>
                      <a:pt x="209" y="3"/>
                      <a:pt x="211" y="8"/>
                      <a:pt x="218" y="8"/>
                    </a:cubicBezTo>
                    <a:cubicBezTo>
                      <a:pt x="224" y="8"/>
                      <a:pt x="226" y="0"/>
                      <a:pt x="232" y="0"/>
                    </a:cubicBezTo>
                    <a:cubicBezTo>
                      <a:pt x="239" y="0"/>
                      <a:pt x="241" y="3"/>
                      <a:pt x="245" y="3"/>
                    </a:cubicBezTo>
                    <a:cubicBezTo>
                      <a:pt x="250" y="3"/>
                      <a:pt x="253" y="3"/>
                      <a:pt x="258" y="3"/>
                    </a:cubicBezTo>
                    <a:cubicBezTo>
                      <a:pt x="268" y="3"/>
                      <a:pt x="306" y="2"/>
                      <a:pt x="315" y="1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4" name="Google Shape;814;p32"/>
              <p:cNvSpPr/>
              <p:nvPr/>
            </p:nvSpPr>
            <p:spPr>
              <a:xfrm>
                <a:off x="3170238" y="960438"/>
                <a:ext cx="1006475" cy="765175"/>
              </a:xfrm>
              <a:custGeom>
                <a:rect b="b" l="l" r="r" t="t"/>
                <a:pathLst>
                  <a:path extrusionOk="0" h="575" w="756">
                    <a:moveTo>
                      <a:pt x="255" y="403"/>
                    </a:moveTo>
                    <a:cubicBezTo>
                      <a:pt x="261" y="400"/>
                      <a:pt x="261" y="400"/>
                      <a:pt x="267" y="402"/>
                    </a:cubicBezTo>
                    <a:cubicBezTo>
                      <a:pt x="270" y="389"/>
                      <a:pt x="276" y="385"/>
                      <a:pt x="280" y="372"/>
                    </a:cubicBezTo>
                    <a:cubicBezTo>
                      <a:pt x="266" y="368"/>
                      <a:pt x="234" y="366"/>
                      <a:pt x="233" y="353"/>
                    </a:cubicBezTo>
                    <a:cubicBezTo>
                      <a:pt x="237" y="352"/>
                      <a:pt x="236" y="353"/>
                      <a:pt x="240" y="353"/>
                    </a:cubicBezTo>
                    <a:cubicBezTo>
                      <a:pt x="250" y="353"/>
                      <a:pt x="256" y="360"/>
                      <a:pt x="267" y="360"/>
                    </a:cubicBezTo>
                    <a:cubicBezTo>
                      <a:pt x="271" y="360"/>
                      <a:pt x="271" y="356"/>
                      <a:pt x="271" y="353"/>
                    </a:cubicBezTo>
                    <a:cubicBezTo>
                      <a:pt x="258" y="349"/>
                      <a:pt x="254" y="328"/>
                      <a:pt x="239" y="328"/>
                    </a:cubicBezTo>
                    <a:cubicBezTo>
                      <a:pt x="235" y="328"/>
                      <a:pt x="234" y="336"/>
                      <a:pt x="228" y="336"/>
                    </a:cubicBezTo>
                    <a:cubicBezTo>
                      <a:pt x="220" y="336"/>
                      <a:pt x="216" y="335"/>
                      <a:pt x="216" y="328"/>
                    </a:cubicBezTo>
                    <a:cubicBezTo>
                      <a:pt x="216" y="318"/>
                      <a:pt x="226" y="319"/>
                      <a:pt x="226" y="309"/>
                    </a:cubicBezTo>
                    <a:cubicBezTo>
                      <a:pt x="226" y="303"/>
                      <a:pt x="219" y="302"/>
                      <a:pt x="215" y="302"/>
                    </a:cubicBezTo>
                    <a:cubicBezTo>
                      <a:pt x="215" y="295"/>
                      <a:pt x="215" y="295"/>
                      <a:pt x="215" y="295"/>
                    </a:cubicBezTo>
                    <a:cubicBezTo>
                      <a:pt x="203" y="257"/>
                      <a:pt x="172" y="219"/>
                      <a:pt x="122" y="219"/>
                    </a:cubicBezTo>
                    <a:cubicBezTo>
                      <a:pt x="115" y="219"/>
                      <a:pt x="113" y="219"/>
                      <a:pt x="109" y="219"/>
                    </a:cubicBezTo>
                    <a:cubicBezTo>
                      <a:pt x="103" y="219"/>
                      <a:pt x="101" y="224"/>
                      <a:pt x="95" y="224"/>
                    </a:cubicBezTo>
                    <a:cubicBezTo>
                      <a:pt x="91" y="224"/>
                      <a:pt x="87" y="221"/>
                      <a:pt x="82" y="221"/>
                    </a:cubicBezTo>
                    <a:cubicBezTo>
                      <a:pt x="77" y="221"/>
                      <a:pt x="75" y="222"/>
                      <a:pt x="73" y="223"/>
                    </a:cubicBezTo>
                    <a:cubicBezTo>
                      <a:pt x="74" y="224"/>
                      <a:pt x="76" y="226"/>
                      <a:pt x="77" y="226"/>
                    </a:cubicBezTo>
                    <a:cubicBezTo>
                      <a:pt x="75" y="229"/>
                      <a:pt x="75" y="228"/>
                      <a:pt x="72" y="228"/>
                    </a:cubicBezTo>
                    <a:cubicBezTo>
                      <a:pt x="62" y="228"/>
                      <a:pt x="48" y="224"/>
                      <a:pt x="43" y="217"/>
                    </a:cubicBezTo>
                    <a:cubicBezTo>
                      <a:pt x="47" y="214"/>
                      <a:pt x="50" y="214"/>
                      <a:pt x="52" y="210"/>
                    </a:cubicBezTo>
                    <a:cubicBezTo>
                      <a:pt x="45" y="207"/>
                      <a:pt x="39" y="202"/>
                      <a:pt x="34" y="202"/>
                    </a:cubicBezTo>
                    <a:cubicBezTo>
                      <a:pt x="24" y="202"/>
                      <a:pt x="27" y="206"/>
                      <a:pt x="19" y="202"/>
                    </a:cubicBezTo>
                    <a:cubicBezTo>
                      <a:pt x="19" y="196"/>
                      <a:pt x="28" y="194"/>
                      <a:pt x="32" y="194"/>
                    </a:cubicBezTo>
                    <a:cubicBezTo>
                      <a:pt x="37" y="194"/>
                      <a:pt x="40" y="194"/>
                      <a:pt x="43" y="194"/>
                    </a:cubicBezTo>
                    <a:cubicBezTo>
                      <a:pt x="47" y="194"/>
                      <a:pt x="49" y="193"/>
                      <a:pt x="51" y="190"/>
                    </a:cubicBezTo>
                    <a:cubicBezTo>
                      <a:pt x="76" y="190"/>
                      <a:pt x="76" y="190"/>
                      <a:pt x="76" y="190"/>
                    </a:cubicBezTo>
                    <a:cubicBezTo>
                      <a:pt x="80" y="187"/>
                      <a:pt x="80" y="185"/>
                      <a:pt x="82" y="180"/>
                    </a:cubicBezTo>
                    <a:cubicBezTo>
                      <a:pt x="64" y="180"/>
                      <a:pt x="64" y="180"/>
                      <a:pt x="64" y="180"/>
                    </a:cubicBezTo>
                    <a:cubicBezTo>
                      <a:pt x="63" y="183"/>
                      <a:pt x="62" y="185"/>
                      <a:pt x="60" y="185"/>
                    </a:cubicBezTo>
                    <a:cubicBezTo>
                      <a:pt x="53" y="185"/>
                      <a:pt x="50" y="185"/>
                      <a:pt x="44" y="185"/>
                    </a:cubicBezTo>
                    <a:cubicBezTo>
                      <a:pt x="42" y="185"/>
                      <a:pt x="0" y="173"/>
                      <a:pt x="0" y="166"/>
                    </a:cubicBezTo>
                    <a:cubicBezTo>
                      <a:pt x="0" y="152"/>
                      <a:pt x="16" y="157"/>
                      <a:pt x="25" y="154"/>
                    </a:cubicBezTo>
                    <a:cubicBezTo>
                      <a:pt x="33" y="151"/>
                      <a:pt x="38" y="146"/>
                      <a:pt x="46" y="144"/>
                    </a:cubicBezTo>
                    <a:cubicBezTo>
                      <a:pt x="58" y="140"/>
                      <a:pt x="74" y="146"/>
                      <a:pt x="84" y="141"/>
                    </a:cubicBezTo>
                    <a:cubicBezTo>
                      <a:pt x="91" y="136"/>
                      <a:pt x="96" y="128"/>
                      <a:pt x="96" y="117"/>
                    </a:cubicBezTo>
                    <a:cubicBezTo>
                      <a:pt x="88" y="116"/>
                      <a:pt x="63" y="117"/>
                      <a:pt x="63" y="109"/>
                    </a:cubicBezTo>
                    <a:cubicBezTo>
                      <a:pt x="63" y="105"/>
                      <a:pt x="69" y="102"/>
                      <a:pt x="72" y="102"/>
                    </a:cubicBezTo>
                    <a:cubicBezTo>
                      <a:pt x="87" y="97"/>
                      <a:pt x="106" y="86"/>
                      <a:pt x="115" y="78"/>
                    </a:cubicBezTo>
                    <a:cubicBezTo>
                      <a:pt x="119" y="80"/>
                      <a:pt x="122" y="81"/>
                      <a:pt x="127" y="81"/>
                    </a:cubicBezTo>
                    <a:cubicBezTo>
                      <a:pt x="142" y="81"/>
                      <a:pt x="130" y="61"/>
                      <a:pt x="144" y="59"/>
                    </a:cubicBezTo>
                    <a:cubicBezTo>
                      <a:pt x="162" y="57"/>
                      <a:pt x="169" y="52"/>
                      <a:pt x="185" y="52"/>
                    </a:cubicBezTo>
                    <a:cubicBezTo>
                      <a:pt x="198" y="49"/>
                      <a:pt x="206" y="42"/>
                      <a:pt x="218" y="42"/>
                    </a:cubicBezTo>
                    <a:cubicBezTo>
                      <a:pt x="226" y="42"/>
                      <a:pt x="229" y="56"/>
                      <a:pt x="237" y="56"/>
                    </a:cubicBezTo>
                    <a:cubicBezTo>
                      <a:pt x="237" y="52"/>
                      <a:pt x="235" y="50"/>
                      <a:pt x="235" y="47"/>
                    </a:cubicBezTo>
                    <a:cubicBezTo>
                      <a:pt x="239" y="42"/>
                      <a:pt x="239" y="42"/>
                      <a:pt x="239" y="42"/>
                    </a:cubicBezTo>
                    <a:cubicBezTo>
                      <a:pt x="244" y="51"/>
                      <a:pt x="252" y="50"/>
                      <a:pt x="260" y="53"/>
                    </a:cubicBezTo>
                    <a:cubicBezTo>
                      <a:pt x="262" y="53"/>
                      <a:pt x="267" y="53"/>
                      <a:pt x="267" y="53"/>
                    </a:cubicBezTo>
                    <a:cubicBezTo>
                      <a:pt x="266" y="50"/>
                      <a:pt x="263" y="47"/>
                      <a:pt x="263" y="44"/>
                    </a:cubicBezTo>
                    <a:cubicBezTo>
                      <a:pt x="263" y="38"/>
                      <a:pt x="270" y="38"/>
                      <a:pt x="274" y="38"/>
                    </a:cubicBezTo>
                    <a:cubicBezTo>
                      <a:pt x="293" y="38"/>
                      <a:pt x="303" y="48"/>
                      <a:pt x="314" y="53"/>
                    </a:cubicBezTo>
                    <a:cubicBezTo>
                      <a:pt x="334" y="53"/>
                      <a:pt x="334" y="53"/>
                      <a:pt x="334" y="53"/>
                    </a:cubicBezTo>
                    <a:cubicBezTo>
                      <a:pt x="327" y="50"/>
                      <a:pt x="309" y="44"/>
                      <a:pt x="309" y="36"/>
                    </a:cubicBezTo>
                    <a:cubicBezTo>
                      <a:pt x="309" y="29"/>
                      <a:pt x="322" y="31"/>
                      <a:pt x="326" y="30"/>
                    </a:cubicBezTo>
                    <a:cubicBezTo>
                      <a:pt x="323" y="27"/>
                      <a:pt x="320" y="27"/>
                      <a:pt x="318" y="24"/>
                    </a:cubicBezTo>
                    <a:cubicBezTo>
                      <a:pt x="330" y="18"/>
                      <a:pt x="341" y="15"/>
                      <a:pt x="355" y="15"/>
                    </a:cubicBezTo>
                    <a:cubicBezTo>
                      <a:pt x="366" y="15"/>
                      <a:pt x="373" y="15"/>
                      <a:pt x="382" y="18"/>
                    </a:cubicBezTo>
                    <a:cubicBezTo>
                      <a:pt x="391" y="18"/>
                      <a:pt x="391" y="18"/>
                      <a:pt x="391" y="18"/>
                    </a:cubicBezTo>
                    <a:cubicBezTo>
                      <a:pt x="391" y="13"/>
                      <a:pt x="391" y="13"/>
                      <a:pt x="391" y="13"/>
                    </a:cubicBezTo>
                    <a:cubicBezTo>
                      <a:pt x="398" y="12"/>
                      <a:pt x="402" y="13"/>
                      <a:pt x="409" y="13"/>
                    </a:cubicBezTo>
                    <a:cubicBezTo>
                      <a:pt x="430" y="13"/>
                      <a:pt x="447" y="0"/>
                      <a:pt x="470" y="0"/>
                    </a:cubicBezTo>
                    <a:cubicBezTo>
                      <a:pt x="495" y="0"/>
                      <a:pt x="512" y="0"/>
                      <a:pt x="534" y="0"/>
                    </a:cubicBezTo>
                    <a:cubicBezTo>
                      <a:pt x="560" y="0"/>
                      <a:pt x="579" y="17"/>
                      <a:pt x="600" y="26"/>
                    </a:cubicBezTo>
                    <a:cubicBezTo>
                      <a:pt x="612" y="31"/>
                      <a:pt x="627" y="28"/>
                      <a:pt x="638" y="30"/>
                    </a:cubicBezTo>
                    <a:cubicBezTo>
                      <a:pt x="636" y="46"/>
                      <a:pt x="606" y="44"/>
                      <a:pt x="594" y="48"/>
                    </a:cubicBezTo>
                    <a:cubicBezTo>
                      <a:pt x="497" y="53"/>
                      <a:pt x="497" y="53"/>
                      <a:pt x="497" y="53"/>
                    </a:cubicBezTo>
                    <a:cubicBezTo>
                      <a:pt x="505" y="59"/>
                      <a:pt x="579" y="50"/>
                      <a:pt x="587" y="53"/>
                    </a:cubicBezTo>
                    <a:cubicBezTo>
                      <a:pt x="586" y="57"/>
                      <a:pt x="567" y="75"/>
                      <a:pt x="570" y="75"/>
                    </a:cubicBezTo>
                    <a:cubicBezTo>
                      <a:pt x="581" y="75"/>
                      <a:pt x="607" y="50"/>
                      <a:pt x="622" y="50"/>
                    </a:cubicBezTo>
                    <a:cubicBezTo>
                      <a:pt x="630" y="50"/>
                      <a:pt x="633" y="57"/>
                      <a:pt x="633" y="64"/>
                    </a:cubicBezTo>
                    <a:cubicBezTo>
                      <a:pt x="633" y="67"/>
                      <a:pt x="605" y="97"/>
                      <a:pt x="603" y="102"/>
                    </a:cubicBezTo>
                    <a:cubicBezTo>
                      <a:pt x="615" y="99"/>
                      <a:pt x="637" y="70"/>
                      <a:pt x="644" y="64"/>
                    </a:cubicBezTo>
                    <a:cubicBezTo>
                      <a:pt x="655" y="64"/>
                      <a:pt x="674" y="64"/>
                      <a:pt x="674" y="64"/>
                    </a:cubicBezTo>
                    <a:cubicBezTo>
                      <a:pt x="674" y="64"/>
                      <a:pt x="682" y="66"/>
                      <a:pt x="684" y="66"/>
                    </a:cubicBezTo>
                    <a:cubicBezTo>
                      <a:pt x="692" y="63"/>
                      <a:pt x="693" y="60"/>
                      <a:pt x="700" y="57"/>
                    </a:cubicBezTo>
                    <a:cubicBezTo>
                      <a:pt x="721" y="57"/>
                      <a:pt x="721" y="57"/>
                      <a:pt x="721" y="57"/>
                    </a:cubicBezTo>
                    <a:cubicBezTo>
                      <a:pt x="723" y="52"/>
                      <a:pt x="726" y="51"/>
                      <a:pt x="730" y="51"/>
                    </a:cubicBezTo>
                    <a:cubicBezTo>
                      <a:pt x="736" y="51"/>
                      <a:pt x="756" y="61"/>
                      <a:pt x="756" y="67"/>
                    </a:cubicBezTo>
                    <a:cubicBezTo>
                      <a:pt x="756" y="72"/>
                      <a:pt x="748" y="76"/>
                      <a:pt x="745" y="77"/>
                    </a:cubicBezTo>
                    <a:cubicBezTo>
                      <a:pt x="731" y="82"/>
                      <a:pt x="722" y="94"/>
                      <a:pt x="702" y="94"/>
                    </a:cubicBezTo>
                    <a:cubicBezTo>
                      <a:pt x="707" y="97"/>
                      <a:pt x="708" y="97"/>
                      <a:pt x="711" y="94"/>
                    </a:cubicBezTo>
                    <a:cubicBezTo>
                      <a:pt x="711" y="107"/>
                      <a:pt x="699" y="107"/>
                      <a:pt x="691" y="109"/>
                    </a:cubicBezTo>
                    <a:cubicBezTo>
                      <a:pt x="694" y="115"/>
                      <a:pt x="691" y="110"/>
                      <a:pt x="691" y="114"/>
                    </a:cubicBezTo>
                    <a:cubicBezTo>
                      <a:pt x="691" y="121"/>
                      <a:pt x="680" y="123"/>
                      <a:pt x="671" y="125"/>
                    </a:cubicBezTo>
                    <a:cubicBezTo>
                      <a:pt x="672" y="130"/>
                      <a:pt x="671" y="130"/>
                      <a:pt x="671" y="132"/>
                    </a:cubicBezTo>
                    <a:cubicBezTo>
                      <a:pt x="671" y="141"/>
                      <a:pt x="662" y="144"/>
                      <a:pt x="654" y="150"/>
                    </a:cubicBezTo>
                    <a:cubicBezTo>
                      <a:pt x="648" y="154"/>
                      <a:pt x="649" y="165"/>
                      <a:pt x="646" y="169"/>
                    </a:cubicBezTo>
                    <a:cubicBezTo>
                      <a:pt x="651" y="172"/>
                      <a:pt x="655" y="169"/>
                      <a:pt x="659" y="169"/>
                    </a:cubicBezTo>
                    <a:cubicBezTo>
                      <a:pt x="667" y="169"/>
                      <a:pt x="673" y="174"/>
                      <a:pt x="677" y="178"/>
                    </a:cubicBezTo>
                    <a:cubicBezTo>
                      <a:pt x="675" y="179"/>
                      <a:pt x="672" y="180"/>
                      <a:pt x="669" y="180"/>
                    </a:cubicBezTo>
                    <a:cubicBezTo>
                      <a:pt x="671" y="187"/>
                      <a:pt x="688" y="185"/>
                      <a:pt x="688" y="196"/>
                    </a:cubicBezTo>
                    <a:cubicBezTo>
                      <a:pt x="688" y="206"/>
                      <a:pt x="665" y="202"/>
                      <a:pt x="657" y="202"/>
                    </a:cubicBezTo>
                    <a:cubicBezTo>
                      <a:pt x="652" y="202"/>
                      <a:pt x="648" y="206"/>
                      <a:pt x="648" y="209"/>
                    </a:cubicBezTo>
                    <a:cubicBezTo>
                      <a:pt x="648" y="217"/>
                      <a:pt x="656" y="217"/>
                      <a:pt x="663" y="217"/>
                    </a:cubicBezTo>
                    <a:cubicBezTo>
                      <a:pt x="663" y="226"/>
                      <a:pt x="669" y="229"/>
                      <a:pt x="669" y="236"/>
                    </a:cubicBezTo>
                    <a:cubicBezTo>
                      <a:pt x="669" y="239"/>
                      <a:pt x="667" y="243"/>
                      <a:pt x="669" y="245"/>
                    </a:cubicBezTo>
                    <a:cubicBezTo>
                      <a:pt x="662" y="245"/>
                      <a:pt x="655" y="245"/>
                      <a:pt x="655" y="251"/>
                    </a:cubicBezTo>
                    <a:cubicBezTo>
                      <a:pt x="655" y="258"/>
                      <a:pt x="667" y="258"/>
                      <a:pt x="673" y="260"/>
                    </a:cubicBezTo>
                    <a:cubicBezTo>
                      <a:pt x="670" y="267"/>
                      <a:pt x="661" y="271"/>
                      <a:pt x="653" y="272"/>
                    </a:cubicBezTo>
                    <a:cubicBezTo>
                      <a:pt x="653" y="275"/>
                      <a:pt x="655" y="277"/>
                      <a:pt x="657" y="278"/>
                    </a:cubicBezTo>
                    <a:cubicBezTo>
                      <a:pt x="654" y="292"/>
                      <a:pt x="637" y="286"/>
                      <a:pt x="633" y="295"/>
                    </a:cubicBezTo>
                    <a:cubicBezTo>
                      <a:pt x="628" y="292"/>
                      <a:pt x="623" y="290"/>
                      <a:pt x="620" y="285"/>
                    </a:cubicBezTo>
                    <a:cubicBezTo>
                      <a:pt x="613" y="285"/>
                      <a:pt x="613" y="285"/>
                      <a:pt x="613" y="285"/>
                    </a:cubicBezTo>
                    <a:cubicBezTo>
                      <a:pt x="618" y="297"/>
                      <a:pt x="637" y="293"/>
                      <a:pt x="637" y="305"/>
                    </a:cubicBezTo>
                    <a:cubicBezTo>
                      <a:pt x="637" y="310"/>
                      <a:pt x="636" y="317"/>
                      <a:pt x="631" y="317"/>
                    </a:cubicBezTo>
                    <a:cubicBezTo>
                      <a:pt x="623" y="317"/>
                      <a:pt x="609" y="306"/>
                      <a:pt x="607" y="297"/>
                    </a:cubicBezTo>
                    <a:cubicBezTo>
                      <a:pt x="603" y="298"/>
                      <a:pt x="602" y="297"/>
                      <a:pt x="601" y="297"/>
                    </a:cubicBezTo>
                    <a:cubicBezTo>
                      <a:pt x="601" y="304"/>
                      <a:pt x="601" y="304"/>
                      <a:pt x="601" y="304"/>
                    </a:cubicBezTo>
                    <a:cubicBezTo>
                      <a:pt x="617" y="320"/>
                      <a:pt x="645" y="327"/>
                      <a:pt x="645" y="352"/>
                    </a:cubicBezTo>
                    <a:cubicBezTo>
                      <a:pt x="645" y="357"/>
                      <a:pt x="638" y="358"/>
                      <a:pt x="633" y="358"/>
                    </a:cubicBezTo>
                    <a:cubicBezTo>
                      <a:pt x="612" y="358"/>
                      <a:pt x="617" y="336"/>
                      <a:pt x="599" y="336"/>
                    </a:cubicBezTo>
                    <a:cubicBezTo>
                      <a:pt x="596" y="336"/>
                      <a:pt x="594" y="337"/>
                      <a:pt x="592" y="336"/>
                    </a:cubicBezTo>
                    <a:cubicBezTo>
                      <a:pt x="592" y="342"/>
                      <a:pt x="596" y="343"/>
                      <a:pt x="596" y="347"/>
                    </a:cubicBezTo>
                    <a:cubicBezTo>
                      <a:pt x="596" y="351"/>
                      <a:pt x="589" y="352"/>
                      <a:pt x="587" y="352"/>
                    </a:cubicBezTo>
                    <a:cubicBezTo>
                      <a:pt x="587" y="366"/>
                      <a:pt x="626" y="364"/>
                      <a:pt x="635" y="367"/>
                    </a:cubicBezTo>
                    <a:cubicBezTo>
                      <a:pt x="629" y="372"/>
                      <a:pt x="624" y="373"/>
                      <a:pt x="616" y="375"/>
                    </a:cubicBezTo>
                    <a:cubicBezTo>
                      <a:pt x="602" y="380"/>
                      <a:pt x="597" y="393"/>
                      <a:pt x="584" y="397"/>
                    </a:cubicBezTo>
                    <a:cubicBezTo>
                      <a:pt x="569" y="402"/>
                      <a:pt x="556" y="400"/>
                      <a:pt x="539" y="408"/>
                    </a:cubicBezTo>
                    <a:cubicBezTo>
                      <a:pt x="518" y="408"/>
                      <a:pt x="518" y="408"/>
                      <a:pt x="518" y="408"/>
                    </a:cubicBezTo>
                    <a:cubicBezTo>
                      <a:pt x="514" y="410"/>
                      <a:pt x="510" y="412"/>
                      <a:pt x="510" y="415"/>
                    </a:cubicBezTo>
                    <a:cubicBezTo>
                      <a:pt x="498" y="423"/>
                      <a:pt x="498" y="423"/>
                      <a:pt x="498" y="423"/>
                    </a:cubicBezTo>
                    <a:cubicBezTo>
                      <a:pt x="490" y="430"/>
                      <a:pt x="490" y="438"/>
                      <a:pt x="483" y="445"/>
                    </a:cubicBezTo>
                    <a:cubicBezTo>
                      <a:pt x="474" y="454"/>
                      <a:pt x="459" y="452"/>
                      <a:pt x="450" y="458"/>
                    </a:cubicBezTo>
                    <a:cubicBezTo>
                      <a:pt x="443" y="458"/>
                      <a:pt x="443" y="458"/>
                      <a:pt x="443" y="458"/>
                    </a:cubicBezTo>
                    <a:cubicBezTo>
                      <a:pt x="443" y="449"/>
                      <a:pt x="443" y="449"/>
                      <a:pt x="443" y="449"/>
                    </a:cubicBezTo>
                    <a:cubicBezTo>
                      <a:pt x="437" y="452"/>
                      <a:pt x="438" y="457"/>
                      <a:pt x="435" y="460"/>
                    </a:cubicBezTo>
                    <a:cubicBezTo>
                      <a:pt x="425" y="470"/>
                      <a:pt x="401" y="466"/>
                      <a:pt x="401" y="480"/>
                    </a:cubicBezTo>
                    <a:cubicBezTo>
                      <a:pt x="401" y="482"/>
                      <a:pt x="402" y="483"/>
                      <a:pt x="402" y="485"/>
                    </a:cubicBezTo>
                    <a:cubicBezTo>
                      <a:pt x="401" y="486"/>
                      <a:pt x="399" y="488"/>
                      <a:pt x="399" y="490"/>
                    </a:cubicBezTo>
                    <a:cubicBezTo>
                      <a:pt x="399" y="493"/>
                      <a:pt x="405" y="495"/>
                      <a:pt x="405" y="500"/>
                    </a:cubicBezTo>
                    <a:cubicBezTo>
                      <a:pt x="405" y="515"/>
                      <a:pt x="384" y="510"/>
                      <a:pt x="384" y="523"/>
                    </a:cubicBezTo>
                    <a:cubicBezTo>
                      <a:pt x="384" y="531"/>
                      <a:pt x="383" y="543"/>
                      <a:pt x="384" y="547"/>
                    </a:cubicBezTo>
                    <a:cubicBezTo>
                      <a:pt x="374" y="552"/>
                      <a:pt x="379" y="575"/>
                      <a:pt x="367" y="575"/>
                    </a:cubicBezTo>
                    <a:cubicBezTo>
                      <a:pt x="364" y="575"/>
                      <a:pt x="363" y="573"/>
                      <a:pt x="362" y="571"/>
                    </a:cubicBezTo>
                    <a:cubicBezTo>
                      <a:pt x="356" y="571"/>
                      <a:pt x="356" y="574"/>
                      <a:pt x="353" y="574"/>
                    </a:cubicBezTo>
                    <a:cubicBezTo>
                      <a:pt x="342" y="574"/>
                      <a:pt x="343" y="554"/>
                      <a:pt x="332" y="554"/>
                    </a:cubicBezTo>
                    <a:cubicBezTo>
                      <a:pt x="326" y="554"/>
                      <a:pt x="319" y="559"/>
                      <a:pt x="313" y="560"/>
                    </a:cubicBezTo>
                    <a:cubicBezTo>
                      <a:pt x="310" y="550"/>
                      <a:pt x="306" y="553"/>
                      <a:pt x="299" y="547"/>
                    </a:cubicBezTo>
                    <a:cubicBezTo>
                      <a:pt x="296" y="546"/>
                      <a:pt x="297" y="539"/>
                      <a:pt x="296" y="539"/>
                    </a:cubicBezTo>
                    <a:cubicBezTo>
                      <a:pt x="287" y="531"/>
                      <a:pt x="270" y="512"/>
                      <a:pt x="270" y="499"/>
                    </a:cubicBezTo>
                    <a:cubicBezTo>
                      <a:pt x="270" y="493"/>
                      <a:pt x="274" y="494"/>
                      <a:pt x="277" y="490"/>
                    </a:cubicBezTo>
                    <a:cubicBezTo>
                      <a:pt x="270" y="482"/>
                      <a:pt x="268" y="493"/>
                      <a:pt x="260" y="489"/>
                    </a:cubicBezTo>
                    <a:cubicBezTo>
                      <a:pt x="259" y="487"/>
                      <a:pt x="257" y="479"/>
                      <a:pt x="256" y="475"/>
                    </a:cubicBezTo>
                    <a:cubicBezTo>
                      <a:pt x="253" y="466"/>
                      <a:pt x="241" y="461"/>
                      <a:pt x="241" y="449"/>
                    </a:cubicBezTo>
                    <a:cubicBezTo>
                      <a:pt x="241" y="445"/>
                      <a:pt x="244" y="443"/>
                      <a:pt x="246" y="438"/>
                    </a:cubicBezTo>
                    <a:cubicBezTo>
                      <a:pt x="243" y="437"/>
                      <a:pt x="240" y="436"/>
                      <a:pt x="237" y="438"/>
                    </a:cubicBezTo>
                    <a:cubicBezTo>
                      <a:pt x="237" y="428"/>
                      <a:pt x="237" y="428"/>
                      <a:pt x="237" y="428"/>
                    </a:cubicBezTo>
                    <a:cubicBezTo>
                      <a:pt x="243" y="420"/>
                      <a:pt x="246" y="411"/>
                      <a:pt x="255" y="404"/>
                    </a:cubicBezTo>
                    <a:lnTo>
                      <a:pt x="255" y="40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5" name="Google Shape;815;p32"/>
              <p:cNvSpPr/>
              <p:nvPr/>
            </p:nvSpPr>
            <p:spPr>
              <a:xfrm>
                <a:off x="3470275" y="1443038"/>
                <a:ext cx="47625" cy="31750"/>
              </a:xfrm>
              <a:custGeom>
                <a:rect b="b" l="l" r="r" t="t"/>
                <a:pathLst>
                  <a:path extrusionOk="0" h="24" w="36">
                    <a:moveTo>
                      <a:pt x="9" y="24"/>
                    </a:moveTo>
                    <a:cubicBezTo>
                      <a:pt x="5" y="24"/>
                      <a:pt x="0" y="14"/>
                      <a:pt x="0" y="9"/>
                    </a:cubicBezTo>
                    <a:cubicBezTo>
                      <a:pt x="0" y="2"/>
                      <a:pt x="6" y="0"/>
                      <a:pt x="10" y="0"/>
                    </a:cubicBezTo>
                    <a:cubicBezTo>
                      <a:pt x="21" y="0"/>
                      <a:pt x="25" y="12"/>
                      <a:pt x="36" y="16"/>
                    </a:cubicBezTo>
                    <a:cubicBezTo>
                      <a:pt x="35" y="23"/>
                      <a:pt x="26" y="24"/>
                      <a:pt x="19" y="24"/>
                    </a:cubicBezTo>
                    <a:lnTo>
                      <a:pt x="9" y="2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6" name="Google Shape;816;p32"/>
              <p:cNvSpPr/>
              <p:nvPr/>
            </p:nvSpPr>
            <p:spPr>
              <a:xfrm>
                <a:off x="4070350" y="1277938"/>
                <a:ext cx="26988" cy="15875"/>
              </a:xfrm>
              <a:custGeom>
                <a:rect b="b" l="l" r="r" t="t"/>
                <a:pathLst>
                  <a:path extrusionOk="0" h="12" w="20">
                    <a:moveTo>
                      <a:pt x="6" y="12"/>
                    </a:moveTo>
                    <a:cubicBezTo>
                      <a:pt x="2" y="12"/>
                      <a:pt x="0" y="8"/>
                      <a:pt x="0" y="5"/>
                    </a:cubicBezTo>
                    <a:cubicBezTo>
                      <a:pt x="0" y="3"/>
                      <a:pt x="3" y="1"/>
                      <a:pt x="4" y="0"/>
                    </a:cubicBezTo>
                    <a:cubicBezTo>
                      <a:pt x="12" y="0"/>
                      <a:pt x="12" y="0"/>
                      <a:pt x="12" y="0"/>
                    </a:cubicBezTo>
                    <a:cubicBezTo>
                      <a:pt x="12" y="3"/>
                      <a:pt x="12" y="4"/>
                      <a:pt x="12" y="5"/>
                    </a:cubicBezTo>
                    <a:cubicBezTo>
                      <a:pt x="20" y="5"/>
                      <a:pt x="20" y="5"/>
                      <a:pt x="20" y="5"/>
                    </a:cubicBezTo>
                    <a:cubicBezTo>
                      <a:pt x="17" y="7"/>
                      <a:pt x="10" y="12"/>
                      <a:pt x="6"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7" name="Google Shape;817;p32"/>
              <p:cNvSpPr/>
              <p:nvPr/>
            </p:nvSpPr>
            <p:spPr>
              <a:xfrm>
                <a:off x="3397250" y="1928813"/>
                <a:ext cx="109538" cy="106363"/>
              </a:xfrm>
              <a:custGeom>
                <a:rect b="b" l="l" r="r" t="t"/>
                <a:pathLst>
                  <a:path extrusionOk="0" h="80" w="82">
                    <a:moveTo>
                      <a:pt x="4" y="67"/>
                    </a:moveTo>
                    <a:cubicBezTo>
                      <a:pt x="2" y="67"/>
                      <a:pt x="0" y="64"/>
                      <a:pt x="0" y="62"/>
                    </a:cubicBezTo>
                    <a:cubicBezTo>
                      <a:pt x="0" y="61"/>
                      <a:pt x="8" y="55"/>
                      <a:pt x="8" y="54"/>
                    </a:cubicBezTo>
                    <a:cubicBezTo>
                      <a:pt x="8" y="51"/>
                      <a:pt x="8" y="51"/>
                      <a:pt x="8" y="51"/>
                    </a:cubicBezTo>
                    <a:cubicBezTo>
                      <a:pt x="6" y="51"/>
                      <a:pt x="5" y="51"/>
                      <a:pt x="4" y="49"/>
                    </a:cubicBezTo>
                    <a:cubicBezTo>
                      <a:pt x="17" y="43"/>
                      <a:pt x="21" y="23"/>
                      <a:pt x="28" y="13"/>
                    </a:cubicBezTo>
                    <a:cubicBezTo>
                      <a:pt x="32" y="7"/>
                      <a:pt x="34" y="0"/>
                      <a:pt x="41" y="0"/>
                    </a:cubicBezTo>
                    <a:cubicBezTo>
                      <a:pt x="43" y="0"/>
                      <a:pt x="44" y="3"/>
                      <a:pt x="44" y="4"/>
                    </a:cubicBezTo>
                    <a:cubicBezTo>
                      <a:pt x="44" y="14"/>
                      <a:pt x="35" y="19"/>
                      <a:pt x="32" y="27"/>
                    </a:cubicBezTo>
                    <a:cubicBezTo>
                      <a:pt x="32" y="31"/>
                      <a:pt x="32" y="31"/>
                      <a:pt x="32" y="31"/>
                    </a:cubicBezTo>
                    <a:cubicBezTo>
                      <a:pt x="36" y="30"/>
                      <a:pt x="36" y="27"/>
                      <a:pt x="39" y="27"/>
                    </a:cubicBezTo>
                    <a:cubicBezTo>
                      <a:pt x="42" y="27"/>
                      <a:pt x="44" y="28"/>
                      <a:pt x="46" y="29"/>
                    </a:cubicBezTo>
                    <a:cubicBezTo>
                      <a:pt x="44" y="32"/>
                      <a:pt x="44" y="32"/>
                      <a:pt x="44" y="32"/>
                    </a:cubicBezTo>
                    <a:cubicBezTo>
                      <a:pt x="44" y="36"/>
                      <a:pt x="44" y="36"/>
                      <a:pt x="44" y="36"/>
                    </a:cubicBezTo>
                    <a:cubicBezTo>
                      <a:pt x="52" y="36"/>
                      <a:pt x="52" y="36"/>
                      <a:pt x="52" y="36"/>
                    </a:cubicBezTo>
                    <a:cubicBezTo>
                      <a:pt x="52" y="36"/>
                      <a:pt x="52" y="38"/>
                      <a:pt x="52" y="38"/>
                    </a:cubicBezTo>
                    <a:cubicBezTo>
                      <a:pt x="57" y="36"/>
                      <a:pt x="57" y="36"/>
                      <a:pt x="57" y="36"/>
                    </a:cubicBezTo>
                    <a:cubicBezTo>
                      <a:pt x="62" y="37"/>
                      <a:pt x="68" y="37"/>
                      <a:pt x="70" y="36"/>
                    </a:cubicBezTo>
                    <a:cubicBezTo>
                      <a:pt x="70" y="40"/>
                      <a:pt x="69" y="44"/>
                      <a:pt x="69" y="51"/>
                    </a:cubicBezTo>
                    <a:cubicBezTo>
                      <a:pt x="70" y="50"/>
                      <a:pt x="73" y="49"/>
                      <a:pt x="74" y="49"/>
                    </a:cubicBezTo>
                    <a:cubicBezTo>
                      <a:pt x="74" y="53"/>
                      <a:pt x="70" y="54"/>
                      <a:pt x="70" y="56"/>
                    </a:cubicBezTo>
                    <a:cubicBezTo>
                      <a:pt x="70" y="58"/>
                      <a:pt x="73" y="60"/>
                      <a:pt x="73" y="63"/>
                    </a:cubicBezTo>
                    <a:cubicBezTo>
                      <a:pt x="77" y="63"/>
                      <a:pt x="76" y="62"/>
                      <a:pt x="79" y="60"/>
                    </a:cubicBezTo>
                    <a:cubicBezTo>
                      <a:pt x="79" y="66"/>
                      <a:pt x="82" y="65"/>
                      <a:pt x="82" y="70"/>
                    </a:cubicBezTo>
                    <a:cubicBezTo>
                      <a:pt x="82" y="75"/>
                      <a:pt x="79" y="80"/>
                      <a:pt x="75" y="80"/>
                    </a:cubicBezTo>
                    <a:cubicBezTo>
                      <a:pt x="72" y="80"/>
                      <a:pt x="71" y="77"/>
                      <a:pt x="71" y="75"/>
                    </a:cubicBezTo>
                    <a:cubicBezTo>
                      <a:pt x="69" y="75"/>
                      <a:pt x="69" y="74"/>
                      <a:pt x="67" y="74"/>
                    </a:cubicBezTo>
                    <a:cubicBezTo>
                      <a:pt x="64" y="74"/>
                      <a:pt x="66" y="66"/>
                      <a:pt x="63" y="62"/>
                    </a:cubicBezTo>
                    <a:cubicBezTo>
                      <a:pt x="59" y="67"/>
                      <a:pt x="55" y="74"/>
                      <a:pt x="50" y="74"/>
                    </a:cubicBezTo>
                    <a:cubicBezTo>
                      <a:pt x="49" y="74"/>
                      <a:pt x="47" y="75"/>
                      <a:pt x="47" y="74"/>
                    </a:cubicBezTo>
                    <a:cubicBezTo>
                      <a:pt x="47" y="70"/>
                      <a:pt x="51" y="70"/>
                      <a:pt x="52" y="67"/>
                    </a:cubicBezTo>
                    <a:cubicBezTo>
                      <a:pt x="48" y="67"/>
                      <a:pt x="42" y="70"/>
                      <a:pt x="40" y="65"/>
                    </a:cubicBezTo>
                    <a:cubicBezTo>
                      <a:pt x="37" y="66"/>
                      <a:pt x="34" y="67"/>
                      <a:pt x="31" y="67"/>
                    </a:cubicBezTo>
                    <a:cubicBezTo>
                      <a:pt x="25" y="67"/>
                      <a:pt x="23" y="64"/>
                      <a:pt x="18" y="64"/>
                    </a:cubicBezTo>
                    <a:cubicBezTo>
                      <a:pt x="11" y="64"/>
                      <a:pt x="9" y="67"/>
                      <a:pt x="4" y="6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8" name="Google Shape;818;p32"/>
              <p:cNvSpPr/>
              <p:nvPr/>
            </p:nvSpPr>
            <p:spPr>
              <a:xfrm>
                <a:off x="2427288" y="2314575"/>
                <a:ext cx="671513" cy="450850"/>
              </a:xfrm>
              <a:custGeom>
                <a:rect b="b" l="l" r="r" t="t"/>
                <a:pathLst>
                  <a:path extrusionOk="0" h="338" w="504">
                    <a:moveTo>
                      <a:pt x="248" y="91"/>
                    </a:moveTo>
                    <a:cubicBezTo>
                      <a:pt x="249" y="94"/>
                      <a:pt x="250" y="96"/>
                      <a:pt x="250" y="98"/>
                    </a:cubicBezTo>
                    <a:cubicBezTo>
                      <a:pt x="250" y="106"/>
                      <a:pt x="247" y="109"/>
                      <a:pt x="246" y="116"/>
                    </a:cubicBezTo>
                    <a:cubicBezTo>
                      <a:pt x="246" y="141"/>
                      <a:pt x="246" y="141"/>
                      <a:pt x="246" y="141"/>
                    </a:cubicBezTo>
                    <a:cubicBezTo>
                      <a:pt x="245" y="144"/>
                      <a:pt x="248" y="148"/>
                      <a:pt x="249" y="150"/>
                    </a:cubicBezTo>
                    <a:cubicBezTo>
                      <a:pt x="251" y="154"/>
                      <a:pt x="249" y="156"/>
                      <a:pt x="251" y="160"/>
                    </a:cubicBezTo>
                    <a:cubicBezTo>
                      <a:pt x="252" y="164"/>
                      <a:pt x="258" y="170"/>
                      <a:pt x="261" y="173"/>
                    </a:cubicBezTo>
                    <a:cubicBezTo>
                      <a:pt x="269" y="181"/>
                      <a:pt x="269" y="188"/>
                      <a:pt x="281" y="192"/>
                    </a:cubicBezTo>
                    <a:cubicBezTo>
                      <a:pt x="285" y="193"/>
                      <a:pt x="285" y="197"/>
                      <a:pt x="288" y="197"/>
                    </a:cubicBezTo>
                    <a:cubicBezTo>
                      <a:pt x="297" y="197"/>
                      <a:pt x="304" y="191"/>
                      <a:pt x="312" y="191"/>
                    </a:cubicBezTo>
                    <a:cubicBezTo>
                      <a:pt x="317" y="191"/>
                      <a:pt x="319" y="194"/>
                      <a:pt x="321" y="194"/>
                    </a:cubicBezTo>
                    <a:cubicBezTo>
                      <a:pt x="324" y="194"/>
                      <a:pt x="327" y="188"/>
                      <a:pt x="327" y="187"/>
                    </a:cubicBezTo>
                    <a:cubicBezTo>
                      <a:pt x="329" y="181"/>
                      <a:pt x="336" y="176"/>
                      <a:pt x="336" y="169"/>
                    </a:cubicBezTo>
                    <a:cubicBezTo>
                      <a:pt x="336" y="156"/>
                      <a:pt x="351" y="152"/>
                      <a:pt x="363" y="152"/>
                    </a:cubicBezTo>
                    <a:cubicBezTo>
                      <a:pt x="367" y="152"/>
                      <a:pt x="370" y="152"/>
                      <a:pt x="372" y="153"/>
                    </a:cubicBezTo>
                    <a:cubicBezTo>
                      <a:pt x="373" y="154"/>
                      <a:pt x="379" y="154"/>
                      <a:pt x="382" y="154"/>
                    </a:cubicBezTo>
                    <a:cubicBezTo>
                      <a:pt x="382" y="155"/>
                      <a:pt x="382" y="157"/>
                      <a:pt x="382" y="158"/>
                    </a:cubicBezTo>
                    <a:cubicBezTo>
                      <a:pt x="382" y="164"/>
                      <a:pt x="374" y="172"/>
                      <a:pt x="374" y="180"/>
                    </a:cubicBezTo>
                    <a:cubicBezTo>
                      <a:pt x="374" y="188"/>
                      <a:pt x="372" y="191"/>
                      <a:pt x="369" y="195"/>
                    </a:cubicBezTo>
                    <a:cubicBezTo>
                      <a:pt x="369" y="194"/>
                      <a:pt x="369" y="193"/>
                      <a:pt x="369" y="192"/>
                    </a:cubicBezTo>
                    <a:cubicBezTo>
                      <a:pt x="368" y="192"/>
                      <a:pt x="367" y="192"/>
                      <a:pt x="365" y="192"/>
                    </a:cubicBezTo>
                    <a:cubicBezTo>
                      <a:pt x="365" y="197"/>
                      <a:pt x="365" y="207"/>
                      <a:pt x="365" y="213"/>
                    </a:cubicBezTo>
                    <a:cubicBezTo>
                      <a:pt x="365" y="217"/>
                      <a:pt x="360" y="219"/>
                      <a:pt x="357" y="222"/>
                    </a:cubicBezTo>
                    <a:cubicBezTo>
                      <a:pt x="357" y="223"/>
                      <a:pt x="357" y="223"/>
                      <a:pt x="357" y="224"/>
                    </a:cubicBezTo>
                    <a:cubicBezTo>
                      <a:pt x="357" y="227"/>
                      <a:pt x="360" y="229"/>
                      <a:pt x="363" y="229"/>
                    </a:cubicBezTo>
                    <a:cubicBezTo>
                      <a:pt x="377" y="229"/>
                      <a:pt x="389" y="226"/>
                      <a:pt x="405" y="226"/>
                    </a:cubicBezTo>
                    <a:cubicBezTo>
                      <a:pt x="415" y="226"/>
                      <a:pt x="418" y="234"/>
                      <a:pt x="426" y="236"/>
                    </a:cubicBezTo>
                    <a:cubicBezTo>
                      <a:pt x="426" y="238"/>
                      <a:pt x="426" y="240"/>
                      <a:pt x="426" y="242"/>
                    </a:cubicBezTo>
                    <a:cubicBezTo>
                      <a:pt x="426" y="246"/>
                      <a:pt x="425" y="257"/>
                      <a:pt x="423" y="262"/>
                    </a:cubicBezTo>
                    <a:cubicBezTo>
                      <a:pt x="423" y="272"/>
                      <a:pt x="423" y="281"/>
                      <a:pt x="423" y="289"/>
                    </a:cubicBezTo>
                    <a:cubicBezTo>
                      <a:pt x="423" y="298"/>
                      <a:pt x="432" y="302"/>
                      <a:pt x="439" y="306"/>
                    </a:cubicBezTo>
                    <a:cubicBezTo>
                      <a:pt x="444" y="308"/>
                      <a:pt x="444" y="316"/>
                      <a:pt x="451" y="316"/>
                    </a:cubicBezTo>
                    <a:cubicBezTo>
                      <a:pt x="463" y="316"/>
                      <a:pt x="469" y="307"/>
                      <a:pt x="479" y="307"/>
                    </a:cubicBezTo>
                    <a:cubicBezTo>
                      <a:pt x="491" y="307"/>
                      <a:pt x="497" y="316"/>
                      <a:pt x="504" y="322"/>
                    </a:cubicBezTo>
                    <a:cubicBezTo>
                      <a:pt x="503" y="323"/>
                      <a:pt x="494" y="333"/>
                      <a:pt x="493" y="332"/>
                    </a:cubicBezTo>
                    <a:cubicBezTo>
                      <a:pt x="492" y="331"/>
                      <a:pt x="488" y="330"/>
                      <a:pt x="488" y="329"/>
                    </a:cubicBezTo>
                    <a:cubicBezTo>
                      <a:pt x="488" y="327"/>
                      <a:pt x="490" y="326"/>
                      <a:pt x="491" y="324"/>
                    </a:cubicBezTo>
                    <a:cubicBezTo>
                      <a:pt x="486" y="322"/>
                      <a:pt x="484" y="316"/>
                      <a:pt x="480" y="316"/>
                    </a:cubicBezTo>
                    <a:cubicBezTo>
                      <a:pt x="476" y="316"/>
                      <a:pt x="464" y="325"/>
                      <a:pt x="464" y="328"/>
                    </a:cubicBezTo>
                    <a:cubicBezTo>
                      <a:pt x="464" y="330"/>
                      <a:pt x="467" y="331"/>
                      <a:pt x="468" y="332"/>
                    </a:cubicBezTo>
                    <a:cubicBezTo>
                      <a:pt x="467" y="336"/>
                      <a:pt x="465" y="338"/>
                      <a:pt x="461" y="338"/>
                    </a:cubicBezTo>
                    <a:cubicBezTo>
                      <a:pt x="454" y="338"/>
                      <a:pt x="450" y="330"/>
                      <a:pt x="446" y="326"/>
                    </a:cubicBezTo>
                    <a:cubicBezTo>
                      <a:pt x="443" y="323"/>
                      <a:pt x="436" y="326"/>
                      <a:pt x="433" y="326"/>
                    </a:cubicBezTo>
                    <a:cubicBezTo>
                      <a:pt x="432" y="326"/>
                      <a:pt x="431" y="324"/>
                      <a:pt x="431" y="323"/>
                    </a:cubicBezTo>
                    <a:cubicBezTo>
                      <a:pt x="424" y="322"/>
                      <a:pt x="424" y="318"/>
                      <a:pt x="423" y="314"/>
                    </a:cubicBezTo>
                    <a:cubicBezTo>
                      <a:pt x="421" y="311"/>
                      <a:pt x="406" y="302"/>
                      <a:pt x="406" y="302"/>
                    </a:cubicBezTo>
                    <a:cubicBezTo>
                      <a:pt x="405" y="304"/>
                      <a:pt x="405" y="305"/>
                      <a:pt x="406" y="306"/>
                    </a:cubicBezTo>
                    <a:cubicBezTo>
                      <a:pt x="402" y="306"/>
                      <a:pt x="402" y="306"/>
                      <a:pt x="402" y="306"/>
                    </a:cubicBezTo>
                    <a:cubicBezTo>
                      <a:pt x="395" y="302"/>
                      <a:pt x="399" y="296"/>
                      <a:pt x="397" y="289"/>
                    </a:cubicBezTo>
                    <a:cubicBezTo>
                      <a:pt x="396" y="285"/>
                      <a:pt x="394" y="284"/>
                      <a:pt x="391" y="281"/>
                    </a:cubicBezTo>
                    <a:cubicBezTo>
                      <a:pt x="384" y="274"/>
                      <a:pt x="377" y="270"/>
                      <a:pt x="374" y="260"/>
                    </a:cubicBezTo>
                    <a:cubicBezTo>
                      <a:pt x="373" y="260"/>
                      <a:pt x="372" y="260"/>
                      <a:pt x="372" y="260"/>
                    </a:cubicBezTo>
                    <a:cubicBezTo>
                      <a:pt x="368" y="260"/>
                      <a:pt x="366" y="262"/>
                      <a:pt x="363" y="262"/>
                    </a:cubicBezTo>
                    <a:cubicBezTo>
                      <a:pt x="355" y="262"/>
                      <a:pt x="350" y="257"/>
                      <a:pt x="345" y="255"/>
                    </a:cubicBezTo>
                    <a:cubicBezTo>
                      <a:pt x="336" y="251"/>
                      <a:pt x="330" y="253"/>
                      <a:pt x="321" y="248"/>
                    </a:cubicBezTo>
                    <a:cubicBezTo>
                      <a:pt x="308" y="242"/>
                      <a:pt x="306" y="232"/>
                      <a:pt x="294" y="226"/>
                    </a:cubicBezTo>
                    <a:cubicBezTo>
                      <a:pt x="291" y="226"/>
                      <a:pt x="291" y="226"/>
                      <a:pt x="291" y="226"/>
                    </a:cubicBezTo>
                    <a:cubicBezTo>
                      <a:pt x="288" y="224"/>
                      <a:pt x="285" y="222"/>
                      <a:pt x="282" y="222"/>
                    </a:cubicBezTo>
                    <a:cubicBezTo>
                      <a:pt x="274" y="222"/>
                      <a:pt x="272" y="231"/>
                      <a:pt x="265" y="231"/>
                    </a:cubicBezTo>
                    <a:cubicBezTo>
                      <a:pt x="261" y="231"/>
                      <a:pt x="258" y="228"/>
                      <a:pt x="256" y="227"/>
                    </a:cubicBezTo>
                    <a:cubicBezTo>
                      <a:pt x="252" y="225"/>
                      <a:pt x="249" y="226"/>
                      <a:pt x="246" y="226"/>
                    </a:cubicBezTo>
                    <a:cubicBezTo>
                      <a:pt x="241" y="226"/>
                      <a:pt x="226" y="216"/>
                      <a:pt x="221" y="214"/>
                    </a:cubicBezTo>
                    <a:cubicBezTo>
                      <a:pt x="216" y="211"/>
                      <a:pt x="213" y="214"/>
                      <a:pt x="208" y="213"/>
                    </a:cubicBezTo>
                    <a:cubicBezTo>
                      <a:pt x="202" y="211"/>
                      <a:pt x="201" y="206"/>
                      <a:pt x="195" y="203"/>
                    </a:cubicBezTo>
                    <a:cubicBezTo>
                      <a:pt x="189" y="200"/>
                      <a:pt x="186" y="201"/>
                      <a:pt x="180" y="198"/>
                    </a:cubicBezTo>
                    <a:cubicBezTo>
                      <a:pt x="177" y="197"/>
                      <a:pt x="177" y="196"/>
                      <a:pt x="175" y="195"/>
                    </a:cubicBezTo>
                    <a:cubicBezTo>
                      <a:pt x="170" y="190"/>
                      <a:pt x="156" y="187"/>
                      <a:pt x="155" y="181"/>
                    </a:cubicBezTo>
                    <a:cubicBezTo>
                      <a:pt x="151" y="181"/>
                      <a:pt x="148" y="176"/>
                      <a:pt x="148" y="172"/>
                    </a:cubicBezTo>
                    <a:cubicBezTo>
                      <a:pt x="148" y="167"/>
                      <a:pt x="153" y="165"/>
                      <a:pt x="153" y="160"/>
                    </a:cubicBezTo>
                    <a:cubicBezTo>
                      <a:pt x="153" y="154"/>
                      <a:pt x="149" y="153"/>
                      <a:pt x="148" y="150"/>
                    </a:cubicBezTo>
                    <a:cubicBezTo>
                      <a:pt x="143" y="134"/>
                      <a:pt x="128" y="121"/>
                      <a:pt x="118" y="111"/>
                    </a:cubicBezTo>
                    <a:cubicBezTo>
                      <a:pt x="114" y="107"/>
                      <a:pt x="107" y="105"/>
                      <a:pt x="102" y="101"/>
                    </a:cubicBezTo>
                    <a:cubicBezTo>
                      <a:pt x="99" y="97"/>
                      <a:pt x="102" y="93"/>
                      <a:pt x="100" y="88"/>
                    </a:cubicBezTo>
                    <a:cubicBezTo>
                      <a:pt x="96" y="80"/>
                      <a:pt x="82" y="79"/>
                      <a:pt x="82" y="68"/>
                    </a:cubicBezTo>
                    <a:cubicBezTo>
                      <a:pt x="78" y="68"/>
                      <a:pt x="79" y="67"/>
                      <a:pt x="77" y="68"/>
                    </a:cubicBezTo>
                    <a:cubicBezTo>
                      <a:pt x="72" y="63"/>
                      <a:pt x="67" y="58"/>
                      <a:pt x="62" y="53"/>
                    </a:cubicBezTo>
                    <a:cubicBezTo>
                      <a:pt x="58" y="49"/>
                      <a:pt x="60" y="42"/>
                      <a:pt x="56" y="38"/>
                    </a:cubicBezTo>
                    <a:cubicBezTo>
                      <a:pt x="52" y="34"/>
                      <a:pt x="53" y="24"/>
                      <a:pt x="49" y="22"/>
                    </a:cubicBezTo>
                    <a:cubicBezTo>
                      <a:pt x="42" y="19"/>
                      <a:pt x="35" y="19"/>
                      <a:pt x="29" y="13"/>
                    </a:cubicBezTo>
                    <a:cubicBezTo>
                      <a:pt x="27" y="15"/>
                      <a:pt x="28" y="18"/>
                      <a:pt x="28" y="19"/>
                    </a:cubicBezTo>
                    <a:cubicBezTo>
                      <a:pt x="28" y="28"/>
                      <a:pt x="32" y="34"/>
                      <a:pt x="36" y="41"/>
                    </a:cubicBezTo>
                    <a:cubicBezTo>
                      <a:pt x="39" y="48"/>
                      <a:pt x="45" y="48"/>
                      <a:pt x="49" y="53"/>
                    </a:cubicBezTo>
                    <a:cubicBezTo>
                      <a:pt x="55" y="59"/>
                      <a:pt x="56" y="63"/>
                      <a:pt x="58" y="71"/>
                    </a:cubicBezTo>
                    <a:cubicBezTo>
                      <a:pt x="61" y="81"/>
                      <a:pt x="70" y="86"/>
                      <a:pt x="73" y="95"/>
                    </a:cubicBezTo>
                    <a:cubicBezTo>
                      <a:pt x="77" y="106"/>
                      <a:pt x="80" y="117"/>
                      <a:pt x="87" y="122"/>
                    </a:cubicBezTo>
                    <a:cubicBezTo>
                      <a:pt x="91" y="119"/>
                      <a:pt x="96" y="126"/>
                      <a:pt x="96" y="130"/>
                    </a:cubicBezTo>
                    <a:cubicBezTo>
                      <a:pt x="96" y="132"/>
                      <a:pt x="95" y="136"/>
                      <a:pt x="93" y="136"/>
                    </a:cubicBezTo>
                    <a:cubicBezTo>
                      <a:pt x="92" y="136"/>
                      <a:pt x="86" y="129"/>
                      <a:pt x="86" y="127"/>
                    </a:cubicBezTo>
                    <a:cubicBezTo>
                      <a:pt x="78" y="127"/>
                      <a:pt x="74" y="117"/>
                      <a:pt x="69" y="113"/>
                    </a:cubicBezTo>
                    <a:cubicBezTo>
                      <a:pt x="66" y="112"/>
                      <a:pt x="66" y="112"/>
                      <a:pt x="65" y="109"/>
                    </a:cubicBezTo>
                    <a:cubicBezTo>
                      <a:pt x="65" y="98"/>
                      <a:pt x="65" y="98"/>
                      <a:pt x="65" y="98"/>
                    </a:cubicBezTo>
                    <a:cubicBezTo>
                      <a:pt x="60" y="93"/>
                      <a:pt x="56" y="88"/>
                      <a:pt x="52" y="84"/>
                    </a:cubicBezTo>
                    <a:cubicBezTo>
                      <a:pt x="46" y="78"/>
                      <a:pt x="36" y="79"/>
                      <a:pt x="31" y="72"/>
                    </a:cubicBezTo>
                    <a:cubicBezTo>
                      <a:pt x="34" y="72"/>
                      <a:pt x="44" y="74"/>
                      <a:pt x="40" y="69"/>
                    </a:cubicBezTo>
                    <a:cubicBezTo>
                      <a:pt x="34" y="59"/>
                      <a:pt x="26" y="50"/>
                      <a:pt x="19" y="45"/>
                    </a:cubicBezTo>
                    <a:cubicBezTo>
                      <a:pt x="14" y="41"/>
                      <a:pt x="14" y="29"/>
                      <a:pt x="11" y="24"/>
                    </a:cubicBezTo>
                    <a:cubicBezTo>
                      <a:pt x="7" y="16"/>
                      <a:pt x="3" y="13"/>
                      <a:pt x="0" y="3"/>
                    </a:cubicBezTo>
                    <a:cubicBezTo>
                      <a:pt x="0" y="0"/>
                      <a:pt x="0" y="0"/>
                      <a:pt x="0" y="0"/>
                    </a:cubicBezTo>
                    <a:cubicBezTo>
                      <a:pt x="29" y="0"/>
                      <a:pt x="29" y="0"/>
                      <a:pt x="29" y="0"/>
                    </a:cubicBezTo>
                    <a:cubicBezTo>
                      <a:pt x="76" y="16"/>
                      <a:pt x="76" y="16"/>
                      <a:pt x="76" y="16"/>
                    </a:cubicBezTo>
                    <a:cubicBezTo>
                      <a:pt x="113" y="16"/>
                      <a:pt x="113" y="16"/>
                      <a:pt x="113" y="16"/>
                    </a:cubicBezTo>
                    <a:cubicBezTo>
                      <a:pt x="113" y="10"/>
                      <a:pt x="113" y="10"/>
                      <a:pt x="113" y="10"/>
                    </a:cubicBezTo>
                    <a:cubicBezTo>
                      <a:pt x="121" y="10"/>
                      <a:pt x="121" y="10"/>
                      <a:pt x="121" y="10"/>
                    </a:cubicBezTo>
                    <a:cubicBezTo>
                      <a:pt x="136" y="14"/>
                      <a:pt x="145" y="16"/>
                      <a:pt x="152" y="29"/>
                    </a:cubicBezTo>
                    <a:cubicBezTo>
                      <a:pt x="156" y="35"/>
                      <a:pt x="163" y="50"/>
                      <a:pt x="172" y="50"/>
                    </a:cubicBezTo>
                    <a:cubicBezTo>
                      <a:pt x="181" y="50"/>
                      <a:pt x="178" y="38"/>
                      <a:pt x="188" y="38"/>
                    </a:cubicBezTo>
                    <a:cubicBezTo>
                      <a:pt x="214" y="38"/>
                      <a:pt x="213" y="70"/>
                      <a:pt x="227" y="84"/>
                    </a:cubicBezTo>
                    <a:cubicBezTo>
                      <a:pt x="231" y="87"/>
                      <a:pt x="242" y="90"/>
                      <a:pt x="249" y="90"/>
                    </a:cubicBezTo>
                    <a:cubicBezTo>
                      <a:pt x="249" y="89"/>
                      <a:pt x="247" y="87"/>
                      <a:pt x="247" y="86"/>
                    </a:cubicBezTo>
                    <a:cubicBezTo>
                      <a:pt x="247" y="86"/>
                      <a:pt x="247" y="86"/>
                      <a:pt x="247" y="86"/>
                    </a:cubicBezTo>
                    <a:lnTo>
                      <a:pt x="248" y="9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19" name="Google Shape;819;p32"/>
              <p:cNvSpPr/>
              <p:nvPr/>
            </p:nvSpPr>
            <p:spPr>
              <a:xfrm>
                <a:off x="3016250" y="1895475"/>
                <a:ext cx="20638" cy="9525"/>
              </a:xfrm>
              <a:custGeom>
                <a:rect b="b" l="l" r="r" t="t"/>
                <a:pathLst>
                  <a:path extrusionOk="0" h="8" w="15">
                    <a:moveTo>
                      <a:pt x="0" y="0"/>
                    </a:moveTo>
                    <a:cubicBezTo>
                      <a:pt x="7" y="0"/>
                      <a:pt x="15" y="1"/>
                      <a:pt x="15" y="7"/>
                    </a:cubicBezTo>
                    <a:cubicBezTo>
                      <a:pt x="15" y="8"/>
                      <a:pt x="13" y="7"/>
                      <a:pt x="12" y="7"/>
                    </a:cubicBezTo>
                    <a:cubicBezTo>
                      <a:pt x="8" y="7"/>
                      <a:pt x="2" y="5"/>
                      <a:pt x="0" y="3"/>
                    </a:cubicBezTo>
                    <a:cubicBezTo>
                      <a:pt x="0" y="2"/>
                      <a:pt x="0" y="1"/>
                      <a:pt x="0"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0" name="Google Shape;820;p32"/>
              <p:cNvSpPr/>
              <p:nvPr/>
            </p:nvSpPr>
            <p:spPr>
              <a:xfrm>
                <a:off x="2239963" y="1951038"/>
                <a:ext cx="79375" cy="50800"/>
              </a:xfrm>
              <a:custGeom>
                <a:rect b="b" l="l" r="r" t="t"/>
                <a:pathLst>
                  <a:path extrusionOk="0" h="38" w="59">
                    <a:moveTo>
                      <a:pt x="0" y="2"/>
                    </a:moveTo>
                    <a:cubicBezTo>
                      <a:pt x="2" y="1"/>
                      <a:pt x="4" y="0"/>
                      <a:pt x="6" y="0"/>
                    </a:cubicBezTo>
                    <a:cubicBezTo>
                      <a:pt x="11" y="0"/>
                      <a:pt x="15" y="5"/>
                      <a:pt x="18" y="6"/>
                    </a:cubicBezTo>
                    <a:cubicBezTo>
                      <a:pt x="37" y="12"/>
                      <a:pt x="48" y="23"/>
                      <a:pt x="59" y="34"/>
                    </a:cubicBezTo>
                    <a:cubicBezTo>
                      <a:pt x="59" y="38"/>
                      <a:pt x="59" y="38"/>
                      <a:pt x="59" y="38"/>
                    </a:cubicBezTo>
                    <a:cubicBezTo>
                      <a:pt x="58" y="38"/>
                      <a:pt x="56" y="38"/>
                      <a:pt x="55" y="38"/>
                    </a:cubicBezTo>
                    <a:cubicBezTo>
                      <a:pt x="45" y="38"/>
                      <a:pt x="29" y="26"/>
                      <a:pt x="22" y="22"/>
                    </a:cubicBezTo>
                    <a:cubicBezTo>
                      <a:pt x="23" y="19"/>
                      <a:pt x="25" y="19"/>
                      <a:pt x="27" y="17"/>
                    </a:cubicBezTo>
                    <a:cubicBezTo>
                      <a:pt x="18" y="17"/>
                      <a:pt x="6" y="13"/>
                      <a:pt x="4" y="8"/>
                    </a:cubicBezTo>
                    <a:cubicBezTo>
                      <a:pt x="6" y="7"/>
                      <a:pt x="8" y="5"/>
                      <a:pt x="8" y="4"/>
                    </a:cubicBezTo>
                    <a:cubicBezTo>
                      <a:pt x="6" y="3"/>
                      <a:pt x="2" y="2"/>
                      <a:pt x="2" y="2"/>
                    </a:cubicBezTo>
                    <a:lnTo>
                      <a:pt x="0" y="2"/>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1" name="Google Shape;821;p32"/>
              <p:cNvSpPr/>
              <p:nvPr/>
            </p:nvSpPr>
            <p:spPr>
              <a:xfrm>
                <a:off x="2162175" y="1876425"/>
                <a:ext cx="28575" cy="39688"/>
              </a:xfrm>
              <a:custGeom>
                <a:rect b="b" l="l" r="r" t="t"/>
                <a:pathLst>
                  <a:path extrusionOk="0" h="30" w="21">
                    <a:moveTo>
                      <a:pt x="5" y="12"/>
                    </a:moveTo>
                    <a:cubicBezTo>
                      <a:pt x="3" y="12"/>
                      <a:pt x="2" y="6"/>
                      <a:pt x="0" y="4"/>
                    </a:cubicBezTo>
                    <a:cubicBezTo>
                      <a:pt x="0" y="0"/>
                      <a:pt x="0" y="0"/>
                      <a:pt x="0" y="0"/>
                    </a:cubicBezTo>
                    <a:cubicBezTo>
                      <a:pt x="4" y="0"/>
                      <a:pt x="6" y="3"/>
                      <a:pt x="10" y="3"/>
                    </a:cubicBezTo>
                    <a:cubicBezTo>
                      <a:pt x="10" y="4"/>
                      <a:pt x="5" y="8"/>
                      <a:pt x="7" y="8"/>
                    </a:cubicBezTo>
                    <a:cubicBezTo>
                      <a:pt x="10" y="8"/>
                      <a:pt x="12" y="5"/>
                      <a:pt x="13" y="3"/>
                    </a:cubicBezTo>
                    <a:cubicBezTo>
                      <a:pt x="14" y="5"/>
                      <a:pt x="13" y="8"/>
                      <a:pt x="13" y="12"/>
                    </a:cubicBezTo>
                    <a:cubicBezTo>
                      <a:pt x="13" y="15"/>
                      <a:pt x="15" y="15"/>
                      <a:pt x="15" y="18"/>
                    </a:cubicBezTo>
                    <a:cubicBezTo>
                      <a:pt x="15" y="19"/>
                      <a:pt x="13" y="20"/>
                      <a:pt x="13" y="22"/>
                    </a:cubicBezTo>
                    <a:cubicBezTo>
                      <a:pt x="13" y="24"/>
                      <a:pt x="21" y="30"/>
                      <a:pt x="17" y="30"/>
                    </a:cubicBezTo>
                    <a:cubicBezTo>
                      <a:pt x="13" y="30"/>
                      <a:pt x="10" y="26"/>
                      <a:pt x="10" y="22"/>
                    </a:cubicBezTo>
                    <a:cubicBezTo>
                      <a:pt x="10" y="19"/>
                      <a:pt x="12" y="18"/>
                      <a:pt x="12" y="17"/>
                    </a:cubicBezTo>
                    <a:cubicBezTo>
                      <a:pt x="9" y="16"/>
                      <a:pt x="8" y="12"/>
                      <a:pt x="5"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2" name="Google Shape;822;p32"/>
              <p:cNvSpPr/>
              <p:nvPr/>
            </p:nvSpPr>
            <p:spPr>
              <a:xfrm>
                <a:off x="1803400" y="1787525"/>
                <a:ext cx="34925" cy="23813"/>
              </a:xfrm>
              <a:custGeom>
                <a:rect b="b" l="l" r="r" t="t"/>
                <a:pathLst>
                  <a:path extrusionOk="0" h="18" w="27">
                    <a:moveTo>
                      <a:pt x="21" y="0"/>
                    </a:moveTo>
                    <a:cubicBezTo>
                      <a:pt x="25" y="0"/>
                      <a:pt x="25" y="0"/>
                      <a:pt x="27" y="0"/>
                    </a:cubicBezTo>
                    <a:cubicBezTo>
                      <a:pt x="27" y="6"/>
                      <a:pt x="27" y="6"/>
                      <a:pt x="27" y="6"/>
                    </a:cubicBezTo>
                    <a:cubicBezTo>
                      <a:pt x="19" y="10"/>
                      <a:pt x="16" y="13"/>
                      <a:pt x="10" y="18"/>
                    </a:cubicBezTo>
                    <a:cubicBezTo>
                      <a:pt x="6" y="15"/>
                      <a:pt x="3" y="15"/>
                      <a:pt x="0" y="12"/>
                    </a:cubicBezTo>
                    <a:cubicBezTo>
                      <a:pt x="0" y="7"/>
                      <a:pt x="0" y="7"/>
                      <a:pt x="0" y="7"/>
                    </a:cubicBezTo>
                    <a:cubicBezTo>
                      <a:pt x="8" y="5"/>
                      <a:pt x="14" y="0"/>
                      <a:pt x="21"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3" name="Google Shape;823;p32"/>
              <p:cNvSpPr/>
              <p:nvPr/>
            </p:nvSpPr>
            <p:spPr>
              <a:xfrm>
                <a:off x="3311525" y="1963738"/>
                <a:ext cx="42863" cy="22225"/>
              </a:xfrm>
              <a:custGeom>
                <a:rect b="b" l="l" r="r" t="t"/>
                <a:pathLst>
                  <a:path extrusionOk="0" h="17" w="32">
                    <a:moveTo>
                      <a:pt x="26" y="17"/>
                    </a:moveTo>
                    <a:cubicBezTo>
                      <a:pt x="29" y="17"/>
                      <a:pt x="30" y="16"/>
                      <a:pt x="32" y="14"/>
                    </a:cubicBezTo>
                    <a:cubicBezTo>
                      <a:pt x="22" y="9"/>
                      <a:pt x="14" y="0"/>
                      <a:pt x="0" y="3"/>
                    </a:cubicBezTo>
                    <a:cubicBezTo>
                      <a:pt x="6" y="7"/>
                      <a:pt x="18" y="17"/>
                      <a:pt x="26" y="1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4" name="Google Shape;824;p32"/>
              <p:cNvSpPr/>
              <p:nvPr/>
            </p:nvSpPr>
            <p:spPr>
              <a:xfrm>
                <a:off x="3314700" y="2030413"/>
                <a:ext cx="31750" cy="20638"/>
              </a:xfrm>
              <a:custGeom>
                <a:rect b="b" l="l" r="r" t="t"/>
                <a:pathLst>
                  <a:path extrusionOk="0" h="15" w="24">
                    <a:moveTo>
                      <a:pt x="1" y="0"/>
                    </a:moveTo>
                    <a:cubicBezTo>
                      <a:pt x="4" y="4"/>
                      <a:pt x="7" y="6"/>
                      <a:pt x="11" y="7"/>
                    </a:cubicBezTo>
                    <a:cubicBezTo>
                      <a:pt x="24" y="7"/>
                      <a:pt x="24" y="7"/>
                      <a:pt x="24" y="7"/>
                    </a:cubicBezTo>
                    <a:cubicBezTo>
                      <a:pt x="24" y="8"/>
                      <a:pt x="24" y="9"/>
                      <a:pt x="24" y="10"/>
                    </a:cubicBezTo>
                    <a:cubicBezTo>
                      <a:pt x="24" y="12"/>
                      <a:pt x="20" y="15"/>
                      <a:pt x="19" y="15"/>
                    </a:cubicBezTo>
                    <a:cubicBezTo>
                      <a:pt x="16" y="15"/>
                      <a:pt x="0" y="6"/>
                      <a:pt x="0" y="3"/>
                    </a:cubicBezTo>
                    <a:cubicBezTo>
                      <a:pt x="0" y="2"/>
                      <a:pt x="0" y="0"/>
                      <a:pt x="1"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5" name="Google Shape;825;p32"/>
              <p:cNvSpPr/>
              <p:nvPr/>
            </p:nvSpPr>
            <p:spPr>
              <a:xfrm>
                <a:off x="3362325" y="2030413"/>
                <a:ext cx="22225" cy="26988"/>
              </a:xfrm>
              <a:custGeom>
                <a:rect b="b" l="l" r="r" t="t"/>
                <a:pathLst>
                  <a:path extrusionOk="0" h="20" w="17">
                    <a:moveTo>
                      <a:pt x="17" y="12"/>
                    </a:moveTo>
                    <a:cubicBezTo>
                      <a:pt x="17" y="12"/>
                      <a:pt x="17" y="14"/>
                      <a:pt x="17" y="15"/>
                    </a:cubicBezTo>
                    <a:cubicBezTo>
                      <a:pt x="17" y="18"/>
                      <a:pt x="12" y="20"/>
                      <a:pt x="7" y="20"/>
                    </a:cubicBezTo>
                    <a:cubicBezTo>
                      <a:pt x="3" y="20"/>
                      <a:pt x="0" y="18"/>
                      <a:pt x="0" y="15"/>
                    </a:cubicBezTo>
                    <a:cubicBezTo>
                      <a:pt x="0" y="13"/>
                      <a:pt x="6" y="2"/>
                      <a:pt x="10" y="0"/>
                    </a:cubicBezTo>
                    <a:cubicBezTo>
                      <a:pt x="11" y="2"/>
                      <a:pt x="14" y="3"/>
                      <a:pt x="14" y="5"/>
                    </a:cubicBezTo>
                    <a:cubicBezTo>
                      <a:pt x="14" y="9"/>
                      <a:pt x="7" y="12"/>
                      <a:pt x="17"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26" name="Google Shape;826;p32"/>
              <p:cNvSpPr/>
              <p:nvPr/>
            </p:nvSpPr>
            <p:spPr>
              <a:xfrm>
                <a:off x="1593850" y="1724025"/>
                <a:ext cx="26988" cy="12700"/>
              </a:xfrm>
              <a:custGeom>
                <a:rect b="b" l="l" r="r" t="t"/>
                <a:pathLst>
                  <a:path extrusionOk="0" h="9" w="20">
                    <a:moveTo>
                      <a:pt x="6" y="4"/>
                    </a:moveTo>
                    <a:cubicBezTo>
                      <a:pt x="8" y="0"/>
                      <a:pt x="10" y="1"/>
                      <a:pt x="13" y="1"/>
                    </a:cubicBezTo>
                    <a:cubicBezTo>
                      <a:pt x="18" y="1"/>
                      <a:pt x="19" y="4"/>
                      <a:pt x="20" y="9"/>
                    </a:cubicBezTo>
                    <a:cubicBezTo>
                      <a:pt x="5" y="9"/>
                      <a:pt x="5" y="9"/>
                      <a:pt x="5" y="9"/>
                    </a:cubicBezTo>
                    <a:cubicBezTo>
                      <a:pt x="3" y="7"/>
                      <a:pt x="1" y="6"/>
                      <a:pt x="0" y="4"/>
                    </a:cubicBezTo>
                    <a:lnTo>
                      <a:pt x="6" y="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827" name="Google Shape;827;p32"/>
            <p:cNvGrpSpPr/>
            <p:nvPr/>
          </p:nvGrpSpPr>
          <p:grpSpPr>
            <a:xfrm>
              <a:off x="3103551" y="1256797"/>
              <a:ext cx="669405" cy="1125467"/>
              <a:chOff x="4219575" y="1089025"/>
              <a:chExt cx="687388" cy="1155701"/>
            </a:xfrm>
          </p:grpSpPr>
          <p:sp>
            <p:nvSpPr>
              <p:cNvPr id="828" name="Google Shape;828;p32"/>
              <p:cNvSpPr/>
              <p:nvPr/>
            </p:nvSpPr>
            <p:spPr>
              <a:xfrm>
                <a:off x="4568825" y="1816100"/>
                <a:ext cx="26988" cy="39688"/>
              </a:xfrm>
              <a:custGeom>
                <a:rect b="b" l="l" r="r" t="t"/>
                <a:pathLst>
                  <a:path extrusionOk="0" h="30" w="20">
                    <a:moveTo>
                      <a:pt x="3" y="27"/>
                    </a:moveTo>
                    <a:cubicBezTo>
                      <a:pt x="6" y="26"/>
                      <a:pt x="9" y="23"/>
                      <a:pt x="9" y="21"/>
                    </a:cubicBezTo>
                    <a:cubicBezTo>
                      <a:pt x="5" y="20"/>
                      <a:pt x="0" y="16"/>
                      <a:pt x="0" y="14"/>
                    </a:cubicBezTo>
                    <a:cubicBezTo>
                      <a:pt x="0" y="12"/>
                      <a:pt x="5" y="0"/>
                      <a:pt x="9" y="0"/>
                    </a:cubicBezTo>
                    <a:cubicBezTo>
                      <a:pt x="17" y="0"/>
                      <a:pt x="18" y="4"/>
                      <a:pt x="20" y="12"/>
                    </a:cubicBezTo>
                    <a:cubicBezTo>
                      <a:pt x="12" y="14"/>
                      <a:pt x="16" y="30"/>
                      <a:pt x="6" y="30"/>
                    </a:cubicBezTo>
                    <a:cubicBezTo>
                      <a:pt x="3" y="30"/>
                      <a:pt x="1" y="27"/>
                      <a:pt x="0" y="27"/>
                    </a:cubicBezTo>
                    <a:cubicBezTo>
                      <a:pt x="1" y="26"/>
                      <a:pt x="2" y="25"/>
                      <a:pt x="2" y="25"/>
                    </a:cubicBezTo>
                    <a:lnTo>
                      <a:pt x="3" y="27"/>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nvGrpSpPr>
              <p:cNvPr id="829" name="Google Shape;829;p32"/>
              <p:cNvGrpSpPr/>
              <p:nvPr/>
            </p:nvGrpSpPr>
            <p:grpSpPr>
              <a:xfrm>
                <a:off x="4219575" y="1089025"/>
                <a:ext cx="687388" cy="1155701"/>
                <a:chOff x="4219575" y="1089025"/>
                <a:chExt cx="687388" cy="1155701"/>
              </a:xfrm>
            </p:grpSpPr>
            <p:sp>
              <p:nvSpPr>
                <p:cNvPr id="830" name="Google Shape;830;p32"/>
                <p:cNvSpPr/>
                <p:nvPr/>
              </p:nvSpPr>
              <p:spPr>
                <a:xfrm>
                  <a:off x="4230688" y="1782763"/>
                  <a:ext cx="646113" cy="461963"/>
                </a:xfrm>
                <a:custGeom>
                  <a:rect b="b" l="l" r="r" t="t"/>
                  <a:pathLst>
                    <a:path extrusionOk="0" h="347" w="485">
                      <a:moveTo>
                        <a:pt x="476" y="216"/>
                      </a:moveTo>
                      <a:cubicBezTo>
                        <a:pt x="474" y="223"/>
                        <a:pt x="475" y="219"/>
                        <a:pt x="473" y="222"/>
                      </a:cubicBezTo>
                      <a:cubicBezTo>
                        <a:pt x="473" y="233"/>
                        <a:pt x="473" y="233"/>
                        <a:pt x="473" y="233"/>
                      </a:cubicBezTo>
                      <a:cubicBezTo>
                        <a:pt x="469" y="238"/>
                        <a:pt x="461" y="246"/>
                        <a:pt x="461" y="253"/>
                      </a:cubicBezTo>
                      <a:cubicBezTo>
                        <a:pt x="461" y="261"/>
                        <a:pt x="473" y="268"/>
                        <a:pt x="476" y="272"/>
                      </a:cubicBezTo>
                      <a:cubicBezTo>
                        <a:pt x="474" y="273"/>
                        <a:pt x="472" y="273"/>
                        <a:pt x="470" y="273"/>
                      </a:cubicBezTo>
                      <a:cubicBezTo>
                        <a:pt x="466" y="275"/>
                        <a:pt x="463" y="273"/>
                        <a:pt x="459" y="275"/>
                      </a:cubicBezTo>
                      <a:cubicBezTo>
                        <a:pt x="453" y="277"/>
                        <a:pt x="452" y="283"/>
                        <a:pt x="446" y="283"/>
                      </a:cubicBezTo>
                      <a:cubicBezTo>
                        <a:pt x="439" y="283"/>
                        <a:pt x="435" y="274"/>
                        <a:pt x="427" y="274"/>
                      </a:cubicBezTo>
                      <a:cubicBezTo>
                        <a:pt x="420" y="274"/>
                        <a:pt x="419" y="278"/>
                        <a:pt x="413" y="280"/>
                      </a:cubicBezTo>
                      <a:cubicBezTo>
                        <a:pt x="414" y="284"/>
                        <a:pt x="414" y="286"/>
                        <a:pt x="413" y="290"/>
                      </a:cubicBezTo>
                      <a:cubicBezTo>
                        <a:pt x="406" y="290"/>
                        <a:pt x="405" y="283"/>
                        <a:pt x="401" y="283"/>
                      </a:cubicBezTo>
                      <a:cubicBezTo>
                        <a:pt x="399" y="283"/>
                        <a:pt x="397" y="286"/>
                        <a:pt x="397" y="288"/>
                      </a:cubicBezTo>
                      <a:cubicBezTo>
                        <a:pt x="405" y="298"/>
                        <a:pt x="405" y="298"/>
                        <a:pt x="405" y="298"/>
                      </a:cubicBezTo>
                      <a:cubicBezTo>
                        <a:pt x="405" y="300"/>
                        <a:pt x="403" y="302"/>
                        <a:pt x="403" y="303"/>
                      </a:cubicBezTo>
                      <a:cubicBezTo>
                        <a:pt x="403" y="304"/>
                        <a:pt x="415" y="315"/>
                        <a:pt x="419" y="315"/>
                      </a:cubicBezTo>
                      <a:cubicBezTo>
                        <a:pt x="419" y="317"/>
                        <a:pt x="420" y="318"/>
                        <a:pt x="420" y="319"/>
                      </a:cubicBezTo>
                      <a:cubicBezTo>
                        <a:pt x="418" y="321"/>
                        <a:pt x="414" y="319"/>
                        <a:pt x="413" y="322"/>
                      </a:cubicBezTo>
                      <a:cubicBezTo>
                        <a:pt x="412" y="322"/>
                        <a:pt x="412" y="322"/>
                        <a:pt x="412" y="322"/>
                      </a:cubicBezTo>
                      <a:cubicBezTo>
                        <a:pt x="407" y="321"/>
                        <a:pt x="403" y="317"/>
                        <a:pt x="401" y="315"/>
                      </a:cubicBezTo>
                      <a:cubicBezTo>
                        <a:pt x="401" y="319"/>
                        <a:pt x="401" y="319"/>
                        <a:pt x="401" y="319"/>
                      </a:cubicBezTo>
                      <a:cubicBezTo>
                        <a:pt x="402" y="321"/>
                        <a:pt x="403" y="323"/>
                        <a:pt x="403" y="326"/>
                      </a:cubicBezTo>
                      <a:cubicBezTo>
                        <a:pt x="403" y="329"/>
                        <a:pt x="399" y="334"/>
                        <a:pt x="403" y="336"/>
                      </a:cubicBezTo>
                      <a:cubicBezTo>
                        <a:pt x="401" y="336"/>
                        <a:pt x="397" y="336"/>
                        <a:pt x="397" y="336"/>
                      </a:cubicBezTo>
                      <a:cubicBezTo>
                        <a:pt x="390" y="336"/>
                        <a:pt x="384" y="329"/>
                        <a:pt x="384" y="322"/>
                      </a:cubicBezTo>
                      <a:cubicBezTo>
                        <a:pt x="384" y="319"/>
                        <a:pt x="388" y="317"/>
                        <a:pt x="390" y="315"/>
                      </a:cubicBezTo>
                      <a:cubicBezTo>
                        <a:pt x="387" y="315"/>
                        <a:pt x="385" y="315"/>
                        <a:pt x="382" y="315"/>
                      </a:cubicBezTo>
                      <a:cubicBezTo>
                        <a:pt x="380" y="315"/>
                        <a:pt x="379" y="311"/>
                        <a:pt x="379" y="310"/>
                      </a:cubicBezTo>
                      <a:cubicBezTo>
                        <a:pt x="378" y="304"/>
                        <a:pt x="374" y="300"/>
                        <a:pt x="370" y="296"/>
                      </a:cubicBezTo>
                      <a:cubicBezTo>
                        <a:pt x="365" y="291"/>
                        <a:pt x="358" y="287"/>
                        <a:pt x="358" y="278"/>
                      </a:cubicBezTo>
                      <a:cubicBezTo>
                        <a:pt x="358" y="272"/>
                        <a:pt x="358" y="270"/>
                        <a:pt x="358" y="266"/>
                      </a:cubicBezTo>
                      <a:cubicBezTo>
                        <a:pt x="358" y="260"/>
                        <a:pt x="348" y="251"/>
                        <a:pt x="342" y="248"/>
                      </a:cubicBezTo>
                      <a:cubicBezTo>
                        <a:pt x="336" y="245"/>
                        <a:pt x="329" y="244"/>
                        <a:pt x="329" y="238"/>
                      </a:cubicBezTo>
                      <a:cubicBezTo>
                        <a:pt x="326" y="238"/>
                        <a:pt x="325" y="238"/>
                        <a:pt x="323" y="238"/>
                      </a:cubicBezTo>
                      <a:cubicBezTo>
                        <a:pt x="313" y="238"/>
                        <a:pt x="302" y="223"/>
                        <a:pt x="302" y="213"/>
                      </a:cubicBezTo>
                      <a:cubicBezTo>
                        <a:pt x="297" y="213"/>
                        <a:pt x="293" y="213"/>
                        <a:pt x="289" y="213"/>
                      </a:cubicBezTo>
                      <a:cubicBezTo>
                        <a:pt x="283" y="213"/>
                        <a:pt x="285" y="204"/>
                        <a:pt x="283" y="201"/>
                      </a:cubicBezTo>
                      <a:cubicBezTo>
                        <a:pt x="278" y="204"/>
                        <a:pt x="268" y="204"/>
                        <a:pt x="268" y="209"/>
                      </a:cubicBezTo>
                      <a:cubicBezTo>
                        <a:pt x="268" y="210"/>
                        <a:pt x="270" y="212"/>
                        <a:pt x="270" y="212"/>
                      </a:cubicBezTo>
                      <a:cubicBezTo>
                        <a:pt x="270" y="214"/>
                        <a:pt x="269" y="217"/>
                        <a:pt x="269" y="220"/>
                      </a:cubicBezTo>
                      <a:cubicBezTo>
                        <a:pt x="269" y="226"/>
                        <a:pt x="273" y="229"/>
                        <a:pt x="278" y="231"/>
                      </a:cubicBezTo>
                      <a:cubicBezTo>
                        <a:pt x="285" y="233"/>
                        <a:pt x="288" y="240"/>
                        <a:pt x="289" y="244"/>
                      </a:cubicBezTo>
                      <a:cubicBezTo>
                        <a:pt x="291" y="250"/>
                        <a:pt x="294" y="257"/>
                        <a:pt x="298" y="259"/>
                      </a:cubicBezTo>
                      <a:cubicBezTo>
                        <a:pt x="304" y="262"/>
                        <a:pt x="309" y="260"/>
                        <a:pt x="315" y="260"/>
                      </a:cubicBezTo>
                      <a:cubicBezTo>
                        <a:pt x="315" y="261"/>
                        <a:pt x="315" y="263"/>
                        <a:pt x="315" y="264"/>
                      </a:cubicBezTo>
                      <a:cubicBezTo>
                        <a:pt x="313" y="269"/>
                        <a:pt x="323" y="271"/>
                        <a:pt x="326" y="272"/>
                      </a:cubicBezTo>
                      <a:cubicBezTo>
                        <a:pt x="335" y="277"/>
                        <a:pt x="345" y="280"/>
                        <a:pt x="344" y="290"/>
                      </a:cubicBezTo>
                      <a:cubicBezTo>
                        <a:pt x="340" y="289"/>
                        <a:pt x="337" y="283"/>
                        <a:pt x="330" y="283"/>
                      </a:cubicBezTo>
                      <a:cubicBezTo>
                        <a:pt x="325" y="283"/>
                        <a:pt x="320" y="286"/>
                        <a:pt x="320" y="290"/>
                      </a:cubicBezTo>
                      <a:cubicBezTo>
                        <a:pt x="320" y="296"/>
                        <a:pt x="328" y="297"/>
                        <a:pt x="328" y="303"/>
                      </a:cubicBezTo>
                      <a:cubicBezTo>
                        <a:pt x="328" y="305"/>
                        <a:pt x="323" y="305"/>
                        <a:pt x="323" y="305"/>
                      </a:cubicBezTo>
                      <a:cubicBezTo>
                        <a:pt x="319" y="309"/>
                        <a:pt x="319" y="318"/>
                        <a:pt x="313" y="318"/>
                      </a:cubicBezTo>
                      <a:cubicBezTo>
                        <a:pt x="310" y="318"/>
                        <a:pt x="308" y="317"/>
                        <a:pt x="308" y="315"/>
                      </a:cubicBezTo>
                      <a:cubicBezTo>
                        <a:pt x="314" y="315"/>
                        <a:pt x="316" y="309"/>
                        <a:pt x="316" y="303"/>
                      </a:cubicBezTo>
                      <a:cubicBezTo>
                        <a:pt x="316" y="297"/>
                        <a:pt x="312" y="295"/>
                        <a:pt x="311" y="291"/>
                      </a:cubicBezTo>
                      <a:cubicBezTo>
                        <a:pt x="310" y="291"/>
                        <a:pt x="300" y="281"/>
                        <a:pt x="299" y="278"/>
                      </a:cubicBezTo>
                      <a:cubicBezTo>
                        <a:pt x="297" y="278"/>
                        <a:pt x="291" y="276"/>
                        <a:pt x="291" y="273"/>
                      </a:cubicBezTo>
                      <a:cubicBezTo>
                        <a:pt x="277" y="270"/>
                        <a:pt x="274" y="266"/>
                        <a:pt x="266" y="259"/>
                      </a:cubicBezTo>
                      <a:cubicBezTo>
                        <a:pt x="263" y="256"/>
                        <a:pt x="257" y="254"/>
                        <a:pt x="256" y="251"/>
                      </a:cubicBezTo>
                      <a:cubicBezTo>
                        <a:pt x="248" y="241"/>
                        <a:pt x="245" y="223"/>
                        <a:pt x="229" y="223"/>
                      </a:cubicBezTo>
                      <a:cubicBezTo>
                        <a:pt x="221" y="223"/>
                        <a:pt x="220" y="228"/>
                        <a:pt x="216" y="230"/>
                      </a:cubicBezTo>
                      <a:cubicBezTo>
                        <a:pt x="208" y="234"/>
                        <a:pt x="202" y="242"/>
                        <a:pt x="192" y="242"/>
                      </a:cubicBezTo>
                      <a:cubicBezTo>
                        <a:pt x="183" y="242"/>
                        <a:pt x="177" y="237"/>
                        <a:pt x="168" y="237"/>
                      </a:cubicBezTo>
                      <a:cubicBezTo>
                        <a:pt x="161" y="237"/>
                        <a:pt x="154" y="242"/>
                        <a:pt x="154" y="248"/>
                      </a:cubicBezTo>
                      <a:cubicBezTo>
                        <a:pt x="157" y="258"/>
                        <a:pt x="157" y="258"/>
                        <a:pt x="157" y="258"/>
                      </a:cubicBezTo>
                      <a:cubicBezTo>
                        <a:pt x="154" y="267"/>
                        <a:pt x="144" y="270"/>
                        <a:pt x="135" y="272"/>
                      </a:cubicBezTo>
                      <a:cubicBezTo>
                        <a:pt x="127" y="274"/>
                        <a:pt x="114" y="292"/>
                        <a:pt x="114" y="302"/>
                      </a:cubicBezTo>
                      <a:cubicBezTo>
                        <a:pt x="114" y="305"/>
                        <a:pt x="117" y="306"/>
                        <a:pt x="119" y="307"/>
                      </a:cubicBezTo>
                      <a:cubicBezTo>
                        <a:pt x="113" y="316"/>
                        <a:pt x="110" y="321"/>
                        <a:pt x="101" y="326"/>
                      </a:cubicBezTo>
                      <a:cubicBezTo>
                        <a:pt x="96" y="328"/>
                        <a:pt x="95" y="340"/>
                        <a:pt x="86" y="337"/>
                      </a:cubicBezTo>
                      <a:cubicBezTo>
                        <a:pt x="86" y="337"/>
                        <a:pt x="86" y="337"/>
                        <a:pt x="86" y="337"/>
                      </a:cubicBezTo>
                      <a:cubicBezTo>
                        <a:pt x="82" y="336"/>
                        <a:pt x="75" y="338"/>
                        <a:pt x="72" y="338"/>
                      </a:cubicBezTo>
                      <a:cubicBezTo>
                        <a:pt x="62" y="338"/>
                        <a:pt x="56" y="347"/>
                        <a:pt x="46" y="347"/>
                      </a:cubicBezTo>
                      <a:cubicBezTo>
                        <a:pt x="40" y="347"/>
                        <a:pt x="39" y="331"/>
                        <a:pt x="29" y="331"/>
                      </a:cubicBezTo>
                      <a:cubicBezTo>
                        <a:pt x="22" y="331"/>
                        <a:pt x="17" y="334"/>
                        <a:pt x="10" y="334"/>
                      </a:cubicBezTo>
                      <a:cubicBezTo>
                        <a:pt x="8" y="334"/>
                        <a:pt x="7" y="332"/>
                        <a:pt x="7" y="330"/>
                      </a:cubicBezTo>
                      <a:cubicBezTo>
                        <a:pt x="7" y="321"/>
                        <a:pt x="7" y="318"/>
                        <a:pt x="7" y="313"/>
                      </a:cubicBezTo>
                      <a:cubicBezTo>
                        <a:pt x="3" y="313"/>
                        <a:pt x="0" y="310"/>
                        <a:pt x="0" y="306"/>
                      </a:cubicBezTo>
                      <a:cubicBezTo>
                        <a:pt x="0" y="301"/>
                        <a:pt x="4" y="299"/>
                        <a:pt x="4" y="296"/>
                      </a:cubicBezTo>
                      <a:cubicBezTo>
                        <a:pt x="4" y="285"/>
                        <a:pt x="8" y="274"/>
                        <a:pt x="8" y="262"/>
                      </a:cubicBezTo>
                      <a:cubicBezTo>
                        <a:pt x="8" y="256"/>
                        <a:pt x="4" y="250"/>
                        <a:pt x="4" y="246"/>
                      </a:cubicBezTo>
                      <a:cubicBezTo>
                        <a:pt x="4" y="243"/>
                        <a:pt x="19" y="234"/>
                        <a:pt x="21" y="234"/>
                      </a:cubicBezTo>
                      <a:cubicBezTo>
                        <a:pt x="23" y="234"/>
                        <a:pt x="25" y="236"/>
                        <a:pt x="28" y="235"/>
                      </a:cubicBezTo>
                      <a:cubicBezTo>
                        <a:pt x="48" y="235"/>
                        <a:pt x="48" y="235"/>
                        <a:pt x="48" y="235"/>
                      </a:cubicBezTo>
                      <a:cubicBezTo>
                        <a:pt x="49" y="237"/>
                        <a:pt x="53" y="238"/>
                        <a:pt x="55" y="238"/>
                      </a:cubicBezTo>
                      <a:cubicBezTo>
                        <a:pt x="76" y="238"/>
                        <a:pt x="76" y="238"/>
                        <a:pt x="76" y="238"/>
                      </a:cubicBezTo>
                      <a:cubicBezTo>
                        <a:pt x="82" y="237"/>
                        <a:pt x="84" y="240"/>
                        <a:pt x="89" y="240"/>
                      </a:cubicBezTo>
                      <a:cubicBezTo>
                        <a:pt x="92" y="240"/>
                        <a:pt x="98" y="238"/>
                        <a:pt x="100" y="238"/>
                      </a:cubicBezTo>
                      <a:cubicBezTo>
                        <a:pt x="100" y="229"/>
                        <a:pt x="105" y="226"/>
                        <a:pt x="105" y="218"/>
                      </a:cubicBezTo>
                      <a:cubicBezTo>
                        <a:pt x="105" y="216"/>
                        <a:pt x="105" y="208"/>
                        <a:pt x="105" y="206"/>
                      </a:cubicBezTo>
                      <a:cubicBezTo>
                        <a:pt x="104" y="206"/>
                        <a:pt x="104" y="206"/>
                        <a:pt x="104" y="206"/>
                      </a:cubicBezTo>
                      <a:cubicBezTo>
                        <a:pt x="105" y="205"/>
                        <a:pt x="106" y="201"/>
                        <a:pt x="106" y="200"/>
                      </a:cubicBezTo>
                      <a:cubicBezTo>
                        <a:pt x="106" y="196"/>
                        <a:pt x="103" y="197"/>
                        <a:pt x="103" y="193"/>
                      </a:cubicBezTo>
                      <a:cubicBezTo>
                        <a:pt x="94" y="193"/>
                        <a:pt x="92" y="185"/>
                        <a:pt x="92" y="178"/>
                      </a:cubicBezTo>
                      <a:cubicBezTo>
                        <a:pt x="89" y="178"/>
                        <a:pt x="89" y="175"/>
                        <a:pt x="87" y="175"/>
                      </a:cubicBezTo>
                      <a:cubicBezTo>
                        <a:pt x="79" y="173"/>
                        <a:pt x="60" y="169"/>
                        <a:pt x="60" y="163"/>
                      </a:cubicBezTo>
                      <a:cubicBezTo>
                        <a:pt x="60" y="163"/>
                        <a:pt x="60" y="161"/>
                        <a:pt x="60" y="161"/>
                      </a:cubicBezTo>
                      <a:cubicBezTo>
                        <a:pt x="60" y="157"/>
                        <a:pt x="72" y="154"/>
                        <a:pt x="76" y="153"/>
                      </a:cubicBezTo>
                      <a:cubicBezTo>
                        <a:pt x="78" y="156"/>
                        <a:pt x="85" y="157"/>
                        <a:pt x="88" y="157"/>
                      </a:cubicBezTo>
                      <a:cubicBezTo>
                        <a:pt x="92" y="157"/>
                        <a:pt x="97" y="156"/>
                        <a:pt x="98" y="155"/>
                      </a:cubicBezTo>
                      <a:cubicBezTo>
                        <a:pt x="98" y="152"/>
                        <a:pt x="98" y="152"/>
                        <a:pt x="98" y="152"/>
                      </a:cubicBezTo>
                      <a:cubicBezTo>
                        <a:pt x="95" y="151"/>
                        <a:pt x="97" y="145"/>
                        <a:pt x="96" y="143"/>
                      </a:cubicBezTo>
                      <a:cubicBezTo>
                        <a:pt x="96" y="140"/>
                        <a:pt x="96" y="140"/>
                        <a:pt x="96" y="140"/>
                      </a:cubicBezTo>
                      <a:cubicBezTo>
                        <a:pt x="101" y="140"/>
                        <a:pt x="101" y="140"/>
                        <a:pt x="101" y="140"/>
                      </a:cubicBezTo>
                      <a:cubicBezTo>
                        <a:pt x="104" y="143"/>
                        <a:pt x="109" y="145"/>
                        <a:pt x="114" y="145"/>
                      </a:cubicBezTo>
                      <a:cubicBezTo>
                        <a:pt x="117" y="145"/>
                        <a:pt x="120" y="142"/>
                        <a:pt x="121" y="139"/>
                      </a:cubicBezTo>
                      <a:cubicBezTo>
                        <a:pt x="135" y="139"/>
                        <a:pt x="138" y="129"/>
                        <a:pt x="141" y="119"/>
                      </a:cubicBezTo>
                      <a:cubicBezTo>
                        <a:pt x="143" y="119"/>
                        <a:pt x="145" y="118"/>
                        <a:pt x="147" y="118"/>
                      </a:cubicBezTo>
                      <a:cubicBezTo>
                        <a:pt x="150" y="117"/>
                        <a:pt x="167" y="110"/>
                        <a:pt x="169" y="108"/>
                      </a:cubicBezTo>
                      <a:cubicBezTo>
                        <a:pt x="173" y="104"/>
                        <a:pt x="171" y="99"/>
                        <a:pt x="171" y="94"/>
                      </a:cubicBezTo>
                      <a:cubicBezTo>
                        <a:pt x="171" y="92"/>
                        <a:pt x="175" y="89"/>
                        <a:pt x="176" y="89"/>
                      </a:cubicBezTo>
                      <a:cubicBezTo>
                        <a:pt x="182" y="83"/>
                        <a:pt x="188" y="76"/>
                        <a:pt x="198" y="76"/>
                      </a:cubicBezTo>
                      <a:cubicBezTo>
                        <a:pt x="204" y="76"/>
                        <a:pt x="201" y="77"/>
                        <a:pt x="204" y="76"/>
                      </a:cubicBezTo>
                      <a:cubicBezTo>
                        <a:pt x="206" y="77"/>
                        <a:pt x="207" y="74"/>
                        <a:pt x="208" y="73"/>
                      </a:cubicBezTo>
                      <a:cubicBezTo>
                        <a:pt x="211" y="70"/>
                        <a:pt x="215" y="72"/>
                        <a:pt x="219" y="72"/>
                      </a:cubicBezTo>
                      <a:cubicBezTo>
                        <a:pt x="221" y="72"/>
                        <a:pt x="229" y="68"/>
                        <a:pt x="229" y="65"/>
                      </a:cubicBezTo>
                      <a:cubicBezTo>
                        <a:pt x="229" y="63"/>
                        <a:pt x="225" y="54"/>
                        <a:pt x="225" y="54"/>
                      </a:cubicBezTo>
                      <a:cubicBezTo>
                        <a:pt x="224" y="42"/>
                        <a:pt x="217" y="38"/>
                        <a:pt x="217" y="28"/>
                      </a:cubicBezTo>
                      <a:cubicBezTo>
                        <a:pt x="217" y="9"/>
                        <a:pt x="234" y="8"/>
                        <a:pt x="245" y="0"/>
                      </a:cubicBezTo>
                      <a:cubicBezTo>
                        <a:pt x="245" y="5"/>
                        <a:pt x="245" y="5"/>
                        <a:pt x="245" y="5"/>
                      </a:cubicBezTo>
                      <a:cubicBezTo>
                        <a:pt x="243" y="10"/>
                        <a:pt x="242" y="12"/>
                        <a:pt x="242" y="17"/>
                      </a:cubicBezTo>
                      <a:cubicBezTo>
                        <a:pt x="242" y="21"/>
                        <a:pt x="247" y="22"/>
                        <a:pt x="251" y="22"/>
                      </a:cubicBezTo>
                      <a:cubicBezTo>
                        <a:pt x="251" y="23"/>
                        <a:pt x="251" y="24"/>
                        <a:pt x="251" y="25"/>
                      </a:cubicBezTo>
                      <a:cubicBezTo>
                        <a:pt x="251" y="27"/>
                        <a:pt x="247" y="28"/>
                        <a:pt x="245" y="29"/>
                      </a:cubicBezTo>
                      <a:cubicBezTo>
                        <a:pt x="241" y="34"/>
                        <a:pt x="236" y="38"/>
                        <a:pt x="236" y="46"/>
                      </a:cubicBezTo>
                      <a:cubicBezTo>
                        <a:pt x="236" y="50"/>
                        <a:pt x="238" y="53"/>
                        <a:pt x="240" y="54"/>
                      </a:cubicBezTo>
                      <a:cubicBezTo>
                        <a:pt x="240" y="56"/>
                        <a:pt x="241" y="57"/>
                        <a:pt x="240" y="59"/>
                      </a:cubicBezTo>
                      <a:cubicBezTo>
                        <a:pt x="245" y="59"/>
                        <a:pt x="247" y="60"/>
                        <a:pt x="251" y="60"/>
                      </a:cubicBezTo>
                      <a:cubicBezTo>
                        <a:pt x="252" y="63"/>
                        <a:pt x="253" y="66"/>
                        <a:pt x="254" y="66"/>
                      </a:cubicBezTo>
                      <a:cubicBezTo>
                        <a:pt x="266" y="66"/>
                        <a:pt x="274" y="56"/>
                        <a:pt x="285" y="57"/>
                      </a:cubicBezTo>
                      <a:cubicBezTo>
                        <a:pt x="284" y="59"/>
                        <a:pt x="282" y="60"/>
                        <a:pt x="282" y="62"/>
                      </a:cubicBezTo>
                      <a:cubicBezTo>
                        <a:pt x="282" y="63"/>
                        <a:pt x="289" y="68"/>
                        <a:pt x="289" y="68"/>
                      </a:cubicBezTo>
                      <a:cubicBezTo>
                        <a:pt x="294" y="68"/>
                        <a:pt x="295" y="65"/>
                        <a:pt x="297" y="64"/>
                      </a:cubicBezTo>
                      <a:cubicBezTo>
                        <a:pt x="304" y="60"/>
                        <a:pt x="310" y="62"/>
                        <a:pt x="317" y="59"/>
                      </a:cubicBezTo>
                      <a:cubicBezTo>
                        <a:pt x="321" y="57"/>
                        <a:pt x="328" y="50"/>
                        <a:pt x="333" y="50"/>
                      </a:cubicBezTo>
                      <a:cubicBezTo>
                        <a:pt x="339" y="50"/>
                        <a:pt x="345" y="51"/>
                        <a:pt x="348" y="52"/>
                      </a:cubicBezTo>
                      <a:cubicBezTo>
                        <a:pt x="347" y="54"/>
                        <a:pt x="346" y="56"/>
                        <a:pt x="346" y="57"/>
                      </a:cubicBezTo>
                      <a:cubicBezTo>
                        <a:pt x="358" y="57"/>
                        <a:pt x="370" y="55"/>
                        <a:pt x="378" y="55"/>
                      </a:cubicBezTo>
                      <a:cubicBezTo>
                        <a:pt x="386" y="55"/>
                        <a:pt x="392" y="54"/>
                        <a:pt x="401" y="54"/>
                      </a:cubicBezTo>
                      <a:cubicBezTo>
                        <a:pt x="410" y="54"/>
                        <a:pt x="414" y="70"/>
                        <a:pt x="414" y="80"/>
                      </a:cubicBezTo>
                      <a:cubicBezTo>
                        <a:pt x="414" y="86"/>
                        <a:pt x="408" y="89"/>
                        <a:pt x="408" y="95"/>
                      </a:cubicBezTo>
                      <a:cubicBezTo>
                        <a:pt x="408" y="104"/>
                        <a:pt x="416" y="110"/>
                        <a:pt x="416" y="118"/>
                      </a:cubicBezTo>
                      <a:cubicBezTo>
                        <a:pt x="416" y="123"/>
                        <a:pt x="408" y="125"/>
                        <a:pt x="406" y="128"/>
                      </a:cubicBezTo>
                      <a:cubicBezTo>
                        <a:pt x="401" y="136"/>
                        <a:pt x="399" y="143"/>
                        <a:pt x="399" y="153"/>
                      </a:cubicBezTo>
                      <a:cubicBezTo>
                        <a:pt x="399" y="166"/>
                        <a:pt x="408" y="163"/>
                        <a:pt x="418" y="163"/>
                      </a:cubicBezTo>
                      <a:cubicBezTo>
                        <a:pt x="432" y="163"/>
                        <a:pt x="439" y="157"/>
                        <a:pt x="450" y="157"/>
                      </a:cubicBezTo>
                      <a:cubicBezTo>
                        <a:pt x="461" y="157"/>
                        <a:pt x="459" y="180"/>
                        <a:pt x="470" y="180"/>
                      </a:cubicBezTo>
                      <a:cubicBezTo>
                        <a:pt x="470" y="198"/>
                        <a:pt x="470" y="198"/>
                        <a:pt x="470" y="198"/>
                      </a:cubicBezTo>
                      <a:cubicBezTo>
                        <a:pt x="470" y="200"/>
                        <a:pt x="471" y="201"/>
                        <a:pt x="472" y="201"/>
                      </a:cubicBezTo>
                      <a:cubicBezTo>
                        <a:pt x="474" y="204"/>
                        <a:pt x="474" y="204"/>
                        <a:pt x="474" y="204"/>
                      </a:cubicBezTo>
                      <a:cubicBezTo>
                        <a:pt x="476" y="204"/>
                        <a:pt x="482" y="202"/>
                        <a:pt x="485" y="201"/>
                      </a:cubicBezTo>
                      <a:cubicBezTo>
                        <a:pt x="485" y="204"/>
                        <a:pt x="485" y="206"/>
                        <a:pt x="485" y="208"/>
                      </a:cubicBezTo>
                      <a:cubicBezTo>
                        <a:pt x="481" y="209"/>
                        <a:pt x="476" y="211"/>
                        <a:pt x="476" y="21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1" name="Google Shape;831;p32"/>
                <p:cNvSpPr/>
                <p:nvPr/>
              </p:nvSpPr>
              <p:spPr>
                <a:xfrm>
                  <a:off x="4470400" y="1416050"/>
                  <a:ext cx="436563" cy="423863"/>
                </a:xfrm>
                <a:custGeom>
                  <a:rect b="b" l="l" r="r" t="t"/>
                  <a:pathLst>
                    <a:path extrusionOk="0" h="318" w="327">
                      <a:moveTo>
                        <a:pt x="76" y="247"/>
                      </a:moveTo>
                      <a:cubicBezTo>
                        <a:pt x="70" y="245"/>
                        <a:pt x="69" y="241"/>
                        <a:pt x="66" y="236"/>
                      </a:cubicBezTo>
                      <a:cubicBezTo>
                        <a:pt x="57" y="249"/>
                        <a:pt x="43" y="266"/>
                        <a:pt x="24" y="266"/>
                      </a:cubicBezTo>
                      <a:cubicBezTo>
                        <a:pt x="22" y="266"/>
                        <a:pt x="4" y="256"/>
                        <a:pt x="4" y="254"/>
                      </a:cubicBezTo>
                      <a:cubicBezTo>
                        <a:pt x="4" y="250"/>
                        <a:pt x="10" y="248"/>
                        <a:pt x="12" y="247"/>
                      </a:cubicBezTo>
                      <a:cubicBezTo>
                        <a:pt x="12" y="241"/>
                        <a:pt x="12" y="241"/>
                        <a:pt x="12" y="241"/>
                      </a:cubicBezTo>
                      <a:cubicBezTo>
                        <a:pt x="6" y="241"/>
                        <a:pt x="6" y="241"/>
                        <a:pt x="0" y="243"/>
                      </a:cubicBezTo>
                      <a:cubicBezTo>
                        <a:pt x="0" y="240"/>
                        <a:pt x="5" y="234"/>
                        <a:pt x="8" y="231"/>
                      </a:cubicBezTo>
                      <a:cubicBezTo>
                        <a:pt x="1" y="223"/>
                        <a:pt x="0" y="212"/>
                        <a:pt x="0" y="200"/>
                      </a:cubicBezTo>
                      <a:cubicBezTo>
                        <a:pt x="0" y="193"/>
                        <a:pt x="7" y="194"/>
                        <a:pt x="10" y="190"/>
                      </a:cubicBezTo>
                      <a:cubicBezTo>
                        <a:pt x="15" y="182"/>
                        <a:pt x="20" y="177"/>
                        <a:pt x="30" y="174"/>
                      </a:cubicBezTo>
                      <a:cubicBezTo>
                        <a:pt x="38" y="172"/>
                        <a:pt x="39" y="162"/>
                        <a:pt x="55" y="163"/>
                      </a:cubicBezTo>
                      <a:cubicBezTo>
                        <a:pt x="50" y="162"/>
                        <a:pt x="49" y="161"/>
                        <a:pt x="45" y="160"/>
                      </a:cubicBezTo>
                      <a:cubicBezTo>
                        <a:pt x="64" y="155"/>
                        <a:pt x="71" y="140"/>
                        <a:pt x="85" y="129"/>
                      </a:cubicBezTo>
                      <a:cubicBezTo>
                        <a:pt x="90" y="126"/>
                        <a:pt x="89" y="112"/>
                        <a:pt x="93" y="112"/>
                      </a:cubicBezTo>
                      <a:cubicBezTo>
                        <a:pt x="93" y="112"/>
                        <a:pt x="97" y="102"/>
                        <a:pt x="97" y="102"/>
                      </a:cubicBezTo>
                      <a:cubicBezTo>
                        <a:pt x="102" y="93"/>
                        <a:pt x="109" y="87"/>
                        <a:pt x="118" y="83"/>
                      </a:cubicBezTo>
                      <a:cubicBezTo>
                        <a:pt x="127" y="80"/>
                        <a:pt x="139" y="65"/>
                        <a:pt x="142" y="55"/>
                      </a:cubicBezTo>
                      <a:cubicBezTo>
                        <a:pt x="131" y="58"/>
                        <a:pt x="126" y="63"/>
                        <a:pt x="116" y="63"/>
                      </a:cubicBezTo>
                      <a:cubicBezTo>
                        <a:pt x="118" y="60"/>
                        <a:pt x="123" y="58"/>
                        <a:pt x="124" y="57"/>
                      </a:cubicBezTo>
                      <a:cubicBezTo>
                        <a:pt x="122" y="57"/>
                        <a:pt x="118" y="56"/>
                        <a:pt x="118" y="56"/>
                      </a:cubicBezTo>
                      <a:cubicBezTo>
                        <a:pt x="119" y="51"/>
                        <a:pt x="121" y="49"/>
                        <a:pt x="124" y="49"/>
                      </a:cubicBezTo>
                      <a:cubicBezTo>
                        <a:pt x="126" y="49"/>
                        <a:pt x="127" y="50"/>
                        <a:pt x="128" y="50"/>
                      </a:cubicBezTo>
                      <a:cubicBezTo>
                        <a:pt x="129" y="47"/>
                        <a:pt x="131" y="46"/>
                        <a:pt x="132" y="44"/>
                      </a:cubicBezTo>
                      <a:cubicBezTo>
                        <a:pt x="134" y="47"/>
                        <a:pt x="135" y="49"/>
                        <a:pt x="133" y="52"/>
                      </a:cubicBezTo>
                      <a:cubicBezTo>
                        <a:pt x="140" y="52"/>
                        <a:pt x="142" y="57"/>
                        <a:pt x="148" y="57"/>
                      </a:cubicBezTo>
                      <a:cubicBezTo>
                        <a:pt x="150" y="57"/>
                        <a:pt x="155" y="46"/>
                        <a:pt x="156" y="46"/>
                      </a:cubicBezTo>
                      <a:cubicBezTo>
                        <a:pt x="153" y="45"/>
                        <a:pt x="153" y="44"/>
                        <a:pt x="149" y="45"/>
                      </a:cubicBezTo>
                      <a:cubicBezTo>
                        <a:pt x="151" y="41"/>
                        <a:pt x="154" y="38"/>
                        <a:pt x="159" y="38"/>
                      </a:cubicBezTo>
                      <a:cubicBezTo>
                        <a:pt x="162" y="38"/>
                        <a:pt x="165" y="39"/>
                        <a:pt x="168" y="37"/>
                      </a:cubicBezTo>
                      <a:cubicBezTo>
                        <a:pt x="165" y="35"/>
                        <a:pt x="166" y="35"/>
                        <a:pt x="164" y="33"/>
                      </a:cubicBezTo>
                      <a:cubicBezTo>
                        <a:pt x="169" y="29"/>
                        <a:pt x="176" y="29"/>
                        <a:pt x="183" y="28"/>
                      </a:cubicBezTo>
                      <a:cubicBezTo>
                        <a:pt x="183" y="33"/>
                        <a:pt x="183" y="33"/>
                        <a:pt x="183" y="33"/>
                      </a:cubicBezTo>
                      <a:cubicBezTo>
                        <a:pt x="189" y="32"/>
                        <a:pt x="190" y="22"/>
                        <a:pt x="199" y="21"/>
                      </a:cubicBezTo>
                      <a:cubicBezTo>
                        <a:pt x="199" y="29"/>
                        <a:pt x="199" y="29"/>
                        <a:pt x="199" y="29"/>
                      </a:cubicBezTo>
                      <a:cubicBezTo>
                        <a:pt x="205" y="18"/>
                        <a:pt x="213" y="21"/>
                        <a:pt x="221" y="17"/>
                      </a:cubicBezTo>
                      <a:cubicBezTo>
                        <a:pt x="217" y="15"/>
                        <a:pt x="214" y="14"/>
                        <a:pt x="214" y="11"/>
                      </a:cubicBezTo>
                      <a:cubicBezTo>
                        <a:pt x="214" y="9"/>
                        <a:pt x="222" y="7"/>
                        <a:pt x="223" y="5"/>
                      </a:cubicBezTo>
                      <a:cubicBezTo>
                        <a:pt x="226" y="8"/>
                        <a:pt x="228" y="11"/>
                        <a:pt x="232" y="11"/>
                      </a:cubicBezTo>
                      <a:cubicBezTo>
                        <a:pt x="239" y="11"/>
                        <a:pt x="256" y="0"/>
                        <a:pt x="256" y="6"/>
                      </a:cubicBezTo>
                      <a:cubicBezTo>
                        <a:pt x="256" y="12"/>
                        <a:pt x="248" y="14"/>
                        <a:pt x="247" y="20"/>
                      </a:cubicBezTo>
                      <a:cubicBezTo>
                        <a:pt x="255" y="21"/>
                        <a:pt x="258" y="11"/>
                        <a:pt x="266" y="7"/>
                      </a:cubicBezTo>
                      <a:cubicBezTo>
                        <a:pt x="267" y="10"/>
                        <a:pt x="267" y="12"/>
                        <a:pt x="268" y="15"/>
                      </a:cubicBezTo>
                      <a:cubicBezTo>
                        <a:pt x="274" y="9"/>
                        <a:pt x="277" y="7"/>
                        <a:pt x="285" y="2"/>
                      </a:cubicBezTo>
                      <a:cubicBezTo>
                        <a:pt x="285" y="8"/>
                        <a:pt x="284" y="12"/>
                        <a:pt x="289" y="13"/>
                      </a:cubicBezTo>
                      <a:cubicBezTo>
                        <a:pt x="290" y="9"/>
                        <a:pt x="292" y="6"/>
                        <a:pt x="296" y="6"/>
                      </a:cubicBezTo>
                      <a:cubicBezTo>
                        <a:pt x="298" y="6"/>
                        <a:pt x="307" y="11"/>
                        <a:pt x="311" y="13"/>
                      </a:cubicBezTo>
                      <a:cubicBezTo>
                        <a:pt x="307" y="24"/>
                        <a:pt x="303" y="20"/>
                        <a:pt x="293" y="24"/>
                      </a:cubicBezTo>
                      <a:cubicBezTo>
                        <a:pt x="298" y="27"/>
                        <a:pt x="301" y="28"/>
                        <a:pt x="301" y="30"/>
                      </a:cubicBezTo>
                      <a:cubicBezTo>
                        <a:pt x="305" y="31"/>
                        <a:pt x="314" y="32"/>
                        <a:pt x="315" y="32"/>
                      </a:cubicBezTo>
                      <a:cubicBezTo>
                        <a:pt x="309" y="36"/>
                        <a:pt x="293" y="44"/>
                        <a:pt x="293" y="55"/>
                      </a:cubicBezTo>
                      <a:cubicBezTo>
                        <a:pt x="293" y="63"/>
                        <a:pt x="309" y="62"/>
                        <a:pt x="309" y="72"/>
                      </a:cubicBezTo>
                      <a:cubicBezTo>
                        <a:pt x="309" y="80"/>
                        <a:pt x="301" y="83"/>
                        <a:pt x="301" y="91"/>
                      </a:cubicBezTo>
                      <a:cubicBezTo>
                        <a:pt x="301" y="99"/>
                        <a:pt x="310" y="104"/>
                        <a:pt x="310" y="113"/>
                      </a:cubicBezTo>
                      <a:cubicBezTo>
                        <a:pt x="310" y="118"/>
                        <a:pt x="305" y="121"/>
                        <a:pt x="305" y="126"/>
                      </a:cubicBezTo>
                      <a:cubicBezTo>
                        <a:pt x="305" y="136"/>
                        <a:pt x="318" y="138"/>
                        <a:pt x="318" y="148"/>
                      </a:cubicBezTo>
                      <a:cubicBezTo>
                        <a:pt x="318" y="151"/>
                        <a:pt x="314" y="153"/>
                        <a:pt x="313" y="154"/>
                      </a:cubicBezTo>
                      <a:cubicBezTo>
                        <a:pt x="317" y="161"/>
                        <a:pt x="327" y="163"/>
                        <a:pt x="327" y="172"/>
                      </a:cubicBezTo>
                      <a:cubicBezTo>
                        <a:pt x="327" y="187"/>
                        <a:pt x="297" y="203"/>
                        <a:pt x="288" y="215"/>
                      </a:cubicBezTo>
                      <a:cubicBezTo>
                        <a:pt x="283" y="224"/>
                        <a:pt x="263" y="226"/>
                        <a:pt x="255" y="224"/>
                      </a:cubicBezTo>
                      <a:cubicBezTo>
                        <a:pt x="246" y="227"/>
                        <a:pt x="236" y="231"/>
                        <a:pt x="228" y="231"/>
                      </a:cubicBezTo>
                      <a:cubicBezTo>
                        <a:pt x="222" y="231"/>
                        <a:pt x="218" y="230"/>
                        <a:pt x="218" y="225"/>
                      </a:cubicBezTo>
                      <a:cubicBezTo>
                        <a:pt x="209" y="225"/>
                        <a:pt x="199" y="219"/>
                        <a:pt x="199" y="210"/>
                      </a:cubicBezTo>
                      <a:cubicBezTo>
                        <a:pt x="199" y="205"/>
                        <a:pt x="204" y="202"/>
                        <a:pt x="206" y="200"/>
                      </a:cubicBezTo>
                      <a:cubicBezTo>
                        <a:pt x="201" y="198"/>
                        <a:pt x="197" y="188"/>
                        <a:pt x="197" y="183"/>
                      </a:cubicBezTo>
                      <a:cubicBezTo>
                        <a:pt x="197" y="180"/>
                        <a:pt x="198" y="178"/>
                        <a:pt x="197" y="174"/>
                      </a:cubicBezTo>
                      <a:cubicBezTo>
                        <a:pt x="216" y="174"/>
                        <a:pt x="225" y="150"/>
                        <a:pt x="237" y="144"/>
                      </a:cubicBezTo>
                      <a:cubicBezTo>
                        <a:pt x="243" y="140"/>
                        <a:pt x="254" y="138"/>
                        <a:pt x="254" y="130"/>
                      </a:cubicBezTo>
                      <a:cubicBezTo>
                        <a:pt x="254" y="119"/>
                        <a:pt x="239" y="117"/>
                        <a:pt x="228" y="117"/>
                      </a:cubicBezTo>
                      <a:cubicBezTo>
                        <a:pt x="213" y="117"/>
                        <a:pt x="202" y="122"/>
                        <a:pt x="202" y="135"/>
                      </a:cubicBezTo>
                      <a:cubicBezTo>
                        <a:pt x="202" y="140"/>
                        <a:pt x="203" y="142"/>
                        <a:pt x="202" y="145"/>
                      </a:cubicBezTo>
                      <a:cubicBezTo>
                        <a:pt x="202" y="155"/>
                        <a:pt x="181" y="164"/>
                        <a:pt x="172" y="169"/>
                      </a:cubicBezTo>
                      <a:cubicBezTo>
                        <a:pt x="165" y="174"/>
                        <a:pt x="157" y="175"/>
                        <a:pt x="152" y="183"/>
                      </a:cubicBezTo>
                      <a:cubicBezTo>
                        <a:pt x="149" y="189"/>
                        <a:pt x="153" y="198"/>
                        <a:pt x="146" y="201"/>
                      </a:cubicBezTo>
                      <a:cubicBezTo>
                        <a:pt x="146" y="210"/>
                        <a:pt x="146" y="210"/>
                        <a:pt x="146" y="210"/>
                      </a:cubicBezTo>
                      <a:cubicBezTo>
                        <a:pt x="149" y="212"/>
                        <a:pt x="150" y="215"/>
                        <a:pt x="150" y="218"/>
                      </a:cubicBezTo>
                      <a:cubicBezTo>
                        <a:pt x="158" y="219"/>
                        <a:pt x="170" y="227"/>
                        <a:pt x="170" y="235"/>
                      </a:cubicBezTo>
                      <a:cubicBezTo>
                        <a:pt x="170" y="242"/>
                        <a:pt x="157" y="253"/>
                        <a:pt x="152" y="253"/>
                      </a:cubicBezTo>
                      <a:cubicBezTo>
                        <a:pt x="143" y="253"/>
                        <a:pt x="140" y="266"/>
                        <a:pt x="140" y="275"/>
                      </a:cubicBezTo>
                      <a:cubicBezTo>
                        <a:pt x="140" y="280"/>
                        <a:pt x="144" y="282"/>
                        <a:pt x="146" y="283"/>
                      </a:cubicBezTo>
                      <a:cubicBezTo>
                        <a:pt x="145" y="294"/>
                        <a:pt x="135" y="295"/>
                        <a:pt x="133" y="304"/>
                      </a:cubicBezTo>
                      <a:cubicBezTo>
                        <a:pt x="127" y="304"/>
                        <a:pt x="125" y="304"/>
                        <a:pt x="121" y="304"/>
                      </a:cubicBezTo>
                      <a:cubicBezTo>
                        <a:pt x="114" y="304"/>
                        <a:pt x="111" y="318"/>
                        <a:pt x="100" y="318"/>
                      </a:cubicBezTo>
                      <a:cubicBezTo>
                        <a:pt x="97" y="318"/>
                        <a:pt x="90" y="299"/>
                        <a:pt x="90" y="297"/>
                      </a:cubicBezTo>
                      <a:cubicBezTo>
                        <a:pt x="90" y="296"/>
                        <a:pt x="91" y="294"/>
                        <a:pt x="91" y="293"/>
                      </a:cubicBezTo>
                      <a:cubicBezTo>
                        <a:pt x="84" y="285"/>
                        <a:pt x="85" y="279"/>
                        <a:pt x="82" y="269"/>
                      </a:cubicBezTo>
                      <a:cubicBezTo>
                        <a:pt x="79" y="263"/>
                        <a:pt x="73" y="261"/>
                        <a:pt x="73" y="253"/>
                      </a:cubicBezTo>
                      <a:cubicBezTo>
                        <a:pt x="73" y="250"/>
                        <a:pt x="75" y="246"/>
                        <a:pt x="76" y="245"/>
                      </a:cubicBezTo>
                      <a:lnTo>
                        <a:pt x="76" y="247"/>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2" name="Google Shape;832;p32"/>
                <p:cNvSpPr/>
                <p:nvPr/>
              </p:nvSpPr>
              <p:spPr>
                <a:xfrm>
                  <a:off x="4559300" y="1109663"/>
                  <a:ext cx="234950" cy="128588"/>
                </a:xfrm>
                <a:custGeom>
                  <a:rect b="b" l="l" r="r" t="t"/>
                  <a:pathLst>
                    <a:path extrusionOk="0" h="97" w="176">
                      <a:moveTo>
                        <a:pt x="148" y="79"/>
                      </a:moveTo>
                      <a:cubicBezTo>
                        <a:pt x="147" y="76"/>
                        <a:pt x="147" y="74"/>
                        <a:pt x="148" y="71"/>
                      </a:cubicBezTo>
                      <a:cubicBezTo>
                        <a:pt x="143" y="71"/>
                        <a:pt x="134" y="71"/>
                        <a:pt x="128" y="71"/>
                      </a:cubicBezTo>
                      <a:cubicBezTo>
                        <a:pt x="129" y="63"/>
                        <a:pt x="134" y="65"/>
                        <a:pt x="135" y="58"/>
                      </a:cubicBezTo>
                      <a:cubicBezTo>
                        <a:pt x="132" y="57"/>
                        <a:pt x="128" y="49"/>
                        <a:pt x="126" y="46"/>
                      </a:cubicBezTo>
                      <a:cubicBezTo>
                        <a:pt x="128" y="45"/>
                        <a:pt x="130" y="45"/>
                        <a:pt x="132" y="45"/>
                      </a:cubicBezTo>
                      <a:cubicBezTo>
                        <a:pt x="125" y="44"/>
                        <a:pt x="121" y="38"/>
                        <a:pt x="121" y="38"/>
                      </a:cubicBezTo>
                      <a:cubicBezTo>
                        <a:pt x="106" y="38"/>
                        <a:pt x="102" y="58"/>
                        <a:pt x="97" y="69"/>
                      </a:cubicBezTo>
                      <a:cubicBezTo>
                        <a:pt x="96" y="72"/>
                        <a:pt x="93" y="71"/>
                        <a:pt x="90" y="73"/>
                      </a:cubicBezTo>
                      <a:cubicBezTo>
                        <a:pt x="83" y="79"/>
                        <a:pt x="84" y="91"/>
                        <a:pt x="78" y="97"/>
                      </a:cubicBezTo>
                      <a:cubicBezTo>
                        <a:pt x="67" y="90"/>
                        <a:pt x="43" y="84"/>
                        <a:pt x="43" y="69"/>
                      </a:cubicBezTo>
                      <a:cubicBezTo>
                        <a:pt x="49" y="68"/>
                        <a:pt x="60" y="70"/>
                        <a:pt x="60" y="70"/>
                      </a:cubicBezTo>
                      <a:cubicBezTo>
                        <a:pt x="64" y="66"/>
                        <a:pt x="69" y="67"/>
                        <a:pt x="74" y="66"/>
                      </a:cubicBezTo>
                      <a:cubicBezTo>
                        <a:pt x="72" y="64"/>
                        <a:pt x="57" y="64"/>
                        <a:pt x="54" y="64"/>
                      </a:cubicBezTo>
                      <a:cubicBezTo>
                        <a:pt x="49" y="64"/>
                        <a:pt x="38" y="69"/>
                        <a:pt x="38" y="58"/>
                      </a:cubicBezTo>
                      <a:cubicBezTo>
                        <a:pt x="38" y="54"/>
                        <a:pt x="48" y="54"/>
                        <a:pt x="50" y="54"/>
                      </a:cubicBezTo>
                      <a:cubicBezTo>
                        <a:pt x="56" y="52"/>
                        <a:pt x="68" y="47"/>
                        <a:pt x="72" y="43"/>
                      </a:cubicBezTo>
                      <a:cubicBezTo>
                        <a:pt x="66" y="43"/>
                        <a:pt x="63" y="43"/>
                        <a:pt x="61" y="43"/>
                      </a:cubicBezTo>
                      <a:cubicBezTo>
                        <a:pt x="60" y="43"/>
                        <a:pt x="56" y="40"/>
                        <a:pt x="54" y="39"/>
                      </a:cubicBezTo>
                      <a:cubicBezTo>
                        <a:pt x="53" y="39"/>
                        <a:pt x="52" y="39"/>
                        <a:pt x="51" y="39"/>
                      </a:cubicBezTo>
                      <a:cubicBezTo>
                        <a:pt x="47" y="41"/>
                        <a:pt x="47" y="51"/>
                        <a:pt x="38" y="51"/>
                      </a:cubicBezTo>
                      <a:cubicBezTo>
                        <a:pt x="31" y="51"/>
                        <a:pt x="26" y="48"/>
                        <a:pt x="23" y="44"/>
                      </a:cubicBezTo>
                      <a:cubicBezTo>
                        <a:pt x="25" y="43"/>
                        <a:pt x="26" y="43"/>
                        <a:pt x="27" y="43"/>
                      </a:cubicBezTo>
                      <a:cubicBezTo>
                        <a:pt x="19" y="39"/>
                        <a:pt x="13" y="35"/>
                        <a:pt x="15" y="28"/>
                      </a:cubicBezTo>
                      <a:cubicBezTo>
                        <a:pt x="13" y="28"/>
                        <a:pt x="12" y="26"/>
                        <a:pt x="11" y="26"/>
                      </a:cubicBezTo>
                      <a:cubicBezTo>
                        <a:pt x="8" y="26"/>
                        <a:pt x="3" y="19"/>
                        <a:pt x="0" y="16"/>
                      </a:cubicBezTo>
                      <a:cubicBezTo>
                        <a:pt x="2" y="14"/>
                        <a:pt x="11" y="5"/>
                        <a:pt x="16" y="5"/>
                      </a:cubicBezTo>
                      <a:cubicBezTo>
                        <a:pt x="23" y="5"/>
                        <a:pt x="27" y="5"/>
                        <a:pt x="38" y="7"/>
                      </a:cubicBezTo>
                      <a:cubicBezTo>
                        <a:pt x="35" y="10"/>
                        <a:pt x="34" y="11"/>
                        <a:pt x="32" y="13"/>
                      </a:cubicBezTo>
                      <a:cubicBezTo>
                        <a:pt x="37" y="17"/>
                        <a:pt x="41" y="17"/>
                        <a:pt x="44" y="20"/>
                      </a:cubicBezTo>
                      <a:cubicBezTo>
                        <a:pt x="42" y="19"/>
                        <a:pt x="41" y="17"/>
                        <a:pt x="41" y="14"/>
                      </a:cubicBezTo>
                      <a:cubicBezTo>
                        <a:pt x="41" y="10"/>
                        <a:pt x="45" y="7"/>
                        <a:pt x="49" y="7"/>
                      </a:cubicBezTo>
                      <a:cubicBezTo>
                        <a:pt x="60" y="7"/>
                        <a:pt x="57" y="22"/>
                        <a:pt x="68" y="26"/>
                      </a:cubicBezTo>
                      <a:cubicBezTo>
                        <a:pt x="66" y="19"/>
                        <a:pt x="63" y="15"/>
                        <a:pt x="63" y="7"/>
                      </a:cubicBezTo>
                      <a:cubicBezTo>
                        <a:pt x="63" y="0"/>
                        <a:pt x="66" y="0"/>
                        <a:pt x="72" y="0"/>
                      </a:cubicBezTo>
                      <a:cubicBezTo>
                        <a:pt x="78" y="0"/>
                        <a:pt x="90" y="4"/>
                        <a:pt x="90" y="9"/>
                      </a:cubicBezTo>
                      <a:cubicBezTo>
                        <a:pt x="90" y="12"/>
                        <a:pt x="88" y="15"/>
                        <a:pt x="88" y="18"/>
                      </a:cubicBezTo>
                      <a:cubicBezTo>
                        <a:pt x="92" y="16"/>
                        <a:pt x="93" y="12"/>
                        <a:pt x="96" y="12"/>
                      </a:cubicBezTo>
                      <a:cubicBezTo>
                        <a:pt x="103" y="12"/>
                        <a:pt x="102" y="19"/>
                        <a:pt x="102" y="23"/>
                      </a:cubicBezTo>
                      <a:cubicBezTo>
                        <a:pt x="103" y="23"/>
                        <a:pt x="105" y="23"/>
                        <a:pt x="106" y="23"/>
                      </a:cubicBezTo>
                      <a:cubicBezTo>
                        <a:pt x="113" y="23"/>
                        <a:pt x="137" y="36"/>
                        <a:pt x="141" y="41"/>
                      </a:cubicBezTo>
                      <a:cubicBezTo>
                        <a:pt x="140" y="42"/>
                        <a:pt x="138" y="42"/>
                        <a:pt x="137" y="42"/>
                      </a:cubicBezTo>
                      <a:cubicBezTo>
                        <a:pt x="140" y="43"/>
                        <a:pt x="142" y="42"/>
                        <a:pt x="145" y="42"/>
                      </a:cubicBezTo>
                      <a:cubicBezTo>
                        <a:pt x="146" y="44"/>
                        <a:pt x="146" y="47"/>
                        <a:pt x="145" y="49"/>
                      </a:cubicBezTo>
                      <a:cubicBezTo>
                        <a:pt x="151" y="49"/>
                        <a:pt x="154" y="49"/>
                        <a:pt x="159" y="49"/>
                      </a:cubicBezTo>
                      <a:cubicBezTo>
                        <a:pt x="159" y="62"/>
                        <a:pt x="172" y="59"/>
                        <a:pt x="176" y="64"/>
                      </a:cubicBezTo>
                      <a:cubicBezTo>
                        <a:pt x="164" y="68"/>
                        <a:pt x="159" y="76"/>
                        <a:pt x="148" y="7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3" name="Google Shape;833;p32"/>
                <p:cNvSpPr/>
                <p:nvPr/>
              </p:nvSpPr>
              <p:spPr>
                <a:xfrm>
                  <a:off x="4683125" y="1089025"/>
                  <a:ext cx="150813" cy="55563"/>
                </a:xfrm>
                <a:custGeom>
                  <a:rect b="b" l="l" r="r" t="t"/>
                  <a:pathLst>
                    <a:path extrusionOk="0" h="41" w="114">
                      <a:moveTo>
                        <a:pt x="114" y="19"/>
                      </a:moveTo>
                      <a:cubicBezTo>
                        <a:pt x="104" y="26"/>
                        <a:pt x="82" y="41"/>
                        <a:pt x="69" y="41"/>
                      </a:cubicBezTo>
                      <a:cubicBezTo>
                        <a:pt x="61" y="41"/>
                        <a:pt x="57" y="39"/>
                        <a:pt x="54" y="34"/>
                      </a:cubicBezTo>
                      <a:cubicBezTo>
                        <a:pt x="28" y="34"/>
                        <a:pt x="28" y="34"/>
                        <a:pt x="28" y="34"/>
                      </a:cubicBezTo>
                      <a:cubicBezTo>
                        <a:pt x="25" y="32"/>
                        <a:pt x="23" y="30"/>
                        <a:pt x="23" y="26"/>
                      </a:cubicBezTo>
                      <a:cubicBezTo>
                        <a:pt x="26" y="26"/>
                        <a:pt x="31" y="26"/>
                        <a:pt x="32" y="26"/>
                      </a:cubicBezTo>
                      <a:cubicBezTo>
                        <a:pt x="36" y="25"/>
                        <a:pt x="40" y="25"/>
                        <a:pt x="43" y="24"/>
                      </a:cubicBezTo>
                      <a:cubicBezTo>
                        <a:pt x="41" y="24"/>
                        <a:pt x="23" y="23"/>
                        <a:pt x="22" y="23"/>
                      </a:cubicBezTo>
                      <a:cubicBezTo>
                        <a:pt x="14" y="23"/>
                        <a:pt x="6" y="28"/>
                        <a:pt x="6" y="18"/>
                      </a:cubicBezTo>
                      <a:cubicBezTo>
                        <a:pt x="3" y="15"/>
                        <a:pt x="0" y="12"/>
                        <a:pt x="0" y="7"/>
                      </a:cubicBezTo>
                      <a:cubicBezTo>
                        <a:pt x="6" y="7"/>
                        <a:pt x="6" y="7"/>
                        <a:pt x="6" y="7"/>
                      </a:cubicBezTo>
                      <a:cubicBezTo>
                        <a:pt x="9" y="9"/>
                        <a:pt x="13" y="10"/>
                        <a:pt x="15" y="8"/>
                      </a:cubicBezTo>
                      <a:cubicBezTo>
                        <a:pt x="15" y="6"/>
                        <a:pt x="15" y="6"/>
                        <a:pt x="15" y="6"/>
                      </a:cubicBezTo>
                      <a:cubicBezTo>
                        <a:pt x="23" y="6"/>
                        <a:pt x="23" y="6"/>
                        <a:pt x="23" y="6"/>
                      </a:cubicBezTo>
                      <a:cubicBezTo>
                        <a:pt x="21" y="2"/>
                        <a:pt x="21" y="2"/>
                        <a:pt x="21" y="2"/>
                      </a:cubicBezTo>
                      <a:cubicBezTo>
                        <a:pt x="33" y="2"/>
                        <a:pt x="33" y="2"/>
                        <a:pt x="33" y="2"/>
                      </a:cubicBezTo>
                      <a:cubicBezTo>
                        <a:pt x="36" y="4"/>
                        <a:pt x="48" y="11"/>
                        <a:pt x="51" y="11"/>
                      </a:cubicBezTo>
                      <a:cubicBezTo>
                        <a:pt x="56" y="11"/>
                        <a:pt x="59" y="2"/>
                        <a:pt x="62" y="0"/>
                      </a:cubicBezTo>
                      <a:cubicBezTo>
                        <a:pt x="67" y="0"/>
                        <a:pt x="67" y="0"/>
                        <a:pt x="67" y="0"/>
                      </a:cubicBezTo>
                      <a:cubicBezTo>
                        <a:pt x="67" y="6"/>
                        <a:pt x="66" y="8"/>
                        <a:pt x="67" y="12"/>
                      </a:cubicBezTo>
                      <a:cubicBezTo>
                        <a:pt x="71" y="12"/>
                        <a:pt x="73" y="7"/>
                        <a:pt x="80" y="7"/>
                      </a:cubicBezTo>
                      <a:cubicBezTo>
                        <a:pt x="91" y="7"/>
                        <a:pt x="88" y="7"/>
                        <a:pt x="95" y="7"/>
                      </a:cubicBezTo>
                      <a:cubicBezTo>
                        <a:pt x="103" y="7"/>
                        <a:pt x="112" y="14"/>
                        <a:pt x="114" y="1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4" name="Google Shape;834;p32"/>
                <p:cNvSpPr/>
                <p:nvPr/>
              </p:nvSpPr>
              <p:spPr>
                <a:xfrm>
                  <a:off x="4219575" y="1841500"/>
                  <a:ext cx="73025" cy="87313"/>
                </a:xfrm>
                <a:custGeom>
                  <a:rect b="b" l="l" r="r" t="t"/>
                  <a:pathLst>
                    <a:path extrusionOk="0" h="65" w="55">
                      <a:moveTo>
                        <a:pt x="9" y="19"/>
                      </a:moveTo>
                      <a:cubicBezTo>
                        <a:pt x="12" y="19"/>
                        <a:pt x="19" y="16"/>
                        <a:pt x="22" y="14"/>
                      </a:cubicBezTo>
                      <a:cubicBezTo>
                        <a:pt x="20" y="11"/>
                        <a:pt x="19" y="10"/>
                        <a:pt x="19" y="8"/>
                      </a:cubicBezTo>
                      <a:cubicBezTo>
                        <a:pt x="19" y="5"/>
                        <a:pt x="28" y="0"/>
                        <a:pt x="32" y="0"/>
                      </a:cubicBezTo>
                      <a:cubicBezTo>
                        <a:pt x="35" y="0"/>
                        <a:pt x="37" y="0"/>
                        <a:pt x="40" y="0"/>
                      </a:cubicBezTo>
                      <a:cubicBezTo>
                        <a:pt x="50" y="0"/>
                        <a:pt x="55" y="10"/>
                        <a:pt x="55" y="18"/>
                      </a:cubicBezTo>
                      <a:cubicBezTo>
                        <a:pt x="55" y="21"/>
                        <a:pt x="47" y="21"/>
                        <a:pt x="47" y="24"/>
                      </a:cubicBezTo>
                      <a:cubicBezTo>
                        <a:pt x="47" y="27"/>
                        <a:pt x="47" y="39"/>
                        <a:pt x="47" y="39"/>
                      </a:cubicBezTo>
                      <a:cubicBezTo>
                        <a:pt x="47" y="43"/>
                        <a:pt x="50" y="48"/>
                        <a:pt x="47" y="52"/>
                      </a:cubicBezTo>
                      <a:cubicBezTo>
                        <a:pt x="44" y="54"/>
                        <a:pt x="40" y="54"/>
                        <a:pt x="35" y="54"/>
                      </a:cubicBezTo>
                      <a:cubicBezTo>
                        <a:pt x="28" y="54"/>
                        <a:pt x="23" y="61"/>
                        <a:pt x="19" y="64"/>
                      </a:cubicBezTo>
                      <a:cubicBezTo>
                        <a:pt x="17" y="65"/>
                        <a:pt x="13" y="65"/>
                        <a:pt x="11" y="65"/>
                      </a:cubicBezTo>
                      <a:cubicBezTo>
                        <a:pt x="6" y="65"/>
                        <a:pt x="0" y="60"/>
                        <a:pt x="0" y="55"/>
                      </a:cubicBezTo>
                      <a:cubicBezTo>
                        <a:pt x="0" y="44"/>
                        <a:pt x="11" y="43"/>
                        <a:pt x="13" y="33"/>
                      </a:cubicBezTo>
                      <a:cubicBezTo>
                        <a:pt x="8" y="30"/>
                        <a:pt x="4" y="28"/>
                        <a:pt x="4" y="23"/>
                      </a:cubicBezTo>
                      <a:cubicBezTo>
                        <a:pt x="4" y="18"/>
                        <a:pt x="8" y="19"/>
                        <a:pt x="9" y="1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5" name="Google Shape;835;p32"/>
                <p:cNvSpPr/>
                <p:nvPr/>
              </p:nvSpPr>
              <p:spPr>
                <a:xfrm>
                  <a:off x="4276725" y="1758950"/>
                  <a:ext cx="139700" cy="203200"/>
                </a:xfrm>
                <a:custGeom>
                  <a:rect b="b" l="l" r="r" t="t"/>
                  <a:pathLst>
                    <a:path extrusionOk="0" h="152" w="105">
                      <a:moveTo>
                        <a:pt x="90" y="103"/>
                      </a:moveTo>
                      <a:cubicBezTo>
                        <a:pt x="93" y="101"/>
                        <a:pt x="92" y="102"/>
                        <a:pt x="96" y="102"/>
                      </a:cubicBezTo>
                      <a:cubicBezTo>
                        <a:pt x="101" y="102"/>
                        <a:pt x="105" y="106"/>
                        <a:pt x="105" y="110"/>
                      </a:cubicBezTo>
                      <a:cubicBezTo>
                        <a:pt x="105" y="118"/>
                        <a:pt x="94" y="122"/>
                        <a:pt x="91" y="128"/>
                      </a:cubicBezTo>
                      <a:cubicBezTo>
                        <a:pt x="95" y="129"/>
                        <a:pt x="97" y="130"/>
                        <a:pt x="100" y="130"/>
                      </a:cubicBezTo>
                      <a:cubicBezTo>
                        <a:pt x="100" y="133"/>
                        <a:pt x="100" y="133"/>
                        <a:pt x="100" y="133"/>
                      </a:cubicBezTo>
                      <a:cubicBezTo>
                        <a:pt x="96" y="137"/>
                        <a:pt x="93" y="139"/>
                        <a:pt x="87" y="139"/>
                      </a:cubicBezTo>
                      <a:cubicBezTo>
                        <a:pt x="82" y="139"/>
                        <a:pt x="72" y="139"/>
                        <a:pt x="70" y="139"/>
                      </a:cubicBezTo>
                      <a:cubicBezTo>
                        <a:pt x="65" y="139"/>
                        <a:pt x="53" y="143"/>
                        <a:pt x="47" y="143"/>
                      </a:cubicBezTo>
                      <a:cubicBezTo>
                        <a:pt x="44" y="143"/>
                        <a:pt x="42" y="141"/>
                        <a:pt x="39" y="141"/>
                      </a:cubicBezTo>
                      <a:cubicBezTo>
                        <a:pt x="34" y="141"/>
                        <a:pt x="32" y="144"/>
                        <a:pt x="32" y="148"/>
                      </a:cubicBezTo>
                      <a:cubicBezTo>
                        <a:pt x="26" y="148"/>
                        <a:pt x="26" y="148"/>
                        <a:pt x="26" y="148"/>
                      </a:cubicBezTo>
                      <a:cubicBezTo>
                        <a:pt x="23" y="148"/>
                        <a:pt x="21" y="150"/>
                        <a:pt x="19" y="152"/>
                      </a:cubicBezTo>
                      <a:cubicBezTo>
                        <a:pt x="16" y="152"/>
                        <a:pt x="16" y="152"/>
                        <a:pt x="16" y="152"/>
                      </a:cubicBezTo>
                      <a:cubicBezTo>
                        <a:pt x="16" y="149"/>
                        <a:pt x="16" y="149"/>
                        <a:pt x="16" y="149"/>
                      </a:cubicBezTo>
                      <a:cubicBezTo>
                        <a:pt x="17" y="147"/>
                        <a:pt x="30" y="133"/>
                        <a:pt x="32" y="133"/>
                      </a:cubicBezTo>
                      <a:cubicBezTo>
                        <a:pt x="38" y="131"/>
                        <a:pt x="47" y="133"/>
                        <a:pt x="47" y="127"/>
                      </a:cubicBezTo>
                      <a:cubicBezTo>
                        <a:pt x="47" y="126"/>
                        <a:pt x="46" y="125"/>
                        <a:pt x="46" y="124"/>
                      </a:cubicBezTo>
                      <a:cubicBezTo>
                        <a:pt x="44" y="126"/>
                        <a:pt x="41" y="128"/>
                        <a:pt x="38" y="128"/>
                      </a:cubicBezTo>
                      <a:cubicBezTo>
                        <a:pt x="32" y="128"/>
                        <a:pt x="30" y="123"/>
                        <a:pt x="26" y="123"/>
                      </a:cubicBezTo>
                      <a:cubicBezTo>
                        <a:pt x="23" y="123"/>
                        <a:pt x="23" y="125"/>
                        <a:pt x="21" y="125"/>
                      </a:cubicBezTo>
                      <a:cubicBezTo>
                        <a:pt x="20" y="125"/>
                        <a:pt x="19" y="124"/>
                        <a:pt x="19" y="123"/>
                      </a:cubicBezTo>
                      <a:cubicBezTo>
                        <a:pt x="19" y="116"/>
                        <a:pt x="31" y="116"/>
                        <a:pt x="31" y="109"/>
                      </a:cubicBezTo>
                      <a:cubicBezTo>
                        <a:pt x="31" y="103"/>
                        <a:pt x="28" y="101"/>
                        <a:pt x="28" y="96"/>
                      </a:cubicBezTo>
                      <a:cubicBezTo>
                        <a:pt x="36" y="96"/>
                        <a:pt x="45" y="92"/>
                        <a:pt x="48" y="88"/>
                      </a:cubicBezTo>
                      <a:cubicBezTo>
                        <a:pt x="48" y="81"/>
                        <a:pt x="48" y="81"/>
                        <a:pt x="48" y="81"/>
                      </a:cubicBezTo>
                      <a:cubicBezTo>
                        <a:pt x="43" y="82"/>
                        <a:pt x="37" y="81"/>
                        <a:pt x="37" y="77"/>
                      </a:cubicBezTo>
                      <a:cubicBezTo>
                        <a:pt x="37" y="73"/>
                        <a:pt x="39" y="72"/>
                        <a:pt x="40" y="70"/>
                      </a:cubicBezTo>
                      <a:cubicBezTo>
                        <a:pt x="39" y="70"/>
                        <a:pt x="38" y="70"/>
                        <a:pt x="36" y="70"/>
                      </a:cubicBezTo>
                      <a:cubicBezTo>
                        <a:pt x="32" y="70"/>
                        <a:pt x="30" y="72"/>
                        <a:pt x="26" y="72"/>
                      </a:cubicBezTo>
                      <a:cubicBezTo>
                        <a:pt x="22" y="72"/>
                        <a:pt x="19" y="72"/>
                        <a:pt x="19" y="69"/>
                      </a:cubicBezTo>
                      <a:cubicBezTo>
                        <a:pt x="19" y="65"/>
                        <a:pt x="23" y="63"/>
                        <a:pt x="23" y="59"/>
                      </a:cubicBezTo>
                      <a:cubicBezTo>
                        <a:pt x="23" y="55"/>
                        <a:pt x="22" y="55"/>
                        <a:pt x="23" y="51"/>
                      </a:cubicBezTo>
                      <a:cubicBezTo>
                        <a:pt x="20" y="51"/>
                        <a:pt x="17" y="50"/>
                        <a:pt x="16" y="49"/>
                      </a:cubicBezTo>
                      <a:cubicBezTo>
                        <a:pt x="14" y="52"/>
                        <a:pt x="15" y="54"/>
                        <a:pt x="16" y="55"/>
                      </a:cubicBezTo>
                      <a:cubicBezTo>
                        <a:pt x="12" y="55"/>
                        <a:pt x="12" y="55"/>
                        <a:pt x="12" y="55"/>
                      </a:cubicBezTo>
                      <a:cubicBezTo>
                        <a:pt x="12" y="52"/>
                        <a:pt x="12" y="51"/>
                        <a:pt x="12" y="48"/>
                      </a:cubicBezTo>
                      <a:cubicBezTo>
                        <a:pt x="12" y="47"/>
                        <a:pt x="13" y="46"/>
                        <a:pt x="14" y="45"/>
                      </a:cubicBezTo>
                      <a:cubicBezTo>
                        <a:pt x="14" y="41"/>
                        <a:pt x="14" y="41"/>
                        <a:pt x="14" y="41"/>
                      </a:cubicBezTo>
                      <a:cubicBezTo>
                        <a:pt x="12" y="41"/>
                        <a:pt x="8" y="40"/>
                        <a:pt x="8" y="38"/>
                      </a:cubicBezTo>
                      <a:cubicBezTo>
                        <a:pt x="8" y="36"/>
                        <a:pt x="11" y="32"/>
                        <a:pt x="11" y="32"/>
                      </a:cubicBezTo>
                      <a:cubicBezTo>
                        <a:pt x="11" y="29"/>
                        <a:pt x="11" y="29"/>
                        <a:pt x="11" y="29"/>
                      </a:cubicBezTo>
                      <a:cubicBezTo>
                        <a:pt x="4" y="27"/>
                        <a:pt x="0" y="26"/>
                        <a:pt x="0" y="20"/>
                      </a:cubicBezTo>
                      <a:cubicBezTo>
                        <a:pt x="8" y="20"/>
                        <a:pt x="8" y="20"/>
                        <a:pt x="8" y="20"/>
                      </a:cubicBezTo>
                      <a:cubicBezTo>
                        <a:pt x="8" y="23"/>
                        <a:pt x="10" y="24"/>
                        <a:pt x="11" y="24"/>
                      </a:cubicBezTo>
                      <a:cubicBezTo>
                        <a:pt x="12" y="24"/>
                        <a:pt x="12" y="22"/>
                        <a:pt x="12" y="21"/>
                      </a:cubicBezTo>
                      <a:cubicBezTo>
                        <a:pt x="12" y="21"/>
                        <a:pt x="10" y="20"/>
                        <a:pt x="10" y="19"/>
                      </a:cubicBezTo>
                      <a:cubicBezTo>
                        <a:pt x="10" y="15"/>
                        <a:pt x="13" y="14"/>
                        <a:pt x="16" y="14"/>
                      </a:cubicBezTo>
                      <a:cubicBezTo>
                        <a:pt x="16" y="10"/>
                        <a:pt x="18" y="8"/>
                        <a:pt x="18" y="6"/>
                      </a:cubicBezTo>
                      <a:cubicBezTo>
                        <a:pt x="18" y="4"/>
                        <a:pt x="23" y="0"/>
                        <a:pt x="25" y="0"/>
                      </a:cubicBezTo>
                      <a:cubicBezTo>
                        <a:pt x="30" y="0"/>
                        <a:pt x="35" y="0"/>
                        <a:pt x="38" y="0"/>
                      </a:cubicBezTo>
                      <a:cubicBezTo>
                        <a:pt x="40" y="0"/>
                        <a:pt x="42" y="3"/>
                        <a:pt x="42" y="4"/>
                      </a:cubicBezTo>
                      <a:cubicBezTo>
                        <a:pt x="42" y="10"/>
                        <a:pt x="33" y="10"/>
                        <a:pt x="31" y="16"/>
                      </a:cubicBezTo>
                      <a:cubicBezTo>
                        <a:pt x="31" y="17"/>
                        <a:pt x="32" y="18"/>
                        <a:pt x="33" y="19"/>
                      </a:cubicBezTo>
                      <a:cubicBezTo>
                        <a:pt x="59" y="19"/>
                        <a:pt x="59" y="19"/>
                        <a:pt x="59" y="19"/>
                      </a:cubicBezTo>
                      <a:cubicBezTo>
                        <a:pt x="60" y="32"/>
                        <a:pt x="47" y="37"/>
                        <a:pt x="47" y="46"/>
                      </a:cubicBezTo>
                      <a:cubicBezTo>
                        <a:pt x="45" y="47"/>
                        <a:pt x="44" y="48"/>
                        <a:pt x="43" y="50"/>
                      </a:cubicBezTo>
                      <a:cubicBezTo>
                        <a:pt x="48" y="51"/>
                        <a:pt x="50" y="49"/>
                        <a:pt x="53" y="50"/>
                      </a:cubicBezTo>
                      <a:cubicBezTo>
                        <a:pt x="62" y="53"/>
                        <a:pt x="60" y="63"/>
                        <a:pt x="66" y="69"/>
                      </a:cubicBezTo>
                      <a:cubicBezTo>
                        <a:pt x="73" y="76"/>
                        <a:pt x="84" y="79"/>
                        <a:pt x="84" y="89"/>
                      </a:cubicBezTo>
                      <a:cubicBezTo>
                        <a:pt x="84" y="93"/>
                        <a:pt x="89" y="95"/>
                        <a:pt x="89" y="99"/>
                      </a:cubicBezTo>
                      <a:cubicBezTo>
                        <a:pt x="89" y="100"/>
                        <a:pt x="88" y="101"/>
                        <a:pt x="87" y="102"/>
                      </a:cubicBezTo>
                      <a:cubicBezTo>
                        <a:pt x="87" y="105"/>
                        <a:pt x="87" y="105"/>
                        <a:pt x="87" y="105"/>
                      </a:cubicBezTo>
                      <a:cubicBezTo>
                        <a:pt x="90" y="104"/>
                        <a:pt x="90" y="103"/>
                        <a:pt x="92" y="102"/>
                      </a:cubicBezTo>
                      <a:lnTo>
                        <a:pt x="90" y="10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6" name="Google Shape;836;p32"/>
                <p:cNvSpPr/>
                <p:nvPr/>
              </p:nvSpPr>
              <p:spPr>
                <a:xfrm>
                  <a:off x="4592638" y="2203450"/>
                  <a:ext cx="46038" cy="30163"/>
                </a:xfrm>
                <a:custGeom>
                  <a:rect b="b" l="l" r="r" t="t"/>
                  <a:pathLst>
                    <a:path extrusionOk="0" h="23" w="35">
                      <a:moveTo>
                        <a:pt x="0" y="5"/>
                      </a:moveTo>
                      <a:cubicBezTo>
                        <a:pt x="0" y="8"/>
                        <a:pt x="0" y="8"/>
                        <a:pt x="0" y="8"/>
                      </a:cubicBezTo>
                      <a:cubicBezTo>
                        <a:pt x="2" y="10"/>
                        <a:pt x="5" y="10"/>
                        <a:pt x="7" y="10"/>
                      </a:cubicBezTo>
                      <a:cubicBezTo>
                        <a:pt x="14" y="12"/>
                        <a:pt x="19" y="20"/>
                        <a:pt x="27" y="21"/>
                      </a:cubicBezTo>
                      <a:cubicBezTo>
                        <a:pt x="27" y="23"/>
                        <a:pt x="29" y="23"/>
                        <a:pt x="30" y="23"/>
                      </a:cubicBezTo>
                      <a:cubicBezTo>
                        <a:pt x="32" y="23"/>
                        <a:pt x="33" y="21"/>
                        <a:pt x="33" y="20"/>
                      </a:cubicBezTo>
                      <a:cubicBezTo>
                        <a:pt x="33" y="17"/>
                        <a:pt x="31" y="16"/>
                        <a:pt x="31" y="13"/>
                      </a:cubicBezTo>
                      <a:cubicBezTo>
                        <a:pt x="31" y="11"/>
                        <a:pt x="33" y="8"/>
                        <a:pt x="33" y="8"/>
                      </a:cubicBezTo>
                      <a:cubicBezTo>
                        <a:pt x="35" y="3"/>
                        <a:pt x="35" y="3"/>
                        <a:pt x="35" y="3"/>
                      </a:cubicBezTo>
                      <a:cubicBezTo>
                        <a:pt x="28" y="2"/>
                        <a:pt x="25" y="6"/>
                        <a:pt x="20" y="6"/>
                      </a:cubicBezTo>
                      <a:cubicBezTo>
                        <a:pt x="14" y="6"/>
                        <a:pt x="10" y="0"/>
                        <a:pt x="0" y="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7" name="Google Shape;837;p32"/>
                <p:cNvSpPr/>
                <p:nvPr/>
              </p:nvSpPr>
              <p:spPr>
                <a:xfrm>
                  <a:off x="4527550" y="2111375"/>
                  <a:ext cx="15875" cy="30163"/>
                </a:xfrm>
                <a:custGeom>
                  <a:rect b="b" l="l" r="r" t="t"/>
                  <a:pathLst>
                    <a:path extrusionOk="0" h="23" w="12">
                      <a:moveTo>
                        <a:pt x="3" y="5"/>
                      </a:moveTo>
                      <a:cubicBezTo>
                        <a:pt x="6" y="5"/>
                        <a:pt x="8" y="1"/>
                        <a:pt x="10" y="0"/>
                      </a:cubicBezTo>
                      <a:cubicBezTo>
                        <a:pt x="10" y="3"/>
                        <a:pt x="11" y="5"/>
                        <a:pt x="12" y="5"/>
                      </a:cubicBezTo>
                      <a:cubicBezTo>
                        <a:pt x="11" y="11"/>
                        <a:pt x="10" y="20"/>
                        <a:pt x="8" y="23"/>
                      </a:cubicBezTo>
                      <a:cubicBezTo>
                        <a:pt x="4" y="22"/>
                        <a:pt x="2" y="9"/>
                        <a:pt x="0" y="6"/>
                      </a:cubicBezTo>
                      <a:cubicBezTo>
                        <a:pt x="1" y="6"/>
                        <a:pt x="2" y="5"/>
                        <a:pt x="3" y="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8" name="Google Shape;838;p32"/>
                <p:cNvSpPr/>
                <p:nvPr/>
              </p:nvSpPr>
              <p:spPr>
                <a:xfrm>
                  <a:off x="4524375" y="2144713"/>
                  <a:ext cx="25400" cy="44450"/>
                </a:xfrm>
                <a:custGeom>
                  <a:rect b="b" l="l" r="r" t="t"/>
                  <a:pathLst>
                    <a:path extrusionOk="0" h="33" w="19">
                      <a:moveTo>
                        <a:pt x="5" y="15"/>
                      </a:moveTo>
                      <a:cubicBezTo>
                        <a:pt x="5" y="12"/>
                        <a:pt x="1" y="9"/>
                        <a:pt x="0" y="6"/>
                      </a:cubicBezTo>
                      <a:cubicBezTo>
                        <a:pt x="5" y="4"/>
                        <a:pt x="5" y="0"/>
                        <a:pt x="9" y="0"/>
                      </a:cubicBezTo>
                      <a:cubicBezTo>
                        <a:pt x="13" y="0"/>
                        <a:pt x="14" y="3"/>
                        <a:pt x="15" y="3"/>
                      </a:cubicBezTo>
                      <a:cubicBezTo>
                        <a:pt x="19" y="10"/>
                        <a:pt x="18" y="14"/>
                        <a:pt x="18" y="21"/>
                      </a:cubicBezTo>
                      <a:cubicBezTo>
                        <a:pt x="18" y="27"/>
                        <a:pt x="10" y="33"/>
                        <a:pt x="6" y="33"/>
                      </a:cubicBezTo>
                      <a:cubicBezTo>
                        <a:pt x="2" y="33"/>
                        <a:pt x="2" y="27"/>
                        <a:pt x="2" y="24"/>
                      </a:cubicBezTo>
                      <a:cubicBezTo>
                        <a:pt x="2" y="20"/>
                        <a:pt x="5" y="18"/>
                        <a:pt x="5" y="1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39" name="Google Shape;839;p32"/>
                <p:cNvSpPr/>
                <p:nvPr/>
              </p:nvSpPr>
              <p:spPr>
                <a:xfrm>
                  <a:off x="4429125" y="2171700"/>
                  <a:ext cx="12700" cy="9525"/>
                </a:xfrm>
                <a:custGeom>
                  <a:rect b="b" l="l" r="r" t="t"/>
                  <a:pathLst>
                    <a:path extrusionOk="0" h="7" w="9">
                      <a:moveTo>
                        <a:pt x="9" y="5"/>
                      </a:moveTo>
                      <a:cubicBezTo>
                        <a:pt x="9" y="6"/>
                        <a:pt x="7" y="7"/>
                        <a:pt x="6" y="7"/>
                      </a:cubicBezTo>
                      <a:cubicBezTo>
                        <a:pt x="4" y="7"/>
                        <a:pt x="1" y="3"/>
                        <a:pt x="0" y="3"/>
                      </a:cubicBezTo>
                      <a:cubicBezTo>
                        <a:pt x="3" y="2"/>
                        <a:pt x="5" y="0"/>
                        <a:pt x="7" y="0"/>
                      </a:cubicBezTo>
                      <a:cubicBezTo>
                        <a:pt x="7" y="1"/>
                        <a:pt x="9" y="3"/>
                        <a:pt x="9" y="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0" name="Google Shape;840;p32"/>
                <p:cNvSpPr/>
                <p:nvPr/>
              </p:nvSpPr>
              <p:spPr>
                <a:xfrm>
                  <a:off x="4551363" y="1833563"/>
                  <a:ext cx="15875" cy="19050"/>
                </a:xfrm>
                <a:custGeom>
                  <a:rect b="b" l="l" r="r" t="t"/>
                  <a:pathLst>
                    <a:path extrusionOk="0" h="14" w="12">
                      <a:moveTo>
                        <a:pt x="11" y="10"/>
                      </a:moveTo>
                      <a:cubicBezTo>
                        <a:pt x="5" y="10"/>
                        <a:pt x="0" y="9"/>
                        <a:pt x="0" y="5"/>
                      </a:cubicBezTo>
                      <a:cubicBezTo>
                        <a:pt x="0" y="3"/>
                        <a:pt x="0" y="2"/>
                        <a:pt x="0" y="0"/>
                      </a:cubicBezTo>
                      <a:cubicBezTo>
                        <a:pt x="9" y="0"/>
                        <a:pt x="9" y="0"/>
                        <a:pt x="9" y="0"/>
                      </a:cubicBezTo>
                      <a:cubicBezTo>
                        <a:pt x="9" y="6"/>
                        <a:pt x="12" y="5"/>
                        <a:pt x="12" y="9"/>
                      </a:cubicBezTo>
                      <a:cubicBezTo>
                        <a:pt x="12" y="13"/>
                        <a:pt x="11" y="12"/>
                        <a:pt x="11" y="14"/>
                      </a:cubicBezTo>
                      <a:cubicBezTo>
                        <a:pt x="11" y="13"/>
                        <a:pt x="11" y="12"/>
                        <a:pt x="11" y="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1" name="Google Shape;841;p32"/>
                <p:cNvSpPr/>
                <p:nvPr/>
              </p:nvSpPr>
              <p:spPr>
                <a:xfrm>
                  <a:off x="4684713" y="1773238"/>
                  <a:ext cx="15875" cy="23813"/>
                </a:xfrm>
                <a:custGeom>
                  <a:rect b="b" l="l" r="r" t="t"/>
                  <a:pathLst>
                    <a:path extrusionOk="0" h="17" w="11">
                      <a:moveTo>
                        <a:pt x="8" y="6"/>
                      </a:moveTo>
                      <a:cubicBezTo>
                        <a:pt x="8" y="11"/>
                        <a:pt x="4" y="13"/>
                        <a:pt x="1" y="17"/>
                      </a:cubicBezTo>
                      <a:cubicBezTo>
                        <a:pt x="0" y="15"/>
                        <a:pt x="1" y="14"/>
                        <a:pt x="1" y="11"/>
                      </a:cubicBezTo>
                      <a:cubicBezTo>
                        <a:pt x="1" y="9"/>
                        <a:pt x="3" y="1"/>
                        <a:pt x="11" y="0"/>
                      </a:cubicBezTo>
                      <a:cubicBezTo>
                        <a:pt x="10" y="2"/>
                        <a:pt x="8" y="4"/>
                        <a:pt x="8"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2" name="Google Shape;842;p32"/>
                <p:cNvSpPr/>
                <p:nvPr/>
              </p:nvSpPr>
              <p:spPr>
                <a:xfrm>
                  <a:off x="4746625" y="1744663"/>
                  <a:ext cx="20638" cy="26988"/>
                </a:xfrm>
                <a:custGeom>
                  <a:rect b="b" l="l" r="r" t="t"/>
                  <a:pathLst>
                    <a:path extrusionOk="0" h="20" w="16">
                      <a:moveTo>
                        <a:pt x="12" y="10"/>
                      </a:moveTo>
                      <a:cubicBezTo>
                        <a:pt x="12" y="12"/>
                        <a:pt x="12" y="14"/>
                        <a:pt x="12" y="16"/>
                      </a:cubicBezTo>
                      <a:cubicBezTo>
                        <a:pt x="12" y="17"/>
                        <a:pt x="6" y="20"/>
                        <a:pt x="5" y="20"/>
                      </a:cubicBezTo>
                      <a:cubicBezTo>
                        <a:pt x="1" y="20"/>
                        <a:pt x="0" y="16"/>
                        <a:pt x="0" y="13"/>
                      </a:cubicBezTo>
                      <a:cubicBezTo>
                        <a:pt x="4" y="13"/>
                        <a:pt x="6" y="10"/>
                        <a:pt x="10" y="10"/>
                      </a:cubicBezTo>
                      <a:cubicBezTo>
                        <a:pt x="9" y="8"/>
                        <a:pt x="7" y="7"/>
                        <a:pt x="7" y="5"/>
                      </a:cubicBezTo>
                      <a:cubicBezTo>
                        <a:pt x="7" y="2"/>
                        <a:pt x="11" y="0"/>
                        <a:pt x="11" y="0"/>
                      </a:cubicBezTo>
                      <a:cubicBezTo>
                        <a:pt x="13" y="3"/>
                        <a:pt x="14" y="4"/>
                        <a:pt x="16" y="5"/>
                      </a:cubicBezTo>
                      <a:cubicBezTo>
                        <a:pt x="15" y="7"/>
                        <a:pt x="13" y="10"/>
                        <a:pt x="12" y="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grpSp>
          <p:nvGrpSpPr>
            <p:cNvPr id="843" name="Google Shape;843;p32"/>
            <p:cNvGrpSpPr/>
            <p:nvPr/>
          </p:nvGrpSpPr>
          <p:grpSpPr>
            <a:xfrm>
              <a:off x="5105582" y="3000650"/>
              <a:ext cx="941496" cy="822457"/>
              <a:chOff x="6275388" y="2879725"/>
              <a:chExt cx="966788" cy="844551"/>
            </a:xfrm>
          </p:grpSpPr>
          <p:sp>
            <p:nvSpPr>
              <p:cNvPr id="844" name="Google Shape;844;p32"/>
              <p:cNvSpPr/>
              <p:nvPr/>
            </p:nvSpPr>
            <p:spPr>
              <a:xfrm>
                <a:off x="6567488" y="2879725"/>
                <a:ext cx="339725" cy="176213"/>
              </a:xfrm>
              <a:custGeom>
                <a:rect b="b" l="l" r="r" t="t"/>
                <a:pathLst>
                  <a:path extrusionOk="0" h="133" w="255">
                    <a:moveTo>
                      <a:pt x="128" y="28"/>
                    </a:moveTo>
                    <a:cubicBezTo>
                      <a:pt x="133" y="33"/>
                      <a:pt x="149" y="39"/>
                      <a:pt x="160" y="39"/>
                    </a:cubicBezTo>
                    <a:cubicBezTo>
                      <a:pt x="165" y="39"/>
                      <a:pt x="168" y="45"/>
                      <a:pt x="173" y="45"/>
                    </a:cubicBezTo>
                    <a:cubicBezTo>
                      <a:pt x="173" y="48"/>
                      <a:pt x="176" y="49"/>
                      <a:pt x="179" y="49"/>
                    </a:cubicBezTo>
                    <a:cubicBezTo>
                      <a:pt x="193" y="54"/>
                      <a:pt x="192" y="66"/>
                      <a:pt x="203" y="71"/>
                    </a:cubicBezTo>
                    <a:cubicBezTo>
                      <a:pt x="207" y="73"/>
                      <a:pt x="217" y="68"/>
                      <a:pt x="217" y="78"/>
                    </a:cubicBezTo>
                    <a:cubicBezTo>
                      <a:pt x="217" y="83"/>
                      <a:pt x="208" y="81"/>
                      <a:pt x="208" y="85"/>
                    </a:cubicBezTo>
                    <a:cubicBezTo>
                      <a:pt x="208" y="87"/>
                      <a:pt x="216" y="95"/>
                      <a:pt x="217" y="96"/>
                    </a:cubicBezTo>
                    <a:cubicBezTo>
                      <a:pt x="221" y="100"/>
                      <a:pt x="220" y="103"/>
                      <a:pt x="224" y="108"/>
                    </a:cubicBezTo>
                    <a:cubicBezTo>
                      <a:pt x="225" y="111"/>
                      <a:pt x="230" y="113"/>
                      <a:pt x="233" y="113"/>
                    </a:cubicBezTo>
                    <a:cubicBezTo>
                      <a:pt x="235" y="113"/>
                      <a:pt x="236" y="116"/>
                      <a:pt x="237" y="118"/>
                    </a:cubicBezTo>
                    <a:cubicBezTo>
                      <a:pt x="238" y="120"/>
                      <a:pt x="240" y="118"/>
                      <a:pt x="242" y="119"/>
                    </a:cubicBezTo>
                    <a:cubicBezTo>
                      <a:pt x="245" y="119"/>
                      <a:pt x="246" y="122"/>
                      <a:pt x="247" y="124"/>
                    </a:cubicBezTo>
                    <a:cubicBezTo>
                      <a:pt x="247" y="126"/>
                      <a:pt x="254" y="125"/>
                      <a:pt x="255" y="126"/>
                    </a:cubicBezTo>
                    <a:cubicBezTo>
                      <a:pt x="253" y="127"/>
                      <a:pt x="250" y="130"/>
                      <a:pt x="250" y="133"/>
                    </a:cubicBezTo>
                    <a:cubicBezTo>
                      <a:pt x="249" y="133"/>
                      <a:pt x="248" y="133"/>
                      <a:pt x="247" y="133"/>
                    </a:cubicBezTo>
                    <a:cubicBezTo>
                      <a:pt x="246" y="133"/>
                      <a:pt x="240" y="128"/>
                      <a:pt x="239" y="127"/>
                    </a:cubicBezTo>
                    <a:cubicBezTo>
                      <a:pt x="227" y="127"/>
                      <a:pt x="227" y="127"/>
                      <a:pt x="227" y="127"/>
                    </a:cubicBezTo>
                    <a:cubicBezTo>
                      <a:pt x="221" y="126"/>
                      <a:pt x="210" y="121"/>
                      <a:pt x="210" y="116"/>
                    </a:cubicBezTo>
                    <a:cubicBezTo>
                      <a:pt x="210" y="115"/>
                      <a:pt x="207" y="114"/>
                      <a:pt x="206" y="113"/>
                    </a:cubicBezTo>
                    <a:cubicBezTo>
                      <a:pt x="197" y="104"/>
                      <a:pt x="189" y="92"/>
                      <a:pt x="175" y="92"/>
                    </a:cubicBezTo>
                    <a:cubicBezTo>
                      <a:pt x="164" y="92"/>
                      <a:pt x="165" y="100"/>
                      <a:pt x="158" y="103"/>
                    </a:cubicBezTo>
                    <a:cubicBezTo>
                      <a:pt x="160" y="108"/>
                      <a:pt x="156" y="110"/>
                      <a:pt x="156" y="113"/>
                    </a:cubicBezTo>
                    <a:cubicBezTo>
                      <a:pt x="146" y="113"/>
                      <a:pt x="144" y="113"/>
                      <a:pt x="139" y="113"/>
                    </a:cubicBezTo>
                    <a:cubicBezTo>
                      <a:pt x="128" y="113"/>
                      <a:pt x="125" y="100"/>
                      <a:pt x="113" y="100"/>
                    </a:cubicBezTo>
                    <a:cubicBezTo>
                      <a:pt x="112" y="100"/>
                      <a:pt x="107" y="100"/>
                      <a:pt x="107" y="102"/>
                    </a:cubicBezTo>
                    <a:cubicBezTo>
                      <a:pt x="98" y="102"/>
                      <a:pt x="98" y="102"/>
                      <a:pt x="98" y="102"/>
                    </a:cubicBezTo>
                    <a:cubicBezTo>
                      <a:pt x="94" y="102"/>
                      <a:pt x="90" y="102"/>
                      <a:pt x="90" y="99"/>
                    </a:cubicBezTo>
                    <a:cubicBezTo>
                      <a:pt x="90" y="93"/>
                      <a:pt x="99" y="91"/>
                      <a:pt x="101" y="90"/>
                    </a:cubicBezTo>
                    <a:cubicBezTo>
                      <a:pt x="95" y="84"/>
                      <a:pt x="98" y="78"/>
                      <a:pt x="96" y="71"/>
                    </a:cubicBezTo>
                    <a:cubicBezTo>
                      <a:pt x="94" y="66"/>
                      <a:pt x="82" y="61"/>
                      <a:pt x="77" y="59"/>
                    </a:cubicBezTo>
                    <a:cubicBezTo>
                      <a:pt x="72" y="56"/>
                      <a:pt x="60" y="54"/>
                      <a:pt x="53" y="54"/>
                    </a:cubicBezTo>
                    <a:cubicBezTo>
                      <a:pt x="47" y="54"/>
                      <a:pt x="44" y="43"/>
                      <a:pt x="37" y="45"/>
                    </a:cubicBezTo>
                    <a:cubicBezTo>
                      <a:pt x="37" y="41"/>
                      <a:pt x="37" y="41"/>
                      <a:pt x="37" y="41"/>
                    </a:cubicBezTo>
                    <a:cubicBezTo>
                      <a:pt x="36" y="44"/>
                      <a:pt x="34" y="49"/>
                      <a:pt x="30" y="49"/>
                    </a:cubicBezTo>
                    <a:cubicBezTo>
                      <a:pt x="29" y="49"/>
                      <a:pt x="26" y="49"/>
                      <a:pt x="26" y="48"/>
                    </a:cubicBezTo>
                    <a:cubicBezTo>
                      <a:pt x="24" y="43"/>
                      <a:pt x="26" y="41"/>
                      <a:pt x="24" y="38"/>
                    </a:cubicBezTo>
                    <a:cubicBezTo>
                      <a:pt x="22" y="34"/>
                      <a:pt x="17" y="36"/>
                      <a:pt x="16" y="33"/>
                    </a:cubicBezTo>
                    <a:cubicBezTo>
                      <a:pt x="22" y="29"/>
                      <a:pt x="35" y="30"/>
                      <a:pt x="38" y="25"/>
                    </a:cubicBezTo>
                    <a:cubicBezTo>
                      <a:pt x="35" y="25"/>
                      <a:pt x="35" y="25"/>
                      <a:pt x="35" y="25"/>
                    </a:cubicBezTo>
                    <a:cubicBezTo>
                      <a:pt x="30" y="26"/>
                      <a:pt x="27" y="27"/>
                      <a:pt x="23" y="27"/>
                    </a:cubicBezTo>
                    <a:cubicBezTo>
                      <a:pt x="20" y="27"/>
                      <a:pt x="19" y="26"/>
                      <a:pt x="16" y="26"/>
                    </a:cubicBezTo>
                    <a:cubicBezTo>
                      <a:pt x="15" y="25"/>
                      <a:pt x="14" y="23"/>
                      <a:pt x="14" y="22"/>
                    </a:cubicBezTo>
                    <a:cubicBezTo>
                      <a:pt x="11" y="15"/>
                      <a:pt x="0" y="18"/>
                      <a:pt x="0" y="12"/>
                    </a:cubicBezTo>
                    <a:cubicBezTo>
                      <a:pt x="0" y="9"/>
                      <a:pt x="4" y="8"/>
                      <a:pt x="6" y="8"/>
                    </a:cubicBezTo>
                    <a:cubicBezTo>
                      <a:pt x="12" y="8"/>
                      <a:pt x="15" y="0"/>
                      <a:pt x="23" y="0"/>
                    </a:cubicBezTo>
                    <a:cubicBezTo>
                      <a:pt x="30" y="0"/>
                      <a:pt x="36" y="7"/>
                      <a:pt x="44" y="9"/>
                    </a:cubicBezTo>
                    <a:cubicBezTo>
                      <a:pt x="44" y="15"/>
                      <a:pt x="44" y="22"/>
                      <a:pt x="44" y="25"/>
                    </a:cubicBezTo>
                    <a:cubicBezTo>
                      <a:pt x="44" y="27"/>
                      <a:pt x="46" y="29"/>
                      <a:pt x="50" y="29"/>
                    </a:cubicBezTo>
                    <a:cubicBezTo>
                      <a:pt x="50" y="31"/>
                      <a:pt x="56" y="38"/>
                      <a:pt x="59" y="38"/>
                    </a:cubicBezTo>
                    <a:cubicBezTo>
                      <a:pt x="62" y="38"/>
                      <a:pt x="66" y="31"/>
                      <a:pt x="67" y="30"/>
                    </a:cubicBezTo>
                    <a:cubicBezTo>
                      <a:pt x="71" y="27"/>
                      <a:pt x="71" y="26"/>
                      <a:pt x="78" y="25"/>
                    </a:cubicBezTo>
                    <a:cubicBezTo>
                      <a:pt x="82" y="23"/>
                      <a:pt x="87" y="15"/>
                      <a:pt x="92" y="14"/>
                    </a:cubicBezTo>
                    <a:cubicBezTo>
                      <a:pt x="93" y="17"/>
                      <a:pt x="96" y="16"/>
                      <a:pt x="98" y="17"/>
                    </a:cubicBezTo>
                    <a:cubicBezTo>
                      <a:pt x="103" y="18"/>
                      <a:pt x="106" y="24"/>
                      <a:pt x="109" y="25"/>
                    </a:cubicBezTo>
                    <a:cubicBezTo>
                      <a:pt x="121" y="25"/>
                      <a:pt x="121" y="25"/>
                      <a:pt x="121" y="25"/>
                    </a:cubicBezTo>
                    <a:cubicBezTo>
                      <a:pt x="123" y="27"/>
                      <a:pt x="128" y="29"/>
                      <a:pt x="130" y="29"/>
                    </a:cubicBezTo>
                    <a:cubicBezTo>
                      <a:pt x="130" y="30"/>
                      <a:pt x="130" y="30"/>
                      <a:pt x="130" y="30"/>
                    </a:cubicBezTo>
                    <a:lnTo>
                      <a:pt x="128" y="28"/>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nvGrpSpPr>
              <p:cNvPr id="845" name="Google Shape;845;p32"/>
              <p:cNvGrpSpPr/>
              <p:nvPr/>
            </p:nvGrpSpPr>
            <p:grpSpPr>
              <a:xfrm>
                <a:off x="6275388" y="2917825"/>
                <a:ext cx="966788" cy="806451"/>
                <a:chOff x="6275388" y="2917825"/>
                <a:chExt cx="966788" cy="806451"/>
              </a:xfrm>
            </p:grpSpPr>
            <p:sp>
              <p:nvSpPr>
                <p:cNvPr id="846" name="Google Shape;846;p32"/>
                <p:cNvSpPr/>
                <p:nvPr/>
              </p:nvSpPr>
              <p:spPr>
                <a:xfrm>
                  <a:off x="6623050" y="2968625"/>
                  <a:ext cx="11113" cy="25400"/>
                </a:xfrm>
                <a:custGeom>
                  <a:rect b="b" l="l" r="r" t="t"/>
                  <a:pathLst>
                    <a:path extrusionOk="0" h="19" w="8">
                      <a:moveTo>
                        <a:pt x="7" y="0"/>
                      </a:moveTo>
                      <a:cubicBezTo>
                        <a:pt x="7" y="4"/>
                        <a:pt x="8" y="2"/>
                        <a:pt x="8" y="5"/>
                      </a:cubicBezTo>
                      <a:cubicBezTo>
                        <a:pt x="8" y="8"/>
                        <a:pt x="7" y="9"/>
                        <a:pt x="5" y="9"/>
                      </a:cubicBezTo>
                      <a:cubicBezTo>
                        <a:pt x="5" y="14"/>
                        <a:pt x="6" y="19"/>
                        <a:pt x="2" y="19"/>
                      </a:cubicBezTo>
                      <a:cubicBezTo>
                        <a:pt x="1" y="19"/>
                        <a:pt x="0" y="16"/>
                        <a:pt x="0" y="15"/>
                      </a:cubicBezTo>
                      <a:cubicBezTo>
                        <a:pt x="0" y="11"/>
                        <a:pt x="4" y="10"/>
                        <a:pt x="4" y="8"/>
                      </a:cubicBezTo>
                      <a:cubicBezTo>
                        <a:pt x="4" y="4"/>
                        <a:pt x="3" y="0"/>
                        <a:pt x="7"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7" name="Google Shape;847;p32"/>
                <p:cNvSpPr/>
                <p:nvPr/>
              </p:nvSpPr>
              <p:spPr>
                <a:xfrm>
                  <a:off x="6867525" y="2944813"/>
                  <a:ext cx="65088" cy="38100"/>
                </a:xfrm>
                <a:custGeom>
                  <a:rect b="b" l="l" r="r" t="t"/>
                  <a:pathLst>
                    <a:path extrusionOk="0" h="29" w="49">
                      <a:moveTo>
                        <a:pt x="13" y="27"/>
                      </a:moveTo>
                      <a:cubicBezTo>
                        <a:pt x="9" y="22"/>
                        <a:pt x="1" y="24"/>
                        <a:pt x="0" y="18"/>
                      </a:cubicBezTo>
                      <a:cubicBezTo>
                        <a:pt x="13" y="18"/>
                        <a:pt x="13" y="18"/>
                        <a:pt x="13" y="18"/>
                      </a:cubicBezTo>
                      <a:cubicBezTo>
                        <a:pt x="14" y="18"/>
                        <a:pt x="18" y="17"/>
                        <a:pt x="18" y="17"/>
                      </a:cubicBezTo>
                      <a:cubicBezTo>
                        <a:pt x="25" y="14"/>
                        <a:pt x="31" y="15"/>
                        <a:pt x="35" y="13"/>
                      </a:cubicBezTo>
                      <a:cubicBezTo>
                        <a:pt x="41" y="10"/>
                        <a:pt x="39" y="0"/>
                        <a:pt x="45" y="0"/>
                      </a:cubicBezTo>
                      <a:cubicBezTo>
                        <a:pt x="48" y="0"/>
                        <a:pt x="49" y="4"/>
                        <a:pt x="49" y="7"/>
                      </a:cubicBezTo>
                      <a:cubicBezTo>
                        <a:pt x="49" y="16"/>
                        <a:pt x="40" y="14"/>
                        <a:pt x="40" y="22"/>
                      </a:cubicBezTo>
                      <a:cubicBezTo>
                        <a:pt x="32" y="24"/>
                        <a:pt x="28" y="29"/>
                        <a:pt x="19" y="29"/>
                      </a:cubicBezTo>
                      <a:cubicBezTo>
                        <a:pt x="17" y="29"/>
                        <a:pt x="11" y="26"/>
                        <a:pt x="11" y="25"/>
                      </a:cubicBezTo>
                      <a:lnTo>
                        <a:pt x="13" y="27"/>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8" name="Google Shape;848;p32"/>
                <p:cNvSpPr/>
                <p:nvPr/>
              </p:nvSpPr>
              <p:spPr>
                <a:xfrm>
                  <a:off x="6911975" y="2917825"/>
                  <a:ext cx="34925" cy="34925"/>
                </a:xfrm>
                <a:custGeom>
                  <a:rect b="b" l="l" r="r" t="t"/>
                  <a:pathLst>
                    <a:path extrusionOk="0" h="26" w="26">
                      <a:moveTo>
                        <a:pt x="23" y="25"/>
                      </a:moveTo>
                      <a:cubicBezTo>
                        <a:pt x="18" y="24"/>
                        <a:pt x="18" y="21"/>
                        <a:pt x="19" y="17"/>
                      </a:cubicBezTo>
                      <a:cubicBezTo>
                        <a:pt x="13" y="14"/>
                        <a:pt x="14" y="9"/>
                        <a:pt x="8" y="6"/>
                      </a:cubicBezTo>
                      <a:cubicBezTo>
                        <a:pt x="5" y="4"/>
                        <a:pt x="2" y="4"/>
                        <a:pt x="0" y="0"/>
                      </a:cubicBezTo>
                      <a:cubicBezTo>
                        <a:pt x="9" y="3"/>
                        <a:pt x="13" y="8"/>
                        <a:pt x="18" y="13"/>
                      </a:cubicBezTo>
                      <a:cubicBezTo>
                        <a:pt x="21" y="17"/>
                        <a:pt x="26" y="16"/>
                        <a:pt x="26" y="22"/>
                      </a:cubicBezTo>
                      <a:cubicBezTo>
                        <a:pt x="26" y="23"/>
                        <a:pt x="26" y="24"/>
                        <a:pt x="26" y="25"/>
                      </a:cubicBezTo>
                      <a:cubicBezTo>
                        <a:pt x="25" y="25"/>
                        <a:pt x="24" y="26"/>
                        <a:pt x="23" y="2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49" name="Google Shape;849;p32"/>
                <p:cNvSpPr/>
                <p:nvPr/>
              </p:nvSpPr>
              <p:spPr>
                <a:xfrm>
                  <a:off x="6972300" y="2967038"/>
                  <a:ext cx="17463" cy="20638"/>
                </a:xfrm>
                <a:custGeom>
                  <a:rect b="b" l="l" r="r" t="t"/>
                  <a:pathLst>
                    <a:path extrusionOk="0" h="16" w="13">
                      <a:moveTo>
                        <a:pt x="7" y="9"/>
                      </a:moveTo>
                      <a:cubicBezTo>
                        <a:pt x="2" y="9"/>
                        <a:pt x="0" y="4"/>
                        <a:pt x="1" y="0"/>
                      </a:cubicBezTo>
                      <a:cubicBezTo>
                        <a:pt x="4" y="1"/>
                        <a:pt x="13" y="11"/>
                        <a:pt x="13" y="12"/>
                      </a:cubicBezTo>
                      <a:cubicBezTo>
                        <a:pt x="13" y="14"/>
                        <a:pt x="11" y="16"/>
                        <a:pt x="10" y="16"/>
                      </a:cubicBezTo>
                      <a:cubicBezTo>
                        <a:pt x="9" y="16"/>
                        <a:pt x="7" y="14"/>
                        <a:pt x="7" y="13"/>
                      </a:cubicBezTo>
                      <a:cubicBezTo>
                        <a:pt x="7" y="12"/>
                        <a:pt x="7" y="11"/>
                        <a:pt x="7" y="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0" name="Google Shape;850;p32"/>
                <p:cNvSpPr/>
                <p:nvPr/>
              </p:nvSpPr>
              <p:spPr>
                <a:xfrm>
                  <a:off x="7086600" y="3046413"/>
                  <a:ext cx="9525" cy="11113"/>
                </a:xfrm>
                <a:custGeom>
                  <a:rect b="b" l="l" r="r" t="t"/>
                  <a:pathLst>
                    <a:path extrusionOk="0" h="9" w="7">
                      <a:moveTo>
                        <a:pt x="7" y="6"/>
                      </a:moveTo>
                      <a:cubicBezTo>
                        <a:pt x="7" y="7"/>
                        <a:pt x="7" y="8"/>
                        <a:pt x="7" y="9"/>
                      </a:cubicBezTo>
                      <a:cubicBezTo>
                        <a:pt x="3" y="9"/>
                        <a:pt x="0" y="2"/>
                        <a:pt x="0" y="0"/>
                      </a:cubicBezTo>
                      <a:cubicBezTo>
                        <a:pt x="4" y="2"/>
                        <a:pt x="7" y="3"/>
                        <a:pt x="7"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1" name="Google Shape;851;p32"/>
                <p:cNvSpPr/>
                <p:nvPr/>
              </p:nvSpPr>
              <p:spPr>
                <a:xfrm>
                  <a:off x="7061200" y="3036888"/>
                  <a:ext cx="20638" cy="9525"/>
                </a:xfrm>
                <a:custGeom>
                  <a:rect b="b" l="l" r="r" t="t"/>
                  <a:pathLst>
                    <a:path extrusionOk="0" h="7" w="15">
                      <a:moveTo>
                        <a:pt x="15" y="6"/>
                      </a:moveTo>
                      <a:cubicBezTo>
                        <a:pt x="14" y="6"/>
                        <a:pt x="13" y="7"/>
                        <a:pt x="12" y="7"/>
                      </a:cubicBezTo>
                      <a:cubicBezTo>
                        <a:pt x="7" y="7"/>
                        <a:pt x="0" y="5"/>
                        <a:pt x="0" y="0"/>
                      </a:cubicBezTo>
                      <a:cubicBezTo>
                        <a:pt x="7" y="0"/>
                        <a:pt x="11" y="1"/>
                        <a:pt x="15"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2" name="Google Shape;852;p32"/>
                <p:cNvSpPr/>
                <p:nvPr/>
              </p:nvSpPr>
              <p:spPr>
                <a:xfrm>
                  <a:off x="7064375" y="3013075"/>
                  <a:ext cx="17463" cy="19050"/>
                </a:xfrm>
                <a:custGeom>
                  <a:rect b="b" l="l" r="r" t="t"/>
                  <a:pathLst>
                    <a:path extrusionOk="0" h="14" w="13">
                      <a:moveTo>
                        <a:pt x="13" y="14"/>
                      </a:moveTo>
                      <a:cubicBezTo>
                        <a:pt x="9" y="14"/>
                        <a:pt x="1" y="3"/>
                        <a:pt x="0" y="0"/>
                      </a:cubicBezTo>
                      <a:cubicBezTo>
                        <a:pt x="6" y="3"/>
                        <a:pt x="11" y="7"/>
                        <a:pt x="13" y="1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3" name="Google Shape;853;p32"/>
                <p:cNvSpPr/>
                <p:nvPr/>
              </p:nvSpPr>
              <p:spPr>
                <a:xfrm>
                  <a:off x="7027863" y="2998788"/>
                  <a:ext cx="23813" cy="14288"/>
                </a:xfrm>
                <a:custGeom>
                  <a:rect b="b" l="l" r="r" t="t"/>
                  <a:pathLst>
                    <a:path extrusionOk="0" h="10" w="17">
                      <a:moveTo>
                        <a:pt x="2" y="0"/>
                      </a:moveTo>
                      <a:cubicBezTo>
                        <a:pt x="6" y="2"/>
                        <a:pt x="15" y="5"/>
                        <a:pt x="17" y="9"/>
                      </a:cubicBezTo>
                      <a:cubicBezTo>
                        <a:pt x="17" y="9"/>
                        <a:pt x="15" y="10"/>
                        <a:pt x="14" y="10"/>
                      </a:cubicBezTo>
                      <a:cubicBezTo>
                        <a:pt x="10" y="10"/>
                        <a:pt x="0" y="6"/>
                        <a:pt x="0" y="1"/>
                      </a:cubicBezTo>
                      <a:cubicBezTo>
                        <a:pt x="1" y="1"/>
                        <a:pt x="1" y="1"/>
                        <a:pt x="1" y="1"/>
                      </a:cubicBezTo>
                      <a:lnTo>
                        <a:pt x="2"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4" name="Google Shape;854;p32"/>
                <p:cNvSpPr/>
                <p:nvPr/>
              </p:nvSpPr>
              <p:spPr>
                <a:xfrm>
                  <a:off x="7002463" y="2984500"/>
                  <a:ext cx="14288" cy="7938"/>
                </a:xfrm>
                <a:custGeom>
                  <a:rect b="b" l="l" r="r" t="t"/>
                  <a:pathLst>
                    <a:path extrusionOk="0" h="6" w="11">
                      <a:moveTo>
                        <a:pt x="0" y="0"/>
                      </a:moveTo>
                      <a:cubicBezTo>
                        <a:pt x="5" y="3"/>
                        <a:pt x="8" y="2"/>
                        <a:pt x="11" y="6"/>
                      </a:cubicBezTo>
                      <a:cubicBezTo>
                        <a:pt x="7" y="6"/>
                        <a:pt x="7" y="6"/>
                        <a:pt x="7" y="6"/>
                      </a:cubicBezTo>
                      <a:cubicBezTo>
                        <a:pt x="0" y="2"/>
                        <a:pt x="0" y="2"/>
                        <a:pt x="0" y="2"/>
                      </a:cubicBezTo>
                      <a:cubicBezTo>
                        <a:pt x="1" y="2"/>
                        <a:pt x="3" y="2"/>
                        <a:pt x="3" y="1"/>
                      </a:cubicBezTo>
                      <a:lnTo>
                        <a:pt x="0"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5" name="Google Shape;855;p32"/>
                <p:cNvSpPr/>
                <p:nvPr/>
              </p:nvSpPr>
              <p:spPr>
                <a:xfrm>
                  <a:off x="6800850" y="3594100"/>
                  <a:ext cx="63500" cy="65088"/>
                </a:xfrm>
                <a:custGeom>
                  <a:rect b="b" l="l" r="r" t="t"/>
                  <a:pathLst>
                    <a:path extrusionOk="0" h="49" w="48">
                      <a:moveTo>
                        <a:pt x="24" y="7"/>
                      </a:moveTo>
                      <a:cubicBezTo>
                        <a:pt x="30" y="7"/>
                        <a:pt x="37" y="5"/>
                        <a:pt x="43" y="3"/>
                      </a:cubicBezTo>
                      <a:cubicBezTo>
                        <a:pt x="45" y="8"/>
                        <a:pt x="48" y="11"/>
                        <a:pt x="48" y="16"/>
                      </a:cubicBezTo>
                      <a:cubicBezTo>
                        <a:pt x="48" y="26"/>
                        <a:pt x="36" y="49"/>
                        <a:pt x="27" y="49"/>
                      </a:cubicBezTo>
                      <a:cubicBezTo>
                        <a:pt x="14" y="49"/>
                        <a:pt x="0" y="16"/>
                        <a:pt x="0" y="7"/>
                      </a:cubicBezTo>
                      <a:cubicBezTo>
                        <a:pt x="0" y="0"/>
                        <a:pt x="24" y="7"/>
                        <a:pt x="24" y="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6" name="Google Shape;856;p32"/>
                <p:cNvSpPr/>
                <p:nvPr/>
              </p:nvSpPr>
              <p:spPr>
                <a:xfrm>
                  <a:off x="6275388" y="3057525"/>
                  <a:ext cx="676275" cy="509588"/>
                </a:xfrm>
                <a:custGeom>
                  <a:rect b="b" l="l" r="r" t="t"/>
                  <a:pathLst>
                    <a:path extrusionOk="0" h="383" w="508">
                      <a:moveTo>
                        <a:pt x="496" y="186"/>
                      </a:moveTo>
                      <a:cubicBezTo>
                        <a:pt x="503" y="195"/>
                        <a:pt x="508" y="219"/>
                        <a:pt x="508" y="232"/>
                      </a:cubicBezTo>
                      <a:cubicBezTo>
                        <a:pt x="508" y="242"/>
                        <a:pt x="505" y="256"/>
                        <a:pt x="501" y="260"/>
                      </a:cubicBezTo>
                      <a:cubicBezTo>
                        <a:pt x="501" y="272"/>
                        <a:pt x="501" y="272"/>
                        <a:pt x="501" y="272"/>
                      </a:cubicBezTo>
                      <a:cubicBezTo>
                        <a:pt x="499" y="276"/>
                        <a:pt x="500" y="277"/>
                        <a:pt x="498" y="281"/>
                      </a:cubicBezTo>
                      <a:cubicBezTo>
                        <a:pt x="490" y="293"/>
                        <a:pt x="482" y="298"/>
                        <a:pt x="478" y="312"/>
                      </a:cubicBezTo>
                      <a:cubicBezTo>
                        <a:pt x="474" y="322"/>
                        <a:pt x="465" y="336"/>
                        <a:pt x="465" y="352"/>
                      </a:cubicBezTo>
                      <a:cubicBezTo>
                        <a:pt x="465" y="351"/>
                        <a:pt x="465" y="351"/>
                        <a:pt x="465" y="351"/>
                      </a:cubicBezTo>
                      <a:cubicBezTo>
                        <a:pt x="460" y="371"/>
                        <a:pt x="424" y="362"/>
                        <a:pt x="420" y="383"/>
                      </a:cubicBezTo>
                      <a:cubicBezTo>
                        <a:pt x="417" y="382"/>
                        <a:pt x="399" y="372"/>
                        <a:pt x="398" y="370"/>
                      </a:cubicBezTo>
                      <a:cubicBezTo>
                        <a:pt x="388" y="371"/>
                        <a:pt x="392" y="379"/>
                        <a:pt x="381" y="379"/>
                      </a:cubicBezTo>
                      <a:cubicBezTo>
                        <a:pt x="363" y="379"/>
                        <a:pt x="335" y="368"/>
                        <a:pt x="335" y="350"/>
                      </a:cubicBezTo>
                      <a:cubicBezTo>
                        <a:pt x="335" y="343"/>
                        <a:pt x="329" y="338"/>
                        <a:pt x="329" y="332"/>
                      </a:cubicBezTo>
                      <a:cubicBezTo>
                        <a:pt x="329" y="332"/>
                        <a:pt x="329" y="330"/>
                        <a:pt x="329" y="330"/>
                      </a:cubicBezTo>
                      <a:cubicBezTo>
                        <a:pt x="325" y="332"/>
                        <a:pt x="323" y="332"/>
                        <a:pt x="320" y="333"/>
                      </a:cubicBezTo>
                      <a:cubicBezTo>
                        <a:pt x="314" y="333"/>
                        <a:pt x="314" y="333"/>
                        <a:pt x="314" y="333"/>
                      </a:cubicBezTo>
                      <a:cubicBezTo>
                        <a:pt x="316" y="330"/>
                        <a:pt x="318" y="328"/>
                        <a:pt x="318" y="323"/>
                      </a:cubicBezTo>
                      <a:cubicBezTo>
                        <a:pt x="318" y="318"/>
                        <a:pt x="315" y="316"/>
                        <a:pt x="313" y="315"/>
                      </a:cubicBezTo>
                      <a:cubicBezTo>
                        <a:pt x="313" y="316"/>
                        <a:pt x="312" y="318"/>
                        <a:pt x="312" y="319"/>
                      </a:cubicBezTo>
                      <a:cubicBezTo>
                        <a:pt x="308" y="321"/>
                        <a:pt x="308" y="329"/>
                        <a:pt x="301" y="329"/>
                      </a:cubicBezTo>
                      <a:cubicBezTo>
                        <a:pt x="299" y="329"/>
                        <a:pt x="297" y="326"/>
                        <a:pt x="297" y="324"/>
                      </a:cubicBezTo>
                      <a:cubicBezTo>
                        <a:pt x="308" y="322"/>
                        <a:pt x="310" y="299"/>
                        <a:pt x="310" y="292"/>
                      </a:cubicBezTo>
                      <a:cubicBezTo>
                        <a:pt x="302" y="300"/>
                        <a:pt x="291" y="323"/>
                        <a:pt x="281" y="323"/>
                      </a:cubicBezTo>
                      <a:cubicBezTo>
                        <a:pt x="276" y="323"/>
                        <a:pt x="278" y="315"/>
                        <a:pt x="278" y="315"/>
                      </a:cubicBezTo>
                      <a:cubicBezTo>
                        <a:pt x="275" y="315"/>
                        <a:pt x="265" y="294"/>
                        <a:pt x="262" y="289"/>
                      </a:cubicBezTo>
                      <a:cubicBezTo>
                        <a:pt x="254" y="280"/>
                        <a:pt x="228" y="276"/>
                        <a:pt x="214" y="276"/>
                      </a:cubicBezTo>
                      <a:cubicBezTo>
                        <a:pt x="198" y="276"/>
                        <a:pt x="195" y="283"/>
                        <a:pt x="185" y="286"/>
                      </a:cubicBezTo>
                      <a:cubicBezTo>
                        <a:pt x="163" y="293"/>
                        <a:pt x="135" y="285"/>
                        <a:pt x="131" y="308"/>
                      </a:cubicBezTo>
                      <a:cubicBezTo>
                        <a:pt x="122" y="309"/>
                        <a:pt x="115" y="311"/>
                        <a:pt x="105" y="311"/>
                      </a:cubicBezTo>
                      <a:cubicBezTo>
                        <a:pt x="98" y="307"/>
                        <a:pt x="98" y="311"/>
                        <a:pt x="93" y="311"/>
                      </a:cubicBezTo>
                      <a:cubicBezTo>
                        <a:pt x="77" y="311"/>
                        <a:pt x="71" y="326"/>
                        <a:pt x="51" y="326"/>
                      </a:cubicBezTo>
                      <a:cubicBezTo>
                        <a:pt x="43" y="326"/>
                        <a:pt x="22" y="316"/>
                        <a:pt x="22" y="310"/>
                      </a:cubicBezTo>
                      <a:cubicBezTo>
                        <a:pt x="22" y="303"/>
                        <a:pt x="32" y="300"/>
                        <a:pt x="32" y="290"/>
                      </a:cubicBezTo>
                      <a:cubicBezTo>
                        <a:pt x="32" y="277"/>
                        <a:pt x="26" y="270"/>
                        <a:pt x="23" y="262"/>
                      </a:cubicBezTo>
                      <a:cubicBezTo>
                        <a:pt x="18" y="243"/>
                        <a:pt x="17" y="237"/>
                        <a:pt x="11" y="220"/>
                      </a:cubicBezTo>
                      <a:cubicBezTo>
                        <a:pt x="9" y="213"/>
                        <a:pt x="0" y="211"/>
                        <a:pt x="2" y="204"/>
                      </a:cubicBezTo>
                      <a:cubicBezTo>
                        <a:pt x="3" y="202"/>
                        <a:pt x="3" y="201"/>
                        <a:pt x="5" y="198"/>
                      </a:cubicBezTo>
                      <a:cubicBezTo>
                        <a:pt x="6" y="201"/>
                        <a:pt x="7" y="203"/>
                        <a:pt x="9" y="204"/>
                      </a:cubicBezTo>
                      <a:cubicBezTo>
                        <a:pt x="10" y="202"/>
                        <a:pt x="9" y="201"/>
                        <a:pt x="9" y="198"/>
                      </a:cubicBezTo>
                      <a:cubicBezTo>
                        <a:pt x="9" y="192"/>
                        <a:pt x="3" y="187"/>
                        <a:pt x="3" y="176"/>
                      </a:cubicBezTo>
                      <a:cubicBezTo>
                        <a:pt x="3" y="162"/>
                        <a:pt x="3" y="161"/>
                        <a:pt x="3" y="150"/>
                      </a:cubicBezTo>
                      <a:cubicBezTo>
                        <a:pt x="3" y="146"/>
                        <a:pt x="7" y="146"/>
                        <a:pt x="8" y="145"/>
                      </a:cubicBezTo>
                      <a:cubicBezTo>
                        <a:pt x="9" y="146"/>
                        <a:pt x="9" y="148"/>
                        <a:pt x="9" y="149"/>
                      </a:cubicBezTo>
                      <a:cubicBezTo>
                        <a:pt x="17" y="148"/>
                        <a:pt x="27" y="137"/>
                        <a:pt x="32" y="132"/>
                      </a:cubicBezTo>
                      <a:cubicBezTo>
                        <a:pt x="37" y="127"/>
                        <a:pt x="53" y="126"/>
                        <a:pt x="62" y="125"/>
                      </a:cubicBezTo>
                      <a:cubicBezTo>
                        <a:pt x="78" y="122"/>
                        <a:pt x="114" y="110"/>
                        <a:pt x="114" y="95"/>
                      </a:cubicBezTo>
                      <a:cubicBezTo>
                        <a:pt x="114" y="92"/>
                        <a:pt x="114" y="90"/>
                        <a:pt x="114" y="87"/>
                      </a:cubicBezTo>
                      <a:cubicBezTo>
                        <a:pt x="114" y="83"/>
                        <a:pt x="115" y="79"/>
                        <a:pt x="119" y="76"/>
                      </a:cubicBezTo>
                      <a:cubicBezTo>
                        <a:pt x="122" y="80"/>
                        <a:pt x="124" y="82"/>
                        <a:pt x="126" y="85"/>
                      </a:cubicBezTo>
                      <a:cubicBezTo>
                        <a:pt x="131" y="82"/>
                        <a:pt x="129" y="75"/>
                        <a:pt x="131" y="71"/>
                      </a:cubicBezTo>
                      <a:cubicBezTo>
                        <a:pt x="134" y="72"/>
                        <a:pt x="137" y="74"/>
                        <a:pt x="140" y="74"/>
                      </a:cubicBezTo>
                      <a:cubicBezTo>
                        <a:pt x="140" y="62"/>
                        <a:pt x="149" y="60"/>
                        <a:pt x="150" y="50"/>
                      </a:cubicBezTo>
                      <a:cubicBezTo>
                        <a:pt x="162" y="50"/>
                        <a:pt x="164" y="41"/>
                        <a:pt x="173" y="41"/>
                      </a:cubicBezTo>
                      <a:cubicBezTo>
                        <a:pt x="181" y="41"/>
                        <a:pt x="186" y="50"/>
                        <a:pt x="187" y="58"/>
                      </a:cubicBezTo>
                      <a:cubicBezTo>
                        <a:pt x="189" y="55"/>
                        <a:pt x="192" y="53"/>
                        <a:pt x="196" y="53"/>
                      </a:cubicBezTo>
                      <a:cubicBezTo>
                        <a:pt x="198" y="53"/>
                        <a:pt x="202" y="56"/>
                        <a:pt x="203" y="56"/>
                      </a:cubicBezTo>
                      <a:cubicBezTo>
                        <a:pt x="205" y="52"/>
                        <a:pt x="204" y="49"/>
                        <a:pt x="204" y="45"/>
                      </a:cubicBezTo>
                      <a:cubicBezTo>
                        <a:pt x="204" y="39"/>
                        <a:pt x="211" y="36"/>
                        <a:pt x="211" y="30"/>
                      </a:cubicBezTo>
                      <a:cubicBezTo>
                        <a:pt x="211" y="24"/>
                        <a:pt x="228" y="20"/>
                        <a:pt x="236" y="20"/>
                      </a:cubicBezTo>
                      <a:cubicBezTo>
                        <a:pt x="239" y="20"/>
                        <a:pt x="243" y="17"/>
                        <a:pt x="244" y="17"/>
                      </a:cubicBezTo>
                      <a:cubicBezTo>
                        <a:pt x="241" y="13"/>
                        <a:pt x="237" y="11"/>
                        <a:pt x="236" y="7"/>
                      </a:cubicBezTo>
                      <a:cubicBezTo>
                        <a:pt x="251" y="13"/>
                        <a:pt x="260" y="19"/>
                        <a:pt x="276" y="19"/>
                      </a:cubicBezTo>
                      <a:cubicBezTo>
                        <a:pt x="281" y="19"/>
                        <a:pt x="283" y="15"/>
                        <a:pt x="288" y="15"/>
                      </a:cubicBezTo>
                      <a:cubicBezTo>
                        <a:pt x="291" y="15"/>
                        <a:pt x="297" y="20"/>
                        <a:pt x="297" y="23"/>
                      </a:cubicBezTo>
                      <a:cubicBezTo>
                        <a:pt x="297" y="29"/>
                        <a:pt x="290" y="30"/>
                        <a:pt x="287" y="32"/>
                      </a:cubicBezTo>
                      <a:cubicBezTo>
                        <a:pt x="281" y="54"/>
                        <a:pt x="281" y="54"/>
                        <a:pt x="281" y="54"/>
                      </a:cubicBezTo>
                      <a:cubicBezTo>
                        <a:pt x="281" y="58"/>
                        <a:pt x="288" y="57"/>
                        <a:pt x="290" y="59"/>
                      </a:cubicBezTo>
                      <a:cubicBezTo>
                        <a:pt x="293" y="60"/>
                        <a:pt x="293" y="67"/>
                        <a:pt x="295" y="68"/>
                      </a:cubicBezTo>
                      <a:cubicBezTo>
                        <a:pt x="306" y="72"/>
                        <a:pt x="313" y="74"/>
                        <a:pt x="324" y="79"/>
                      </a:cubicBezTo>
                      <a:cubicBezTo>
                        <a:pt x="330" y="81"/>
                        <a:pt x="333" y="90"/>
                        <a:pt x="341" y="90"/>
                      </a:cubicBezTo>
                      <a:cubicBezTo>
                        <a:pt x="355" y="90"/>
                        <a:pt x="357" y="64"/>
                        <a:pt x="359" y="54"/>
                      </a:cubicBezTo>
                      <a:cubicBezTo>
                        <a:pt x="359" y="15"/>
                        <a:pt x="359" y="15"/>
                        <a:pt x="359" y="15"/>
                      </a:cubicBezTo>
                      <a:cubicBezTo>
                        <a:pt x="366" y="9"/>
                        <a:pt x="364" y="4"/>
                        <a:pt x="372" y="0"/>
                      </a:cubicBezTo>
                      <a:cubicBezTo>
                        <a:pt x="373" y="11"/>
                        <a:pt x="379" y="19"/>
                        <a:pt x="381" y="28"/>
                      </a:cubicBezTo>
                      <a:cubicBezTo>
                        <a:pt x="383" y="34"/>
                        <a:pt x="381" y="42"/>
                        <a:pt x="386" y="45"/>
                      </a:cubicBezTo>
                      <a:cubicBezTo>
                        <a:pt x="390" y="47"/>
                        <a:pt x="399" y="49"/>
                        <a:pt x="400" y="50"/>
                      </a:cubicBezTo>
                      <a:cubicBezTo>
                        <a:pt x="406" y="54"/>
                        <a:pt x="406" y="68"/>
                        <a:pt x="408" y="75"/>
                      </a:cubicBezTo>
                      <a:cubicBezTo>
                        <a:pt x="412" y="87"/>
                        <a:pt x="415" y="93"/>
                        <a:pt x="419" y="104"/>
                      </a:cubicBezTo>
                      <a:cubicBezTo>
                        <a:pt x="422" y="114"/>
                        <a:pt x="441" y="118"/>
                        <a:pt x="449" y="126"/>
                      </a:cubicBezTo>
                      <a:cubicBezTo>
                        <a:pt x="454" y="131"/>
                        <a:pt x="455" y="139"/>
                        <a:pt x="457" y="146"/>
                      </a:cubicBezTo>
                      <a:cubicBezTo>
                        <a:pt x="459" y="151"/>
                        <a:pt x="466" y="151"/>
                        <a:pt x="471" y="151"/>
                      </a:cubicBezTo>
                      <a:cubicBezTo>
                        <a:pt x="471" y="169"/>
                        <a:pt x="488" y="176"/>
                        <a:pt x="497" y="185"/>
                      </a:cubicBezTo>
                      <a:lnTo>
                        <a:pt x="496" y="186"/>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7" name="Google Shape;857;p32"/>
                <p:cNvSpPr/>
                <p:nvPr/>
              </p:nvSpPr>
              <p:spPr>
                <a:xfrm>
                  <a:off x="7043738" y="3598863"/>
                  <a:ext cx="127000" cy="125413"/>
                </a:xfrm>
                <a:custGeom>
                  <a:rect b="b" l="l" r="r" t="t"/>
                  <a:pathLst>
                    <a:path extrusionOk="0" h="94" w="96">
                      <a:moveTo>
                        <a:pt x="58" y="26"/>
                      </a:moveTo>
                      <a:cubicBezTo>
                        <a:pt x="58" y="26"/>
                        <a:pt x="58" y="23"/>
                        <a:pt x="59" y="22"/>
                      </a:cubicBezTo>
                      <a:cubicBezTo>
                        <a:pt x="60" y="18"/>
                        <a:pt x="63" y="17"/>
                        <a:pt x="67" y="17"/>
                      </a:cubicBezTo>
                      <a:cubicBezTo>
                        <a:pt x="67" y="16"/>
                        <a:pt x="67" y="15"/>
                        <a:pt x="67" y="14"/>
                      </a:cubicBezTo>
                      <a:cubicBezTo>
                        <a:pt x="67" y="8"/>
                        <a:pt x="74" y="2"/>
                        <a:pt x="78" y="0"/>
                      </a:cubicBezTo>
                      <a:cubicBezTo>
                        <a:pt x="78" y="3"/>
                        <a:pt x="79" y="4"/>
                        <a:pt x="81" y="4"/>
                      </a:cubicBezTo>
                      <a:cubicBezTo>
                        <a:pt x="81" y="7"/>
                        <a:pt x="80" y="10"/>
                        <a:pt x="83" y="10"/>
                      </a:cubicBezTo>
                      <a:cubicBezTo>
                        <a:pt x="86" y="10"/>
                        <a:pt x="88" y="7"/>
                        <a:pt x="90" y="6"/>
                      </a:cubicBezTo>
                      <a:cubicBezTo>
                        <a:pt x="91" y="8"/>
                        <a:pt x="92" y="8"/>
                        <a:pt x="94" y="8"/>
                      </a:cubicBezTo>
                      <a:cubicBezTo>
                        <a:pt x="94" y="12"/>
                        <a:pt x="94" y="14"/>
                        <a:pt x="96" y="15"/>
                      </a:cubicBezTo>
                      <a:cubicBezTo>
                        <a:pt x="95" y="21"/>
                        <a:pt x="86" y="37"/>
                        <a:pt x="79" y="37"/>
                      </a:cubicBezTo>
                      <a:cubicBezTo>
                        <a:pt x="78" y="43"/>
                        <a:pt x="80" y="45"/>
                        <a:pt x="79" y="50"/>
                      </a:cubicBezTo>
                      <a:cubicBezTo>
                        <a:pt x="77" y="50"/>
                        <a:pt x="66" y="53"/>
                        <a:pt x="63" y="53"/>
                      </a:cubicBezTo>
                      <a:cubicBezTo>
                        <a:pt x="61" y="58"/>
                        <a:pt x="49" y="84"/>
                        <a:pt x="49" y="84"/>
                      </a:cubicBezTo>
                      <a:cubicBezTo>
                        <a:pt x="45" y="88"/>
                        <a:pt x="37" y="94"/>
                        <a:pt x="32" y="94"/>
                      </a:cubicBezTo>
                      <a:cubicBezTo>
                        <a:pt x="30" y="94"/>
                        <a:pt x="25" y="92"/>
                        <a:pt x="23" y="92"/>
                      </a:cubicBezTo>
                      <a:cubicBezTo>
                        <a:pt x="20" y="92"/>
                        <a:pt x="3" y="85"/>
                        <a:pt x="3" y="83"/>
                      </a:cubicBezTo>
                      <a:cubicBezTo>
                        <a:pt x="2" y="83"/>
                        <a:pt x="0" y="82"/>
                        <a:pt x="0" y="81"/>
                      </a:cubicBezTo>
                      <a:cubicBezTo>
                        <a:pt x="0" y="70"/>
                        <a:pt x="14" y="64"/>
                        <a:pt x="18" y="57"/>
                      </a:cubicBezTo>
                      <a:cubicBezTo>
                        <a:pt x="20" y="54"/>
                        <a:pt x="22" y="51"/>
                        <a:pt x="25" y="51"/>
                      </a:cubicBezTo>
                      <a:cubicBezTo>
                        <a:pt x="36" y="51"/>
                        <a:pt x="42" y="40"/>
                        <a:pt x="50" y="37"/>
                      </a:cubicBezTo>
                      <a:cubicBezTo>
                        <a:pt x="52" y="36"/>
                        <a:pt x="58" y="26"/>
                        <a:pt x="58" y="2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8" name="Google Shape;858;p32"/>
                <p:cNvSpPr/>
                <p:nvPr/>
              </p:nvSpPr>
              <p:spPr>
                <a:xfrm>
                  <a:off x="7148513" y="3476625"/>
                  <a:ext cx="93663" cy="139700"/>
                </a:xfrm>
                <a:custGeom>
                  <a:rect b="b" l="l" r="r" t="t"/>
                  <a:pathLst>
                    <a:path extrusionOk="0" h="104" w="71">
                      <a:moveTo>
                        <a:pt x="22" y="40"/>
                      </a:moveTo>
                      <a:cubicBezTo>
                        <a:pt x="21" y="36"/>
                        <a:pt x="17" y="35"/>
                        <a:pt x="17" y="31"/>
                      </a:cubicBezTo>
                      <a:cubicBezTo>
                        <a:pt x="17" y="30"/>
                        <a:pt x="18" y="28"/>
                        <a:pt x="19" y="27"/>
                      </a:cubicBezTo>
                      <a:cubicBezTo>
                        <a:pt x="8" y="25"/>
                        <a:pt x="2" y="11"/>
                        <a:pt x="0" y="0"/>
                      </a:cubicBezTo>
                      <a:cubicBezTo>
                        <a:pt x="4" y="7"/>
                        <a:pt x="12" y="8"/>
                        <a:pt x="16" y="12"/>
                      </a:cubicBezTo>
                      <a:cubicBezTo>
                        <a:pt x="19" y="15"/>
                        <a:pt x="19" y="18"/>
                        <a:pt x="22" y="19"/>
                      </a:cubicBezTo>
                      <a:cubicBezTo>
                        <a:pt x="21" y="21"/>
                        <a:pt x="20" y="21"/>
                        <a:pt x="20" y="22"/>
                      </a:cubicBezTo>
                      <a:cubicBezTo>
                        <a:pt x="20" y="25"/>
                        <a:pt x="25" y="34"/>
                        <a:pt x="27" y="37"/>
                      </a:cubicBezTo>
                      <a:cubicBezTo>
                        <a:pt x="30" y="37"/>
                        <a:pt x="30" y="37"/>
                        <a:pt x="30" y="37"/>
                      </a:cubicBezTo>
                      <a:cubicBezTo>
                        <a:pt x="30" y="34"/>
                        <a:pt x="32" y="32"/>
                        <a:pt x="34" y="32"/>
                      </a:cubicBezTo>
                      <a:cubicBezTo>
                        <a:pt x="35" y="32"/>
                        <a:pt x="36" y="32"/>
                        <a:pt x="37" y="32"/>
                      </a:cubicBezTo>
                      <a:cubicBezTo>
                        <a:pt x="37" y="44"/>
                        <a:pt x="42" y="50"/>
                        <a:pt x="53" y="50"/>
                      </a:cubicBezTo>
                      <a:cubicBezTo>
                        <a:pt x="61" y="50"/>
                        <a:pt x="61" y="46"/>
                        <a:pt x="68" y="46"/>
                      </a:cubicBezTo>
                      <a:cubicBezTo>
                        <a:pt x="69" y="46"/>
                        <a:pt x="71" y="47"/>
                        <a:pt x="71" y="48"/>
                      </a:cubicBezTo>
                      <a:cubicBezTo>
                        <a:pt x="65" y="55"/>
                        <a:pt x="67" y="64"/>
                        <a:pt x="63" y="71"/>
                      </a:cubicBezTo>
                      <a:cubicBezTo>
                        <a:pt x="61" y="68"/>
                        <a:pt x="61" y="68"/>
                        <a:pt x="61" y="68"/>
                      </a:cubicBezTo>
                      <a:cubicBezTo>
                        <a:pt x="60" y="68"/>
                        <a:pt x="60" y="70"/>
                        <a:pt x="60" y="70"/>
                      </a:cubicBezTo>
                      <a:cubicBezTo>
                        <a:pt x="55" y="71"/>
                        <a:pt x="51" y="72"/>
                        <a:pt x="51" y="75"/>
                      </a:cubicBezTo>
                      <a:cubicBezTo>
                        <a:pt x="51" y="77"/>
                        <a:pt x="52" y="78"/>
                        <a:pt x="52" y="80"/>
                      </a:cubicBezTo>
                      <a:cubicBezTo>
                        <a:pt x="52" y="83"/>
                        <a:pt x="47" y="87"/>
                        <a:pt x="46" y="89"/>
                      </a:cubicBezTo>
                      <a:cubicBezTo>
                        <a:pt x="42" y="95"/>
                        <a:pt x="39" y="104"/>
                        <a:pt x="30" y="104"/>
                      </a:cubicBezTo>
                      <a:cubicBezTo>
                        <a:pt x="26" y="104"/>
                        <a:pt x="23" y="102"/>
                        <a:pt x="23" y="98"/>
                      </a:cubicBezTo>
                      <a:cubicBezTo>
                        <a:pt x="23" y="93"/>
                        <a:pt x="29" y="91"/>
                        <a:pt x="29" y="86"/>
                      </a:cubicBezTo>
                      <a:cubicBezTo>
                        <a:pt x="29" y="77"/>
                        <a:pt x="12" y="80"/>
                        <a:pt x="12" y="72"/>
                      </a:cubicBezTo>
                      <a:cubicBezTo>
                        <a:pt x="12" y="68"/>
                        <a:pt x="16" y="67"/>
                        <a:pt x="19" y="65"/>
                      </a:cubicBezTo>
                      <a:cubicBezTo>
                        <a:pt x="23" y="61"/>
                        <a:pt x="24" y="55"/>
                        <a:pt x="24" y="48"/>
                      </a:cubicBezTo>
                      <a:cubicBezTo>
                        <a:pt x="24" y="44"/>
                        <a:pt x="22" y="40"/>
                        <a:pt x="22" y="38"/>
                      </a:cubicBezTo>
                      <a:cubicBezTo>
                        <a:pt x="22" y="38"/>
                        <a:pt x="22" y="38"/>
                        <a:pt x="22" y="38"/>
                      </a:cubicBezTo>
                      <a:lnTo>
                        <a:pt x="22" y="4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59" name="Google Shape;859;p32"/>
                <p:cNvSpPr/>
                <p:nvPr/>
              </p:nvSpPr>
              <p:spPr>
                <a:xfrm>
                  <a:off x="6856413" y="3582988"/>
                  <a:ext cx="6350" cy="9525"/>
                </a:xfrm>
                <a:custGeom>
                  <a:rect b="b" l="l" r="r" t="t"/>
                  <a:pathLst>
                    <a:path extrusionOk="0" h="7" w="5">
                      <a:moveTo>
                        <a:pt x="5" y="0"/>
                      </a:moveTo>
                      <a:cubicBezTo>
                        <a:pt x="5" y="4"/>
                        <a:pt x="4" y="5"/>
                        <a:pt x="4" y="7"/>
                      </a:cubicBezTo>
                      <a:cubicBezTo>
                        <a:pt x="0" y="6"/>
                        <a:pt x="0" y="3"/>
                        <a:pt x="0" y="0"/>
                      </a:cubicBezTo>
                      <a:cubicBezTo>
                        <a:pt x="2" y="0"/>
                        <a:pt x="4" y="0"/>
                        <a:pt x="5"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0" name="Google Shape;860;p32"/>
                <p:cNvSpPr/>
                <p:nvPr/>
              </p:nvSpPr>
              <p:spPr>
                <a:xfrm>
                  <a:off x="6664325" y="3500438"/>
                  <a:ext cx="22225" cy="11113"/>
                </a:xfrm>
                <a:custGeom>
                  <a:rect b="b" l="l" r="r" t="t"/>
                  <a:pathLst>
                    <a:path extrusionOk="0" h="8" w="16">
                      <a:moveTo>
                        <a:pt x="16" y="4"/>
                      </a:moveTo>
                      <a:cubicBezTo>
                        <a:pt x="11" y="7"/>
                        <a:pt x="4" y="8"/>
                        <a:pt x="0" y="4"/>
                      </a:cubicBezTo>
                      <a:cubicBezTo>
                        <a:pt x="9" y="0"/>
                        <a:pt x="10" y="0"/>
                        <a:pt x="16"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1" name="Google Shape;861;p32"/>
                <p:cNvSpPr/>
                <p:nvPr/>
              </p:nvSpPr>
              <p:spPr>
                <a:xfrm>
                  <a:off x="6556375" y="3065463"/>
                  <a:ext cx="22225" cy="9525"/>
                </a:xfrm>
                <a:custGeom>
                  <a:rect b="b" l="l" r="r" t="t"/>
                  <a:pathLst>
                    <a:path extrusionOk="0" h="7" w="17">
                      <a:moveTo>
                        <a:pt x="17" y="1"/>
                      </a:moveTo>
                      <a:cubicBezTo>
                        <a:pt x="17" y="7"/>
                        <a:pt x="17" y="7"/>
                        <a:pt x="17" y="7"/>
                      </a:cubicBezTo>
                      <a:cubicBezTo>
                        <a:pt x="16" y="7"/>
                        <a:pt x="14" y="7"/>
                        <a:pt x="13" y="7"/>
                      </a:cubicBezTo>
                      <a:cubicBezTo>
                        <a:pt x="8" y="7"/>
                        <a:pt x="2" y="5"/>
                        <a:pt x="0" y="3"/>
                      </a:cubicBezTo>
                      <a:cubicBezTo>
                        <a:pt x="8" y="1"/>
                        <a:pt x="11" y="0"/>
                        <a:pt x="17" y="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grpSp>
          <p:nvGrpSpPr>
            <p:cNvPr id="862" name="Google Shape;862;p32"/>
            <p:cNvGrpSpPr/>
            <p:nvPr/>
          </p:nvGrpSpPr>
          <p:grpSpPr>
            <a:xfrm>
              <a:off x="3584348" y="1207327"/>
              <a:ext cx="2773469" cy="1960289"/>
              <a:chOff x="4713288" y="1038225"/>
              <a:chExt cx="2847975" cy="2012950"/>
            </a:xfrm>
          </p:grpSpPr>
          <p:sp>
            <p:nvSpPr>
              <p:cNvPr id="863" name="Google Shape;863;p32"/>
              <p:cNvSpPr/>
              <p:nvPr/>
            </p:nvSpPr>
            <p:spPr>
              <a:xfrm>
                <a:off x="4818063" y="2127250"/>
                <a:ext cx="622300" cy="538163"/>
              </a:xfrm>
              <a:custGeom>
                <a:rect b="b" l="l" r="r" t="t"/>
                <a:pathLst>
                  <a:path extrusionOk="0" h="405" w="467">
                    <a:moveTo>
                      <a:pt x="112" y="177"/>
                    </a:moveTo>
                    <a:cubicBezTo>
                      <a:pt x="102" y="154"/>
                      <a:pt x="102" y="154"/>
                      <a:pt x="102" y="154"/>
                    </a:cubicBezTo>
                    <a:cubicBezTo>
                      <a:pt x="102" y="151"/>
                      <a:pt x="105" y="151"/>
                      <a:pt x="106" y="149"/>
                    </a:cubicBezTo>
                    <a:cubicBezTo>
                      <a:pt x="109" y="139"/>
                      <a:pt x="110" y="134"/>
                      <a:pt x="113" y="126"/>
                    </a:cubicBezTo>
                    <a:cubicBezTo>
                      <a:pt x="115" y="117"/>
                      <a:pt x="124" y="115"/>
                      <a:pt x="124" y="104"/>
                    </a:cubicBezTo>
                    <a:cubicBezTo>
                      <a:pt x="124" y="97"/>
                      <a:pt x="122" y="91"/>
                      <a:pt x="122" y="86"/>
                    </a:cubicBezTo>
                    <a:cubicBezTo>
                      <a:pt x="122" y="83"/>
                      <a:pt x="124" y="82"/>
                      <a:pt x="125" y="81"/>
                    </a:cubicBezTo>
                    <a:cubicBezTo>
                      <a:pt x="125" y="77"/>
                      <a:pt x="125" y="77"/>
                      <a:pt x="125" y="77"/>
                    </a:cubicBezTo>
                    <a:cubicBezTo>
                      <a:pt x="121" y="78"/>
                      <a:pt x="120" y="81"/>
                      <a:pt x="117" y="81"/>
                    </a:cubicBezTo>
                    <a:cubicBezTo>
                      <a:pt x="112" y="81"/>
                      <a:pt x="110" y="79"/>
                      <a:pt x="108" y="77"/>
                    </a:cubicBezTo>
                    <a:cubicBezTo>
                      <a:pt x="101" y="82"/>
                      <a:pt x="98" y="88"/>
                      <a:pt x="86" y="88"/>
                    </a:cubicBezTo>
                    <a:cubicBezTo>
                      <a:pt x="76" y="88"/>
                      <a:pt x="73" y="77"/>
                      <a:pt x="64" y="77"/>
                    </a:cubicBezTo>
                    <a:cubicBezTo>
                      <a:pt x="54" y="77"/>
                      <a:pt x="56" y="87"/>
                      <a:pt x="48" y="87"/>
                    </a:cubicBezTo>
                    <a:cubicBezTo>
                      <a:pt x="40" y="87"/>
                      <a:pt x="35" y="75"/>
                      <a:pt x="27" y="79"/>
                    </a:cubicBezTo>
                    <a:cubicBezTo>
                      <a:pt x="22" y="79"/>
                      <a:pt x="22" y="79"/>
                      <a:pt x="22" y="79"/>
                    </a:cubicBezTo>
                    <a:cubicBezTo>
                      <a:pt x="24" y="79"/>
                      <a:pt x="25" y="78"/>
                      <a:pt x="26" y="77"/>
                    </a:cubicBezTo>
                    <a:cubicBezTo>
                      <a:pt x="23" y="74"/>
                      <a:pt x="10" y="67"/>
                      <a:pt x="15" y="63"/>
                    </a:cubicBezTo>
                    <a:cubicBezTo>
                      <a:pt x="11" y="57"/>
                      <a:pt x="6" y="58"/>
                      <a:pt x="0" y="55"/>
                    </a:cubicBezTo>
                    <a:cubicBezTo>
                      <a:pt x="4" y="50"/>
                      <a:pt x="9" y="51"/>
                      <a:pt x="9" y="43"/>
                    </a:cubicBezTo>
                    <a:cubicBezTo>
                      <a:pt x="9" y="40"/>
                      <a:pt x="8" y="40"/>
                      <a:pt x="9" y="37"/>
                    </a:cubicBezTo>
                    <a:cubicBezTo>
                      <a:pt x="6" y="37"/>
                      <a:pt x="1" y="38"/>
                      <a:pt x="1" y="35"/>
                    </a:cubicBezTo>
                    <a:cubicBezTo>
                      <a:pt x="1" y="22"/>
                      <a:pt x="33" y="24"/>
                      <a:pt x="41" y="20"/>
                    </a:cubicBezTo>
                    <a:cubicBezTo>
                      <a:pt x="40" y="17"/>
                      <a:pt x="38" y="18"/>
                      <a:pt x="38" y="15"/>
                    </a:cubicBezTo>
                    <a:cubicBezTo>
                      <a:pt x="38" y="11"/>
                      <a:pt x="46" y="13"/>
                      <a:pt x="48" y="13"/>
                    </a:cubicBezTo>
                    <a:cubicBezTo>
                      <a:pt x="53" y="13"/>
                      <a:pt x="62" y="13"/>
                      <a:pt x="62" y="13"/>
                    </a:cubicBezTo>
                    <a:cubicBezTo>
                      <a:pt x="67" y="13"/>
                      <a:pt x="75" y="7"/>
                      <a:pt x="80" y="4"/>
                    </a:cubicBezTo>
                    <a:cubicBezTo>
                      <a:pt x="86" y="0"/>
                      <a:pt x="98" y="0"/>
                      <a:pt x="106" y="0"/>
                    </a:cubicBezTo>
                    <a:cubicBezTo>
                      <a:pt x="117" y="0"/>
                      <a:pt x="117" y="7"/>
                      <a:pt x="127" y="7"/>
                    </a:cubicBezTo>
                    <a:cubicBezTo>
                      <a:pt x="127" y="12"/>
                      <a:pt x="144" y="15"/>
                      <a:pt x="149" y="15"/>
                    </a:cubicBezTo>
                    <a:cubicBezTo>
                      <a:pt x="162" y="15"/>
                      <a:pt x="170" y="15"/>
                      <a:pt x="174" y="15"/>
                    </a:cubicBezTo>
                    <a:cubicBezTo>
                      <a:pt x="186" y="15"/>
                      <a:pt x="192" y="3"/>
                      <a:pt x="205" y="3"/>
                    </a:cubicBezTo>
                    <a:cubicBezTo>
                      <a:pt x="219" y="3"/>
                      <a:pt x="218" y="12"/>
                      <a:pt x="223" y="21"/>
                    </a:cubicBezTo>
                    <a:cubicBezTo>
                      <a:pt x="224" y="23"/>
                      <a:pt x="233" y="28"/>
                      <a:pt x="233" y="28"/>
                    </a:cubicBezTo>
                    <a:cubicBezTo>
                      <a:pt x="241" y="31"/>
                      <a:pt x="243" y="44"/>
                      <a:pt x="256" y="44"/>
                    </a:cubicBezTo>
                    <a:cubicBezTo>
                      <a:pt x="265" y="44"/>
                      <a:pt x="265" y="36"/>
                      <a:pt x="271" y="34"/>
                    </a:cubicBezTo>
                    <a:cubicBezTo>
                      <a:pt x="275" y="33"/>
                      <a:pt x="274" y="33"/>
                      <a:pt x="278" y="33"/>
                    </a:cubicBezTo>
                    <a:cubicBezTo>
                      <a:pt x="279" y="35"/>
                      <a:pt x="279" y="39"/>
                      <a:pt x="281" y="41"/>
                    </a:cubicBezTo>
                    <a:cubicBezTo>
                      <a:pt x="280" y="41"/>
                      <a:pt x="281" y="42"/>
                      <a:pt x="281" y="43"/>
                    </a:cubicBezTo>
                    <a:cubicBezTo>
                      <a:pt x="281" y="48"/>
                      <a:pt x="284" y="47"/>
                      <a:pt x="286" y="51"/>
                    </a:cubicBezTo>
                    <a:cubicBezTo>
                      <a:pt x="290" y="56"/>
                      <a:pt x="286" y="59"/>
                      <a:pt x="289" y="65"/>
                    </a:cubicBezTo>
                    <a:cubicBezTo>
                      <a:pt x="291" y="70"/>
                      <a:pt x="297" y="67"/>
                      <a:pt x="301" y="68"/>
                    </a:cubicBezTo>
                    <a:cubicBezTo>
                      <a:pt x="305" y="69"/>
                      <a:pt x="306" y="73"/>
                      <a:pt x="309" y="76"/>
                    </a:cubicBezTo>
                    <a:cubicBezTo>
                      <a:pt x="312" y="79"/>
                      <a:pt x="323" y="78"/>
                      <a:pt x="329" y="78"/>
                    </a:cubicBezTo>
                    <a:cubicBezTo>
                      <a:pt x="337" y="78"/>
                      <a:pt x="345" y="77"/>
                      <a:pt x="350" y="76"/>
                    </a:cubicBezTo>
                    <a:cubicBezTo>
                      <a:pt x="350" y="72"/>
                      <a:pt x="350" y="71"/>
                      <a:pt x="350" y="68"/>
                    </a:cubicBezTo>
                    <a:cubicBezTo>
                      <a:pt x="350" y="64"/>
                      <a:pt x="355" y="64"/>
                      <a:pt x="359" y="63"/>
                    </a:cubicBezTo>
                    <a:cubicBezTo>
                      <a:pt x="364" y="61"/>
                      <a:pt x="363" y="59"/>
                      <a:pt x="368" y="57"/>
                    </a:cubicBezTo>
                    <a:cubicBezTo>
                      <a:pt x="376" y="54"/>
                      <a:pt x="381" y="56"/>
                      <a:pt x="387" y="51"/>
                    </a:cubicBezTo>
                    <a:cubicBezTo>
                      <a:pt x="397" y="57"/>
                      <a:pt x="403" y="57"/>
                      <a:pt x="412" y="60"/>
                    </a:cubicBezTo>
                    <a:cubicBezTo>
                      <a:pt x="423" y="64"/>
                      <a:pt x="426" y="74"/>
                      <a:pt x="439" y="74"/>
                    </a:cubicBezTo>
                    <a:cubicBezTo>
                      <a:pt x="439" y="76"/>
                      <a:pt x="442" y="77"/>
                      <a:pt x="443" y="79"/>
                    </a:cubicBezTo>
                    <a:cubicBezTo>
                      <a:pt x="445" y="86"/>
                      <a:pt x="442" y="92"/>
                      <a:pt x="445" y="96"/>
                    </a:cubicBezTo>
                    <a:cubicBezTo>
                      <a:pt x="442" y="98"/>
                      <a:pt x="435" y="114"/>
                      <a:pt x="435" y="115"/>
                    </a:cubicBezTo>
                    <a:cubicBezTo>
                      <a:pt x="435" y="116"/>
                      <a:pt x="436" y="118"/>
                      <a:pt x="435" y="119"/>
                    </a:cubicBezTo>
                    <a:cubicBezTo>
                      <a:pt x="436" y="121"/>
                      <a:pt x="435" y="122"/>
                      <a:pt x="436" y="124"/>
                    </a:cubicBezTo>
                    <a:cubicBezTo>
                      <a:pt x="436" y="138"/>
                      <a:pt x="436" y="138"/>
                      <a:pt x="436" y="138"/>
                    </a:cubicBezTo>
                    <a:cubicBezTo>
                      <a:pt x="438" y="142"/>
                      <a:pt x="437" y="145"/>
                      <a:pt x="439" y="149"/>
                    </a:cubicBezTo>
                    <a:cubicBezTo>
                      <a:pt x="440" y="153"/>
                      <a:pt x="449" y="149"/>
                      <a:pt x="449" y="156"/>
                    </a:cubicBezTo>
                    <a:cubicBezTo>
                      <a:pt x="449" y="165"/>
                      <a:pt x="439" y="164"/>
                      <a:pt x="439" y="171"/>
                    </a:cubicBezTo>
                    <a:cubicBezTo>
                      <a:pt x="439" y="177"/>
                      <a:pt x="443" y="177"/>
                      <a:pt x="445" y="179"/>
                    </a:cubicBezTo>
                    <a:cubicBezTo>
                      <a:pt x="452" y="194"/>
                      <a:pt x="467" y="196"/>
                      <a:pt x="467" y="215"/>
                    </a:cubicBezTo>
                    <a:cubicBezTo>
                      <a:pt x="456" y="218"/>
                      <a:pt x="448" y="220"/>
                      <a:pt x="448" y="232"/>
                    </a:cubicBezTo>
                    <a:cubicBezTo>
                      <a:pt x="448" y="235"/>
                      <a:pt x="450" y="238"/>
                      <a:pt x="450" y="240"/>
                    </a:cubicBezTo>
                    <a:cubicBezTo>
                      <a:pt x="450" y="240"/>
                      <a:pt x="448" y="240"/>
                      <a:pt x="448" y="240"/>
                    </a:cubicBezTo>
                    <a:cubicBezTo>
                      <a:pt x="439" y="240"/>
                      <a:pt x="420" y="235"/>
                      <a:pt x="408" y="235"/>
                    </a:cubicBezTo>
                    <a:cubicBezTo>
                      <a:pt x="406" y="235"/>
                      <a:pt x="393" y="231"/>
                      <a:pt x="393" y="231"/>
                    </a:cubicBezTo>
                    <a:cubicBezTo>
                      <a:pt x="388" y="226"/>
                      <a:pt x="388" y="213"/>
                      <a:pt x="379" y="213"/>
                    </a:cubicBezTo>
                    <a:cubicBezTo>
                      <a:pt x="374" y="213"/>
                      <a:pt x="372" y="217"/>
                      <a:pt x="370" y="220"/>
                    </a:cubicBezTo>
                    <a:cubicBezTo>
                      <a:pt x="348" y="220"/>
                      <a:pt x="348" y="220"/>
                      <a:pt x="348" y="220"/>
                    </a:cubicBezTo>
                    <a:cubicBezTo>
                      <a:pt x="341" y="217"/>
                      <a:pt x="337" y="212"/>
                      <a:pt x="333" y="207"/>
                    </a:cubicBezTo>
                    <a:cubicBezTo>
                      <a:pt x="327" y="202"/>
                      <a:pt x="320" y="205"/>
                      <a:pt x="315" y="200"/>
                    </a:cubicBezTo>
                    <a:cubicBezTo>
                      <a:pt x="313" y="197"/>
                      <a:pt x="314" y="194"/>
                      <a:pt x="313" y="192"/>
                    </a:cubicBezTo>
                    <a:cubicBezTo>
                      <a:pt x="308" y="182"/>
                      <a:pt x="299" y="168"/>
                      <a:pt x="286" y="168"/>
                    </a:cubicBezTo>
                    <a:cubicBezTo>
                      <a:pt x="280" y="168"/>
                      <a:pt x="278" y="176"/>
                      <a:pt x="278" y="183"/>
                    </a:cubicBezTo>
                    <a:cubicBezTo>
                      <a:pt x="278" y="187"/>
                      <a:pt x="278" y="189"/>
                      <a:pt x="278" y="193"/>
                    </a:cubicBezTo>
                    <a:cubicBezTo>
                      <a:pt x="281" y="203"/>
                      <a:pt x="293" y="222"/>
                      <a:pt x="304" y="224"/>
                    </a:cubicBezTo>
                    <a:cubicBezTo>
                      <a:pt x="304" y="229"/>
                      <a:pt x="306" y="231"/>
                      <a:pt x="307" y="235"/>
                    </a:cubicBezTo>
                    <a:cubicBezTo>
                      <a:pt x="312" y="233"/>
                      <a:pt x="311" y="228"/>
                      <a:pt x="315" y="227"/>
                    </a:cubicBezTo>
                    <a:cubicBezTo>
                      <a:pt x="316" y="228"/>
                      <a:pt x="316" y="230"/>
                      <a:pt x="316" y="231"/>
                    </a:cubicBezTo>
                    <a:cubicBezTo>
                      <a:pt x="316" y="237"/>
                      <a:pt x="313" y="240"/>
                      <a:pt x="313" y="246"/>
                    </a:cubicBezTo>
                    <a:cubicBezTo>
                      <a:pt x="313" y="252"/>
                      <a:pt x="324" y="255"/>
                      <a:pt x="331" y="255"/>
                    </a:cubicBezTo>
                    <a:cubicBezTo>
                      <a:pt x="360" y="255"/>
                      <a:pt x="363" y="237"/>
                      <a:pt x="379" y="225"/>
                    </a:cubicBezTo>
                    <a:cubicBezTo>
                      <a:pt x="379" y="241"/>
                      <a:pt x="379" y="241"/>
                      <a:pt x="379" y="241"/>
                    </a:cubicBezTo>
                    <a:cubicBezTo>
                      <a:pt x="385" y="254"/>
                      <a:pt x="393" y="256"/>
                      <a:pt x="406" y="260"/>
                    </a:cubicBezTo>
                    <a:cubicBezTo>
                      <a:pt x="411" y="261"/>
                      <a:pt x="411" y="269"/>
                      <a:pt x="414" y="271"/>
                    </a:cubicBezTo>
                    <a:cubicBezTo>
                      <a:pt x="414" y="270"/>
                      <a:pt x="414" y="270"/>
                      <a:pt x="414" y="270"/>
                    </a:cubicBezTo>
                    <a:cubicBezTo>
                      <a:pt x="416" y="274"/>
                      <a:pt x="423" y="273"/>
                      <a:pt x="423" y="277"/>
                    </a:cubicBezTo>
                    <a:cubicBezTo>
                      <a:pt x="423" y="288"/>
                      <a:pt x="410" y="291"/>
                      <a:pt x="410" y="302"/>
                    </a:cubicBezTo>
                    <a:cubicBezTo>
                      <a:pt x="403" y="302"/>
                      <a:pt x="399" y="303"/>
                      <a:pt x="397" y="309"/>
                    </a:cubicBezTo>
                    <a:cubicBezTo>
                      <a:pt x="395" y="314"/>
                      <a:pt x="396" y="321"/>
                      <a:pt x="390" y="321"/>
                    </a:cubicBezTo>
                    <a:cubicBezTo>
                      <a:pt x="384" y="321"/>
                      <a:pt x="384" y="334"/>
                      <a:pt x="378" y="334"/>
                    </a:cubicBezTo>
                    <a:cubicBezTo>
                      <a:pt x="374" y="334"/>
                      <a:pt x="365" y="342"/>
                      <a:pt x="365" y="347"/>
                    </a:cubicBezTo>
                    <a:cubicBezTo>
                      <a:pt x="353" y="349"/>
                      <a:pt x="327" y="354"/>
                      <a:pt x="327" y="364"/>
                    </a:cubicBezTo>
                    <a:cubicBezTo>
                      <a:pt x="327" y="365"/>
                      <a:pt x="327" y="367"/>
                      <a:pt x="328" y="368"/>
                    </a:cubicBezTo>
                    <a:cubicBezTo>
                      <a:pt x="318" y="373"/>
                      <a:pt x="304" y="376"/>
                      <a:pt x="294" y="378"/>
                    </a:cubicBezTo>
                    <a:cubicBezTo>
                      <a:pt x="289" y="380"/>
                      <a:pt x="271" y="392"/>
                      <a:pt x="265" y="395"/>
                    </a:cubicBezTo>
                    <a:cubicBezTo>
                      <a:pt x="252" y="395"/>
                      <a:pt x="252" y="395"/>
                      <a:pt x="252" y="395"/>
                    </a:cubicBezTo>
                    <a:cubicBezTo>
                      <a:pt x="244" y="400"/>
                      <a:pt x="243" y="404"/>
                      <a:pt x="234" y="404"/>
                    </a:cubicBezTo>
                    <a:cubicBezTo>
                      <a:pt x="231" y="405"/>
                      <a:pt x="231" y="405"/>
                      <a:pt x="231" y="405"/>
                    </a:cubicBezTo>
                    <a:cubicBezTo>
                      <a:pt x="229" y="405"/>
                      <a:pt x="218" y="400"/>
                      <a:pt x="217" y="399"/>
                    </a:cubicBezTo>
                    <a:cubicBezTo>
                      <a:pt x="216" y="399"/>
                      <a:pt x="219" y="399"/>
                      <a:pt x="217" y="394"/>
                    </a:cubicBezTo>
                    <a:cubicBezTo>
                      <a:pt x="212" y="387"/>
                      <a:pt x="209" y="380"/>
                      <a:pt x="209" y="372"/>
                    </a:cubicBezTo>
                    <a:cubicBezTo>
                      <a:pt x="204" y="371"/>
                      <a:pt x="207" y="363"/>
                      <a:pt x="208" y="359"/>
                    </a:cubicBezTo>
                    <a:cubicBezTo>
                      <a:pt x="210" y="349"/>
                      <a:pt x="203" y="345"/>
                      <a:pt x="198" y="340"/>
                    </a:cubicBezTo>
                    <a:cubicBezTo>
                      <a:pt x="193" y="335"/>
                      <a:pt x="181" y="320"/>
                      <a:pt x="181" y="309"/>
                    </a:cubicBezTo>
                    <a:cubicBezTo>
                      <a:pt x="165" y="306"/>
                      <a:pt x="162" y="297"/>
                      <a:pt x="162" y="280"/>
                    </a:cubicBezTo>
                    <a:cubicBezTo>
                      <a:pt x="162" y="270"/>
                      <a:pt x="156" y="268"/>
                      <a:pt x="154" y="259"/>
                    </a:cubicBezTo>
                    <a:cubicBezTo>
                      <a:pt x="154" y="259"/>
                      <a:pt x="154" y="259"/>
                      <a:pt x="154" y="259"/>
                    </a:cubicBezTo>
                    <a:cubicBezTo>
                      <a:pt x="152" y="258"/>
                      <a:pt x="150" y="255"/>
                      <a:pt x="148" y="254"/>
                    </a:cubicBezTo>
                    <a:cubicBezTo>
                      <a:pt x="147" y="252"/>
                      <a:pt x="141" y="253"/>
                      <a:pt x="140" y="251"/>
                    </a:cubicBezTo>
                    <a:cubicBezTo>
                      <a:pt x="137" y="249"/>
                      <a:pt x="138" y="242"/>
                      <a:pt x="137" y="239"/>
                    </a:cubicBezTo>
                    <a:cubicBezTo>
                      <a:pt x="136" y="235"/>
                      <a:pt x="132" y="231"/>
                      <a:pt x="131" y="229"/>
                    </a:cubicBezTo>
                    <a:cubicBezTo>
                      <a:pt x="125" y="221"/>
                      <a:pt x="121" y="214"/>
                      <a:pt x="116" y="207"/>
                    </a:cubicBezTo>
                    <a:cubicBezTo>
                      <a:pt x="115" y="205"/>
                      <a:pt x="109" y="198"/>
                      <a:pt x="109" y="196"/>
                    </a:cubicBezTo>
                    <a:cubicBezTo>
                      <a:pt x="109" y="192"/>
                      <a:pt x="112" y="182"/>
                      <a:pt x="112" y="175"/>
                    </a:cubicBezTo>
                    <a:lnTo>
                      <a:pt x="112" y="177"/>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4" name="Google Shape;864;p32"/>
              <p:cNvSpPr/>
              <p:nvPr/>
            </p:nvSpPr>
            <p:spPr>
              <a:xfrm>
                <a:off x="5713413" y="2714625"/>
                <a:ext cx="33338" cy="63500"/>
              </a:xfrm>
              <a:custGeom>
                <a:rect b="b" l="l" r="r" t="t"/>
                <a:pathLst>
                  <a:path extrusionOk="0" h="48" w="25">
                    <a:moveTo>
                      <a:pt x="25" y="30"/>
                    </a:moveTo>
                    <a:cubicBezTo>
                      <a:pt x="25" y="37"/>
                      <a:pt x="20" y="48"/>
                      <a:pt x="11" y="48"/>
                    </a:cubicBezTo>
                    <a:cubicBezTo>
                      <a:pt x="5" y="48"/>
                      <a:pt x="0" y="41"/>
                      <a:pt x="0" y="35"/>
                    </a:cubicBezTo>
                    <a:cubicBezTo>
                      <a:pt x="0" y="22"/>
                      <a:pt x="6" y="13"/>
                      <a:pt x="6" y="0"/>
                    </a:cubicBezTo>
                    <a:cubicBezTo>
                      <a:pt x="13" y="10"/>
                      <a:pt x="25" y="15"/>
                      <a:pt x="25" y="3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5" name="Google Shape;865;p32"/>
              <p:cNvSpPr/>
              <p:nvPr/>
            </p:nvSpPr>
            <p:spPr>
              <a:xfrm>
                <a:off x="5397500" y="2195513"/>
                <a:ext cx="677863" cy="544513"/>
              </a:xfrm>
              <a:custGeom>
                <a:rect b="b" l="l" r="r" t="t"/>
                <a:pathLst>
                  <a:path extrusionOk="0" h="410" w="509">
                    <a:moveTo>
                      <a:pt x="149" y="265"/>
                    </a:moveTo>
                    <a:cubicBezTo>
                      <a:pt x="147" y="263"/>
                      <a:pt x="147" y="263"/>
                      <a:pt x="147" y="263"/>
                    </a:cubicBezTo>
                    <a:cubicBezTo>
                      <a:pt x="147" y="265"/>
                      <a:pt x="148" y="268"/>
                      <a:pt x="148" y="270"/>
                    </a:cubicBezTo>
                    <a:cubicBezTo>
                      <a:pt x="148" y="278"/>
                      <a:pt x="153" y="286"/>
                      <a:pt x="155" y="295"/>
                    </a:cubicBezTo>
                    <a:cubicBezTo>
                      <a:pt x="158" y="305"/>
                      <a:pt x="166" y="319"/>
                      <a:pt x="168" y="326"/>
                    </a:cubicBezTo>
                    <a:cubicBezTo>
                      <a:pt x="170" y="332"/>
                      <a:pt x="170" y="334"/>
                      <a:pt x="174" y="340"/>
                    </a:cubicBezTo>
                    <a:cubicBezTo>
                      <a:pt x="177" y="345"/>
                      <a:pt x="175" y="351"/>
                      <a:pt x="179" y="358"/>
                    </a:cubicBezTo>
                    <a:cubicBezTo>
                      <a:pt x="180" y="362"/>
                      <a:pt x="187" y="366"/>
                      <a:pt x="188" y="372"/>
                    </a:cubicBezTo>
                    <a:cubicBezTo>
                      <a:pt x="191" y="382"/>
                      <a:pt x="196" y="390"/>
                      <a:pt x="200" y="401"/>
                    </a:cubicBezTo>
                    <a:cubicBezTo>
                      <a:pt x="200" y="402"/>
                      <a:pt x="202" y="405"/>
                      <a:pt x="204" y="405"/>
                    </a:cubicBezTo>
                    <a:cubicBezTo>
                      <a:pt x="204" y="409"/>
                      <a:pt x="207" y="410"/>
                      <a:pt x="210" y="410"/>
                    </a:cubicBezTo>
                    <a:cubicBezTo>
                      <a:pt x="214" y="410"/>
                      <a:pt x="214" y="405"/>
                      <a:pt x="216" y="401"/>
                    </a:cubicBezTo>
                    <a:cubicBezTo>
                      <a:pt x="218" y="397"/>
                      <a:pt x="219" y="398"/>
                      <a:pt x="224" y="396"/>
                    </a:cubicBezTo>
                    <a:cubicBezTo>
                      <a:pt x="228" y="394"/>
                      <a:pt x="227" y="382"/>
                      <a:pt x="233" y="381"/>
                    </a:cubicBezTo>
                    <a:cubicBezTo>
                      <a:pt x="234" y="380"/>
                      <a:pt x="237" y="380"/>
                      <a:pt x="237" y="379"/>
                    </a:cubicBezTo>
                    <a:cubicBezTo>
                      <a:pt x="240" y="379"/>
                      <a:pt x="240" y="379"/>
                      <a:pt x="240" y="379"/>
                    </a:cubicBezTo>
                    <a:cubicBezTo>
                      <a:pt x="237" y="367"/>
                      <a:pt x="237" y="367"/>
                      <a:pt x="237" y="367"/>
                    </a:cubicBezTo>
                    <a:cubicBezTo>
                      <a:pt x="237" y="359"/>
                      <a:pt x="243" y="352"/>
                      <a:pt x="243" y="341"/>
                    </a:cubicBezTo>
                    <a:cubicBezTo>
                      <a:pt x="243" y="334"/>
                      <a:pt x="240" y="329"/>
                      <a:pt x="240" y="321"/>
                    </a:cubicBezTo>
                    <a:cubicBezTo>
                      <a:pt x="240" y="312"/>
                      <a:pt x="249" y="311"/>
                      <a:pt x="257" y="308"/>
                    </a:cubicBezTo>
                    <a:cubicBezTo>
                      <a:pt x="260" y="307"/>
                      <a:pt x="265" y="302"/>
                      <a:pt x="268" y="298"/>
                    </a:cubicBezTo>
                    <a:cubicBezTo>
                      <a:pt x="277" y="290"/>
                      <a:pt x="284" y="281"/>
                      <a:pt x="293" y="272"/>
                    </a:cubicBezTo>
                    <a:cubicBezTo>
                      <a:pt x="300" y="265"/>
                      <a:pt x="313" y="263"/>
                      <a:pt x="321" y="255"/>
                    </a:cubicBezTo>
                    <a:cubicBezTo>
                      <a:pt x="325" y="251"/>
                      <a:pt x="325" y="246"/>
                      <a:pt x="326" y="240"/>
                    </a:cubicBezTo>
                    <a:cubicBezTo>
                      <a:pt x="328" y="236"/>
                      <a:pt x="337" y="236"/>
                      <a:pt x="340" y="229"/>
                    </a:cubicBezTo>
                    <a:cubicBezTo>
                      <a:pt x="344" y="231"/>
                      <a:pt x="344" y="233"/>
                      <a:pt x="351" y="233"/>
                    </a:cubicBezTo>
                    <a:cubicBezTo>
                      <a:pt x="362" y="233"/>
                      <a:pt x="374" y="231"/>
                      <a:pt x="374" y="218"/>
                    </a:cubicBezTo>
                    <a:cubicBezTo>
                      <a:pt x="381" y="219"/>
                      <a:pt x="389" y="222"/>
                      <a:pt x="390" y="228"/>
                    </a:cubicBezTo>
                    <a:cubicBezTo>
                      <a:pt x="392" y="233"/>
                      <a:pt x="391" y="240"/>
                      <a:pt x="395" y="245"/>
                    </a:cubicBezTo>
                    <a:cubicBezTo>
                      <a:pt x="398" y="251"/>
                      <a:pt x="403" y="255"/>
                      <a:pt x="409" y="259"/>
                    </a:cubicBezTo>
                    <a:cubicBezTo>
                      <a:pt x="414" y="267"/>
                      <a:pt x="419" y="274"/>
                      <a:pt x="422" y="283"/>
                    </a:cubicBezTo>
                    <a:cubicBezTo>
                      <a:pt x="423" y="285"/>
                      <a:pt x="425" y="286"/>
                      <a:pt x="425" y="289"/>
                    </a:cubicBezTo>
                    <a:cubicBezTo>
                      <a:pt x="425" y="293"/>
                      <a:pt x="423" y="296"/>
                      <a:pt x="423" y="302"/>
                    </a:cubicBezTo>
                    <a:cubicBezTo>
                      <a:pt x="423" y="307"/>
                      <a:pt x="423" y="313"/>
                      <a:pt x="430" y="313"/>
                    </a:cubicBezTo>
                    <a:cubicBezTo>
                      <a:pt x="442" y="313"/>
                      <a:pt x="445" y="300"/>
                      <a:pt x="453" y="293"/>
                    </a:cubicBezTo>
                    <a:cubicBezTo>
                      <a:pt x="455" y="295"/>
                      <a:pt x="454" y="297"/>
                      <a:pt x="457" y="300"/>
                    </a:cubicBezTo>
                    <a:cubicBezTo>
                      <a:pt x="457" y="300"/>
                      <a:pt x="461" y="300"/>
                      <a:pt x="462" y="302"/>
                    </a:cubicBezTo>
                    <a:cubicBezTo>
                      <a:pt x="467" y="308"/>
                      <a:pt x="459" y="322"/>
                      <a:pt x="465" y="322"/>
                    </a:cubicBezTo>
                    <a:cubicBezTo>
                      <a:pt x="465" y="336"/>
                      <a:pt x="476" y="347"/>
                      <a:pt x="476" y="367"/>
                    </a:cubicBezTo>
                    <a:cubicBezTo>
                      <a:pt x="476" y="371"/>
                      <a:pt x="473" y="382"/>
                      <a:pt x="476" y="383"/>
                    </a:cubicBezTo>
                    <a:cubicBezTo>
                      <a:pt x="480" y="376"/>
                      <a:pt x="481" y="371"/>
                      <a:pt x="485" y="363"/>
                    </a:cubicBezTo>
                    <a:cubicBezTo>
                      <a:pt x="486" y="361"/>
                      <a:pt x="489" y="360"/>
                      <a:pt x="489" y="358"/>
                    </a:cubicBezTo>
                    <a:cubicBezTo>
                      <a:pt x="489" y="354"/>
                      <a:pt x="483" y="334"/>
                      <a:pt x="479" y="330"/>
                    </a:cubicBezTo>
                    <a:cubicBezTo>
                      <a:pt x="476" y="327"/>
                      <a:pt x="472" y="325"/>
                      <a:pt x="472" y="320"/>
                    </a:cubicBezTo>
                    <a:cubicBezTo>
                      <a:pt x="472" y="319"/>
                      <a:pt x="472" y="318"/>
                      <a:pt x="472" y="316"/>
                    </a:cubicBezTo>
                    <a:cubicBezTo>
                      <a:pt x="472" y="317"/>
                      <a:pt x="472" y="317"/>
                      <a:pt x="472" y="317"/>
                    </a:cubicBezTo>
                    <a:cubicBezTo>
                      <a:pt x="473" y="316"/>
                      <a:pt x="476" y="311"/>
                      <a:pt x="476" y="307"/>
                    </a:cubicBezTo>
                    <a:cubicBezTo>
                      <a:pt x="476" y="302"/>
                      <a:pt x="476" y="293"/>
                      <a:pt x="473" y="288"/>
                    </a:cubicBezTo>
                    <a:cubicBezTo>
                      <a:pt x="470" y="284"/>
                      <a:pt x="464" y="284"/>
                      <a:pt x="464" y="276"/>
                    </a:cubicBezTo>
                    <a:cubicBezTo>
                      <a:pt x="464" y="268"/>
                      <a:pt x="467" y="262"/>
                      <a:pt x="472" y="258"/>
                    </a:cubicBezTo>
                    <a:cubicBezTo>
                      <a:pt x="474" y="255"/>
                      <a:pt x="479" y="256"/>
                      <a:pt x="483" y="254"/>
                    </a:cubicBezTo>
                    <a:cubicBezTo>
                      <a:pt x="493" y="247"/>
                      <a:pt x="500" y="244"/>
                      <a:pt x="509" y="230"/>
                    </a:cubicBezTo>
                    <a:cubicBezTo>
                      <a:pt x="506" y="230"/>
                      <a:pt x="505" y="231"/>
                      <a:pt x="501" y="231"/>
                    </a:cubicBezTo>
                    <a:cubicBezTo>
                      <a:pt x="493" y="231"/>
                      <a:pt x="487" y="222"/>
                      <a:pt x="487" y="213"/>
                    </a:cubicBezTo>
                    <a:cubicBezTo>
                      <a:pt x="483" y="212"/>
                      <a:pt x="482" y="199"/>
                      <a:pt x="478" y="199"/>
                    </a:cubicBezTo>
                    <a:cubicBezTo>
                      <a:pt x="475" y="199"/>
                      <a:pt x="472" y="202"/>
                      <a:pt x="469" y="202"/>
                    </a:cubicBezTo>
                    <a:cubicBezTo>
                      <a:pt x="468" y="202"/>
                      <a:pt x="467" y="199"/>
                      <a:pt x="467" y="197"/>
                    </a:cubicBezTo>
                    <a:cubicBezTo>
                      <a:pt x="467" y="181"/>
                      <a:pt x="479" y="180"/>
                      <a:pt x="479" y="163"/>
                    </a:cubicBezTo>
                    <a:cubicBezTo>
                      <a:pt x="479" y="154"/>
                      <a:pt x="472" y="151"/>
                      <a:pt x="468" y="144"/>
                    </a:cubicBezTo>
                    <a:cubicBezTo>
                      <a:pt x="457" y="139"/>
                      <a:pt x="448" y="140"/>
                      <a:pt x="445" y="125"/>
                    </a:cubicBezTo>
                    <a:cubicBezTo>
                      <a:pt x="442" y="125"/>
                      <a:pt x="442" y="125"/>
                      <a:pt x="442" y="125"/>
                    </a:cubicBezTo>
                    <a:cubicBezTo>
                      <a:pt x="438" y="129"/>
                      <a:pt x="438" y="129"/>
                      <a:pt x="438" y="129"/>
                    </a:cubicBezTo>
                    <a:cubicBezTo>
                      <a:pt x="433" y="131"/>
                      <a:pt x="427" y="126"/>
                      <a:pt x="423" y="130"/>
                    </a:cubicBezTo>
                    <a:cubicBezTo>
                      <a:pt x="422" y="132"/>
                      <a:pt x="421" y="133"/>
                      <a:pt x="418" y="135"/>
                    </a:cubicBezTo>
                    <a:cubicBezTo>
                      <a:pt x="415" y="137"/>
                      <a:pt x="401" y="149"/>
                      <a:pt x="394" y="149"/>
                    </a:cubicBezTo>
                    <a:cubicBezTo>
                      <a:pt x="387" y="149"/>
                      <a:pt x="382" y="144"/>
                      <a:pt x="373" y="144"/>
                    </a:cubicBezTo>
                    <a:cubicBezTo>
                      <a:pt x="362" y="144"/>
                      <a:pt x="360" y="152"/>
                      <a:pt x="354" y="155"/>
                    </a:cubicBezTo>
                    <a:cubicBezTo>
                      <a:pt x="353" y="152"/>
                      <a:pt x="352" y="145"/>
                      <a:pt x="349" y="145"/>
                    </a:cubicBezTo>
                    <a:cubicBezTo>
                      <a:pt x="347" y="145"/>
                      <a:pt x="345" y="147"/>
                      <a:pt x="341" y="147"/>
                    </a:cubicBezTo>
                    <a:cubicBezTo>
                      <a:pt x="335" y="147"/>
                      <a:pt x="329" y="147"/>
                      <a:pt x="323" y="147"/>
                    </a:cubicBezTo>
                    <a:cubicBezTo>
                      <a:pt x="313" y="147"/>
                      <a:pt x="309" y="141"/>
                      <a:pt x="302" y="136"/>
                    </a:cubicBezTo>
                    <a:cubicBezTo>
                      <a:pt x="300" y="135"/>
                      <a:pt x="296" y="139"/>
                      <a:pt x="295" y="136"/>
                    </a:cubicBezTo>
                    <a:cubicBezTo>
                      <a:pt x="293" y="132"/>
                      <a:pt x="293" y="129"/>
                      <a:pt x="290" y="127"/>
                    </a:cubicBezTo>
                    <a:cubicBezTo>
                      <a:pt x="283" y="124"/>
                      <a:pt x="279" y="126"/>
                      <a:pt x="273" y="120"/>
                    </a:cubicBezTo>
                    <a:cubicBezTo>
                      <a:pt x="268" y="115"/>
                      <a:pt x="263" y="118"/>
                      <a:pt x="254" y="116"/>
                    </a:cubicBezTo>
                    <a:cubicBezTo>
                      <a:pt x="246" y="114"/>
                      <a:pt x="243" y="108"/>
                      <a:pt x="236" y="106"/>
                    </a:cubicBezTo>
                    <a:cubicBezTo>
                      <a:pt x="234" y="105"/>
                      <a:pt x="229" y="106"/>
                      <a:pt x="228" y="103"/>
                    </a:cubicBezTo>
                    <a:cubicBezTo>
                      <a:pt x="227" y="98"/>
                      <a:pt x="227" y="94"/>
                      <a:pt x="226" y="89"/>
                    </a:cubicBezTo>
                    <a:cubicBezTo>
                      <a:pt x="226" y="85"/>
                      <a:pt x="226" y="85"/>
                      <a:pt x="226" y="85"/>
                    </a:cubicBezTo>
                    <a:cubicBezTo>
                      <a:pt x="231" y="85"/>
                      <a:pt x="236" y="86"/>
                      <a:pt x="236" y="80"/>
                    </a:cubicBezTo>
                    <a:cubicBezTo>
                      <a:pt x="236" y="75"/>
                      <a:pt x="229" y="74"/>
                      <a:pt x="229" y="69"/>
                    </a:cubicBezTo>
                    <a:cubicBezTo>
                      <a:pt x="229" y="57"/>
                      <a:pt x="246" y="59"/>
                      <a:pt x="246" y="47"/>
                    </a:cubicBezTo>
                    <a:cubicBezTo>
                      <a:pt x="246" y="43"/>
                      <a:pt x="236" y="35"/>
                      <a:pt x="232" y="35"/>
                    </a:cubicBezTo>
                    <a:cubicBezTo>
                      <a:pt x="224" y="35"/>
                      <a:pt x="221" y="42"/>
                      <a:pt x="213" y="43"/>
                    </a:cubicBezTo>
                    <a:cubicBezTo>
                      <a:pt x="205" y="40"/>
                      <a:pt x="200" y="40"/>
                      <a:pt x="194" y="34"/>
                    </a:cubicBezTo>
                    <a:cubicBezTo>
                      <a:pt x="191" y="31"/>
                      <a:pt x="193" y="25"/>
                      <a:pt x="188" y="24"/>
                    </a:cubicBezTo>
                    <a:cubicBezTo>
                      <a:pt x="182" y="22"/>
                      <a:pt x="178" y="24"/>
                      <a:pt x="178" y="16"/>
                    </a:cubicBezTo>
                    <a:cubicBezTo>
                      <a:pt x="172" y="15"/>
                      <a:pt x="168" y="15"/>
                      <a:pt x="163" y="15"/>
                    </a:cubicBezTo>
                    <a:cubicBezTo>
                      <a:pt x="154" y="15"/>
                      <a:pt x="150" y="23"/>
                      <a:pt x="140" y="23"/>
                    </a:cubicBezTo>
                    <a:cubicBezTo>
                      <a:pt x="130" y="23"/>
                      <a:pt x="140" y="0"/>
                      <a:pt x="131" y="0"/>
                    </a:cubicBezTo>
                    <a:cubicBezTo>
                      <a:pt x="122" y="0"/>
                      <a:pt x="120" y="10"/>
                      <a:pt x="116" y="10"/>
                    </a:cubicBezTo>
                    <a:cubicBezTo>
                      <a:pt x="115" y="10"/>
                      <a:pt x="114" y="11"/>
                      <a:pt x="113" y="10"/>
                    </a:cubicBezTo>
                    <a:cubicBezTo>
                      <a:pt x="110" y="16"/>
                      <a:pt x="103" y="21"/>
                      <a:pt x="94" y="21"/>
                    </a:cubicBezTo>
                    <a:cubicBezTo>
                      <a:pt x="91" y="21"/>
                      <a:pt x="90" y="16"/>
                      <a:pt x="86" y="16"/>
                    </a:cubicBezTo>
                    <a:cubicBezTo>
                      <a:pt x="83" y="16"/>
                      <a:pt x="73" y="20"/>
                      <a:pt x="72" y="15"/>
                    </a:cubicBezTo>
                    <a:cubicBezTo>
                      <a:pt x="68" y="15"/>
                      <a:pt x="69" y="13"/>
                      <a:pt x="65" y="13"/>
                    </a:cubicBezTo>
                    <a:cubicBezTo>
                      <a:pt x="54" y="13"/>
                      <a:pt x="53" y="24"/>
                      <a:pt x="45" y="32"/>
                    </a:cubicBezTo>
                    <a:cubicBezTo>
                      <a:pt x="42" y="35"/>
                      <a:pt x="37" y="35"/>
                      <a:pt x="33" y="39"/>
                    </a:cubicBezTo>
                    <a:cubicBezTo>
                      <a:pt x="30" y="42"/>
                      <a:pt x="28" y="46"/>
                      <a:pt x="23" y="46"/>
                    </a:cubicBezTo>
                    <a:cubicBezTo>
                      <a:pt x="19" y="46"/>
                      <a:pt x="16" y="42"/>
                      <a:pt x="12" y="42"/>
                    </a:cubicBezTo>
                    <a:cubicBezTo>
                      <a:pt x="11" y="42"/>
                      <a:pt x="11" y="45"/>
                      <a:pt x="10" y="45"/>
                    </a:cubicBezTo>
                    <a:cubicBezTo>
                      <a:pt x="7" y="47"/>
                      <a:pt x="0" y="63"/>
                      <a:pt x="0" y="64"/>
                    </a:cubicBezTo>
                    <a:cubicBezTo>
                      <a:pt x="0" y="65"/>
                      <a:pt x="1" y="67"/>
                      <a:pt x="0" y="68"/>
                    </a:cubicBezTo>
                    <a:cubicBezTo>
                      <a:pt x="1" y="70"/>
                      <a:pt x="0" y="71"/>
                      <a:pt x="1" y="73"/>
                    </a:cubicBezTo>
                    <a:cubicBezTo>
                      <a:pt x="1" y="87"/>
                      <a:pt x="1" y="87"/>
                      <a:pt x="1" y="87"/>
                    </a:cubicBezTo>
                    <a:cubicBezTo>
                      <a:pt x="3" y="91"/>
                      <a:pt x="2" y="94"/>
                      <a:pt x="4" y="98"/>
                    </a:cubicBezTo>
                    <a:cubicBezTo>
                      <a:pt x="5" y="102"/>
                      <a:pt x="14" y="98"/>
                      <a:pt x="14" y="105"/>
                    </a:cubicBezTo>
                    <a:cubicBezTo>
                      <a:pt x="14" y="114"/>
                      <a:pt x="4" y="113"/>
                      <a:pt x="4" y="120"/>
                    </a:cubicBezTo>
                    <a:cubicBezTo>
                      <a:pt x="4" y="126"/>
                      <a:pt x="8" y="126"/>
                      <a:pt x="10" y="128"/>
                    </a:cubicBezTo>
                    <a:cubicBezTo>
                      <a:pt x="17" y="143"/>
                      <a:pt x="32" y="145"/>
                      <a:pt x="32" y="164"/>
                    </a:cubicBezTo>
                    <a:cubicBezTo>
                      <a:pt x="21" y="167"/>
                      <a:pt x="13" y="169"/>
                      <a:pt x="13" y="181"/>
                    </a:cubicBezTo>
                    <a:cubicBezTo>
                      <a:pt x="13" y="184"/>
                      <a:pt x="15" y="187"/>
                      <a:pt x="15" y="189"/>
                    </a:cubicBezTo>
                    <a:cubicBezTo>
                      <a:pt x="30" y="188"/>
                      <a:pt x="30" y="188"/>
                      <a:pt x="30" y="188"/>
                    </a:cubicBezTo>
                    <a:cubicBezTo>
                      <a:pt x="31" y="187"/>
                      <a:pt x="33" y="186"/>
                      <a:pt x="34" y="185"/>
                    </a:cubicBezTo>
                    <a:cubicBezTo>
                      <a:pt x="46" y="188"/>
                      <a:pt x="46" y="188"/>
                      <a:pt x="46" y="188"/>
                    </a:cubicBezTo>
                    <a:cubicBezTo>
                      <a:pt x="50" y="188"/>
                      <a:pt x="52" y="184"/>
                      <a:pt x="57" y="184"/>
                    </a:cubicBezTo>
                    <a:cubicBezTo>
                      <a:pt x="62" y="184"/>
                      <a:pt x="65" y="184"/>
                      <a:pt x="70" y="185"/>
                    </a:cubicBezTo>
                    <a:cubicBezTo>
                      <a:pt x="75" y="187"/>
                      <a:pt x="78" y="197"/>
                      <a:pt x="82" y="203"/>
                    </a:cubicBezTo>
                    <a:cubicBezTo>
                      <a:pt x="86" y="209"/>
                      <a:pt x="99" y="218"/>
                      <a:pt x="108" y="218"/>
                    </a:cubicBezTo>
                    <a:cubicBezTo>
                      <a:pt x="111" y="218"/>
                      <a:pt x="114" y="218"/>
                      <a:pt x="118" y="219"/>
                    </a:cubicBezTo>
                    <a:cubicBezTo>
                      <a:pt x="116" y="221"/>
                      <a:pt x="116" y="225"/>
                      <a:pt x="112" y="225"/>
                    </a:cubicBezTo>
                    <a:cubicBezTo>
                      <a:pt x="108" y="227"/>
                      <a:pt x="105" y="225"/>
                      <a:pt x="101" y="227"/>
                    </a:cubicBezTo>
                    <a:cubicBezTo>
                      <a:pt x="108" y="234"/>
                      <a:pt x="113" y="248"/>
                      <a:pt x="127" y="248"/>
                    </a:cubicBezTo>
                    <a:cubicBezTo>
                      <a:pt x="138" y="248"/>
                      <a:pt x="139" y="233"/>
                      <a:pt x="144" y="227"/>
                    </a:cubicBezTo>
                    <a:cubicBezTo>
                      <a:pt x="148" y="227"/>
                      <a:pt x="148" y="227"/>
                      <a:pt x="148" y="227"/>
                    </a:cubicBezTo>
                    <a:cubicBezTo>
                      <a:pt x="148" y="229"/>
                      <a:pt x="145" y="232"/>
                      <a:pt x="145" y="233"/>
                    </a:cubicBezTo>
                    <a:cubicBezTo>
                      <a:pt x="145" y="239"/>
                      <a:pt x="150" y="244"/>
                      <a:pt x="150" y="251"/>
                    </a:cubicBezTo>
                    <a:cubicBezTo>
                      <a:pt x="150" y="257"/>
                      <a:pt x="147" y="258"/>
                      <a:pt x="147" y="264"/>
                    </a:cubicBezTo>
                    <a:lnTo>
                      <a:pt x="149" y="265"/>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6" name="Google Shape;866;p32"/>
              <p:cNvSpPr/>
              <p:nvPr/>
            </p:nvSpPr>
            <p:spPr>
              <a:xfrm>
                <a:off x="5975350" y="2781300"/>
                <a:ext cx="177800" cy="192088"/>
              </a:xfrm>
              <a:custGeom>
                <a:rect b="b" l="l" r="r" t="t"/>
                <a:pathLst>
                  <a:path extrusionOk="0" h="144" w="133">
                    <a:moveTo>
                      <a:pt x="59" y="74"/>
                    </a:moveTo>
                    <a:cubicBezTo>
                      <a:pt x="58" y="74"/>
                      <a:pt x="59" y="72"/>
                      <a:pt x="58" y="70"/>
                    </a:cubicBezTo>
                    <a:cubicBezTo>
                      <a:pt x="57" y="69"/>
                      <a:pt x="52" y="69"/>
                      <a:pt x="51" y="68"/>
                    </a:cubicBezTo>
                    <a:cubicBezTo>
                      <a:pt x="49" y="67"/>
                      <a:pt x="45" y="56"/>
                      <a:pt x="45" y="53"/>
                    </a:cubicBezTo>
                    <a:cubicBezTo>
                      <a:pt x="41" y="43"/>
                      <a:pt x="31" y="44"/>
                      <a:pt x="28" y="38"/>
                    </a:cubicBezTo>
                    <a:cubicBezTo>
                      <a:pt x="26" y="33"/>
                      <a:pt x="24" y="30"/>
                      <a:pt x="22" y="25"/>
                    </a:cubicBezTo>
                    <a:cubicBezTo>
                      <a:pt x="20" y="21"/>
                      <a:pt x="15" y="22"/>
                      <a:pt x="11" y="21"/>
                    </a:cubicBezTo>
                    <a:cubicBezTo>
                      <a:pt x="8" y="20"/>
                      <a:pt x="1" y="8"/>
                      <a:pt x="0" y="3"/>
                    </a:cubicBezTo>
                    <a:cubicBezTo>
                      <a:pt x="0" y="0"/>
                      <a:pt x="0" y="0"/>
                      <a:pt x="0" y="0"/>
                    </a:cubicBezTo>
                    <a:cubicBezTo>
                      <a:pt x="0" y="0"/>
                      <a:pt x="1" y="0"/>
                      <a:pt x="2" y="0"/>
                    </a:cubicBezTo>
                    <a:cubicBezTo>
                      <a:pt x="7" y="0"/>
                      <a:pt x="8" y="2"/>
                      <a:pt x="11" y="4"/>
                    </a:cubicBezTo>
                    <a:cubicBezTo>
                      <a:pt x="26" y="4"/>
                      <a:pt x="26" y="4"/>
                      <a:pt x="26" y="4"/>
                    </a:cubicBezTo>
                    <a:cubicBezTo>
                      <a:pt x="35" y="7"/>
                      <a:pt x="38" y="13"/>
                      <a:pt x="42" y="20"/>
                    </a:cubicBezTo>
                    <a:cubicBezTo>
                      <a:pt x="43" y="23"/>
                      <a:pt x="45" y="22"/>
                      <a:pt x="47" y="23"/>
                    </a:cubicBezTo>
                    <a:cubicBezTo>
                      <a:pt x="53" y="25"/>
                      <a:pt x="56" y="30"/>
                      <a:pt x="61" y="35"/>
                    </a:cubicBezTo>
                    <a:cubicBezTo>
                      <a:pt x="69" y="43"/>
                      <a:pt x="74" y="49"/>
                      <a:pt x="86" y="53"/>
                    </a:cubicBezTo>
                    <a:cubicBezTo>
                      <a:pt x="93" y="55"/>
                      <a:pt x="101" y="57"/>
                      <a:pt x="101" y="64"/>
                    </a:cubicBezTo>
                    <a:cubicBezTo>
                      <a:pt x="101" y="64"/>
                      <a:pt x="100" y="65"/>
                      <a:pt x="100" y="66"/>
                    </a:cubicBezTo>
                    <a:cubicBezTo>
                      <a:pt x="101" y="66"/>
                      <a:pt x="102" y="66"/>
                      <a:pt x="103" y="66"/>
                    </a:cubicBezTo>
                    <a:cubicBezTo>
                      <a:pt x="105" y="66"/>
                      <a:pt x="106" y="68"/>
                      <a:pt x="107" y="70"/>
                    </a:cubicBezTo>
                    <a:cubicBezTo>
                      <a:pt x="105" y="74"/>
                      <a:pt x="105" y="74"/>
                      <a:pt x="105" y="74"/>
                    </a:cubicBezTo>
                    <a:cubicBezTo>
                      <a:pt x="105" y="80"/>
                      <a:pt x="109" y="81"/>
                      <a:pt x="114" y="81"/>
                    </a:cubicBezTo>
                    <a:cubicBezTo>
                      <a:pt x="114" y="91"/>
                      <a:pt x="119" y="93"/>
                      <a:pt x="124" y="98"/>
                    </a:cubicBezTo>
                    <a:cubicBezTo>
                      <a:pt x="127" y="101"/>
                      <a:pt x="133" y="102"/>
                      <a:pt x="133" y="106"/>
                    </a:cubicBezTo>
                    <a:cubicBezTo>
                      <a:pt x="133" y="112"/>
                      <a:pt x="133" y="116"/>
                      <a:pt x="133" y="125"/>
                    </a:cubicBezTo>
                    <a:cubicBezTo>
                      <a:pt x="128" y="127"/>
                      <a:pt x="131" y="133"/>
                      <a:pt x="131" y="138"/>
                    </a:cubicBezTo>
                    <a:cubicBezTo>
                      <a:pt x="131" y="143"/>
                      <a:pt x="122" y="144"/>
                      <a:pt x="119" y="144"/>
                    </a:cubicBezTo>
                    <a:cubicBezTo>
                      <a:pt x="116" y="144"/>
                      <a:pt x="109" y="132"/>
                      <a:pt x="108" y="132"/>
                    </a:cubicBezTo>
                    <a:cubicBezTo>
                      <a:pt x="100" y="124"/>
                      <a:pt x="92" y="120"/>
                      <a:pt x="84" y="112"/>
                    </a:cubicBezTo>
                    <a:cubicBezTo>
                      <a:pt x="75" y="103"/>
                      <a:pt x="71" y="95"/>
                      <a:pt x="67" y="85"/>
                    </a:cubicBezTo>
                    <a:cubicBezTo>
                      <a:pt x="66" y="83"/>
                      <a:pt x="60" y="74"/>
                      <a:pt x="59" y="7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7" name="Google Shape;867;p32"/>
              <p:cNvSpPr/>
              <p:nvPr/>
            </p:nvSpPr>
            <p:spPr>
              <a:xfrm>
                <a:off x="6203950" y="2757488"/>
                <a:ext cx="169863" cy="188913"/>
              </a:xfrm>
              <a:custGeom>
                <a:rect b="b" l="l" r="r" t="t"/>
                <a:pathLst>
                  <a:path extrusionOk="0" h="141" w="127">
                    <a:moveTo>
                      <a:pt x="37" y="130"/>
                    </a:moveTo>
                    <a:cubicBezTo>
                      <a:pt x="36" y="130"/>
                      <a:pt x="36" y="125"/>
                      <a:pt x="36" y="124"/>
                    </a:cubicBezTo>
                    <a:cubicBezTo>
                      <a:pt x="32" y="123"/>
                      <a:pt x="30" y="126"/>
                      <a:pt x="27" y="126"/>
                    </a:cubicBezTo>
                    <a:cubicBezTo>
                      <a:pt x="10" y="126"/>
                      <a:pt x="17" y="110"/>
                      <a:pt x="11" y="102"/>
                    </a:cubicBezTo>
                    <a:cubicBezTo>
                      <a:pt x="11" y="101"/>
                      <a:pt x="12" y="100"/>
                      <a:pt x="12" y="99"/>
                    </a:cubicBezTo>
                    <a:cubicBezTo>
                      <a:pt x="11" y="97"/>
                      <a:pt x="8" y="97"/>
                      <a:pt x="6" y="97"/>
                    </a:cubicBezTo>
                    <a:cubicBezTo>
                      <a:pt x="4" y="96"/>
                      <a:pt x="0" y="80"/>
                      <a:pt x="0" y="78"/>
                    </a:cubicBezTo>
                    <a:cubicBezTo>
                      <a:pt x="0" y="71"/>
                      <a:pt x="9" y="74"/>
                      <a:pt x="15" y="74"/>
                    </a:cubicBezTo>
                    <a:cubicBezTo>
                      <a:pt x="29" y="74"/>
                      <a:pt x="27" y="60"/>
                      <a:pt x="33" y="54"/>
                    </a:cubicBezTo>
                    <a:cubicBezTo>
                      <a:pt x="36" y="51"/>
                      <a:pt x="41" y="51"/>
                      <a:pt x="45" y="50"/>
                    </a:cubicBezTo>
                    <a:cubicBezTo>
                      <a:pt x="52" y="49"/>
                      <a:pt x="52" y="44"/>
                      <a:pt x="56" y="41"/>
                    </a:cubicBezTo>
                    <a:cubicBezTo>
                      <a:pt x="54" y="39"/>
                      <a:pt x="59" y="35"/>
                      <a:pt x="59" y="35"/>
                    </a:cubicBezTo>
                    <a:cubicBezTo>
                      <a:pt x="61" y="34"/>
                      <a:pt x="61" y="33"/>
                      <a:pt x="63" y="32"/>
                    </a:cubicBezTo>
                    <a:cubicBezTo>
                      <a:pt x="64" y="32"/>
                      <a:pt x="65" y="30"/>
                      <a:pt x="66" y="29"/>
                    </a:cubicBezTo>
                    <a:cubicBezTo>
                      <a:pt x="70" y="25"/>
                      <a:pt x="80" y="27"/>
                      <a:pt x="82" y="23"/>
                    </a:cubicBezTo>
                    <a:cubicBezTo>
                      <a:pt x="85" y="16"/>
                      <a:pt x="95" y="0"/>
                      <a:pt x="102" y="0"/>
                    </a:cubicBezTo>
                    <a:cubicBezTo>
                      <a:pt x="109" y="0"/>
                      <a:pt x="109" y="4"/>
                      <a:pt x="109" y="11"/>
                    </a:cubicBezTo>
                    <a:cubicBezTo>
                      <a:pt x="109" y="20"/>
                      <a:pt x="127" y="15"/>
                      <a:pt x="127" y="23"/>
                    </a:cubicBezTo>
                    <a:cubicBezTo>
                      <a:pt x="127" y="27"/>
                      <a:pt x="117" y="25"/>
                      <a:pt x="117" y="29"/>
                    </a:cubicBezTo>
                    <a:cubicBezTo>
                      <a:pt x="117" y="30"/>
                      <a:pt x="118" y="31"/>
                      <a:pt x="119" y="31"/>
                    </a:cubicBezTo>
                    <a:cubicBezTo>
                      <a:pt x="118" y="32"/>
                      <a:pt x="106" y="37"/>
                      <a:pt x="106" y="37"/>
                    </a:cubicBezTo>
                    <a:cubicBezTo>
                      <a:pt x="107" y="38"/>
                      <a:pt x="108" y="40"/>
                      <a:pt x="108" y="41"/>
                    </a:cubicBezTo>
                    <a:cubicBezTo>
                      <a:pt x="107" y="42"/>
                      <a:pt x="105" y="43"/>
                      <a:pt x="105" y="44"/>
                    </a:cubicBezTo>
                    <a:cubicBezTo>
                      <a:pt x="105" y="51"/>
                      <a:pt x="117" y="73"/>
                      <a:pt x="125" y="73"/>
                    </a:cubicBezTo>
                    <a:cubicBezTo>
                      <a:pt x="124" y="79"/>
                      <a:pt x="120" y="77"/>
                      <a:pt x="115" y="77"/>
                    </a:cubicBezTo>
                    <a:cubicBezTo>
                      <a:pt x="114" y="77"/>
                      <a:pt x="112" y="78"/>
                      <a:pt x="111" y="78"/>
                    </a:cubicBezTo>
                    <a:cubicBezTo>
                      <a:pt x="109" y="83"/>
                      <a:pt x="109" y="83"/>
                      <a:pt x="109" y="83"/>
                    </a:cubicBezTo>
                    <a:cubicBezTo>
                      <a:pt x="106" y="92"/>
                      <a:pt x="103" y="95"/>
                      <a:pt x="103" y="102"/>
                    </a:cubicBezTo>
                    <a:cubicBezTo>
                      <a:pt x="98" y="103"/>
                      <a:pt x="93" y="110"/>
                      <a:pt x="93" y="113"/>
                    </a:cubicBezTo>
                    <a:cubicBezTo>
                      <a:pt x="93" y="116"/>
                      <a:pt x="95" y="117"/>
                      <a:pt x="95" y="119"/>
                    </a:cubicBezTo>
                    <a:cubicBezTo>
                      <a:pt x="95" y="122"/>
                      <a:pt x="90" y="129"/>
                      <a:pt x="90" y="134"/>
                    </a:cubicBezTo>
                    <a:cubicBezTo>
                      <a:pt x="83" y="135"/>
                      <a:pt x="82" y="141"/>
                      <a:pt x="76" y="141"/>
                    </a:cubicBezTo>
                    <a:cubicBezTo>
                      <a:pt x="72" y="141"/>
                      <a:pt x="71" y="137"/>
                      <a:pt x="71" y="135"/>
                    </a:cubicBezTo>
                    <a:cubicBezTo>
                      <a:pt x="64" y="133"/>
                      <a:pt x="59" y="128"/>
                      <a:pt x="51" y="128"/>
                    </a:cubicBezTo>
                    <a:cubicBezTo>
                      <a:pt x="48" y="128"/>
                      <a:pt x="45" y="132"/>
                      <a:pt x="40" y="132"/>
                    </a:cubicBezTo>
                    <a:cubicBezTo>
                      <a:pt x="39" y="132"/>
                      <a:pt x="38" y="130"/>
                      <a:pt x="37" y="13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8" name="Google Shape;868;p32"/>
              <p:cNvSpPr/>
              <p:nvPr/>
            </p:nvSpPr>
            <p:spPr>
              <a:xfrm>
                <a:off x="6367463" y="2847975"/>
                <a:ext cx="106363" cy="123825"/>
              </a:xfrm>
              <a:custGeom>
                <a:rect b="b" l="l" r="r" t="t"/>
                <a:pathLst>
                  <a:path extrusionOk="0" h="93" w="79">
                    <a:moveTo>
                      <a:pt x="31" y="34"/>
                    </a:moveTo>
                    <a:cubicBezTo>
                      <a:pt x="30" y="36"/>
                      <a:pt x="29" y="38"/>
                      <a:pt x="27" y="38"/>
                    </a:cubicBezTo>
                    <a:cubicBezTo>
                      <a:pt x="20" y="38"/>
                      <a:pt x="17" y="30"/>
                      <a:pt x="17" y="24"/>
                    </a:cubicBezTo>
                    <a:cubicBezTo>
                      <a:pt x="17" y="15"/>
                      <a:pt x="24" y="16"/>
                      <a:pt x="32" y="16"/>
                    </a:cubicBezTo>
                    <a:cubicBezTo>
                      <a:pt x="39" y="16"/>
                      <a:pt x="42" y="15"/>
                      <a:pt x="49" y="15"/>
                    </a:cubicBezTo>
                    <a:cubicBezTo>
                      <a:pt x="54" y="15"/>
                      <a:pt x="58" y="18"/>
                      <a:pt x="64" y="18"/>
                    </a:cubicBezTo>
                    <a:cubicBezTo>
                      <a:pt x="73" y="18"/>
                      <a:pt x="76" y="10"/>
                      <a:pt x="77" y="4"/>
                    </a:cubicBezTo>
                    <a:cubicBezTo>
                      <a:pt x="79" y="4"/>
                      <a:pt x="79" y="1"/>
                      <a:pt x="79" y="0"/>
                    </a:cubicBezTo>
                    <a:cubicBezTo>
                      <a:pt x="77" y="0"/>
                      <a:pt x="77" y="0"/>
                      <a:pt x="77" y="0"/>
                    </a:cubicBezTo>
                    <a:cubicBezTo>
                      <a:pt x="72" y="4"/>
                      <a:pt x="65" y="8"/>
                      <a:pt x="63" y="10"/>
                    </a:cubicBezTo>
                    <a:cubicBezTo>
                      <a:pt x="59" y="10"/>
                      <a:pt x="59" y="10"/>
                      <a:pt x="59" y="10"/>
                    </a:cubicBezTo>
                    <a:cubicBezTo>
                      <a:pt x="28" y="5"/>
                      <a:pt x="28" y="5"/>
                      <a:pt x="28" y="5"/>
                    </a:cubicBezTo>
                    <a:cubicBezTo>
                      <a:pt x="17" y="5"/>
                      <a:pt x="12" y="20"/>
                      <a:pt x="12" y="30"/>
                    </a:cubicBezTo>
                    <a:cubicBezTo>
                      <a:pt x="12" y="33"/>
                      <a:pt x="8" y="35"/>
                      <a:pt x="8" y="37"/>
                    </a:cubicBezTo>
                    <a:cubicBezTo>
                      <a:pt x="4" y="47"/>
                      <a:pt x="0" y="51"/>
                      <a:pt x="0" y="61"/>
                    </a:cubicBezTo>
                    <a:cubicBezTo>
                      <a:pt x="0" y="66"/>
                      <a:pt x="6" y="66"/>
                      <a:pt x="8" y="66"/>
                    </a:cubicBezTo>
                    <a:cubicBezTo>
                      <a:pt x="8" y="73"/>
                      <a:pt x="8" y="83"/>
                      <a:pt x="8" y="87"/>
                    </a:cubicBezTo>
                    <a:cubicBezTo>
                      <a:pt x="8" y="90"/>
                      <a:pt x="12" y="93"/>
                      <a:pt x="16" y="93"/>
                    </a:cubicBezTo>
                    <a:cubicBezTo>
                      <a:pt x="20" y="93"/>
                      <a:pt x="22" y="78"/>
                      <a:pt x="22" y="76"/>
                    </a:cubicBezTo>
                    <a:cubicBezTo>
                      <a:pt x="22" y="70"/>
                      <a:pt x="18" y="67"/>
                      <a:pt x="18" y="61"/>
                    </a:cubicBezTo>
                    <a:cubicBezTo>
                      <a:pt x="18" y="58"/>
                      <a:pt x="22" y="56"/>
                      <a:pt x="25" y="56"/>
                    </a:cubicBezTo>
                    <a:cubicBezTo>
                      <a:pt x="26" y="56"/>
                      <a:pt x="27" y="56"/>
                      <a:pt x="28" y="56"/>
                    </a:cubicBezTo>
                    <a:cubicBezTo>
                      <a:pt x="27" y="65"/>
                      <a:pt x="27" y="65"/>
                      <a:pt x="27" y="65"/>
                    </a:cubicBezTo>
                    <a:cubicBezTo>
                      <a:pt x="27" y="71"/>
                      <a:pt x="34" y="73"/>
                      <a:pt x="34" y="79"/>
                    </a:cubicBezTo>
                    <a:cubicBezTo>
                      <a:pt x="34" y="80"/>
                      <a:pt x="34" y="81"/>
                      <a:pt x="34" y="83"/>
                    </a:cubicBezTo>
                    <a:cubicBezTo>
                      <a:pt x="39" y="83"/>
                      <a:pt x="39" y="83"/>
                      <a:pt x="39" y="83"/>
                    </a:cubicBezTo>
                    <a:cubicBezTo>
                      <a:pt x="39" y="78"/>
                      <a:pt x="49" y="78"/>
                      <a:pt x="49" y="73"/>
                    </a:cubicBezTo>
                    <a:cubicBezTo>
                      <a:pt x="47" y="73"/>
                      <a:pt x="43" y="68"/>
                      <a:pt x="43" y="65"/>
                    </a:cubicBezTo>
                    <a:cubicBezTo>
                      <a:pt x="43" y="65"/>
                      <a:pt x="44" y="64"/>
                      <a:pt x="45" y="63"/>
                    </a:cubicBezTo>
                    <a:cubicBezTo>
                      <a:pt x="42" y="61"/>
                      <a:pt x="34" y="46"/>
                      <a:pt x="34" y="44"/>
                    </a:cubicBezTo>
                    <a:cubicBezTo>
                      <a:pt x="46" y="44"/>
                      <a:pt x="47" y="35"/>
                      <a:pt x="57" y="31"/>
                    </a:cubicBezTo>
                    <a:cubicBezTo>
                      <a:pt x="57" y="28"/>
                      <a:pt x="57" y="28"/>
                      <a:pt x="57" y="28"/>
                    </a:cubicBezTo>
                    <a:cubicBezTo>
                      <a:pt x="54" y="27"/>
                      <a:pt x="31" y="35"/>
                      <a:pt x="31" y="36"/>
                    </a:cubicBezTo>
                    <a:lnTo>
                      <a:pt x="31" y="3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69" name="Google Shape;869;p32"/>
              <p:cNvSpPr/>
              <p:nvPr/>
            </p:nvSpPr>
            <p:spPr>
              <a:xfrm>
                <a:off x="6145213" y="2973388"/>
                <a:ext cx="171450" cy="49213"/>
              </a:xfrm>
              <a:custGeom>
                <a:rect b="b" l="l" r="r" t="t"/>
                <a:pathLst>
                  <a:path extrusionOk="0" h="37" w="128">
                    <a:moveTo>
                      <a:pt x="123" y="36"/>
                    </a:moveTo>
                    <a:cubicBezTo>
                      <a:pt x="119" y="36"/>
                      <a:pt x="119" y="33"/>
                      <a:pt x="114" y="33"/>
                    </a:cubicBezTo>
                    <a:cubicBezTo>
                      <a:pt x="113" y="33"/>
                      <a:pt x="114" y="36"/>
                      <a:pt x="114" y="37"/>
                    </a:cubicBezTo>
                    <a:cubicBezTo>
                      <a:pt x="100" y="32"/>
                      <a:pt x="85" y="31"/>
                      <a:pt x="67" y="31"/>
                    </a:cubicBezTo>
                    <a:cubicBezTo>
                      <a:pt x="62" y="31"/>
                      <a:pt x="61" y="25"/>
                      <a:pt x="56" y="25"/>
                    </a:cubicBezTo>
                    <a:cubicBezTo>
                      <a:pt x="48" y="25"/>
                      <a:pt x="41" y="25"/>
                      <a:pt x="32" y="22"/>
                    </a:cubicBezTo>
                    <a:cubicBezTo>
                      <a:pt x="25" y="20"/>
                      <a:pt x="19" y="24"/>
                      <a:pt x="14" y="20"/>
                    </a:cubicBezTo>
                    <a:cubicBezTo>
                      <a:pt x="10" y="15"/>
                      <a:pt x="7" y="10"/>
                      <a:pt x="0" y="10"/>
                    </a:cubicBezTo>
                    <a:cubicBezTo>
                      <a:pt x="0" y="9"/>
                      <a:pt x="8" y="1"/>
                      <a:pt x="11" y="1"/>
                    </a:cubicBezTo>
                    <a:cubicBezTo>
                      <a:pt x="12" y="1"/>
                      <a:pt x="13" y="3"/>
                      <a:pt x="14" y="3"/>
                    </a:cubicBezTo>
                    <a:cubicBezTo>
                      <a:pt x="17" y="3"/>
                      <a:pt x="19" y="0"/>
                      <a:pt x="22" y="0"/>
                    </a:cubicBezTo>
                    <a:cubicBezTo>
                      <a:pt x="35" y="0"/>
                      <a:pt x="41" y="14"/>
                      <a:pt x="55" y="14"/>
                    </a:cubicBezTo>
                    <a:cubicBezTo>
                      <a:pt x="62" y="14"/>
                      <a:pt x="63" y="7"/>
                      <a:pt x="68" y="7"/>
                    </a:cubicBezTo>
                    <a:cubicBezTo>
                      <a:pt x="77" y="7"/>
                      <a:pt x="80" y="15"/>
                      <a:pt x="88" y="15"/>
                    </a:cubicBezTo>
                    <a:cubicBezTo>
                      <a:pt x="101" y="14"/>
                      <a:pt x="101" y="14"/>
                      <a:pt x="101" y="14"/>
                    </a:cubicBezTo>
                    <a:cubicBezTo>
                      <a:pt x="105" y="14"/>
                      <a:pt x="105" y="14"/>
                      <a:pt x="105" y="14"/>
                    </a:cubicBezTo>
                    <a:cubicBezTo>
                      <a:pt x="104" y="16"/>
                      <a:pt x="89" y="17"/>
                      <a:pt x="89" y="17"/>
                    </a:cubicBezTo>
                    <a:cubicBezTo>
                      <a:pt x="93" y="22"/>
                      <a:pt x="99" y="22"/>
                      <a:pt x="107" y="22"/>
                    </a:cubicBezTo>
                    <a:cubicBezTo>
                      <a:pt x="110" y="22"/>
                      <a:pt x="110" y="26"/>
                      <a:pt x="111" y="26"/>
                    </a:cubicBezTo>
                    <a:cubicBezTo>
                      <a:pt x="114" y="30"/>
                      <a:pt x="117" y="26"/>
                      <a:pt x="121" y="27"/>
                    </a:cubicBezTo>
                    <a:cubicBezTo>
                      <a:pt x="125" y="29"/>
                      <a:pt x="125" y="30"/>
                      <a:pt x="128" y="31"/>
                    </a:cubicBezTo>
                    <a:cubicBezTo>
                      <a:pt x="127" y="33"/>
                      <a:pt x="124" y="36"/>
                      <a:pt x="123" y="3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0" name="Google Shape;870;p32"/>
              <p:cNvSpPr/>
              <p:nvPr/>
            </p:nvSpPr>
            <p:spPr>
              <a:xfrm>
                <a:off x="6386513" y="3013075"/>
                <a:ext cx="52388" cy="12700"/>
              </a:xfrm>
              <a:custGeom>
                <a:rect b="b" l="l" r="r" t="t"/>
                <a:pathLst>
                  <a:path extrusionOk="0" h="9" w="39">
                    <a:moveTo>
                      <a:pt x="26" y="9"/>
                    </a:moveTo>
                    <a:cubicBezTo>
                      <a:pt x="20" y="9"/>
                      <a:pt x="13" y="9"/>
                      <a:pt x="10" y="9"/>
                    </a:cubicBezTo>
                    <a:cubicBezTo>
                      <a:pt x="7" y="9"/>
                      <a:pt x="0" y="9"/>
                      <a:pt x="0" y="4"/>
                    </a:cubicBezTo>
                    <a:cubicBezTo>
                      <a:pt x="0" y="1"/>
                      <a:pt x="5" y="1"/>
                      <a:pt x="8" y="1"/>
                    </a:cubicBezTo>
                    <a:cubicBezTo>
                      <a:pt x="16" y="1"/>
                      <a:pt x="19" y="4"/>
                      <a:pt x="26" y="4"/>
                    </a:cubicBezTo>
                    <a:cubicBezTo>
                      <a:pt x="32" y="4"/>
                      <a:pt x="35" y="2"/>
                      <a:pt x="39" y="0"/>
                    </a:cubicBezTo>
                    <a:cubicBezTo>
                      <a:pt x="35" y="6"/>
                      <a:pt x="32" y="7"/>
                      <a:pt x="26" y="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1" name="Google Shape;871;p32"/>
              <p:cNvSpPr/>
              <p:nvPr/>
            </p:nvSpPr>
            <p:spPr>
              <a:xfrm>
                <a:off x="6335713" y="3016250"/>
                <a:ext cx="36513" cy="12700"/>
              </a:xfrm>
              <a:custGeom>
                <a:rect b="b" l="l" r="r" t="t"/>
                <a:pathLst>
                  <a:path extrusionOk="0" h="9" w="27">
                    <a:moveTo>
                      <a:pt x="27" y="6"/>
                    </a:moveTo>
                    <a:cubicBezTo>
                      <a:pt x="23" y="6"/>
                      <a:pt x="23" y="6"/>
                      <a:pt x="23" y="6"/>
                    </a:cubicBezTo>
                    <a:cubicBezTo>
                      <a:pt x="19" y="5"/>
                      <a:pt x="19" y="5"/>
                      <a:pt x="19" y="5"/>
                    </a:cubicBezTo>
                    <a:cubicBezTo>
                      <a:pt x="15" y="6"/>
                      <a:pt x="13" y="9"/>
                      <a:pt x="9" y="9"/>
                    </a:cubicBezTo>
                    <a:cubicBezTo>
                      <a:pt x="5" y="9"/>
                      <a:pt x="0" y="8"/>
                      <a:pt x="0" y="6"/>
                    </a:cubicBezTo>
                    <a:cubicBezTo>
                      <a:pt x="0" y="1"/>
                      <a:pt x="3" y="1"/>
                      <a:pt x="7" y="1"/>
                    </a:cubicBezTo>
                    <a:cubicBezTo>
                      <a:pt x="11" y="1"/>
                      <a:pt x="13" y="2"/>
                      <a:pt x="16" y="3"/>
                    </a:cubicBezTo>
                    <a:cubicBezTo>
                      <a:pt x="16" y="2"/>
                      <a:pt x="16" y="1"/>
                      <a:pt x="16" y="0"/>
                    </a:cubicBezTo>
                    <a:cubicBezTo>
                      <a:pt x="27" y="0"/>
                      <a:pt x="27" y="0"/>
                      <a:pt x="27" y="0"/>
                    </a:cubicBezTo>
                    <a:cubicBezTo>
                      <a:pt x="27" y="3"/>
                      <a:pt x="26" y="5"/>
                      <a:pt x="27"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2" name="Google Shape;872;p32"/>
              <p:cNvSpPr/>
              <p:nvPr/>
            </p:nvSpPr>
            <p:spPr>
              <a:xfrm>
                <a:off x="6373813" y="3030538"/>
                <a:ext cx="26988" cy="19050"/>
              </a:xfrm>
              <a:custGeom>
                <a:rect b="b" l="l" r="r" t="t"/>
                <a:pathLst>
                  <a:path extrusionOk="0" h="14" w="20">
                    <a:moveTo>
                      <a:pt x="15" y="14"/>
                    </a:moveTo>
                    <a:cubicBezTo>
                      <a:pt x="12" y="14"/>
                      <a:pt x="12" y="10"/>
                      <a:pt x="12" y="9"/>
                    </a:cubicBezTo>
                    <a:cubicBezTo>
                      <a:pt x="8" y="9"/>
                      <a:pt x="0" y="8"/>
                      <a:pt x="0" y="4"/>
                    </a:cubicBezTo>
                    <a:cubicBezTo>
                      <a:pt x="0" y="0"/>
                      <a:pt x="6" y="1"/>
                      <a:pt x="9" y="1"/>
                    </a:cubicBezTo>
                    <a:cubicBezTo>
                      <a:pt x="10" y="1"/>
                      <a:pt x="12" y="1"/>
                      <a:pt x="13" y="1"/>
                    </a:cubicBezTo>
                    <a:cubicBezTo>
                      <a:pt x="13" y="7"/>
                      <a:pt x="20" y="6"/>
                      <a:pt x="20" y="11"/>
                    </a:cubicBezTo>
                    <a:cubicBezTo>
                      <a:pt x="20" y="13"/>
                      <a:pt x="18" y="14"/>
                      <a:pt x="16" y="14"/>
                    </a:cubicBezTo>
                    <a:cubicBezTo>
                      <a:pt x="16" y="14"/>
                      <a:pt x="15" y="14"/>
                      <a:pt x="15" y="1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3" name="Google Shape;873;p32"/>
              <p:cNvSpPr/>
              <p:nvPr/>
            </p:nvSpPr>
            <p:spPr>
              <a:xfrm>
                <a:off x="6323013" y="3014663"/>
                <a:ext cx="11113" cy="11113"/>
              </a:xfrm>
              <a:custGeom>
                <a:rect b="b" l="l" r="r" t="t"/>
                <a:pathLst>
                  <a:path extrusionOk="0" h="8" w="8">
                    <a:moveTo>
                      <a:pt x="0" y="0"/>
                    </a:moveTo>
                    <a:cubicBezTo>
                      <a:pt x="1" y="0"/>
                      <a:pt x="2" y="0"/>
                      <a:pt x="4" y="0"/>
                    </a:cubicBezTo>
                    <a:cubicBezTo>
                      <a:pt x="6" y="0"/>
                      <a:pt x="6" y="2"/>
                      <a:pt x="8" y="3"/>
                    </a:cubicBezTo>
                    <a:cubicBezTo>
                      <a:pt x="7" y="6"/>
                      <a:pt x="5" y="8"/>
                      <a:pt x="3" y="8"/>
                    </a:cubicBezTo>
                    <a:cubicBezTo>
                      <a:pt x="2" y="8"/>
                      <a:pt x="0" y="6"/>
                      <a:pt x="0" y="5"/>
                    </a:cubicBezTo>
                    <a:cubicBezTo>
                      <a:pt x="0" y="3"/>
                      <a:pt x="0" y="2"/>
                      <a:pt x="0"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4" name="Google Shape;874;p32"/>
              <p:cNvSpPr/>
              <p:nvPr/>
            </p:nvSpPr>
            <p:spPr>
              <a:xfrm>
                <a:off x="6448425" y="3016250"/>
                <a:ext cx="58738" cy="34925"/>
              </a:xfrm>
              <a:custGeom>
                <a:rect b="b" l="l" r="r" t="t"/>
                <a:pathLst>
                  <a:path extrusionOk="0" h="26" w="45">
                    <a:moveTo>
                      <a:pt x="19" y="13"/>
                    </a:moveTo>
                    <a:cubicBezTo>
                      <a:pt x="16" y="13"/>
                      <a:pt x="19" y="17"/>
                      <a:pt x="17" y="19"/>
                    </a:cubicBezTo>
                    <a:cubicBezTo>
                      <a:pt x="15" y="21"/>
                      <a:pt x="8" y="26"/>
                      <a:pt x="3" y="26"/>
                    </a:cubicBezTo>
                    <a:cubicBezTo>
                      <a:pt x="1" y="26"/>
                      <a:pt x="0" y="24"/>
                      <a:pt x="0" y="22"/>
                    </a:cubicBezTo>
                    <a:cubicBezTo>
                      <a:pt x="0" y="12"/>
                      <a:pt x="8" y="12"/>
                      <a:pt x="15" y="10"/>
                    </a:cubicBezTo>
                    <a:cubicBezTo>
                      <a:pt x="16" y="10"/>
                      <a:pt x="16" y="7"/>
                      <a:pt x="17" y="6"/>
                    </a:cubicBezTo>
                    <a:cubicBezTo>
                      <a:pt x="21" y="2"/>
                      <a:pt x="41" y="0"/>
                      <a:pt x="45" y="3"/>
                    </a:cubicBezTo>
                    <a:cubicBezTo>
                      <a:pt x="40" y="9"/>
                      <a:pt x="26" y="13"/>
                      <a:pt x="19" y="1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5" name="Google Shape;875;p32"/>
              <p:cNvSpPr/>
              <p:nvPr/>
            </p:nvSpPr>
            <p:spPr>
              <a:xfrm>
                <a:off x="6489700" y="2922588"/>
                <a:ext cx="17463" cy="19050"/>
              </a:xfrm>
              <a:custGeom>
                <a:rect b="b" l="l" r="r" t="t"/>
                <a:pathLst>
                  <a:path extrusionOk="0" h="14" w="13">
                    <a:moveTo>
                      <a:pt x="13" y="8"/>
                    </a:moveTo>
                    <a:cubicBezTo>
                      <a:pt x="13" y="9"/>
                      <a:pt x="10" y="14"/>
                      <a:pt x="8" y="14"/>
                    </a:cubicBezTo>
                    <a:cubicBezTo>
                      <a:pt x="6" y="14"/>
                      <a:pt x="0" y="9"/>
                      <a:pt x="0" y="5"/>
                    </a:cubicBezTo>
                    <a:cubicBezTo>
                      <a:pt x="0" y="0"/>
                      <a:pt x="13" y="4"/>
                      <a:pt x="13" y="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6" name="Google Shape;876;p32"/>
              <p:cNvSpPr/>
              <p:nvPr/>
            </p:nvSpPr>
            <p:spPr>
              <a:xfrm>
                <a:off x="6519863" y="2924175"/>
                <a:ext cx="47625" cy="14288"/>
              </a:xfrm>
              <a:custGeom>
                <a:rect b="b" l="l" r="r" t="t"/>
                <a:pathLst>
                  <a:path extrusionOk="0" h="10" w="36">
                    <a:moveTo>
                      <a:pt x="31" y="2"/>
                    </a:moveTo>
                    <a:cubicBezTo>
                      <a:pt x="32" y="5"/>
                      <a:pt x="36" y="6"/>
                      <a:pt x="36" y="10"/>
                    </a:cubicBezTo>
                    <a:cubicBezTo>
                      <a:pt x="36" y="10"/>
                      <a:pt x="35" y="10"/>
                      <a:pt x="34" y="10"/>
                    </a:cubicBezTo>
                    <a:cubicBezTo>
                      <a:pt x="28" y="10"/>
                      <a:pt x="25" y="6"/>
                      <a:pt x="18" y="6"/>
                    </a:cubicBezTo>
                    <a:cubicBezTo>
                      <a:pt x="14" y="6"/>
                      <a:pt x="12" y="6"/>
                      <a:pt x="8" y="6"/>
                    </a:cubicBezTo>
                    <a:cubicBezTo>
                      <a:pt x="6" y="6"/>
                      <a:pt x="0" y="4"/>
                      <a:pt x="0" y="4"/>
                    </a:cubicBezTo>
                    <a:cubicBezTo>
                      <a:pt x="0" y="2"/>
                      <a:pt x="3" y="1"/>
                      <a:pt x="3" y="0"/>
                    </a:cubicBezTo>
                    <a:cubicBezTo>
                      <a:pt x="23" y="0"/>
                      <a:pt x="23" y="0"/>
                      <a:pt x="23" y="0"/>
                    </a:cubicBezTo>
                    <a:cubicBezTo>
                      <a:pt x="24" y="3"/>
                      <a:pt x="27" y="2"/>
                      <a:pt x="30" y="2"/>
                    </a:cubicBezTo>
                    <a:lnTo>
                      <a:pt x="31" y="2"/>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7" name="Google Shape;877;p32"/>
              <p:cNvSpPr/>
              <p:nvPr/>
            </p:nvSpPr>
            <p:spPr>
              <a:xfrm>
                <a:off x="6513513" y="2836863"/>
                <a:ext cx="19050" cy="46038"/>
              </a:xfrm>
              <a:custGeom>
                <a:rect b="b" l="l" r="r" t="t"/>
                <a:pathLst>
                  <a:path extrusionOk="0" h="35" w="15">
                    <a:moveTo>
                      <a:pt x="4" y="28"/>
                    </a:moveTo>
                    <a:cubicBezTo>
                      <a:pt x="4" y="25"/>
                      <a:pt x="4" y="25"/>
                      <a:pt x="4" y="25"/>
                    </a:cubicBezTo>
                    <a:cubicBezTo>
                      <a:pt x="8" y="25"/>
                      <a:pt x="12" y="24"/>
                      <a:pt x="14" y="24"/>
                    </a:cubicBezTo>
                    <a:cubicBezTo>
                      <a:pt x="14" y="20"/>
                      <a:pt x="11" y="20"/>
                      <a:pt x="11" y="17"/>
                    </a:cubicBezTo>
                    <a:cubicBezTo>
                      <a:pt x="11" y="15"/>
                      <a:pt x="15" y="14"/>
                      <a:pt x="15" y="12"/>
                    </a:cubicBezTo>
                    <a:cubicBezTo>
                      <a:pt x="8" y="10"/>
                      <a:pt x="4" y="6"/>
                      <a:pt x="4" y="0"/>
                    </a:cubicBezTo>
                    <a:cubicBezTo>
                      <a:pt x="0" y="2"/>
                      <a:pt x="0" y="5"/>
                      <a:pt x="0" y="9"/>
                    </a:cubicBezTo>
                    <a:cubicBezTo>
                      <a:pt x="0" y="15"/>
                      <a:pt x="3" y="16"/>
                      <a:pt x="3" y="21"/>
                    </a:cubicBezTo>
                    <a:cubicBezTo>
                      <a:pt x="3" y="26"/>
                      <a:pt x="3" y="24"/>
                      <a:pt x="3" y="27"/>
                    </a:cubicBezTo>
                    <a:cubicBezTo>
                      <a:pt x="3" y="30"/>
                      <a:pt x="4" y="35"/>
                      <a:pt x="9" y="35"/>
                    </a:cubicBezTo>
                    <a:cubicBezTo>
                      <a:pt x="7" y="32"/>
                      <a:pt x="6" y="31"/>
                      <a:pt x="4" y="2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8" name="Google Shape;878;p32"/>
              <p:cNvSpPr/>
              <p:nvPr/>
            </p:nvSpPr>
            <p:spPr>
              <a:xfrm>
                <a:off x="6424613" y="2709863"/>
                <a:ext cx="76200" cy="71438"/>
              </a:xfrm>
              <a:custGeom>
                <a:rect b="b" l="l" r="r" t="t"/>
                <a:pathLst>
                  <a:path extrusionOk="0" h="53" w="58">
                    <a:moveTo>
                      <a:pt x="48" y="38"/>
                    </a:moveTo>
                    <a:cubicBezTo>
                      <a:pt x="48" y="37"/>
                      <a:pt x="47" y="36"/>
                      <a:pt x="46" y="35"/>
                    </a:cubicBezTo>
                    <a:cubicBezTo>
                      <a:pt x="44" y="37"/>
                      <a:pt x="42" y="38"/>
                      <a:pt x="42" y="40"/>
                    </a:cubicBezTo>
                    <a:cubicBezTo>
                      <a:pt x="42" y="43"/>
                      <a:pt x="47" y="44"/>
                      <a:pt x="47" y="48"/>
                    </a:cubicBezTo>
                    <a:cubicBezTo>
                      <a:pt x="47" y="51"/>
                      <a:pt x="45" y="53"/>
                      <a:pt x="42" y="53"/>
                    </a:cubicBezTo>
                    <a:cubicBezTo>
                      <a:pt x="41" y="53"/>
                      <a:pt x="40" y="51"/>
                      <a:pt x="40" y="50"/>
                    </a:cubicBezTo>
                    <a:cubicBezTo>
                      <a:pt x="39" y="51"/>
                      <a:pt x="37" y="51"/>
                      <a:pt x="36" y="51"/>
                    </a:cubicBezTo>
                    <a:cubicBezTo>
                      <a:pt x="31" y="51"/>
                      <a:pt x="26" y="44"/>
                      <a:pt x="26" y="37"/>
                    </a:cubicBezTo>
                    <a:cubicBezTo>
                      <a:pt x="26" y="34"/>
                      <a:pt x="27" y="33"/>
                      <a:pt x="28" y="32"/>
                    </a:cubicBezTo>
                    <a:cubicBezTo>
                      <a:pt x="28" y="31"/>
                      <a:pt x="27" y="30"/>
                      <a:pt x="27" y="29"/>
                    </a:cubicBezTo>
                    <a:cubicBezTo>
                      <a:pt x="21" y="28"/>
                      <a:pt x="21" y="28"/>
                      <a:pt x="21" y="28"/>
                    </a:cubicBezTo>
                    <a:cubicBezTo>
                      <a:pt x="21" y="30"/>
                      <a:pt x="20" y="31"/>
                      <a:pt x="21" y="32"/>
                    </a:cubicBezTo>
                    <a:cubicBezTo>
                      <a:pt x="18" y="32"/>
                      <a:pt x="18" y="31"/>
                      <a:pt x="17" y="30"/>
                    </a:cubicBezTo>
                    <a:cubicBezTo>
                      <a:pt x="17" y="30"/>
                      <a:pt x="16" y="31"/>
                      <a:pt x="16" y="32"/>
                    </a:cubicBezTo>
                    <a:cubicBezTo>
                      <a:pt x="14" y="31"/>
                      <a:pt x="12" y="28"/>
                      <a:pt x="12" y="28"/>
                    </a:cubicBezTo>
                    <a:cubicBezTo>
                      <a:pt x="8" y="32"/>
                      <a:pt x="8" y="45"/>
                      <a:pt x="4" y="45"/>
                    </a:cubicBezTo>
                    <a:cubicBezTo>
                      <a:pt x="0" y="45"/>
                      <a:pt x="4" y="37"/>
                      <a:pt x="4" y="36"/>
                    </a:cubicBezTo>
                    <a:cubicBezTo>
                      <a:pt x="4" y="35"/>
                      <a:pt x="2" y="33"/>
                      <a:pt x="2" y="32"/>
                    </a:cubicBezTo>
                    <a:cubicBezTo>
                      <a:pt x="2" y="28"/>
                      <a:pt x="4" y="26"/>
                      <a:pt x="5" y="22"/>
                    </a:cubicBezTo>
                    <a:cubicBezTo>
                      <a:pt x="13" y="22"/>
                      <a:pt x="11" y="14"/>
                      <a:pt x="19" y="14"/>
                    </a:cubicBezTo>
                    <a:cubicBezTo>
                      <a:pt x="24" y="14"/>
                      <a:pt x="23" y="20"/>
                      <a:pt x="26" y="20"/>
                    </a:cubicBezTo>
                    <a:cubicBezTo>
                      <a:pt x="27" y="20"/>
                      <a:pt x="27" y="20"/>
                      <a:pt x="28" y="20"/>
                    </a:cubicBezTo>
                    <a:cubicBezTo>
                      <a:pt x="28" y="18"/>
                      <a:pt x="30" y="16"/>
                      <a:pt x="32" y="15"/>
                    </a:cubicBezTo>
                    <a:cubicBezTo>
                      <a:pt x="32" y="10"/>
                      <a:pt x="39" y="12"/>
                      <a:pt x="41" y="9"/>
                    </a:cubicBezTo>
                    <a:cubicBezTo>
                      <a:pt x="42" y="7"/>
                      <a:pt x="42" y="1"/>
                      <a:pt x="42" y="0"/>
                    </a:cubicBezTo>
                    <a:cubicBezTo>
                      <a:pt x="45" y="0"/>
                      <a:pt x="47" y="2"/>
                      <a:pt x="48" y="4"/>
                    </a:cubicBezTo>
                    <a:cubicBezTo>
                      <a:pt x="51" y="7"/>
                      <a:pt x="58" y="30"/>
                      <a:pt x="58" y="33"/>
                    </a:cubicBezTo>
                    <a:cubicBezTo>
                      <a:pt x="58" y="37"/>
                      <a:pt x="53" y="39"/>
                      <a:pt x="53" y="46"/>
                    </a:cubicBezTo>
                    <a:cubicBezTo>
                      <a:pt x="51" y="46"/>
                      <a:pt x="48" y="37"/>
                      <a:pt x="48" y="36"/>
                    </a:cubicBezTo>
                    <a:lnTo>
                      <a:pt x="48" y="38"/>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79" name="Google Shape;879;p32"/>
              <p:cNvSpPr/>
              <p:nvPr/>
            </p:nvSpPr>
            <p:spPr>
              <a:xfrm>
                <a:off x="6354763" y="2690813"/>
                <a:ext cx="36513" cy="39688"/>
              </a:xfrm>
              <a:custGeom>
                <a:rect b="b" l="l" r="r" t="t"/>
                <a:pathLst>
                  <a:path extrusionOk="0" h="29" w="28">
                    <a:moveTo>
                      <a:pt x="3" y="29"/>
                    </a:moveTo>
                    <a:cubicBezTo>
                      <a:pt x="0" y="29"/>
                      <a:pt x="0" y="29"/>
                      <a:pt x="0" y="29"/>
                    </a:cubicBezTo>
                    <a:cubicBezTo>
                      <a:pt x="4" y="18"/>
                      <a:pt x="18" y="13"/>
                      <a:pt x="22" y="5"/>
                    </a:cubicBezTo>
                    <a:cubicBezTo>
                      <a:pt x="23" y="3"/>
                      <a:pt x="23" y="1"/>
                      <a:pt x="25" y="0"/>
                    </a:cubicBezTo>
                    <a:cubicBezTo>
                      <a:pt x="24" y="4"/>
                      <a:pt x="26" y="5"/>
                      <a:pt x="28" y="6"/>
                    </a:cubicBezTo>
                    <a:cubicBezTo>
                      <a:pt x="26" y="8"/>
                      <a:pt x="26" y="9"/>
                      <a:pt x="24" y="9"/>
                    </a:cubicBezTo>
                    <a:cubicBezTo>
                      <a:pt x="23" y="12"/>
                      <a:pt x="20" y="13"/>
                      <a:pt x="17" y="13"/>
                    </a:cubicBezTo>
                    <a:cubicBezTo>
                      <a:pt x="15" y="22"/>
                      <a:pt x="8" y="26"/>
                      <a:pt x="3" y="2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0" name="Google Shape;880;p32"/>
              <p:cNvSpPr/>
              <p:nvPr/>
            </p:nvSpPr>
            <p:spPr>
              <a:xfrm>
                <a:off x="6383338" y="2563813"/>
                <a:ext cx="71438" cy="101600"/>
              </a:xfrm>
              <a:custGeom>
                <a:rect b="b" l="l" r="r" t="t"/>
                <a:pathLst>
                  <a:path extrusionOk="0" h="76" w="54">
                    <a:moveTo>
                      <a:pt x="4" y="31"/>
                    </a:moveTo>
                    <a:cubicBezTo>
                      <a:pt x="6" y="28"/>
                      <a:pt x="6" y="23"/>
                      <a:pt x="6" y="20"/>
                    </a:cubicBezTo>
                    <a:cubicBezTo>
                      <a:pt x="7" y="15"/>
                      <a:pt x="5" y="12"/>
                      <a:pt x="5" y="7"/>
                    </a:cubicBezTo>
                    <a:cubicBezTo>
                      <a:pt x="5" y="3"/>
                      <a:pt x="6" y="0"/>
                      <a:pt x="9" y="0"/>
                    </a:cubicBezTo>
                    <a:cubicBezTo>
                      <a:pt x="13" y="0"/>
                      <a:pt x="12" y="7"/>
                      <a:pt x="16" y="7"/>
                    </a:cubicBezTo>
                    <a:cubicBezTo>
                      <a:pt x="18" y="7"/>
                      <a:pt x="20" y="4"/>
                      <a:pt x="21" y="3"/>
                    </a:cubicBezTo>
                    <a:cubicBezTo>
                      <a:pt x="21" y="3"/>
                      <a:pt x="22" y="4"/>
                      <a:pt x="22" y="5"/>
                    </a:cubicBezTo>
                    <a:cubicBezTo>
                      <a:pt x="22" y="6"/>
                      <a:pt x="23" y="7"/>
                      <a:pt x="23" y="8"/>
                    </a:cubicBezTo>
                    <a:cubicBezTo>
                      <a:pt x="23" y="13"/>
                      <a:pt x="28" y="18"/>
                      <a:pt x="28" y="25"/>
                    </a:cubicBezTo>
                    <a:cubicBezTo>
                      <a:pt x="28" y="33"/>
                      <a:pt x="20" y="34"/>
                      <a:pt x="20" y="42"/>
                    </a:cubicBezTo>
                    <a:cubicBezTo>
                      <a:pt x="20" y="48"/>
                      <a:pt x="26" y="57"/>
                      <a:pt x="30" y="59"/>
                    </a:cubicBezTo>
                    <a:cubicBezTo>
                      <a:pt x="30" y="59"/>
                      <a:pt x="30" y="58"/>
                      <a:pt x="30" y="58"/>
                    </a:cubicBezTo>
                    <a:cubicBezTo>
                      <a:pt x="30" y="56"/>
                      <a:pt x="32" y="54"/>
                      <a:pt x="34" y="55"/>
                    </a:cubicBezTo>
                    <a:cubicBezTo>
                      <a:pt x="39" y="55"/>
                      <a:pt x="40" y="63"/>
                      <a:pt x="43" y="64"/>
                    </a:cubicBezTo>
                    <a:cubicBezTo>
                      <a:pt x="44" y="64"/>
                      <a:pt x="45" y="61"/>
                      <a:pt x="46" y="61"/>
                    </a:cubicBezTo>
                    <a:cubicBezTo>
                      <a:pt x="47" y="61"/>
                      <a:pt x="48" y="62"/>
                      <a:pt x="49" y="62"/>
                    </a:cubicBezTo>
                    <a:cubicBezTo>
                      <a:pt x="48" y="64"/>
                      <a:pt x="46" y="64"/>
                      <a:pt x="46" y="66"/>
                    </a:cubicBezTo>
                    <a:cubicBezTo>
                      <a:pt x="46" y="67"/>
                      <a:pt x="48" y="67"/>
                      <a:pt x="49" y="66"/>
                    </a:cubicBezTo>
                    <a:cubicBezTo>
                      <a:pt x="49" y="69"/>
                      <a:pt x="51" y="71"/>
                      <a:pt x="54" y="71"/>
                    </a:cubicBezTo>
                    <a:cubicBezTo>
                      <a:pt x="54" y="72"/>
                      <a:pt x="54" y="73"/>
                      <a:pt x="54" y="74"/>
                    </a:cubicBezTo>
                    <a:cubicBezTo>
                      <a:pt x="54" y="75"/>
                      <a:pt x="53" y="76"/>
                      <a:pt x="53" y="76"/>
                    </a:cubicBezTo>
                    <a:cubicBezTo>
                      <a:pt x="51" y="76"/>
                      <a:pt x="51" y="74"/>
                      <a:pt x="51" y="73"/>
                    </a:cubicBezTo>
                    <a:cubicBezTo>
                      <a:pt x="48" y="69"/>
                      <a:pt x="39" y="65"/>
                      <a:pt x="36" y="61"/>
                    </a:cubicBezTo>
                    <a:cubicBezTo>
                      <a:pt x="34" y="64"/>
                      <a:pt x="35" y="66"/>
                      <a:pt x="37" y="69"/>
                    </a:cubicBezTo>
                    <a:cubicBezTo>
                      <a:pt x="31" y="69"/>
                      <a:pt x="31" y="60"/>
                      <a:pt x="25" y="60"/>
                    </a:cubicBezTo>
                    <a:cubicBezTo>
                      <a:pt x="23" y="60"/>
                      <a:pt x="21" y="62"/>
                      <a:pt x="19" y="62"/>
                    </a:cubicBezTo>
                    <a:cubicBezTo>
                      <a:pt x="16" y="62"/>
                      <a:pt x="13" y="59"/>
                      <a:pt x="13" y="57"/>
                    </a:cubicBezTo>
                    <a:cubicBezTo>
                      <a:pt x="13" y="55"/>
                      <a:pt x="14" y="53"/>
                      <a:pt x="15" y="53"/>
                    </a:cubicBezTo>
                    <a:cubicBezTo>
                      <a:pt x="15" y="49"/>
                      <a:pt x="15" y="49"/>
                      <a:pt x="15" y="49"/>
                    </a:cubicBezTo>
                    <a:cubicBezTo>
                      <a:pt x="13" y="49"/>
                      <a:pt x="13" y="49"/>
                      <a:pt x="13" y="49"/>
                    </a:cubicBezTo>
                    <a:cubicBezTo>
                      <a:pt x="12" y="50"/>
                      <a:pt x="11" y="51"/>
                      <a:pt x="10" y="51"/>
                    </a:cubicBezTo>
                    <a:cubicBezTo>
                      <a:pt x="8" y="51"/>
                      <a:pt x="1" y="47"/>
                      <a:pt x="1" y="44"/>
                    </a:cubicBezTo>
                    <a:cubicBezTo>
                      <a:pt x="1" y="38"/>
                      <a:pt x="0" y="30"/>
                      <a:pt x="4" y="3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1" name="Google Shape;881;p32"/>
              <p:cNvSpPr/>
              <p:nvPr/>
            </p:nvSpPr>
            <p:spPr>
              <a:xfrm>
                <a:off x="6457950" y="2665413"/>
                <a:ext cx="23813" cy="41275"/>
              </a:xfrm>
              <a:custGeom>
                <a:rect b="b" l="l" r="r" t="t"/>
                <a:pathLst>
                  <a:path extrusionOk="0" h="30" w="18">
                    <a:moveTo>
                      <a:pt x="16" y="20"/>
                    </a:moveTo>
                    <a:cubicBezTo>
                      <a:pt x="10" y="20"/>
                      <a:pt x="10" y="20"/>
                      <a:pt x="10" y="20"/>
                    </a:cubicBezTo>
                    <a:cubicBezTo>
                      <a:pt x="11" y="23"/>
                      <a:pt x="12" y="27"/>
                      <a:pt x="14" y="28"/>
                    </a:cubicBezTo>
                    <a:cubicBezTo>
                      <a:pt x="14" y="30"/>
                      <a:pt x="14" y="30"/>
                      <a:pt x="14" y="30"/>
                    </a:cubicBezTo>
                    <a:cubicBezTo>
                      <a:pt x="13" y="30"/>
                      <a:pt x="11" y="30"/>
                      <a:pt x="10" y="30"/>
                    </a:cubicBezTo>
                    <a:cubicBezTo>
                      <a:pt x="7" y="30"/>
                      <a:pt x="7" y="27"/>
                      <a:pt x="8" y="25"/>
                    </a:cubicBezTo>
                    <a:cubicBezTo>
                      <a:pt x="8" y="23"/>
                      <a:pt x="8" y="23"/>
                      <a:pt x="8" y="23"/>
                    </a:cubicBezTo>
                    <a:cubicBezTo>
                      <a:pt x="5" y="23"/>
                      <a:pt x="3" y="19"/>
                      <a:pt x="2" y="17"/>
                    </a:cubicBezTo>
                    <a:cubicBezTo>
                      <a:pt x="2" y="15"/>
                      <a:pt x="2" y="15"/>
                      <a:pt x="2" y="15"/>
                    </a:cubicBezTo>
                    <a:cubicBezTo>
                      <a:pt x="4" y="15"/>
                      <a:pt x="7" y="15"/>
                      <a:pt x="8" y="15"/>
                    </a:cubicBezTo>
                    <a:cubicBezTo>
                      <a:pt x="8" y="15"/>
                      <a:pt x="10" y="14"/>
                      <a:pt x="10" y="13"/>
                    </a:cubicBezTo>
                    <a:cubicBezTo>
                      <a:pt x="10" y="8"/>
                      <a:pt x="1" y="5"/>
                      <a:pt x="0" y="2"/>
                    </a:cubicBezTo>
                    <a:cubicBezTo>
                      <a:pt x="1" y="1"/>
                      <a:pt x="3" y="0"/>
                      <a:pt x="4" y="0"/>
                    </a:cubicBezTo>
                    <a:cubicBezTo>
                      <a:pt x="7" y="0"/>
                      <a:pt x="9" y="2"/>
                      <a:pt x="13" y="2"/>
                    </a:cubicBezTo>
                    <a:cubicBezTo>
                      <a:pt x="13" y="3"/>
                      <a:pt x="13" y="5"/>
                      <a:pt x="13" y="6"/>
                    </a:cubicBezTo>
                    <a:cubicBezTo>
                      <a:pt x="13" y="6"/>
                      <a:pt x="14" y="6"/>
                      <a:pt x="15" y="6"/>
                    </a:cubicBezTo>
                    <a:cubicBezTo>
                      <a:pt x="15" y="8"/>
                      <a:pt x="15" y="12"/>
                      <a:pt x="15" y="12"/>
                    </a:cubicBezTo>
                    <a:cubicBezTo>
                      <a:pt x="15" y="12"/>
                      <a:pt x="18" y="15"/>
                      <a:pt x="18" y="15"/>
                    </a:cubicBezTo>
                    <a:cubicBezTo>
                      <a:pt x="18" y="18"/>
                      <a:pt x="17" y="19"/>
                      <a:pt x="16" y="2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2" name="Google Shape;882;p32"/>
              <p:cNvSpPr/>
              <p:nvPr/>
            </p:nvSpPr>
            <p:spPr>
              <a:xfrm>
                <a:off x="6423025" y="2676525"/>
                <a:ext cx="19050" cy="25400"/>
              </a:xfrm>
              <a:custGeom>
                <a:rect b="b" l="l" r="r" t="t"/>
                <a:pathLst>
                  <a:path extrusionOk="0" h="19" w="14">
                    <a:moveTo>
                      <a:pt x="3" y="1"/>
                    </a:moveTo>
                    <a:cubicBezTo>
                      <a:pt x="4" y="3"/>
                      <a:pt x="14" y="4"/>
                      <a:pt x="14" y="7"/>
                    </a:cubicBezTo>
                    <a:cubicBezTo>
                      <a:pt x="14" y="14"/>
                      <a:pt x="5" y="17"/>
                      <a:pt x="1" y="19"/>
                    </a:cubicBezTo>
                    <a:cubicBezTo>
                      <a:pt x="1" y="13"/>
                      <a:pt x="0" y="6"/>
                      <a:pt x="0" y="2"/>
                    </a:cubicBezTo>
                    <a:cubicBezTo>
                      <a:pt x="0" y="1"/>
                      <a:pt x="2" y="0"/>
                      <a:pt x="2" y="0"/>
                    </a:cubicBezTo>
                    <a:cubicBezTo>
                      <a:pt x="3" y="0"/>
                      <a:pt x="4" y="2"/>
                      <a:pt x="5" y="2"/>
                    </a:cubicBezTo>
                    <a:lnTo>
                      <a:pt x="3" y="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3" name="Google Shape;883;p32"/>
              <p:cNvSpPr/>
              <p:nvPr/>
            </p:nvSpPr>
            <p:spPr>
              <a:xfrm>
                <a:off x="6432550" y="2692400"/>
                <a:ext cx="19050" cy="31750"/>
              </a:xfrm>
              <a:custGeom>
                <a:rect b="b" l="l" r="r" t="t"/>
                <a:pathLst>
                  <a:path extrusionOk="0" h="24" w="14">
                    <a:moveTo>
                      <a:pt x="14" y="5"/>
                    </a:moveTo>
                    <a:cubicBezTo>
                      <a:pt x="14" y="10"/>
                      <a:pt x="10" y="13"/>
                      <a:pt x="9" y="17"/>
                    </a:cubicBezTo>
                    <a:cubicBezTo>
                      <a:pt x="9" y="21"/>
                      <a:pt x="11" y="20"/>
                      <a:pt x="11" y="22"/>
                    </a:cubicBezTo>
                    <a:cubicBezTo>
                      <a:pt x="11" y="23"/>
                      <a:pt x="10" y="24"/>
                      <a:pt x="9" y="24"/>
                    </a:cubicBezTo>
                    <a:cubicBezTo>
                      <a:pt x="7" y="24"/>
                      <a:pt x="0" y="17"/>
                      <a:pt x="0" y="14"/>
                    </a:cubicBezTo>
                    <a:cubicBezTo>
                      <a:pt x="0" y="13"/>
                      <a:pt x="3" y="12"/>
                      <a:pt x="4" y="12"/>
                    </a:cubicBezTo>
                    <a:cubicBezTo>
                      <a:pt x="4" y="11"/>
                      <a:pt x="6" y="1"/>
                      <a:pt x="8" y="1"/>
                    </a:cubicBezTo>
                    <a:cubicBezTo>
                      <a:pt x="12" y="0"/>
                      <a:pt x="14" y="3"/>
                      <a:pt x="14" y="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4" name="Google Shape;884;p32"/>
              <p:cNvSpPr/>
              <p:nvPr/>
            </p:nvSpPr>
            <p:spPr>
              <a:xfrm>
                <a:off x="6450013" y="2693988"/>
                <a:ext cx="7938" cy="20638"/>
              </a:xfrm>
              <a:custGeom>
                <a:rect b="b" l="l" r="r" t="t"/>
                <a:pathLst>
                  <a:path extrusionOk="0" h="15" w="7">
                    <a:moveTo>
                      <a:pt x="7" y="0"/>
                    </a:moveTo>
                    <a:cubicBezTo>
                      <a:pt x="7" y="7"/>
                      <a:pt x="2" y="9"/>
                      <a:pt x="2" y="15"/>
                    </a:cubicBezTo>
                    <a:cubicBezTo>
                      <a:pt x="2" y="15"/>
                      <a:pt x="0" y="15"/>
                      <a:pt x="0" y="15"/>
                    </a:cubicBezTo>
                    <a:cubicBezTo>
                      <a:pt x="1" y="10"/>
                      <a:pt x="4" y="7"/>
                      <a:pt x="4" y="0"/>
                    </a:cubicBezTo>
                    <a:cubicBezTo>
                      <a:pt x="5" y="0"/>
                      <a:pt x="6" y="0"/>
                      <a:pt x="7"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5" name="Google Shape;885;p32"/>
              <p:cNvSpPr/>
              <p:nvPr/>
            </p:nvSpPr>
            <p:spPr>
              <a:xfrm>
                <a:off x="6454775" y="2706688"/>
                <a:ext cx="11113" cy="11113"/>
              </a:xfrm>
              <a:custGeom>
                <a:rect b="b" l="l" r="r" t="t"/>
                <a:pathLst>
                  <a:path extrusionOk="0" h="8" w="8">
                    <a:moveTo>
                      <a:pt x="8" y="0"/>
                    </a:moveTo>
                    <a:cubicBezTo>
                      <a:pt x="8" y="4"/>
                      <a:pt x="6" y="8"/>
                      <a:pt x="2" y="8"/>
                    </a:cubicBezTo>
                    <a:cubicBezTo>
                      <a:pt x="1" y="8"/>
                      <a:pt x="0" y="6"/>
                      <a:pt x="0" y="6"/>
                    </a:cubicBezTo>
                    <a:cubicBezTo>
                      <a:pt x="0" y="3"/>
                      <a:pt x="2" y="2"/>
                      <a:pt x="3" y="0"/>
                    </a:cubicBezTo>
                    <a:cubicBezTo>
                      <a:pt x="5" y="1"/>
                      <a:pt x="7" y="1"/>
                      <a:pt x="8"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6" name="Google Shape;886;p32"/>
              <p:cNvSpPr/>
              <p:nvPr/>
            </p:nvSpPr>
            <p:spPr>
              <a:xfrm>
                <a:off x="6442075" y="2665413"/>
                <a:ext cx="12700" cy="17463"/>
              </a:xfrm>
              <a:custGeom>
                <a:rect b="b" l="l" r="r" t="t"/>
                <a:pathLst>
                  <a:path extrusionOk="0" h="12" w="10">
                    <a:moveTo>
                      <a:pt x="0" y="6"/>
                    </a:moveTo>
                    <a:cubicBezTo>
                      <a:pt x="0" y="3"/>
                      <a:pt x="0" y="2"/>
                      <a:pt x="0" y="0"/>
                    </a:cubicBezTo>
                    <a:cubicBezTo>
                      <a:pt x="4" y="0"/>
                      <a:pt x="4" y="0"/>
                      <a:pt x="4" y="0"/>
                    </a:cubicBezTo>
                    <a:cubicBezTo>
                      <a:pt x="5" y="4"/>
                      <a:pt x="10" y="5"/>
                      <a:pt x="10" y="10"/>
                    </a:cubicBezTo>
                    <a:cubicBezTo>
                      <a:pt x="10" y="12"/>
                      <a:pt x="6" y="8"/>
                      <a:pt x="6" y="6"/>
                    </a:cubicBezTo>
                    <a:cubicBezTo>
                      <a:pt x="4" y="5"/>
                      <a:pt x="2" y="6"/>
                      <a:pt x="0"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7" name="Google Shape;887;p32"/>
              <p:cNvSpPr/>
              <p:nvPr/>
            </p:nvSpPr>
            <p:spPr>
              <a:xfrm>
                <a:off x="6397625" y="2649538"/>
                <a:ext cx="19050" cy="20638"/>
              </a:xfrm>
              <a:custGeom>
                <a:rect b="b" l="l" r="r" t="t"/>
                <a:pathLst>
                  <a:path extrusionOk="0" h="15" w="15">
                    <a:moveTo>
                      <a:pt x="11" y="15"/>
                    </a:moveTo>
                    <a:cubicBezTo>
                      <a:pt x="9" y="15"/>
                      <a:pt x="0" y="0"/>
                      <a:pt x="0" y="0"/>
                    </a:cubicBezTo>
                    <a:cubicBezTo>
                      <a:pt x="4" y="0"/>
                      <a:pt x="4" y="0"/>
                      <a:pt x="4" y="0"/>
                    </a:cubicBezTo>
                    <a:cubicBezTo>
                      <a:pt x="8" y="3"/>
                      <a:pt x="13" y="2"/>
                      <a:pt x="14" y="7"/>
                    </a:cubicBezTo>
                    <a:cubicBezTo>
                      <a:pt x="15" y="10"/>
                      <a:pt x="13" y="15"/>
                      <a:pt x="11" y="1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8" name="Google Shape;888;p32"/>
              <p:cNvSpPr/>
              <p:nvPr/>
            </p:nvSpPr>
            <p:spPr>
              <a:xfrm>
                <a:off x="6416675" y="2652713"/>
                <a:ext cx="6350" cy="1588"/>
              </a:xfrm>
              <a:custGeom>
                <a:rect b="b" l="l" r="r" t="t"/>
                <a:pathLst>
                  <a:path extrusionOk="0" h="1" w="4">
                    <a:moveTo>
                      <a:pt x="0" y="0"/>
                    </a:moveTo>
                    <a:cubicBezTo>
                      <a:pt x="1" y="1"/>
                      <a:pt x="3" y="1"/>
                      <a:pt x="4" y="1"/>
                    </a:cubicBezTo>
                    <a:cubicBezTo>
                      <a:pt x="3" y="0"/>
                      <a:pt x="1" y="0"/>
                      <a:pt x="0"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89" name="Google Shape;889;p32"/>
              <p:cNvSpPr/>
              <p:nvPr/>
            </p:nvSpPr>
            <p:spPr>
              <a:xfrm>
                <a:off x="6388100" y="2441575"/>
                <a:ext cx="36513" cy="50800"/>
              </a:xfrm>
              <a:custGeom>
                <a:rect b="b" l="l" r="r" t="t"/>
                <a:pathLst>
                  <a:path extrusionOk="0" h="39" w="27">
                    <a:moveTo>
                      <a:pt x="8" y="39"/>
                    </a:moveTo>
                    <a:cubicBezTo>
                      <a:pt x="0" y="39"/>
                      <a:pt x="1" y="33"/>
                      <a:pt x="1" y="26"/>
                    </a:cubicBezTo>
                    <a:cubicBezTo>
                      <a:pt x="1" y="17"/>
                      <a:pt x="10" y="0"/>
                      <a:pt x="16" y="0"/>
                    </a:cubicBezTo>
                    <a:cubicBezTo>
                      <a:pt x="27" y="0"/>
                      <a:pt x="18" y="39"/>
                      <a:pt x="8" y="3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0" name="Google Shape;890;p32"/>
              <p:cNvSpPr/>
              <p:nvPr/>
            </p:nvSpPr>
            <p:spPr>
              <a:xfrm>
                <a:off x="6194425" y="2532063"/>
                <a:ext cx="41275" cy="34925"/>
              </a:xfrm>
              <a:custGeom>
                <a:rect b="b" l="l" r="r" t="t"/>
                <a:pathLst>
                  <a:path extrusionOk="0" h="27" w="31">
                    <a:moveTo>
                      <a:pt x="2" y="11"/>
                    </a:moveTo>
                    <a:cubicBezTo>
                      <a:pt x="5" y="11"/>
                      <a:pt x="20" y="0"/>
                      <a:pt x="26" y="0"/>
                    </a:cubicBezTo>
                    <a:cubicBezTo>
                      <a:pt x="28" y="0"/>
                      <a:pt x="31" y="4"/>
                      <a:pt x="31" y="7"/>
                    </a:cubicBezTo>
                    <a:cubicBezTo>
                      <a:pt x="31" y="13"/>
                      <a:pt x="18" y="27"/>
                      <a:pt x="11" y="27"/>
                    </a:cubicBezTo>
                    <a:cubicBezTo>
                      <a:pt x="5" y="27"/>
                      <a:pt x="2" y="24"/>
                      <a:pt x="2" y="18"/>
                    </a:cubicBezTo>
                    <a:cubicBezTo>
                      <a:pt x="2" y="15"/>
                      <a:pt x="0" y="11"/>
                      <a:pt x="2" y="1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1" name="Google Shape;891;p32"/>
              <p:cNvSpPr/>
              <p:nvPr/>
            </p:nvSpPr>
            <p:spPr>
              <a:xfrm>
                <a:off x="6015038" y="2476500"/>
                <a:ext cx="195263" cy="374650"/>
              </a:xfrm>
              <a:custGeom>
                <a:rect b="b" l="l" r="r" t="t"/>
                <a:pathLst>
                  <a:path extrusionOk="0" h="282" w="147">
                    <a:moveTo>
                      <a:pt x="12" y="172"/>
                    </a:moveTo>
                    <a:cubicBezTo>
                      <a:pt x="16" y="165"/>
                      <a:pt x="17" y="160"/>
                      <a:pt x="21" y="152"/>
                    </a:cubicBezTo>
                    <a:cubicBezTo>
                      <a:pt x="22" y="150"/>
                      <a:pt x="25" y="149"/>
                      <a:pt x="25" y="147"/>
                    </a:cubicBezTo>
                    <a:cubicBezTo>
                      <a:pt x="25" y="143"/>
                      <a:pt x="19" y="123"/>
                      <a:pt x="15" y="119"/>
                    </a:cubicBezTo>
                    <a:cubicBezTo>
                      <a:pt x="12" y="116"/>
                      <a:pt x="8" y="114"/>
                      <a:pt x="8" y="109"/>
                    </a:cubicBezTo>
                    <a:cubicBezTo>
                      <a:pt x="8" y="108"/>
                      <a:pt x="8" y="107"/>
                      <a:pt x="8" y="105"/>
                    </a:cubicBezTo>
                    <a:cubicBezTo>
                      <a:pt x="8" y="106"/>
                      <a:pt x="8" y="106"/>
                      <a:pt x="8" y="106"/>
                    </a:cubicBezTo>
                    <a:cubicBezTo>
                      <a:pt x="9" y="105"/>
                      <a:pt x="12" y="100"/>
                      <a:pt x="12" y="96"/>
                    </a:cubicBezTo>
                    <a:cubicBezTo>
                      <a:pt x="12" y="91"/>
                      <a:pt x="12" y="82"/>
                      <a:pt x="9" y="77"/>
                    </a:cubicBezTo>
                    <a:cubicBezTo>
                      <a:pt x="6" y="73"/>
                      <a:pt x="0" y="73"/>
                      <a:pt x="0" y="65"/>
                    </a:cubicBezTo>
                    <a:cubicBezTo>
                      <a:pt x="0" y="57"/>
                      <a:pt x="3" y="51"/>
                      <a:pt x="8" y="47"/>
                    </a:cubicBezTo>
                    <a:cubicBezTo>
                      <a:pt x="10" y="44"/>
                      <a:pt x="15" y="45"/>
                      <a:pt x="19" y="43"/>
                    </a:cubicBezTo>
                    <a:cubicBezTo>
                      <a:pt x="29" y="36"/>
                      <a:pt x="36" y="33"/>
                      <a:pt x="45" y="19"/>
                    </a:cubicBezTo>
                    <a:cubicBezTo>
                      <a:pt x="47" y="19"/>
                      <a:pt x="47" y="19"/>
                      <a:pt x="47" y="19"/>
                    </a:cubicBezTo>
                    <a:cubicBezTo>
                      <a:pt x="47" y="23"/>
                      <a:pt x="49" y="24"/>
                      <a:pt x="50" y="24"/>
                    </a:cubicBezTo>
                    <a:cubicBezTo>
                      <a:pt x="51" y="24"/>
                      <a:pt x="52" y="22"/>
                      <a:pt x="52" y="20"/>
                    </a:cubicBezTo>
                    <a:cubicBezTo>
                      <a:pt x="52" y="16"/>
                      <a:pt x="52" y="13"/>
                      <a:pt x="52" y="9"/>
                    </a:cubicBezTo>
                    <a:cubicBezTo>
                      <a:pt x="52" y="9"/>
                      <a:pt x="62" y="6"/>
                      <a:pt x="64" y="6"/>
                    </a:cubicBezTo>
                    <a:cubicBezTo>
                      <a:pt x="78" y="6"/>
                      <a:pt x="78" y="6"/>
                      <a:pt x="78" y="6"/>
                    </a:cubicBezTo>
                    <a:cubicBezTo>
                      <a:pt x="84" y="9"/>
                      <a:pt x="89" y="0"/>
                      <a:pt x="96" y="0"/>
                    </a:cubicBezTo>
                    <a:cubicBezTo>
                      <a:pt x="103" y="0"/>
                      <a:pt x="107" y="5"/>
                      <a:pt x="115" y="5"/>
                    </a:cubicBezTo>
                    <a:cubicBezTo>
                      <a:pt x="115" y="16"/>
                      <a:pt x="123" y="20"/>
                      <a:pt x="130" y="22"/>
                    </a:cubicBezTo>
                    <a:cubicBezTo>
                      <a:pt x="121" y="36"/>
                      <a:pt x="100" y="39"/>
                      <a:pt x="100" y="58"/>
                    </a:cubicBezTo>
                    <a:cubicBezTo>
                      <a:pt x="100" y="62"/>
                      <a:pt x="102" y="63"/>
                      <a:pt x="104" y="64"/>
                    </a:cubicBezTo>
                    <a:cubicBezTo>
                      <a:pt x="114" y="74"/>
                      <a:pt x="118" y="86"/>
                      <a:pt x="129" y="93"/>
                    </a:cubicBezTo>
                    <a:cubicBezTo>
                      <a:pt x="140" y="100"/>
                      <a:pt x="147" y="119"/>
                      <a:pt x="147" y="134"/>
                    </a:cubicBezTo>
                    <a:cubicBezTo>
                      <a:pt x="147" y="144"/>
                      <a:pt x="142" y="148"/>
                      <a:pt x="142" y="156"/>
                    </a:cubicBezTo>
                    <a:cubicBezTo>
                      <a:pt x="127" y="160"/>
                      <a:pt x="126" y="164"/>
                      <a:pt x="115" y="170"/>
                    </a:cubicBezTo>
                    <a:cubicBezTo>
                      <a:pt x="109" y="173"/>
                      <a:pt x="110" y="180"/>
                      <a:pt x="105" y="180"/>
                    </a:cubicBezTo>
                    <a:cubicBezTo>
                      <a:pt x="104" y="180"/>
                      <a:pt x="104" y="177"/>
                      <a:pt x="104" y="176"/>
                    </a:cubicBezTo>
                    <a:cubicBezTo>
                      <a:pt x="104" y="179"/>
                      <a:pt x="104" y="180"/>
                      <a:pt x="104" y="181"/>
                    </a:cubicBezTo>
                    <a:cubicBezTo>
                      <a:pt x="104" y="185"/>
                      <a:pt x="95" y="192"/>
                      <a:pt x="93" y="192"/>
                    </a:cubicBezTo>
                    <a:cubicBezTo>
                      <a:pt x="91" y="192"/>
                      <a:pt x="90" y="186"/>
                      <a:pt x="90" y="183"/>
                    </a:cubicBezTo>
                    <a:cubicBezTo>
                      <a:pt x="90" y="179"/>
                      <a:pt x="90" y="178"/>
                      <a:pt x="91" y="177"/>
                    </a:cubicBezTo>
                    <a:cubicBezTo>
                      <a:pt x="90" y="176"/>
                      <a:pt x="89" y="172"/>
                      <a:pt x="88" y="170"/>
                    </a:cubicBezTo>
                    <a:cubicBezTo>
                      <a:pt x="82" y="170"/>
                      <a:pt x="73" y="168"/>
                      <a:pt x="73" y="161"/>
                    </a:cubicBezTo>
                    <a:cubicBezTo>
                      <a:pt x="63" y="161"/>
                      <a:pt x="68" y="155"/>
                      <a:pt x="63" y="149"/>
                    </a:cubicBezTo>
                    <a:cubicBezTo>
                      <a:pt x="56" y="143"/>
                      <a:pt x="50" y="143"/>
                      <a:pt x="43" y="141"/>
                    </a:cubicBezTo>
                    <a:cubicBezTo>
                      <a:pt x="42" y="141"/>
                      <a:pt x="41" y="135"/>
                      <a:pt x="41" y="135"/>
                    </a:cubicBezTo>
                    <a:cubicBezTo>
                      <a:pt x="40" y="130"/>
                      <a:pt x="34" y="129"/>
                      <a:pt x="30" y="129"/>
                    </a:cubicBezTo>
                    <a:cubicBezTo>
                      <a:pt x="26" y="129"/>
                      <a:pt x="27" y="132"/>
                      <a:pt x="27" y="134"/>
                    </a:cubicBezTo>
                    <a:cubicBezTo>
                      <a:pt x="27" y="138"/>
                      <a:pt x="29" y="139"/>
                      <a:pt x="29" y="142"/>
                    </a:cubicBezTo>
                    <a:cubicBezTo>
                      <a:pt x="29" y="156"/>
                      <a:pt x="16" y="159"/>
                      <a:pt x="16" y="171"/>
                    </a:cubicBezTo>
                    <a:cubicBezTo>
                      <a:pt x="16" y="185"/>
                      <a:pt x="31" y="179"/>
                      <a:pt x="31" y="192"/>
                    </a:cubicBezTo>
                    <a:cubicBezTo>
                      <a:pt x="30" y="192"/>
                      <a:pt x="30" y="192"/>
                      <a:pt x="30" y="192"/>
                    </a:cubicBezTo>
                    <a:cubicBezTo>
                      <a:pt x="32" y="195"/>
                      <a:pt x="32" y="203"/>
                      <a:pt x="35" y="206"/>
                    </a:cubicBezTo>
                    <a:cubicBezTo>
                      <a:pt x="47" y="218"/>
                      <a:pt x="73" y="221"/>
                      <a:pt x="73" y="243"/>
                    </a:cubicBezTo>
                    <a:cubicBezTo>
                      <a:pt x="73" y="247"/>
                      <a:pt x="71" y="247"/>
                      <a:pt x="71" y="251"/>
                    </a:cubicBezTo>
                    <a:cubicBezTo>
                      <a:pt x="71" y="259"/>
                      <a:pt x="78" y="262"/>
                      <a:pt x="80" y="267"/>
                    </a:cubicBezTo>
                    <a:cubicBezTo>
                      <a:pt x="82" y="273"/>
                      <a:pt x="82" y="275"/>
                      <a:pt x="84" y="280"/>
                    </a:cubicBezTo>
                    <a:cubicBezTo>
                      <a:pt x="80" y="280"/>
                      <a:pt x="80" y="280"/>
                      <a:pt x="78" y="280"/>
                    </a:cubicBezTo>
                    <a:cubicBezTo>
                      <a:pt x="77" y="280"/>
                      <a:pt x="76" y="282"/>
                      <a:pt x="75" y="282"/>
                    </a:cubicBezTo>
                    <a:cubicBezTo>
                      <a:pt x="71" y="282"/>
                      <a:pt x="70" y="279"/>
                      <a:pt x="68" y="278"/>
                    </a:cubicBezTo>
                    <a:cubicBezTo>
                      <a:pt x="54" y="274"/>
                      <a:pt x="41" y="261"/>
                      <a:pt x="37" y="246"/>
                    </a:cubicBezTo>
                    <a:cubicBezTo>
                      <a:pt x="33" y="233"/>
                      <a:pt x="32" y="224"/>
                      <a:pt x="27" y="214"/>
                    </a:cubicBezTo>
                    <a:cubicBezTo>
                      <a:pt x="24" y="208"/>
                      <a:pt x="21" y="192"/>
                      <a:pt x="14" y="192"/>
                    </a:cubicBezTo>
                    <a:cubicBezTo>
                      <a:pt x="9" y="192"/>
                      <a:pt x="12" y="194"/>
                      <a:pt x="8" y="192"/>
                    </a:cubicBezTo>
                    <a:cubicBezTo>
                      <a:pt x="7" y="192"/>
                      <a:pt x="8" y="190"/>
                      <a:pt x="8" y="189"/>
                    </a:cubicBezTo>
                    <a:cubicBezTo>
                      <a:pt x="8" y="183"/>
                      <a:pt x="9" y="179"/>
                      <a:pt x="10" y="172"/>
                    </a:cubicBezTo>
                    <a:cubicBezTo>
                      <a:pt x="11" y="172"/>
                      <a:pt x="11" y="172"/>
                      <a:pt x="11" y="172"/>
                    </a:cubicBezTo>
                    <a:lnTo>
                      <a:pt x="12" y="172"/>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2" name="Google Shape;892;p32"/>
              <p:cNvSpPr/>
              <p:nvPr/>
            </p:nvSpPr>
            <p:spPr>
              <a:xfrm>
                <a:off x="6142038" y="2898775"/>
                <a:ext cx="26988" cy="25400"/>
              </a:xfrm>
              <a:custGeom>
                <a:rect b="b" l="l" r="r" t="t"/>
                <a:pathLst>
                  <a:path extrusionOk="0" h="19" w="21">
                    <a:moveTo>
                      <a:pt x="12" y="17"/>
                    </a:moveTo>
                    <a:cubicBezTo>
                      <a:pt x="11" y="17"/>
                      <a:pt x="9" y="12"/>
                      <a:pt x="9" y="11"/>
                    </a:cubicBezTo>
                    <a:cubicBezTo>
                      <a:pt x="7" y="7"/>
                      <a:pt x="0" y="9"/>
                      <a:pt x="0" y="6"/>
                    </a:cubicBezTo>
                    <a:cubicBezTo>
                      <a:pt x="0" y="3"/>
                      <a:pt x="6" y="0"/>
                      <a:pt x="9" y="0"/>
                    </a:cubicBezTo>
                    <a:cubicBezTo>
                      <a:pt x="11" y="7"/>
                      <a:pt x="14" y="15"/>
                      <a:pt x="20" y="15"/>
                    </a:cubicBezTo>
                    <a:cubicBezTo>
                      <a:pt x="20" y="16"/>
                      <a:pt x="20" y="18"/>
                      <a:pt x="21" y="19"/>
                    </a:cubicBezTo>
                    <a:cubicBezTo>
                      <a:pt x="20" y="19"/>
                      <a:pt x="18" y="19"/>
                      <a:pt x="17" y="19"/>
                    </a:cubicBezTo>
                    <a:cubicBezTo>
                      <a:pt x="15" y="19"/>
                      <a:pt x="14" y="17"/>
                      <a:pt x="12" y="1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3" name="Google Shape;893;p32"/>
              <p:cNvSpPr/>
              <p:nvPr/>
            </p:nvSpPr>
            <p:spPr>
              <a:xfrm>
                <a:off x="6183313" y="2917825"/>
                <a:ext cx="11113" cy="11113"/>
              </a:xfrm>
              <a:custGeom>
                <a:rect b="b" l="l" r="r" t="t"/>
                <a:pathLst>
                  <a:path extrusionOk="0" h="8" w="9">
                    <a:moveTo>
                      <a:pt x="1" y="0"/>
                    </a:moveTo>
                    <a:cubicBezTo>
                      <a:pt x="2" y="0"/>
                      <a:pt x="4" y="0"/>
                      <a:pt x="5" y="0"/>
                    </a:cubicBezTo>
                    <a:cubicBezTo>
                      <a:pt x="6" y="0"/>
                      <a:pt x="8" y="2"/>
                      <a:pt x="9" y="3"/>
                    </a:cubicBezTo>
                    <a:cubicBezTo>
                      <a:pt x="9" y="5"/>
                      <a:pt x="7" y="8"/>
                      <a:pt x="4" y="8"/>
                    </a:cubicBezTo>
                    <a:cubicBezTo>
                      <a:pt x="1" y="8"/>
                      <a:pt x="1" y="5"/>
                      <a:pt x="1" y="3"/>
                    </a:cubicBezTo>
                    <a:cubicBezTo>
                      <a:pt x="1" y="2"/>
                      <a:pt x="0" y="0"/>
                      <a:pt x="1"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4" name="Google Shape;894;p32"/>
              <p:cNvSpPr/>
              <p:nvPr/>
            </p:nvSpPr>
            <p:spPr>
              <a:xfrm>
                <a:off x="6035675" y="2892425"/>
                <a:ext cx="9525" cy="15875"/>
              </a:xfrm>
              <a:custGeom>
                <a:rect b="b" l="l" r="r" t="t"/>
                <a:pathLst>
                  <a:path extrusionOk="0" h="12" w="8">
                    <a:moveTo>
                      <a:pt x="1" y="0"/>
                    </a:moveTo>
                    <a:cubicBezTo>
                      <a:pt x="5" y="4"/>
                      <a:pt x="8" y="7"/>
                      <a:pt x="8" y="12"/>
                    </a:cubicBezTo>
                    <a:cubicBezTo>
                      <a:pt x="5" y="12"/>
                      <a:pt x="0" y="5"/>
                      <a:pt x="0" y="2"/>
                    </a:cubicBezTo>
                    <a:cubicBezTo>
                      <a:pt x="0" y="1"/>
                      <a:pt x="0" y="1"/>
                      <a:pt x="0" y="0"/>
                    </a:cubicBezTo>
                    <a:cubicBezTo>
                      <a:pt x="3" y="0"/>
                      <a:pt x="3" y="0"/>
                      <a:pt x="3" y="0"/>
                    </a:cubicBezTo>
                    <a:cubicBezTo>
                      <a:pt x="3" y="1"/>
                      <a:pt x="3" y="2"/>
                      <a:pt x="3" y="2"/>
                    </a:cubicBezTo>
                    <a:lnTo>
                      <a:pt x="1"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5" name="Google Shape;895;p32"/>
              <p:cNvSpPr/>
              <p:nvPr/>
            </p:nvSpPr>
            <p:spPr>
              <a:xfrm>
                <a:off x="6013450" y="2855913"/>
                <a:ext cx="15875" cy="15875"/>
              </a:xfrm>
              <a:custGeom>
                <a:rect b="b" l="l" r="r" t="t"/>
                <a:pathLst>
                  <a:path extrusionOk="0" h="11" w="12">
                    <a:moveTo>
                      <a:pt x="2" y="0"/>
                    </a:moveTo>
                    <a:cubicBezTo>
                      <a:pt x="5" y="2"/>
                      <a:pt x="12" y="11"/>
                      <a:pt x="8" y="11"/>
                    </a:cubicBezTo>
                    <a:cubicBezTo>
                      <a:pt x="6" y="11"/>
                      <a:pt x="1" y="4"/>
                      <a:pt x="0" y="1"/>
                    </a:cubicBezTo>
                    <a:cubicBezTo>
                      <a:pt x="0" y="1"/>
                      <a:pt x="0" y="1"/>
                      <a:pt x="0" y="1"/>
                    </a:cubicBezTo>
                    <a:lnTo>
                      <a:pt x="2"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6" name="Google Shape;896;p32"/>
              <p:cNvSpPr/>
              <p:nvPr/>
            </p:nvSpPr>
            <p:spPr>
              <a:xfrm>
                <a:off x="6548438" y="2284413"/>
                <a:ext cx="41275" cy="49213"/>
              </a:xfrm>
              <a:custGeom>
                <a:rect b="b" l="l" r="r" t="t"/>
                <a:pathLst>
                  <a:path extrusionOk="0" h="37" w="30">
                    <a:moveTo>
                      <a:pt x="12" y="22"/>
                    </a:moveTo>
                    <a:cubicBezTo>
                      <a:pt x="14" y="16"/>
                      <a:pt x="14" y="16"/>
                      <a:pt x="14" y="16"/>
                    </a:cubicBezTo>
                    <a:cubicBezTo>
                      <a:pt x="11" y="15"/>
                      <a:pt x="11" y="12"/>
                      <a:pt x="10" y="10"/>
                    </a:cubicBezTo>
                    <a:cubicBezTo>
                      <a:pt x="10" y="11"/>
                      <a:pt x="9" y="13"/>
                      <a:pt x="10" y="14"/>
                    </a:cubicBezTo>
                    <a:cubicBezTo>
                      <a:pt x="8" y="14"/>
                      <a:pt x="6" y="16"/>
                      <a:pt x="5" y="16"/>
                    </a:cubicBezTo>
                    <a:cubicBezTo>
                      <a:pt x="3" y="16"/>
                      <a:pt x="0" y="13"/>
                      <a:pt x="0" y="11"/>
                    </a:cubicBezTo>
                    <a:cubicBezTo>
                      <a:pt x="0" y="8"/>
                      <a:pt x="13" y="0"/>
                      <a:pt x="14" y="0"/>
                    </a:cubicBezTo>
                    <a:cubicBezTo>
                      <a:pt x="18" y="0"/>
                      <a:pt x="20" y="3"/>
                      <a:pt x="26" y="3"/>
                    </a:cubicBezTo>
                    <a:cubicBezTo>
                      <a:pt x="26" y="5"/>
                      <a:pt x="25" y="8"/>
                      <a:pt x="26" y="8"/>
                    </a:cubicBezTo>
                    <a:cubicBezTo>
                      <a:pt x="30" y="11"/>
                      <a:pt x="30" y="11"/>
                      <a:pt x="30" y="11"/>
                    </a:cubicBezTo>
                    <a:cubicBezTo>
                      <a:pt x="30" y="13"/>
                      <a:pt x="29" y="14"/>
                      <a:pt x="30" y="16"/>
                    </a:cubicBezTo>
                    <a:cubicBezTo>
                      <a:pt x="29" y="16"/>
                      <a:pt x="27" y="16"/>
                      <a:pt x="26" y="16"/>
                    </a:cubicBezTo>
                    <a:cubicBezTo>
                      <a:pt x="25" y="24"/>
                      <a:pt x="21" y="37"/>
                      <a:pt x="15" y="37"/>
                    </a:cubicBezTo>
                    <a:cubicBezTo>
                      <a:pt x="14" y="37"/>
                      <a:pt x="14" y="35"/>
                      <a:pt x="14" y="33"/>
                    </a:cubicBezTo>
                    <a:cubicBezTo>
                      <a:pt x="14" y="36"/>
                      <a:pt x="14" y="36"/>
                      <a:pt x="14" y="36"/>
                    </a:cubicBezTo>
                    <a:cubicBezTo>
                      <a:pt x="10" y="36"/>
                      <a:pt x="7" y="31"/>
                      <a:pt x="7" y="29"/>
                    </a:cubicBezTo>
                    <a:cubicBezTo>
                      <a:pt x="7" y="28"/>
                      <a:pt x="12" y="22"/>
                      <a:pt x="12" y="2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7" name="Google Shape;897;p32"/>
              <p:cNvSpPr/>
              <p:nvPr/>
            </p:nvSpPr>
            <p:spPr>
              <a:xfrm>
                <a:off x="6596063" y="2271713"/>
                <a:ext cx="42863" cy="30163"/>
              </a:xfrm>
              <a:custGeom>
                <a:rect b="b" l="l" r="r" t="t"/>
                <a:pathLst>
                  <a:path extrusionOk="0" h="23" w="33">
                    <a:moveTo>
                      <a:pt x="23" y="15"/>
                    </a:moveTo>
                    <a:cubicBezTo>
                      <a:pt x="20" y="15"/>
                      <a:pt x="18" y="13"/>
                      <a:pt x="17" y="12"/>
                    </a:cubicBezTo>
                    <a:cubicBezTo>
                      <a:pt x="13" y="16"/>
                      <a:pt x="12" y="23"/>
                      <a:pt x="6" y="23"/>
                    </a:cubicBezTo>
                    <a:cubicBezTo>
                      <a:pt x="4" y="23"/>
                      <a:pt x="3" y="19"/>
                      <a:pt x="3" y="17"/>
                    </a:cubicBezTo>
                    <a:cubicBezTo>
                      <a:pt x="1" y="15"/>
                      <a:pt x="0" y="14"/>
                      <a:pt x="0" y="12"/>
                    </a:cubicBezTo>
                    <a:cubicBezTo>
                      <a:pt x="0" y="12"/>
                      <a:pt x="8" y="6"/>
                      <a:pt x="8" y="5"/>
                    </a:cubicBezTo>
                    <a:cubicBezTo>
                      <a:pt x="16" y="7"/>
                      <a:pt x="17" y="0"/>
                      <a:pt x="23" y="0"/>
                    </a:cubicBezTo>
                    <a:cubicBezTo>
                      <a:pt x="33" y="0"/>
                      <a:pt x="28" y="15"/>
                      <a:pt x="23" y="1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8" name="Google Shape;898;p32"/>
              <p:cNvSpPr/>
              <p:nvPr/>
            </p:nvSpPr>
            <p:spPr>
              <a:xfrm>
                <a:off x="6572250" y="2136775"/>
                <a:ext cx="185738" cy="153988"/>
              </a:xfrm>
              <a:custGeom>
                <a:rect b="b" l="l" r="r" t="t"/>
                <a:pathLst>
                  <a:path extrusionOk="0" h="115" w="140">
                    <a:moveTo>
                      <a:pt x="55" y="110"/>
                    </a:moveTo>
                    <a:cubicBezTo>
                      <a:pt x="53" y="110"/>
                      <a:pt x="55" y="108"/>
                      <a:pt x="55" y="107"/>
                    </a:cubicBezTo>
                    <a:cubicBezTo>
                      <a:pt x="55" y="104"/>
                      <a:pt x="56" y="101"/>
                      <a:pt x="56" y="99"/>
                    </a:cubicBezTo>
                    <a:cubicBezTo>
                      <a:pt x="51" y="98"/>
                      <a:pt x="48" y="95"/>
                      <a:pt x="43" y="95"/>
                    </a:cubicBezTo>
                    <a:cubicBezTo>
                      <a:pt x="40" y="95"/>
                      <a:pt x="40" y="98"/>
                      <a:pt x="39" y="99"/>
                    </a:cubicBezTo>
                    <a:cubicBezTo>
                      <a:pt x="35" y="100"/>
                      <a:pt x="32" y="98"/>
                      <a:pt x="29" y="100"/>
                    </a:cubicBezTo>
                    <a:cubicBezTo>
                      <a:pt x="23" y="103"/>
                      <a:pt x="15" y="106"/>
                      <a:pt x="6" y="106"/>
                    </a:cubicBezTo>
                    <a:cubicBezTo>
                      <a:pt x="3" y="106"/>
                      <a:pt x="0" y="106"/>
                      <a:pt x="0" y="104"/>
                    </a:cubicBezTo>
                    <a:cubicBezTo>
                      <a:pt x="0" y="103"/>
                      <a:pt x="4" y="102"/>
                      <a:pt x="5" y="101"/>
                    </a:cubicBezTo>
                    <a:cubicBezTo>
                      <a:pt x="15" y="95"/>
                      <a:pt x="19" y="84"/>
                      <a:pt x="30" y="84"/>
                    </a:cubicBezTo>
                    <a:cubicBezTo>
                      <a:pt x="43" y="84"/>
                      <a:pt x="47" y="84"/>
                      <a:pt x="57" y="84"/>
                    </a:cubicBezTo>
                    <a:cubicBezTo>
                      <a:pt x="65" y="84"/>
                      <a:pt x="68" y="70"/>
                      <a:pt x="72" y="70"/>
                    </a:cubicBezTo>
                    <a:cubicBezTo>
                      <a:pt x="72" y="70"/>
                      <a:pt x="78" y="60"/>
                      <a:pt x="79" y="59"/>
                    </a:cubicBezTo>
                    <a:cubicBezTo>
                      <a:pt x="78" y="61"/>
                      <a:pt x="77" y="62"/>
                      <a:pt x="77" y="64"/>
                    </a:cubicBezTo>
                    <a:cubicBezTo>
                      <a:pt x="77" y="65"/>
                      <a:pt x="78" y="66"/>
                      <a:pt x="79" y="66"/>
                    </a:cubicBezTo>
                    <a:cubicBezTo>
                      <a:pt x="86" y="66"/>
                      <a:pt x="87" y="62"/>
                      <a:pt x="92" y="60"/>
                    </a:cubicBezTo>
                    <a:cubicBezTo>
                      <a:pt x="101" y="57"/>
                      <a:pt x="116" y="39"/>
                      <a:pt x="116" y="25"/>
                    </a:cubicBezTo>
                    <a:cubicBezTo>
                      <a:pt x="116" y="22"/>
                      <a:pt x="114" y="22"/>
                      <a:pt x="114" y="19"/>
                    </a:cubicBezTo>
                    <a:cubicBezTo>
                      <a:pt x="114" y="14"/>
                      <a:pt x="119" y="3"/>
                      <a:pt x="125" y="3"/>
                    </a:cubicBezTo>
                    <a:cubicBezTo>
                      <a:pt x="125" y="3"/>
                      <a:pt x="125" y="9"/>
                      <a:pt x="130" y="4"/>
                    </a:cubicBezTo>
                    <a:cubicBezTo>
                      <a:pt x="130" y="4"/>
                      <a:pt x="129" y="4"/>
                      <a:pt x="129" y="4"/>
                    </a:cubicBezTo>
                    <a:cubicBezTo>
                      <a:pt x="128" y="4"/>
                      <a:pt x="127" y="0"/>
                      <a:pt x="128" y="0"/>
                    </a:cubicBezTo>
                    <a:cubicBezTo>
                      <a:pt x="131" y="0"/>
                      <a:pt x="133" y="1"/>
                      <a:pt x="133" y="2"/>
                    </a:cubicBezTo>
                    <a:cubicBezTo>
                      <a:pt x="135" y="5"/>
                      <a:pt x="134" y="8"/>
                      <a:pt x="134" y="11"/>
                    </a:cubicBezTo>
                    <a:cubicBezTo>
                      <a:pt x="134" y="17"/>
                      <a:pt x="140" y="20"/>
                      <a:pt x="140" y="26"/>
                    </a:cubicBezTo>
                    <a:cubicBezTo>
                      <a:pt x="140" y="33"/>
                      <a:pt x="134" y="34"/>
                      <a:pt x="134" y="40"/>
                    </a:cubicBezTo>
                    <a:cubicBezTo>
                      <a:pt x="134" y="41"/>
                      <a:pt x="134" y="42"/>
                      <a:pt x="134" y="43"/>
                    </a:cubicBezTo>
                    <a:cubicBezTo>
                      <a:pt x="133" y="44"/>
                      <a:pt x="132" y="43"/>
                      <a:pt x="130" y="44"/>
                    </a:cubicBezTo>
                    <a:cubicBezTo>
                      <a:pt x="126" y="45"/>
                      <a:pt x="127" y="59"/>
                      <a:pt x="127" y="63"/>
                    </a:cubicBezTo>
                    <a:cubicBezTo>
                      <a:pt x="127" y="67"/>
                      <a:pt x="122" y="70"/>
                      <a:pt x="122" y="76"/>
                    </a:cubicBezTo>
                    <a:cubicBezTo>
                      <a:pt x="122" y="80"/>
                      <a:pt x="124" y="81"/>
                      <a:pt x="125" y="84"/>
                    </a:cubicBezTo>
                    <a:cubicBezTo>
                      <a:pt x="119" y="87"/>
                      <a:pt x="119" y="91"/>
                      <a:pt x="114" y="93"/>
                    </a:cubicBezTo>
                    <a:cubicBezTo>
                      <a:pt x="112" y="89"/>
                      <a:pt x="114" y="89"/>
                      <a:pt x="114" y="86"/>
                    </a:cubicBezTo>
                    <a:cubicBezTo>
                      <a:pt x="108" y="90"/>
                      <a:pt x="104" y="90"/>
                      <a:pt x="102" y="96"/>
                    </a:cubicBezTo>
                    <a:cubicBezTo>
                      <a:pt x="102" y="96"/>
                      <a:pt x="100" y="95"/>
                      <a:pt x="100" y="94"/>
                    </a:cubicBezTo>
                    <a:cubicBezTo>
                      <a:pt x="96" y="94"/>
                      <a:pt x="96" y="94"/>
                      <a:pt x="96" y="94"/>
                    </a:cubicBezTo>
                    <a:cubicBezTo>
                      <a:pt x="93" y="97"/>
                      <a:pt x="91" y="100"/>
                      <a:pt x="87" y="100"/>
                    </a:cubicBezTo>
                    <a:cubicBezTo>
                      <a:pt x="78" y="100"/>
                      <a:pt x="78" y="92"/>
                      <a:pt x="74" y="92"/>
                    </a:cubicBezTo>
                    <a:cubicBezTo>
                      <a:pt x="73" y="92"/>
                      <a:pt x="72" y="94"/>
                      <a:pt x="72" y="96"/>
                    </a:cubicBezTo>
                    <a:cubicBezTo>
                      <a:pt x="72" y="97"/>
                      <a:pt x="76" y="103"/>
                      <a:pt x="76" y="103"/>
                    </a:cubicBezTo>
                    <a:cubicBezTo>
                      <a:pt x="75" y="103"/>
                      <a:pt x="73" y="103"/>
                      <a:pt x="72" y="103"/>
                    </a:cubicBezTo>
                    <a:cubicBezTo>
                      <a:pt x="68" y="103"/>
                      <a:pt x="63" y="110"/>
                      <a:pt x="61" y="115"/>
                    </a:cubicBezTo>
                    <a:cubicBezTo>
                      <a:pt x="57" y="114"/>
                      <a:pt x="58" y="110"/>
                      <a:pt x="55" y="1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899" name="Google Shape;899;p32"/>
              <p:cNvSpPr/>
              <p:nvPr/>
            </p:nvSpPr>
            <p:spPr>
              <a:xfrm>
                <a:off x="6721475" y="2054225"/>
                <a:ext cx="96838" cy="80963"/>
              </a:xfrm>
              <a:custGeom>
                <a:rect b="b" l="l" r="r" t="t"/>
                <a:pathLst>
                  <a:path extrusionOk="0" h="61" w="72">
                    <a:moveTo>
                      <a:pt x="11" y="33"/>
                    </a:moveTo>
                    <a:cubicBezTo>
                      <a:pt x="12" y="33"/>
                      <a:pt x="14" y="33"/>
                      <a:pt x="15" y="33"/>
                    </a:cubicBezTo>
                    <a:cubicBezTo>
                      <a:pt x="23" y="33"/>
                      <a:pt x="26" y="16"/>
                      <a:pt x="26" y="10"/>
                    </a:cubicBezTo>
                    <a:cubicBezTo>
                      <a:pt x="26" y="8"/>
                      <a:pt x="23" y="7"/>
                      <a:pt x="23" y="6"/>
                    </a:cubicBezTo>
                    <a:cubicBezTo>
                      <a:pt x="23" y="2"/>
                      <a:pt x="25" y="1"/>
                      <a:pt x="26" y="0"/>
                    </a:cubicBezTo>
                    <a:cubicBezTo>
                      <a:pt x="38" y="8"/>
                      <a:pt x="43" y="22"/>
                      <a:pt x="60" y="22"/>
                    </a:cubicBezTo>
                    <a:cubicBezTo>
                      <a:pt x="64" y="22"/>
                      <a:pt x="67" y="19"/>
                      <a:pt x="70" y="21"/>
                    </a:cubicBezTo>
                    <a:cubicBezTo>
                      <a:pt x="69" y="23"/>
                      <a:pt x="67" y="24"/>
                      <a:pt x="67" y="26"/>
                    </a:cubicBezTo>
                    <a:cubicBezTo>
                      <a:pt x="67" y="29"/>
                      <a:pt x="71" y="32"/>
                      <a:pt x="72" y="32"/>
                    </a:cubicBezTo>
                    <a:cubicBezTo>
                      <a:pt x="68" y="35"/>
                      <a:pt x="65" y="36"/>
                      <a:pt x="59" y="36"/>
                    </a:cubicBezTo>
                    <a:cubicBezTo>
                      <a:pt x="49" y="36"/>
                      <a:pt x="46" y="46"/>
                      <a:pt x="43" y="51"/>
                    </a:cubicBezTo>
                    <a:cubicBezTo>
                      <a:pt x="36" y="47"/>
                      <a:pt x="31" y="46"/>
                      <a:pt x="24" y="41"/>
                    </a:cubicBezTo>
                    <a:cubicBezTo>
                      <a:pt x="23" y="42"/>
                      <a:pt x="21" y="43"/>
                      <a:pt x="21" y="45"/>
                    </a:cubicBezTo>
                    <a:cubicBezTo>
                      <a:pt x="15" y="45"/>
                      <a:pt x="8" y="40"/>
                      <a:pt x="8" y="48"/>
                    </a:cubicBezTo>
                    <a:cubicBezTo>
                      <a:pt x="8" y="52"/>
                      <a:pt x="14" y="52"/>
                      <a:pt x="16" y="54"/>
                    </a:cubicBezTo>
                    <a:cubicBezTo>
                      <a:pt x="12" y="59"/>
                      <a:pt x="9" y="57"/>
                      <a:pt x="5" y="61"/>
                    </a:cubicBezTo>
                    <a:cubicBezTo>
                      <a:pt x="3" y="61"/>
                      <a:pt x="3" y="61"/>
                      <a:pt x="3" y="61"/>
                    </a:cubicBezTo>
                    <a:cubicBezTo>
                      <a:pt x="3" y="58"/>
                      <a:pt x="3" y="51"/>
                      <a:pt x="3" y="51"/>
                    </a:cubicBezTo>
                    <a:cubicBezTo>
                      <a:pt x="3" y="49"/>
                      <a:pt x="0" y="48"/>
                      <a:pt x="0" y="46"/>
                    </a:cubicBezTo>
                    <a:cubicBezTo>
                      <a:pt x="0" y="41"/>
                      <a:pt x="8" y="38"/>
                      <a:pt x="8" y="35"/>
                    </a:cubicBezTo>
                    <a:cubicBezTo>
                      <a:pt x="8" y="32"/>
                      <a:pt x="8" y="32"/>
                      <a:pt x="8" y="32"/>
                    </a:cubicBezTo>
                    <a:cubicBezTo>
                      <a:pt x="9" y="32"/>
                      <a:pt x="10" y="33"/>
                      <a:pt x="12" y="34"/>
                    </a:cubicBezTo>
                    <a:lnTo>
                      <a:pt x="11" y="3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0" name="Google Shape;900;p32"/>
              <p:cNvSpPr/>
              <p:nvPr/>
            </p:nvSpPr>
            <p:spPr>
              <a:xfrm>
                <a:off x="6816725" y="2073275"/>
                <a:ext cx="15875" cy="14288"/>
              </a:xfrm>
              <a:custGeom>
                <a:rect b="b" l="l" r="r" t="t"/>
                <a:pathLst>
                  <a:path extrusionOk="0" h="11" w="12">
                    <a:moveTo>
                      <a:pt x="10" y="0"/>
                    </a:moveTo>
                    <a:cubicBezTo>
                      <a:pt x="12" y="2"/>
                      <a:pt x="12" y="2"/>
                      <a:pt x="12" y="2"/>
                    </a:cubicBezTo>
                    <a:cubicBezTo>
                      <a:pt x="10" y="4"/>
                      <a:pt x="5" y="11"/>
                      <a:pt x="1" y="11"/>
                    </a:cubicBezTo>
                    <a:cubicBezTo>
                      <a:pt x="0" y="11"/>
                      <a:pt x="0" y="8"/>
                      <a:pt x="1" y="7"/>
                    </a:cubicBezTo>
                    <a:cubicBezTo>
                      <a:pt x="3" y="4"/>
                      <a:pt x="8" y="0"/>
                      <a:pt x="11" y="0"/>
                    </a:cubicBezTo>
                    <a:lnTo>
                      <a:pt x="10"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1" name="Google Shape;901;p32"/>
              <p:cNvSpPr/>
              <p:nvPr/>
            </p:nvSpPr>
            <p:spPr>
              <a:xfrm>
                <a:off x="6848475" y="2052638"/>
                <a:ext cx="22225" cy="15875"/>
              </a:xfrm>
              <a:custGeom>
                <a:rect b="b" l="l" r="r" t="t"/>
                <a:pathLst>
                  <a:path extrusionOk="0" h="12" w="17">
                    <a:moveTo>
                      <a:pt x="17" y="3"/>
                    </a:moveTo>
                    <a:cubicBezTo>
                      <a:pt x="7" y="3"/>
                      <a:pt x="7" y="12"/>
                      <a:pt x="1" y="12"/>
                    </a:cubicBezTo>
                    <a:cubicBezTo>
                      <a:pt x="0" y="12"/>
                      <a:pt x="1" y="10"/>
                      <a:pt x="1" y="10"/>
                    </a:cubicBezTo>
                    <a:cubicBezTo>
                      <a:pt x="1" y="10"/>
                      <a:pt x="5" y="0"/>
                      <a:pt x="10" y="0"/>
                    </a:cubicBezTo>
                    <a:cubicBezTo>
                      <a:pt x="13" y="0"/>
                      <a:pt x="15" y="0"/>
                      <a:pt x="17" y="0"/>
                    </a:cubicBezTo>
                    <a:lnTo>
                      <a:pt x="17" y="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2" name="Google Shape;902;p32"/>
              <p:cNvSpPr/>
              <p:nvPr/>
            </p:nvSpPr>
            <p:spPr>
              <a:xfrm>
                <a:off x="6888163" y="2035175"/>
                <a:ext cx="12700" cy="11113"/>
              </a:xfrm>
              <a:custGeom>
                <a:rect b="b" l="l" r="r" t="t"/>
                <a:pathLst>
                  <a:path extrusionOk="0" h="9" w="9">
                    <a:moveTo>
                      <a:pt x="1" y="6"/>
                    </a:moveTo>
                    <a:cubicBezTo>
                      <a:pt x="3" y="6"/>
                      <a:pt x="1" y="4"/>
                      <a:pt x="2" y="3"/>
                    </a:cubicBezTo>
                    <a:cubicBezTo>
                      <a:pt x="3" y="0"/>
                      <a:pt x="8" y="0"/>
                      <a:pt x="9" y="0"/>
                    </a:cubicBezTo>
                    <a:cubicBezTo>
                      <a:pt x="8" y="3"/>
                      <a:pt x="5" y="9"/>
                      <a:pt x="1" y="9"/>
                    </a:cubicBezTo>
                    <a:cubicBezTo>
                      <a:pt x="0" y="9"/>
                      <a:pt x="0" y="6"/>
                      <a:pt x="1" y="6"/>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3" name="Google Shape;903;p32"/>
              <p:cNvSpPr/>
              <p:nvPr/>
            </p:nvSpPr>
            <p:spPr>
              <a:xfrm>
                <a:off x="6753225" y="1855788"/>
                <a:ext cx="47625" cy="184150"/>
              </a:xfrm>
              <a:custGeom>
                <a:rect b="b" l="l" r="r" t="t"/>
                <a:pathLst>
                  <a:path extrusionOk="0" h="138" w="36">
                    <a:moveTo>
                      <a:pt x="26" y="84"/>
                    </a:moveTo>
                    <a:cubicBezTo>
                      <a:pt x="15" y="84"/>
                      <a:pt x="13" y="98"/>
                      <a:pt x="13" y="109"/>
                    </a:cubicBezTo>
                    <a:cubicBezTo>
                      <a:pt x="13" y="120"/>
                      <a:pt x="22" y="124"/>
                      <a:pt x="26" y="132"/>
                    </a:cubicBezTo>
                    <a:cubicBezTo>
                      <a:pt x="26" y="132"/>
                      <a:pt x="25" y="132"/>
                      <a:pt x="25" y="132"/>
                    </a:cubicBezTo>
                    <a:cubicBezTo>
                      <a:pt x="23" y="133"/>
                      <a:pt x="21" y="130"/>
                      <a:pt x="20" y="128"/>
                    </a:cubicBezTo>
                    <a:cubicBezTo>
                      <a:pt x="19" y="128"/>
                      <a:pt x="17" y="128"/>
                      <a:pt x="16" y="128"/>
                    </a:cubicBezTo>
                    <a:cubicBezTo>
                      <a:pt x="11" y="128"/>
                      <a:pt x="11" y="138"/>
                      <a:pt x="5" y="138"/>
                    </a:cubicBezTo>
                    <a:cubicBezTo>
                      <a:pt x="4" y="138"/>
                      <a:pt x="5" y="127"/>
                      <a:pt x="5" y="125"/>
                    </a:cubicBezTo>
                    <a:cubicBezTo>
                      <a:pt x="5" y="117"/>
                      <a:pt x="7" y="112"/>
                      <a:pt x="7" y="105"/>
                    </a:cubicBezTo>
                    <a:cubicBezTo>
                      <a:pt x="7" y="99"/>
                      <a:pt x="4" y="98"/>
                      <a:pt x="4" y="93"/>
                    </a:cubicBezTo>
                    <a:cubicBezTo>
                      <a:pt x="4" y="86"/>
                      <a:pt x="7" y="84"/>
                      <a:pt x="7" y="79"/>
                    </a:cubicBezTo>
                    <a:cubicBezTo>
                      <a:pt x="7" y="68"/>
                      <a:pt x="7" y="64"/>
                      <a:pt x="7" y="53"/>
                    </a:cubicBezTo>
                    <a:cubicBezTo>
                      <a:pt x="7" y="46"/>
                      <a:pt x="0" y="44"/>
                      <a:pt x="0" y="37"/>
                    </a:cubicBezTo>
                    <a:cubicBezTo>
                      <a:pt x="0" y="28"/>
                      <a:pt x="3" y="16"/>
                      <a:pt x="9" y="15"/>
                    </a:cubicBezTo>
                    <a:cubicBezTo>
                      <a:pt x="9" y="12"/>
                      <a:pt x="11" y="11"/>
                      <a:pt x="11" y="9"/>
                    </a:cubicBezTo>
                    <a:cubicBezTo>
                      <a:pt x="11" y="4"/>
                      <a:pt x="11" y="3"/>
                      <a:pt x="11" y="0"/>
                    </a:cubicBezTo>
                    <a:cubicBezTo>
                      <a:pt x="12" y="0"/>
                      <a:pt x="13" y="0"/>
                      <a:pt x="14" y="0"/>
                    </a:cubicBezTo>
                    <a:cubicBezTo>
                      <a:pt x="14" y="8"/>
                      <a:pt x="18" y="14"/>
                      <a:pt x="19" y="20"/>
                    </a:cubicBezTo>
                    <a:cubicBezTo>
                      <a:pt x="21" y="26"/>
                      <a:pt x="18" y="30"/>
                      <a:pt x="21" y="37"/>
                    </a:cubicBezTo>
                    <a:cubicBezTo>
                      <a:pt x="21" y="47"/>
                      <a:pt x="21" y="47"/>
                      <a:pt x="21" y="47"/>
                    </a:cubicBezTo>
                    <a:cubicBezTo>
                      <a:pt x="20" y="52"/>
                      <a:pt x="23" y="57"/>
                      <a:pt x="24" y="59"/>
                    </a:cubicBezTo>
                    <a:cubicBezTo>
                      <a:pt x="27" y="70"/>
                      <a:pt x="33" y="79"/>
                      <a:pt x="36" y="90"/>
                    </a:cubicBezTo>
                    <a:cubicBezTo>
                      <a:pt x="34" y="86"/>
                      <a:pt x="30" y="84"/>
                      <a:pt x="26" y="8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4" name="Google Shape;904;p32"/>
              <p:cNvSpPr/>
              <p:nvPr/>
            </p:nvSpPr>
            <p:spPr>
              <a:xfrm>
                <a:off x="5241925" y="1219200"/>
                <a:ext cx="292100" cy="214313"/>
              </a:xfrm>
              <a:custGeom>
                <a:rect b="b" l="l" r="r" t="t"/>
                <a:pathLst>
                  <a:path extrusionOk="0" h="161" w="220">
                    <a:moveTo>
                      <a:pt x="76" y="161"/>
                    </a:moveTo>
                    <a:cubicBezTo>
                      <a:pt x="66" y="151"/>
                      <a:pt x="50" y="147"/>
                      <a:pt x="50" y="131"/>
                    </a:cubicBezTo>
                    <a:cubicBezTo>
                      <a:pt x="50" y="102"/>
                      <a:pt x="81" y="73"/>
                      <a:pt x="103" y="67"/>
                    </a:cubicBezTo>
                    <a:cubicBezTo>
                      <a:pt x="111" y="64"/>
                      <a:pt x="113" y="55"/>
                      <a:pt x="125" y="55"/>
                    </a:cubicBezTo>
                    <a:cubicBezTo>
                      <a:pt x="130" y="55"/>
                      <a:pt x="132" y="46"/>
                      <a:pt x="134" y="45"/>
                    </a:cubicBezTo>
                    <a:cubicBezTo>
                      <a:pt x="149" y="38"/>
                      <a:pt x="160" y="41"/>
                      <a:pt x="175" y="34"/>
                    </a:cubicBezTo>
                    <a:cubicBezTo>
                      <a:pt x="186" y="28"/>
                      <a:pt x="220" y="26"/>
                      <a:pt x="220" y="11"/>
                    </a:cubicBezTo>
                    <a:cubicBezTo>
                      <a:pt x="220" y="6"/>
                      <a:pt x="208" y="0"/>
                      <a:pt x="203" y="0"/>
                    </a:cubicBezTo>
                    <a:cubicBezTo>
                      <a:pt x="181" y="0"/>
                      <a:pt x="160" y="25"/>
                      <a:pt x="136" y="25"/>
                    </a:cubicBezTo>
                    <a:cubicBezTo>
                      <a:pt x="131" y="25"/>
                      <a:pt x="128" y="19"/>
                      <a:pt x="123" y="19"/>
                    </a:cubicBezTo>
                    <a:cubicBezTo>
                      <a:pt x="115" y="19"/>
                      <a:pt x="115" y="25"/>
                      <a:pt x="109" y="25"/>
                    </a:cubicBezTo>
                    <a:cubicBezTo>
                      <a:pt x="93" y="25"/>
                      <a:pt x="80" y="46"/>
                      <a:pt x="69" y="46"/>
                    </a:cubicBezTo>
                    <a:cubicBezTo>
                      <a:pt x="63" y="46"/>
                      <a:pt x="58" y="49"/>
                      <a:pt x="52" y="49"/>
                    </a:cubicBezTo>
                    <a:cubicBezTo>
                      <a:pt x="49" y="49"/>
                      <a:pt x="47" y="52"/>
                      <a:pt x="47" y="53"/>
                    </a:cubicBezTo>
                    <a:cubicBezTo>
                      <a:pt x="47" y="56"/>
                      <a:pt x="50" y="58"/>
                      <a:pt x="50" y="61"/>
                    </a:cubicBezTo>
                    <a:cubicBezTo>
                      <a:pt x="50" y="74"/>
                      <a:pt x="27" y="80"/>
                      <a:pt x="27" y="88"/>
                    </a:cubicBezTo>
                    <a:cubicBezTo>
                      <a:pt x="27" y="91"/>
                      <a:pt x="34" y="92"/>
                      <a:pt x="34" y="98"/>
                    </a:cubicBezTo>
                    <a:cubicBezTo>
                      <a:pt x="27" y="99"/>
                      <a:pt x="13" y="102"/>
                      <a:pt x="13" y="110"/>
                    </a:cubicBezTo>
                    <a:cubicBezTo>
                      <a:pt x="13" y="115"/>
                      <a:pt x="13" y="117"/>
                      <a:pt x="13" y="117"/>
                    </a:cubicBezTo>
                    <a:cubicBezTo>
                      <a:pt x="13" y="124"/>
                      <a:pt x="0" y="124"/>
                      <a:pt x="0" y="134"/>
                    </a:cubicBezTo>
                    <a:cubicBezTo>
                      <a:pt x="0" y="139"/>
                      <a:pt x="8" y="143"/>
                      <a:pt x="8" y="143"/>
                    </a:cubicBezTo>
                    <a:cubicBezTo>
                      <a:pt x="8" y="143"/>
                      <a:pt x="20" y="143"/>
                      <a:pt x="21" y="143"/>
                    </a:cubicBezTo>
                    <a:cubicBezTo>
                      <a:pt x="28" y="145"/>
                      <a:pt x="24" y="152"/>
                      <a:pt x="27" y="158"/>
                    </a:cubicBezTo>
                    <a:cubicBezTo>
                      <a:pt x="28" y="161"/>
                      <a:pt x="35" y="158"/>
                      <a:pt x="39" y="158"/>
                    </a:cubicBezTo>
                    <a:cubicBezTo>
                      <a:pt x="40" y="158"/>
                      <a:pt x="41" y="161"/>
                      <a:pt x="42" y="161"/>
                    </a:cubicBezTo>
                    <a:cubicBezTo>
                      <a:pt x="76" y="161"/>
                      <a:pt x="76" y="161"/>
                      <a:pt x="76" y="161"/>
                    </a:cubicBezTo>
                    <a:cubicBezTo>
                      <a:pt x="75" y="159"/>
                      <a:pt x="73" y="157"/>
                      <a:pt x="72" y="156"/>
                    </a:cubicBezTo>
                    <a:lnTo>
                      <a:pt x="76" y="161"/>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5" name="Google Shape;905;p32"/>
              <p:cNvSpPr/>
              <p:nvPr/>
            </p:nvSpPr>
            <p:spPr>
              <a:xfrm>
                <a:off x="4713288" y="1196975"/>
                <a:ext cx="2847975" cy="1058863"/>
              </a:xfrm>
              <a:custGeom>
                <a:rect b="b" l="l" r="r" t="t"/>
                <a:pathLst>
                  <a:path extrusionOk="0" h="795" w="2139">
                    <a:moveTo>
                      <a:pt x="1398" y="684"/>
                    </a:moveTo>
                    <a:cubicBezTo>
                      <a:pt x="1398" y="684"/>
                      <a:pt x="1415" y="688"/>
                      <a:pt x="1429" y="688"/>
                    </a:cubicBezTo>
                    <a:cubicBezTo>
                      <a:pt x="1454" y="688"/>
                      <a:pt x="1478" y="635"/>
                      <a:pt x="1495" y="618"/>
                    </a:cubicBezTo>
                    <a:cubicBezTo>
                      <a:pt x="1502" y="610"/>
                      <a:pt x="1512" y="596"/>
                      <a:pt x="1515" y="585"/>
                    </a:cubicBezTo>
                    <a:cubicBezTo>
                      <a:pt x="1518" y="572"/>
                      <a:pt x="1513" y="564"/>
                      <a:pt x="1520" y="551"/>
                    </a:cubicBezTo>
                    <a:cubicBezTo>
                      <a:pt x="1522" y="547"/>
                      <a:pt x="1527" y="537"/>
                      <a:pt x="1527" y="527"/>
                    </a:cubicBezTo>
                    <a:cubicBezTo>
                      <a:pt x="1527" y="515"/>
                      <a:pt x="1508" y="492"/>
                      <a:pt x="1499" y="499"/>
                    </a:cubicBezTo>
                    <a:cubicBezTo>
                      <a:pt x="1473" y="518"/>
                      <a:pt x="1460" y="488"/>
                      <a:pt x="1460" y="485"/>
                    </a:cubicBezTo>
                    <a:cubicBezTo>
                      <a:pt x="1460" y="473"/>
                      <a:pt x="1483" y="459"/>
                      <a:pt x="1493" y="450"/>
                    </a:cubicBezTo>
                    <a:cubicBezTo>
                      <a:pt x="1506" y="436"/>
                      <a:pt x="1524" y="413"/>
                      <a:pt x="1543" y="408"/>
                    </a:cubicBezTo>
                    <a:cubicBezTo>
                      <a:pt x="1560" y="404"/>
                      <a:pt x="1613" y="399"/>
                      <a:pt x="1627" y="399"/>
                    </a:cubicBezTo>
                    <a:cubicBezTo>
                      <a:pt x="1645" y="399"/>
                      <a:pt x="1654" y="408"/>
                      <a:pt x="1665" y="408"/>
                    </a:cubicBezTo>
                    <a:cubicBezTo>
                      <a:pt x="1671" y="408"/>
                      <a:pt x="1675" y="408"/>
                      <a:pt x="1689" y="408"/>
                    </a:cubicBezTo>
                    <a:cubicBezTo>
                      <a:pt x="1696" y="379"/>
                      <a:pt x="1709" y="362"/>
                      <a:pt x="1740" y="362"/>
                    </a:cubicBezTo>
                    <a:cubicBezTo>
                      <a:pt x="1748" y="362"/>
                      <a:pt x="1751" y="360"/>
                      <a:pt x="1766" y="362"/>
                    </a:cubicBezTo>
                    <a:cubicBezTo>
                      <a:pt x="1759" y="368"/>
                      <a:pt x="1756" y="406"/>
                      <a:pt x="1804" y="346"/>
                    </a:cubicBezTo>
                    <a:cubicBezTo>
                      <a:pt x="1809" y="346"/>
                      <a:pt x="1832" y="355"/>
                      <a:pt x="1797" y="377"/>
                    </a:cubicBezTo>
                    <a:cubicBezTo>
                      <a:pt x="1785" y="385"/>
                      <a:pt x="1774" y="381"/>
                      <a:pt x="1766" y="393"/>
                    </a:cubicBezTo>
                    <a:cubicBezTo>
                      <a:pt x="1757" y="406"/>
                      <a:pt x="1749" y="423"/>
                      <a:pt x="1735" y="430"/>
                    </a:cubicBezTo>
                    <a:cubicBezTo>
                      <a:pt x="1724" y="436"/>
                      <a:pt x="1709" y="447"/>
                      <a:pt x="1709" y="465"/>
                    </a:cubicBezTo>
                    <a:cubicBezTo>
                      <a:pt x="1709" y="482"/>
                      <a:pt x="1714" y="535"/>
                      <a:pt x="1726" y="545"/>
                    </a:cubicBezTo>
                    <a:cubicBezTo>
                      <a:pt x="1735" y="532"/>
                      <a:pt x="1741" y="507"/>
                      <a:pt x="1760" y="503"/>
                    </a:cubicBezTo>
                    <a:cubicBezTo>
                      <a:pt x="1757" y="491"/>
                      <a:pt x="1777" y="488"/>
                      <a:pt x="1777" y="479"/>
                    </a:cubicBezTo>
                    <a:cubicBezTo>
                      <a:pt x="1777" y="464"/>
                      <a:pt x="1793" y="460"/>
                      <a:pt x="1793" y="452"/>
                    </a:cubicBezTo>
                    <a:cubicBezTo>
                      <a:pt x="1793" y="447"/>
                      <a:pt x="1788" y="442"/>
                      <a:pt x="1793" y="432"/>
                    </a:cubicBezTo>
                    <a:cubicBezTo>
                      <a:pt x="1828" y="356"/>
                      <a:pt x="1861" y="397"/>
                      <a:pt x="1874" y="397"/>
                    </a:cubicBezTo>
                    <a:cubicBezTo>
                      <a:pt x="1914" y="397"/>
                      <a:pt x="1941" y="347"/>
                      <a:pt x="1976" y="346"/>
                    </a:cubicBezTo>
                    <a:cubicBezTo>
                      <a:pt x="2041" y="345"/>
                      <a:pt x="1989" y="320"/>
                      <a:pt x="1989" y="313"/>
                    </a:cubicBezTo>
                    <a:cubicBezTo>
                      <a:pt x="1989" y="294"/>
                      <a:pt x="2015" y="297"/>
                      <a:pt x="2020" y="287"/>
                    </a:cubicBezTo>
                    <a:cubicBezTo>
                      <a:pt x="2022" y="282"/>
                      <a:pt x="2018" y="271"/>
                      <a:pt x="2026" y="271"/>
                    </a:cubicBezTo>
                    <a:cubicBezTo>
                      <a:pt x="2054" y="271"/>
                      <a:pt x="2077" y="309"/>
                      <a:pt x="2097" y="309"/>
                    </a:cubicBezTo>
                    <a:cubicBezTo>
                      <a:pt x="2106" y="309"/>
                      <a:pt x="2108" y="293"/>
                      <a:pt x="2112" y="287"/>
                    </a:cubicBezTo>
                    <a:cubicBezTo>
                      <a:pt x="2120" y="278"/>
                      <a:pt x="2127" y="279"/>
                      <a:pt x="2139" y="275"/>
                    </a:cubicBezTo>
                    <a:cubicBezTo>
                      <a:pt x="2123" y="254"/>
                      <a:pt x="2071" y="242"/>
                      <a:pt x="2046" y="227"/>
                    </a:cubicBezTo>
                    <a:cubicBezTo>
                      <a:pt x="2011" y="207"/>
                      <a:pt x="1965" y="185"/>
                      <a:pt x="1914" y="185"/>
                    </a:cubicBezTo>
                    <a:cubicBezTo>
                      <a:pt x="1900" y="185"/>
                      <a:pt x="1890" y="188"/>
                      <a:pt x="1892" y="194"/>
                    </a:cubicBezTo>
                    <a:cubicBezTo>
                      <a:pt x="1906" y="237"/>
                      <a:pt x="1872" y="194"/>
                      <a:pt x="1863" y="194"/>
                    </a:cubicBezTo>
                    <a:cubicBezTo>
                      <a:pt x="1762" y="192"/>
                      <a:pt x="1762" y="192"/>
                      <a:pt x="1762" y="192"/>
                    </a:cubicBezTo>
                    <a:cubicBezTo>
                      <a:pt x="1756" y="169"/>
                      <a:pt x="1741" y="161"/>
                      <a:pt x="1711" y="161"/>
                    </a:cubicBezTo>
                    <a:cubicBezTo>
                      <a:pt x="1695" y="161"/>
                      <a:pt x="1670" y="167"/>
                      <a:pt x="1660" y="159"/>
                    </a:cubicBezTo>
                    <a:cubicBezTo>
                      <a:pt x="1652" y="151"/>
                      <a:pt x="1651" y="141"/>
                      <a:pt x="1638" y="137"/>
                    </a:cubicBezTo>
                    <a:cubicBezTo>
                      <a:pt x="1611" y="128"/>
                      <a:pt x="1582" y="121"/>
                      <a:pt x="1548" y="121"/>
                    </a:cubicBezTo>
                    <a:cubicBezTo>
                      <a:pt x="1513" y="121"/>
                      <a:pt x="1509" y="140"/>
                      <a:pt x="1506" y="157"/>
                    </a:cubicBezTo>
                    <a:cubicBezTo>
                      <a:pt x="1473" y="157"/>
                      <a:pt x="1457" y="157"/>
                      <a:pt x="1435" y="157"/>
                    </a:cubicBezTo>
                    <a:cubicBezTo>
                      <a:pt x="1423" y="157"/>
                      <a:pt x="1421" y="147"/>
                      <a:pt x="1407" y="146"/>
                    </a:cubicBezTo>
                    <a:cubicBezTo>
                      <a:pt x="1405" y="152"/>
                      <a:pt x="1403" y="166"/>
                      <a:pt x="1396" y="166"/>
                    </a:cubicBezTo>
                    <a:cubicBezTo>
                      <a:pt x="1377" y="166"/>
                      <a:pt x="1369" y="143"/>
                      <a:pt x="1369" y="130"/>
                    </a:cubicBezTo>
                    <a:cubicBezTo>
                      <a:pt x="1369" y="127"/>
                      <a:pt x="1405" y="105"/>
                      <a:pt x="1314" y="97"/>
                    </a:cubicBezTo>
                    <a:cubicBezTo>
                      <a:pt x="1303" y="96"/>
                      <a:pt x="1296" y="101"/>
                      <a:pt x="1296" y="115"/>
                    </a:cubicBezTo>
                    <a:cubicBezTo>
                      <a:pt x="1248" y="115"/>
                      <a:pt x="1248" y="115"/>
                      <a:pt x="1248" y="115"/>
                    </a:cubicBezTo>
                    <a:cubicBezTo>
                      <a:pt x="1233" y="111"/>
                      <a:pt x="1157" y="102"/>
                      <a:pt x="1147" y="86"/>
                    </a:cubicBezTo>
                    <a:cubicBezTo>
                      <a:pt x="1089" y="133"/>
                      <a:pt x="1102" y="104"/>
                      <a:pt x="1102" y="104"/>
                    </a:cubicBezTo>
                    <a:cubicBezTo>
                      <a:pt x="1116" y="87"/>
                      <a:pt x="1249" y="51"/>
                      <a:pt x="1140" y="24"/>
                    </a:cubicBezTo>
                    <a:cubicBezTo>
                      <a:pt x="1094" y="24"/>
                      <a:pt x="1094" y="24"/>
                      <a:pt x="1094" y="24"/>
                    </a:cubicBezTo>
                    <a:cubicBezTo>
                      <a:pt x="1089" y="12"/>
                      <a:pt x="1079" y="0"/>
                      <a:pt x="1060" y="0"/>
                    </a:cubicBezTo>
                    <a:cubicBezTo>
                      <a:pt x="1038" y="0"/>
                      <a:pt x="1028" y="17"/>
                      <a:pt x="1016" y="27"/>
                    </a:cubicBezTo>
                    <a:cubicBezTo>
                      <a:pt x="1008" y="33"/>
                      <a:pt x="951" y="56"/>
                      <a:pt x="956" y="35"/>
                    </a:cubicBezTo>
                    <a:cubicBezTo>
                      <a:pt x="941" y="40"/>
                      <a:pt x="879" y="44"/>
                      <a:pt x="847" y="73"/>
                    </a:cubicBezTo>
                    <a:cubicBezTo>
                      <a:pt x="840" y="79"/>
                      <a:pt x="838" y="97"/>
                      <a:pt x="828" y="97"/>
                    </a:cubicBezTo>
                    <a:cubicBezTo>
                      <a:pt x="813" y="97"/>
                      <a:pt x="758" y="92"/>
                      <a:pt x="758" y="117"/>
                    </a:cubicBezTo>
                    <a:cubicBezTo>
                      <a:pt x="758" y="122"/>
                      <a:pt x="763" y="128"/>
                      <a:pt x="765" y="135"/>
                    </a:cubicBezTo>
                    <a:cubicBezTo>
                      <a:pt x="755" y="141"/>
                      <a:pt x="752" y="135"/>
                      <a:pt x="721" y="135"/>
                    </a:cubicBezTo>
                    <a:cubicBezTo>
                      <a:pt x="695" y="170"/>
                      <a:pt x="697" y="129"/>
                      <a:pt x="691" y="121"/>
                    </a:cubicBezTo>
                    <a:cubicBezTo>
                      <a:pt x="689" y="136"/>
                      <a:pt x="679" y="142"/>
                      <a:pt x="668" y="148"/>
                    </a:cubicBezTo>
                    <a:cubicBezTo>
                      <a:pt x="671" y="160"/>
                      <a:pt x="690" y="173"/>
                      <a:pt x="677" y="188"/>
                    </a:cubicBezTo>
                    <a:cubicBezTo>
                      <a:pt x="667" y="198"/>
                      <a:pt x="695" y="230"/>
                      <a:pt x="680" y="230"/>
                    </a:cubicBezTo>
                    <a:cubicBezTo>
                      <a:pt x="662" y="230"/>
                      <a:pt x="657" y="164"/>
                      <a:pt x="657" y="150"/>
                    </a:cubicBezTo>
                    <a:cubicBezTo>
                      <a:pt x="657" y="135"/>
                      <a:pt x="681" y="129"/>
                      <a:pt x="644" y="121"/>
                    </a:cubicBezTo>
                    <a:cubicBezTo>
                      <a:pt x="625" y="118"/>
                      <a:pt x="589" y="149"/>
                      <a:pt x="589" y="166"/>
                    </a:cubicBezTo>
                    <a:cubicBezTo>
                      <a:pt x="589" y="186"/>
                      <a:pt x="598" y="199"/>
                      <a:pt x="608" y="210"/>
                    </a:cubicBezTo>
                    <a:cubicBezTo>
                      <a:pt x="633" y="248"/>
                      <a:pt x="574" y="205"/>
                      <a:pt x="552" y="200"/>
                    </a:cubicBezTo>
                    <a:cubicBezTo>
                      <a:pt x="492" y="184"/>
                      <a:pt x="512" y="204"/>
                      <a:pt x="511" y="207"/>
                    </a:cubicBezTo>
                    <a:cubicBezTo>
                      <a:pt x="509" y="241"/>
                      <a:pt x="495" y="214"/>
                      <a:pt x="487" y="214"/>
                    </a:cubicBezTo>
                    <a:cubicBezTo>
                      <a:pt x="473" y="214"/>
                      <a:pt x="445" y="233"/>
                      <a:pt x="425" y="223"/>
                    </a:cubicBezTo>
                    <a:cubicBezTo>
                      <a:pt x="415" y="197"/>
                      <a:pt x="349" y="256"/>
                      <a:pt x="333" y="256"/>
                    </a:cubicBezTo>
                    <a:cubicBezTo>
                      <a:pt x="327" y="256"/>
                      <a:pt x="320" y="252"/>
                      <a:pt x="322" y="247"/>
                    </a:cubicBezTo>
                    <a:cubicBezTo>
                      <a:pt x="329" y="229"/>
                      <a:pt x="319" y="191"/>
                      <a:pt x="300" y="249"/>
                    </a:cubicBezTo>
                    <a:cubicBezTo>
                      <a:pt x="298" y="253"/>
                      <a:pt x="306" y="255"/>
                      <a:pt x="306" y="263"/>
                    </a:cubicBezTo>
                    <a:cubicBezTo>
                      <a:pt x="306" y="278"/>
                      <a:pt x="283" y="267"/>
                      <a:pt x="271" y="271"/>
                    </a:cubicBezTo>
                    <a:cubicBezTo>
                      <a:pt x="259" y="275"/>
                      <a:pt x="265" y="318"/>
                      <a:pt x="214" y="296"/>
                    </a:cubicBezTo>
                    <a:cubicBezTo>
                      <a:pt x="214" y="313"/>
                      <a:pt x="214" y="313"/>
                      <a:pt x="214" y="313"/>
                    </a:cubicBezTo>
                    <a:cubicBezTo>
                      <a:pt x="189" y="311"/>
                      <a:pt x="192" y="284"/>
                      <a:pt x="183" y="271"/>
                    </a:cubicBezTo>
                    <a:cubicBezTo>
                      <a:pt x="202" y="271"/>
                      <a:pt x="212" y="271"/>
                      <a:pt x="230" y="276"/>
                    </a:cubicBezTo>
                    <a:cubicBezTo>
                      <a:pt x="255" y="282"/>
                      <a:pt x="304" y="251"/>
                      <a:pt x="229" y="227"/>
                    </a:cubicBezTo>
                    <a:cubicBezTo>
                      <a:pt x="208" y="220"/>
                      <a:pt x="160" y="196"/>
                      <a:pt x="145" y="196"/>
                    </a:cubicBezTo>
                    <a:cubicBezTo>
                      <a:pt x="144" y="196"/>
                      <a:pt x="144" y="195"/>
                      <a:pt x="133" y="196"/>
                    </a:cubicBezTo>
                    <a:cubicBezTo>
                      <a:pt x="127" y="200"/>
                      <a:pt x="111" y="208"/>
                      <a:pt x="111" y="219"/>
                    </a:cubicBezTo>
                    <a:cubicBezTo>
                      <a:pt x="111" y="227"/>
                      <a:pt x="127" y="226"/>
                      <a:pt x="127" y="236"/>
                    </a:cubicBezTo>
                    <a:cubicBezTo>
                      <a:pt x="127" y="244"/>
                      <a:pt x="119" y="247"/>
                      <a:pt x="119" y="255"/>
                    </a:cubicBezTo>
                    <a:cubicBezTo>
                      <a:pt x="119" y="263"/>
                      <a:pt x="128" y="268"/>
                      <a:pt x="128" y="277"/>
                    </a:cubicBezTo>
                    <a:cubicBezTo>
                      <a:pt x="128" y="282"/>
                      <a:pt x="123" y="285"/>
                      <a:pt x="123" y="290"/>
                    </a:cubicBezTo>
                    <a:cubicBezTo>
                      <a:pt x="123" y="300"/>
                      <a:pt x="136" y="302"/>
                      <a:pt x="136" y="312"/>
                    </a:cubicBezTo>
                    <a:cubicBezTo>
                      <a:pt x="136" y="315"/>
                      <a:pt x="132" y="317"/>
                      <a:pt x="131" y="318"/>
                    </a:cubicBezTo>
                    <a:cubicBezTo>
                      <a:pt x="135" y="325"/>
                      <a:pt x="145" y="327"/>
                      <a:pt x="145" y="336"/>
                    </a:cubicBezTo>
                    <a:cubicBezTo>
                      <a:pt x="145" y="351"/>
                      <a:pt x="115" y="367"/>
                      <a:pt x="106" y="379"/>
                    </a:cubicBezTo>
                    <a:cubicBezTo>
                      <a:pt x="109" y="384"/>
                      <a:pt x="114" y="387"/>
                      <a:pt x="117" y="395"/>
                    </a:cubicBezTo>
                    <a:cubicBezTo>
                      <a:pt x="111" y="398"/>
                      <a:pt x="98" y="405"/>
                      <a:pt x="92" y="405"/>
                    </a:cubicBezTo>
                    <a:cubicBezTo>
                      <a:pt x="85" y="405"/>
                      <a:pt x="80" y="402"/>
                      <a:pt x="70" y="402"/>
                    </a:cubicBezTo>
                    <a:cubicBezTo>
                      <a:pt x="61" y="402"/>
                      <a:pt x="38" y="410"/>
                      <a:pt x="45" y="417"/>
                    </a:cubicBezTo>
                    <a:cubicBezTo>
                      <a:pt x="67" y="438"/>
                      <a:pt x="56" y="446"/>
                      <a:pt x="50" y="446"/>
                    </a:cubicBezTo>
                    <a:cubicBezTo>
                      <a:pt x="42" y="446"/>
                      <a:pt x="40" y="435"/>
                      <a:pt x="33" y="435"/>
                    </a:cubicBezTo>
                    <a:cubicBezTo>
                      <a:pt x="25" y="435"/>
                      <a:pt x="15" y="455"/>
                      <a:pt x="15" y="465"/>
                    </a:cubicBezTo>
                    <a:cubicBezTo>
                      <a:pt x="15" y="483"/>
                      <a:pt x="1" y="480"/>
                      <a:pt x="0" y="496"/>
                    </a:cubicBezTo>
                    <a:cubicBezTo>
                      <a:pt x="6" y="495"/>
                      <a:pt x="11" y="495"/>
                      <a:pt x="16" y="495"/>
                    </a:cubicBezTo>
                    <a:cubicBezTo>
                      <a:pt x="24" y="495"/>
                      <a:pt x="30" y="494"/>
                      <a:pt x="39" y="494"/>
                    </a:cubicBezTo>
                    <a:cubicBezTo>
                      <a:pt x="48" y="494"/>
                      <a:pt x="52" y="510"/>
                      <a:pt x="52" y="520"/>
                    </a:cubicBezTo>
                    <a:cubicBezTo>
                      <a:pt x="52" y="526"/>
                      <a:pt x="46" y="529"/>
                      <a:pt x="46" y="535"/>
                    </a:cubicBezTo>
                    <a:cubicBezTo>
                      <a:pt x="46" y="544"/>
                      <a:pt x="54" y="550"/>
                      <a:pt x="54" y="558"/>
                    </a:cubicBezTo>
                    <a:cubicBezTo>
                      <a:pt x="54" y="563"/>
                      <a:pt x="46" y="565"/>
                      <a:pt x="44" y="568"/>
                    </a:cubicBezTo>
                    <a:cubicBezTo>
                      <a:pt x="39" y="576"/>
                      <a:pt x="37" y="583"/>
                      <a:pt x="37" y="593"/>
                    </a:cubicBezTo>
                    <a:cubicBezTo>
                      <a:pt x="37" y="606"/>
                      <a:pt x="46" y="603"/>
                      <a:pt x="56" y="603"/>
                    </a:cubicBezTo>
                    <a:cubicBezTo>
                      <a:pt x="70" y="603"/>
                      <a:pt x="77" y="597"/>
                      <a:pt x="88" y="597"/>
                    </a:cubicBezTo>
                    <a:cubicBezTo>
                      <a:pt x="99" y="597"/>
                      <a:pt x="97" y="620"/>
                      <a:pt x="108" y="620"/>
                    </a:cubicBezTo>
                    <a:cubicBezTo>
                      <a:pt x="108" y="638"/>
                      <a:pt x="108" y="638"/>
                      <a:pt x="108" y="638"/>
                    </a:cubicBezTo>
                    <a:cubicBezTo>
                      <a:pt x="108" y="640"/>
                      <a:pt x="109" y="641"/>
                      <a:pt x="110" y="641"/>
                    </a:cubicBezTo>
                    <a:cubicBezTo>
                      <a:pt x="112" y="644"/>
                      <a:pt x="112" y="644"/>
                      <a:pt x="112" y="644"/>
                    </a:cubicBezTo>
                    <a:cubicBezTo>
                      <a:pt x="114" y="644"/>
                      <a:pt x="120" y="642"/>
                      <a:pt x="123" y="641"/>
                    </a:cubicBezTo>
                    <a:cubicBezTo>
                      <a:pt x="132" y="639"/>
                      <a:pt x="133" y="627"/>
                      <a:pt x="143" y="627"/>
                    </a:cubicBezTo>
                    <a:cubicBezTo>
                      <a:pt x="151" y="627"/>
                      <a:pt x="171" y="660"/>
                      <a:pt x="177" y="660"/>
                    </a:cubicBezTo>
                    <a:cubicBezTo>
                      <a:pt x="184" y="660"/>
                      <a:pt x="205" y="651"/>
                      <a:pt x="208" y="647"/>
                    </a:cubicBezTo>
                    <a:cubicBezTo>
                      <a:pt x="207" y="647"/>
                      <a:pt x="196" y="645"/>
                      <a:pt x="196" y="645"/>
                    </a:cubicBezTo>
                    <a:cubicBezTo>
                      <a:pt x="194" y="645"/>
                      <a:pt x="189" y="644"/>
                      <a:pt x="189" y="638"/>
                    </a:cubicBezTo>
                    <a:cubicBezTo>
                      <a:pt x="189" y="635"/>
                      <a:pt x="221" y="623"/>
                      <a:pt x="233" y="619"/>
                    </a:cubicBezTo>
                    <a:cubicBezTo>
                      <a:pt x="233" y="619"/>
                      <a:pt x="227" y="625"/>
                      <a:pt x="225" y="626"/>
                    </a:cubicBezTo>
                    <a:cubicBezTo>
                      <a:pt x="226" y="629"/>
                      <a:pt x="237" y="641"/>
                      <a:pt x="211" y="647"/>
                    </a:cubicBezTo>
                    <a:cubicBezTo>
                      <a:pt x="223" y="673"/>
                      <a:pt x="273" y="669"/>
                      <a:pt x="273" y="704"/>
                    </a:cubicBezTo>
                    <a:cubicBezTo>
                      <a:pt x="275" y="703"/>
                      <a:pt x="275" y="703"/>
                      <a:pt x="275" y="703"/>
                    </a:cubicBezTo>
                    <a:cubicBezTo>
                      <a:pt x="278" y="702"/>
                      <a:pt x="280" y="701"/>
                      <a:pt x="284" y="701"/>
                    </a:cubicBezTo>
                    <a:cubicBezTo>
                      <a:pt x="298" y="701"/>
                      <a:pt x="297" y="710"/>
                      <a:pt x="302" y="719"/>
                    </a:cubicBezTo>
                    <a:cubicBezTo>
                      <a:pt x="303" y="721"/>
                      <a:pt x="312" y="726"/>
                      <a:pt x="312" y="726"/>
                    </a:cubicBezTo>
                    <a:cubicBezTo>
                      <a:pt x="320" y="729"/>
                      <a:pt x="322" y="742"/>
                      <a:pt x="335" y="742"/>
                    </a:cubicBezTo>
                    <a:cubicBezTo>
                      <a:pt x="344" y="742"/>
                      <a:pt x="344" y="734"/>
                      <a:pt x="350" y="732"/>
                    </a:cubicBezTo>
                    <a:cubicBezTo>
                      <a:pt x="354" y="731"/>
                      <a:pt x="353" y="731"/>
                      <a:pt x="357" y="731"/>
                    </a:cubicBezTo>
                    <a:cubicBezTo>
                      <a:pt x="358" y="733"/>
                      <a:pt x="358" y="737"/>
                      <a:pt x="360" y="739"/>
                    </a:cubicBezTo>
                    <a:cubicBezTo>
                      <a:pt x="359" y="739"/>
                      <a:pt x="360" y="740"/>
                      <a:pt x="360" y="741"/>
                    </a:cubicBezTo>
                    <a:cubicBezTo>
                      <a:pt x="366" y="742"/>
                      <a:pt x="366" y="742"/>
                      <a:pt x="366" y="742"/>
                    </a:cubicBezTo>
                    <a:cubicBezTo>
                      <a:pt x="371" y="735"/>
                      <a:pt x="371" y="724"/>
                      <a:pt x="378" y="721"/>
                    </a:cubicBezTo>
                    <a:cubicBezTo>
                      <a:pt x="366" y="714"/>
                      <a:pt x="348" y="688"/>
                      <a:pt x="348" y="673"/>
                    </a:cubicBezTo>
                    <a:cubicBezTo>
                      <a:pt x="348" y="668"/>
                      <a:pt x="338" y="662"/>
                      <a:pt x="338" y="655"/>
                    </a:cubicBezTo>
                    <a:cubicBezTo>
                      <a:pt x="338" y="653"/>
                      <a:pt x="347" y="637"/>
                      <a:pt x="349" y="634"/>
                    </a:cubicBezTo>
                    <a:cubicBezTo>
                      <a:pt x="351" y="635"/>
                      <a:pt x="365" y="628"/>
                      <a:pt x="366" y="627"/>
                    </a:cubicBezTo>
                    <a:cubicBezTo>
                      <a:pt x="377" y="623"/>
                      <a:pt x="384" y="620"/>
                      <a:pt x="399" y="620"/>
                    </a:cubicBezTo>
                    <a:cubicBezTo>
                      <a:pt x="423" y="620"/>
                      <a:pt x="427" y="631"/>
                      <a:pt x="436" y="645"/>
                    </a:cubicBezTo>
                    <a:cubicBezTo>
                      <a:pt x="429" y="650"/>
                      <a:pt x="420" y="645"/>
                      <a:pt x="412" y="645"/>
                    </a:cubicBezTo>
                    <a:cubicBezTo>
                      <a:pt x="400" y="645"/>
                      <a:pt x="383" y="656"/>
                      <a:pt x="381" y="656"/>
                    </a:cubicBezTo>
                    <a:cubicBezTo>
                      <a:pt x="382" y="665"/>
                      <a:pt x="389" y="664"/>
                      <a:pt x="391" y="669"/>
                    </a:cubicBezTo>
                    <a:cubicBezTo>
                      <a:pt x="400" y="684"/>
                      <a:pt x="412" y="690"/>
                      <a:pt x="412" y="707"/>
                    </a:cubicBezTo>
                    <a:cubicBezTo>
                      <a:pt x="415" y="705"/>
                      <a:pt x="424" y="701"/>
                      <a:pt x="427" y="700"/>
                    </a:cubicBezTo>
                    <a:cubicBezTo>
                      <a:pt x="427" y="707"/>
                      <a:pt x="434" y="710"/>
                      <a:pt x="434" y="717"/>
                    </a:cubicBezTo>
                    <a:cubicBezTo>
                      <a:pt x="421" y="717"/>
                      <a:pt x="421" y="717"/>
                      <a:pt x="421" y="717"/>
                    </a:cubicBezTo>
                    <a:cubicBezTo>
                      <a:pt x="417" y="717"/>
                      <a:pt x="413" y="721"/>
                      <a:pt x="412" y="728"/>
                    </a:cubicBezTo>
                    <a:cubicBezTo>
                      <a:pt x="421" y="729"/>
                      <a:pt x="428" y="738"/>
                      <a:pt x="428" y="746"/>
                    </a:cubicBezTo>
                    <a:cubicBezTo>
                      <a:pt x="428" y="751"/>
                      <a:pt x="424" y="753"/>
                      <a:pt x="424" y="757"/>
                    </a:cubicBezTo>
                    <a:cubicBezTo>
                      <a:pt x="424" y="761"/>
                      <a:pt x="428" y="765"/>
                      <a:pt x="429" y="766"/>
                    </a:cubicBezTo>
                    <a:cubicBezTo>
                      <a:pt x="429" y="762"/>
                      <a:pt x="434" y="762"/>
                      <a:pt x="438" y="761"/>
                    </a:cubicBezTo>
                    <a:cubicBezTo>
                      <a:pt x="443" y="759"/>
                      <a:pt x="442" y="757"/>
                      <a:pt x="447" y="755"/>
                    </a:cubicBezTo>
                    <a:cubicBezTo>
                      <a:pt x="455" y="752"/>
                      <a:pt x="460" y="754"/>
                      <a:pt x="466" y="749"/>
                    </a:cubicBezTo>
                    <a:cubicBezTo>
                      <a:pt x="476" y="755"/>
                      <a:pt x="482" y="755"/>
                      <a:pt x="491" y="758"/>
                    </a:cubicBezTo>
                    <a:cubicBezTo>
                      <a:pt x="502" y="762"/>
                      <a:pt x="505" y="772"/>
                      <a:pt x="518" y="772"/>
                    </a:cubicBezTo>
                    <a:cubicBezTo>
                      <a:pt x="518" y="774"/>
                      <a:pt x="521" y="775"/>
                      <a:pt x="522" y="777"/>
                    </a:cubicBezTo>
                    <a:cubicBezTo>
                      <a:pt x="523" y="781"/>
                      <a:pt x="522" y="787"/>
                      <a:pt x="524" y="793"/>
                    </a:cubicBezTo>
                    <a:cubicBezTo>
                      <a:pt x="529" y="787"/>
                      <a:pt x="533" y="795"/>
                      <a:pt x="537" y="795"/>
                    </a:cubicBezTo>
                    <a:cubicBezTo>
                      <a:pt x="542" y="795"/>
                      <a:pt x="544" y="791"/>
                      <a:pt x="547" y="788"/>
                    </a:cubicBezTo>
                    <a:cubicBezTo>
                      <a:pt x="551" y="784"/>
                      <a:pt x="556" y="784"/>
                      <a:pt x="559" y="781"/>
                    </a:cubicBezTo>
                    <a:cubicBezTo>
                      <a:pt x="567" y="773"/>
                      <a:pt x="568" y="762"/>
                      <a:pt x="579" y="762"/>
                    </a:cubicBezTo>
                    <a:cubicBezTo>
                      <a:pt x="583" y="762"/>
                      <a:pt x="582" y="764"/>
                      <a:pt x="586" y="764"/>
                    </a:cubicBezTo>
                    <a:cubicBezTo>
                      <a:pt x="587" y="769"/>
                      <a:pt x="597" y="765"/>
                      <a:pt x="600" y="765"/>
                    </a:cubicBezTo>
                    <a:cubicBezTo>
                      <a:pt x="604" y="765"/>
                      <a:pt x="605" y="770"/>
                      <a:pt x="608" y="770"/>
                    </a:cubicBezTo>
                    <a:cubicBezTo>
                      <a:pt x="617" y="770"/>
                      <a:pt x="624" y="765"/>
                      <a:pt x="627" y="759"/>
                    </a:cubicBezTo>
                    <a:cubicBezTo>
                      <a:pt x="628" y="760"/>
                      <a:pt x="629" y="759"/>
                      <a:pt x="630" y="759"/>
                    </a:cubicBezTo>
                    <a:cubicBezTo>
                      <a:pt x="634" y="759"/>
                      <a:pt x="636" y="749"/>
                      <a:pt x="645" y="749"/>
                    </a:cubicBezTo>
                    <a:cubicBezTo>
                      <a:pt x="654" y="749"/>
                      <a:pt x="644" y="772"/>
                      <a:pt x="654" y="772"/>
                    </a:cubicBezTo>
                    <a:cubicBezTo>
                      <a:pt x="664" y="772"/>
                      <a:pt x="668" y="764"/>
                      <a:pt x="677" y="764"/>
                    </a:cubicBezTo>
                    <a:cubicBezTo>
                      <a:pt x="682" y="764"/>
                      <a:pt x="686" y="764"/>
                      <a:pt x="692" y="765"/>
                    </a:cubicBezTo>
                    <a:cubicBezTo>
                      <a:pt x="692" y="763"/>
                      <a:pt x="692" y="763"/>
                      <a:pt x="692" y="763"/>
                    </a:cubicBezTo>
                    <a:cubicBezTo>
                      <a:pt x="690" y="753"/>
                      <a:pt x="688" y="750"/>
                      <a:pt x="677" y="748"/>
                    </a:cubicBezTo>
                    <a:cubicBezTo>
                      <a:pt x="678" y="739"/>
                      <a:pt x="687" y="719"/>
                      <a:pt x="694" y="719"/>
                    </a:cubicBezTo>
                    <a:cubicBezTo>
                      <a:pt x="735" y="719"/>
                      <a:pt x="763" y="698"/>
                      <a:pt x="763" y="649"/>
                    </a:cubicBezTo>
                    <a:cubicBezTo>
                      <a:pt x="785" y="645"/>
                      <a:pt x="787" y="618"/>
                      <a:pt x="800" y="620"/>
                    </a:cubicBezTo>
                    <a:cubicBezTo>
                      <a:pt x="836" y="624"/>
                      <a:pt x="822" y="600"/>
                      <a:pt x="829" y="593"/>
                    </a:cubicBezTo>
                    <a:cubicBezTo>
                      <a:pt x="847" y="578"/>
                      <a:pt x="873" y="578"/>
                      <a:pt x="895" y="565"/>
                    </a:cubicBezTo>
                    <a:cubicBezTo>
                      <a:pt x="898" y="563"/>
                      <a:pt x="906" y="554"/>
                      <a:pt x="913" y="554"/>
                    </a:cubicBezTo>
                    <a:cubicBezTo>
                      <a:pt x="924" y="554"/>
                      <a:pt x="943" y="567"/>
                      <a:pt x="961" y="567"/>
                    </a:cubicBezTo>
                    <a:cubicBezTo>
                      <a:pt x="986" y="567"/>
                      <a:pt x="981" y="534"/>
                      <a:pt x="994" y="534"/>
                    </a:cubicBezTo>
                    <a:cubicBezTo>
                      <a:pt x="1002" y="534"/>
                      <a:pt x="1029" y="538"/>
                      <a:pt x="1032" y="545"/>
                    </a:cubicBezTo>
                    <a:cubicBezTo>
                      <a:pt x="1042" y="573"/>
                      <a:pt x="1060" y="558"/>
                      <a:pt x="1072" y="558"/>
                    </a:cubicBezTo>
                    <a:cubicBezTo>
                      <a:pt x="1099" y="558"/>
                      <a:pt x="1107" y="580"/>
                      <a:pt x="1135" y="580"/>
                    </a:cubicBezTo>
                    <a:cubicBezTo>
                      <a:pt x="1160" y="580"/>
                      <a:pt x="1192" y="557"/>
                      <a:pt x="1224" y="569"/>
                    </a:cubicBezTo>
                    <a:cubicBezTo>
                      <a:pt x="1266" y="586"/>
                      <a:pt x="1245" y="512"/>
                      <a:pt x="1301" y="512"/>
                    </a:cubicBezTo>
                    <a:cubicBezTo>
                      <a:pt x="1340" y="512"/>
                      <a:pt x="1339" y="543"/>
                      <a:pt x="1354" y="567"/>
                    </a:cubicBezTo>
                    <a:cubicBezTo>
                      <a:pt x="1360" y="576"/>
                      <a:pt x="1379" y="577"/>
                      <a:pt x="1387" y="585"/>
                    </a:cubicBezTo>
                    <a:cubicBezTo>
                      <a:pt x="1393" y="590"/>
                      <a:pt x="1398" y="607"/>
                      <a:pt x="1411" y="607"/>
                    </a:cubicBezTo>
                    <a:cubicBezTo>
                      <a:pt x="1426" y="607"/>
                      <a:pt x="1428" y="593"/>
                      <a:pt x="1446" y="593"/>
                    </a:cubicBezTo>
                    <a:cubicBezTo>
                      <a:pt x="1446" y="604"/>
                      <a:pt x="1446" y="604"/>
                      <a:pt x="1446" y="604"/>
                    </a:cubicBezTo>
                    <a:cubicBezTo>
                      <a:pt x="1437" y="614"/>
                      <a:pt x="1433" y="638"/>
                      <a:pt x="1422" y="644"/>
                    </a:cubicBezTo>
                    <a:cubicBezTo>
                      <a:pt x="1412" y="650"/>
                      <a:pt x="1394" y="651"/>
                      <a:pt x="1400" y="655"/>
                    </a:cubicBezTo>
                    <a:cubicBezTo>
                      <a:pt x="1415" y="665"/>
                      <a:pt x="1398" y="684"/>
                      <a:pt x="1398" y="68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6" name="Google Shape;906;p32"/>
              <p:cNvSpPr/>
              <p:nvPr/>
            </p:nvSpPr>
            <p:spPr>
              <a:xfrm>
                <a:off x="5614988" y="1879600"/>
                <a:ext cx="1023938" cy="646113"/>
              </a:xfrm>
              <a:custGeom>
                <a:rect b="b" l="l" r="r" t="t"/>
                <a:pathLst>
                  <a:path extrusionOk="0" h="486" w="769">
                    <a:moveTo>
                      <a:pt x="586" y="307"/>
                    </a:moveTo>
                    <a:cubicBezTo>
                      <a:pt x="585" y="307"/>
                      <a:pt x="585" y="307"/>
                      <a:pt x="585" y="307"/>
                    </a:cubicBezTo>
                    <a:cubicBezTo>
                      <a:pt x="585" y="307"/>
                      <a:pt x="585" y="300"/>
                      <a:pt x="585" y="298"/>
                    </a:cubicBezTo>
                    <a:cubicBezTo>
                      <a:pt x="582" y="298"/>
                      <a:pt x="573" y="294"/>
                      <a:pt x="573" y="287"/>
                    </a:cubicBezTo>
                    <a:cubicBezTo>
                      <a:pt x="573" y="282"/>
                      <a:pt x="581" y="282"/>
                      <a:pt x="582" y="276"/>
                    </a:cubicBezTo>
                    <a:cubicBezTo>
                      <a:pt x="586" y="264"/>
                      <a:pt x="605" y="264"/>
                      <a:pt x="614" y="256"/>
                    </a:cubicBezTo>
                    <a:cubicBezTo>
                      <a:pt x="611" y="251"/>
                      <a:pt x="604" y="256"/>
                      <a:pt x="598" y="252"/>
                    </a:cubicBezTo>
                    <a:cubicBezTo>
                      <a:pt x="595" y="250"/>
                      <a:pt x="593" y="246"/>
                      <a:pt x="588" y="246"/>
                    </a:cubicBezTo>
                    <a:cubicBezTo>
                      <a:pt x="585" y="246"/>
                      <a:pt x="585" y="256"/>
                      <a:pt x="582" y="256"/>
                    </a:cubicBezTo>
                    <a:cubicBezTo>
                      <a:pt x="578" y="256"/>
                      <a:pt x="574" y="257"/>
                      <a:pt x="570" y="255"/>
                    </a:cubicBezTo>
                    <a:cubicBezTo>
                      <a:pt x="565" y="252"/>
                      <a:pt x="567" y="247"/>
                      <a:pt x="562" y="243"/>
                    </a:cubicBezTo>
                    <a:cubicBezTo>
                      <a:pt x="560" y="242"/>
                      <a:pt x="552" y="240"/>
                      <a:pt x="552" y="236"/>
                    </a:cubicBezTo>
                    <a:cubicBezTo>
                      <a:pt x="552" y="227"/>
                      <a:pt x="565" y="230"/>
                      <a:pt x="571" y="225"/>
                    </a:cubicBezTo>
                    <a:cubicBezTo>
                      <a:pt x="577" y="221"/>
                      <a:pt x="587" y="215"/>
                      <a:pt x="590" y="209"/>
                    </a:cubicBezTo>
                    <a:cubicBezTo>
                      <a:pt x="591" y="208"/>
                      <a:pt x="593" y="203"/>
                      <a:pt x="597" y="203"/>
                    </a:cubicBezTo>
                    <a:cubicBezTo>
                      <a:pt x="601" y="203"/>
                      <a:pt x="606" y="209"/>
                      <a:pt x="606" y="212"/>
                    </a:cubicBezTo>
                    <a:cubicBezTo>
                      <a:pt x="606" y="219"/>
                      <a:pt x="597" y="222"/>
                      <a:pt x="597" y="230"/>
                    </a:cubicBezTo>
                    <a:cubicBezTo>
                      <a:pt x="610" y="230"/>
                      <a:pt x="620" y="216"/>
                      <a:pt x="634" y="216"/>
                    </a:cubicBezTo>
                    <a:cubicBezTo>
                      <a:pt x="639" y="216"/>
                      <a:pt x="641" y="221"/>
                      <a:pt x="648" y="221"/>
                    </a:cubicBezTo>
                    <a:cubicBezTo>
                      <a:pt x="646" y="226"/>
                      <a:pt x="648" y="226"/>
                      <a:pt x="648" y="231"/>
                    </a:cubicBezTo>
                    <a:cubicBezTo>
                      <a:pt x="648" y="235"/>
                      <a:pt x="643" y="235"/>
                      <a:pt x="643" y="240"/>
                    </a:cubicBezTo>
                    <a:cubicBezTo>
                      <a:pt x="643" y="242"/>
                      <a:pt x="645" y="248"/>
                      <a:pt x="648" y="248"/>
                    </a:cubicBezTo>
                    <a:cubicBezTo>
                      <a:pt x="649" y="248"/>
                      <a:pt x="651" y="245"/>
                      <a:pt x="654" y="245"/>
                    </a:cubicBezTo>
                    <a:cubicBezTo>
                      <a:pt x="659" y="245"/>
                      <a:pt x="666" y="249"/>
                      <a:pt x="666" y="254"/>
                    </a:cubicBezTo>
                    <a:cubicBezTo>
                      <a:pt x="666" y="257"/>
                      <a:pt x="662" y="260"/>
                      <a:pt x="659" y="260"/>
                    </a:cubicBezTo>
                    <a:cubicBezTo>
                      <a:pt x="659" y="264"/>
                      <a:pt x="659" y="264"/>
                      <a:pt x="659" y="264"/>
                    </a:cubicBezTo>
                    <a:cubicBezTo>
                      <a:pt x="660" y="265"/>
                      <a:pt x="660" y="267"/>
                      <a:pt x="663" y="268"/>
                    </a:cubicBezTo>
                    <a:cubicBezTo>
                      <a:pt x="663" y="270"/>
                      <a:pt x="665" y="272"/>
                      <a:pt x="665" y="275"/>
                    </a:cubicBezTo>
                    <a:cubicBezTo>
                      <a:pt x="665" y="276"/>
                      <a:pt x="661" y="282"/>
                      <a:pt x="661" y="285"/>
                    </a:cubicBezTo>
                    <a:cubicBezTo>
                      <a:pt x="661" y="287"/>
                      <a:pt x="661" y="289"/>
                      <a:pt x="664" y="290"/>
                    </a:cubicBezTo>
                    <a:cubicBezTo>
                      <a:pt x="663" y="292"/>
                      <a:pt x="661" y="293"/>
                      <a:pt x="661" y="295"/>
                    </a:cubicBezTo>
                    <a:cubicBezTo>
                      <a:pt x="668" y="295"/>
                      <a:pt x="668" y="295"/>
                      <a:pt x="668" y="295"/>
                    </a:cubicBezTo>
                    <a:cubicBezTo>
                      <a:pt x="670" y="293"/>
                      <a:pt x="671" y="293"/>
                      <a:pt x="676" y="291"/>
                    </a:cubicBezTo>
                    <a:cubicBezTo>
                      <a:pt x="676" y="287"/>
                      <a:pt x="687" y="287"/>
                      <a:pt x="690" y="286"/>
                    </a:cubicBezTo>
                    <a:cubicBezTo>
                      <a:pt x="696" y="284"/>
                      <a:pt x="699" y="279"/>
                      <a:pt x="699" y="269"/>
                    </a:cubicBezTo>
                    <a:cubicBezTo>
                      <a:pt x="699" y="252"/>
                      <a:pt x="692" y="242"/>
                      <a:pt x="683" y="232"/>
                    </a:cubicBezTo>
                    <a:cubicBezTo>
                      <a:pt x="679" y="228"/>
                      <a:pt x="674" y="224"/>
                      <a:pt x="675" y="217"/>
                    </a:cubicBezTo>
                    <a:cubicBezTo>
                      <a:pt x="680" y="217"/>
                      <a:pt x="685" y="214"/>
                      <a:pt x="688" y="210"/>
                    </a:cubicBezTo>
                    <a:cubicBezTo>
                      <a:pt x="691" y="207"/>
                      <a:pt x="699" y="203"/>
                      <a:pt x="701" y="199"/>
                    </a:cubicBezTo>
                    <a:cubicBezTo>
                      <a:pt x="707" y="187"/>
                      <a:pt x="710" y="180"/>
                      <a:pt x="721" y="172"/>
                    </a:cubicBezTo>
                    <a:cubicBezTo>
                      <a:pt x="721" y="172"/>
                      <a:pt x="738" y="153"/>
                      <a:pt x="723" y="143"/>
                    </a:cubicBezTo>
                    <a:cubicBezTo>
                      <a:pt x="717" y="139"/>
                      <a:pt x="735" y="138"/>
                      <a:pt x="745" y="132"/>
                    </a:cubicBezTo>
                    <a:cubicBezTo>
                      <a:pt x="756" y="126"/>
                      <a:pt x="760" y="102"/>
                      <a:pt x="769" y="92"/>
                    </a:cubicBezTo>
                    <a:cubicBezTo>
                      <a:pt x="769" y="81"/>
                      <a:pt x="769" y="81"/>
                      <a:pt x="769" y="81"/>
                    </a:cubicBezTo>
                    <a:cubicBezTo>
                      <a:pt x="751" y="81"/>
                      <a:pt x="749" y="95"/>
                      <a:pt x="734" y="95"/>
                    </a:cubicBezTo>
                    <a:cubicBezTo>
                      <a:pt x="721" y="95"/>
                      <a:pt x="716" y="78"/>
                      <a:pt x="710" y="73"/>
                    </a:cubicBezTo>
                    <a:cubicBezTo>
                      <a:pt x="702" y="65"/>
                      <a:pt x="683" y="64"/>
                      <a:pt x="677" y="55"/>
                    </a:cubicBezTo>
                    <a:cubicBezTo>
                      <a:pt x="662" y="31"/>
                      <a:pt x="663" y="0"/>
                      <a:pt x="624" y="0"/>
                    </a:cubicBezTo>
                    <a:cubicBezTo>
                      <a:pt x="568" y="0"/>
                      <a:pt x="589" y="74"/>
                      <a:pt x="547" y="57"/>
                    </a:cubicBezTo>
                    <a:cubicBezTo>
                      <a:pt x="515" y="45"/>
                      <a:pt x="483" y="68"/>
                      <a:pt x="458" y="68"/>
                    </a:cubicBezTo>
                    <a:cubicBezTo>
                      <a:pt x="430" y="68"/>
                      <a:pt x="422" y="46"/>
                      <a:pt x="395" y="46"/>
                    </a:cubicBezTo>
                    <a:cubicBezTo>
                      <a:pt x="383" y="46"/>
                      <a:pt x="365" y="61"/>
                      <a:pt x="355" y="33"/>
                    </a:cubicBezTo>
                    <a:cubicBezTo>
                      <a:pt x="352" y="26"/>
                      <a:pt x="325" y="22"/>
                      <a:pt x="317" y="22"/>
                    </a:cubicBezTo>
                    <a:cubicBezTo>
                      <a:pt x="304" y="22"/>
                      <a:pt x="309" y="55"/>
                      <a:pt x="284" y="55"/>
                    </a:cubicBezTo>
                    <a:cubicBezTo>
                      <a:pt x="266" y="55"/>
                      <a:pt x="247" y="42"/>
                      <a:pt x="236" y="42"/>
                    </a:cubicBezTo>
                    <a:cubicBezTo>
                      <a:pt x="229" y="42"/>
                      <a:pt x="221" y="51"/>
                      <a:pt x="218" y="53"/>
                    </a:cubicBezTo>
                    <a:cubicBezTo>
                      <a:pt x="196" y="66"/>
                      <a:pt x="170" y="66"/>
                      <a:pt x="152" y="81"/>
                    </a:cubicBezTo>
                    <a:cubicBezTo>
                      <a:pt x="145" y="88"/>
                      <a:pt x="159" y="112"/>
                      <a:pt x="123" y="108"/>
                    </a:cubicBezTo>
                    <a:cubicBezTo>
                      <a:pt x="110" y="106"/>
                      <a:pt x="108" y="133"/>
                      <a:pt x="86" y="137"/>
                    </a:cubicBezTo>
                    <a:cubicBezTo>
                      <a:pt x="86" y="186"/>
                      <a:pt x="58" y="207"/>
                      <a:pt x="17" y="207"/>
                    </a:cubicBezTo>
                    <a:cubicBezTo>
                      <a:pt x="10" y="207"/>
                      <a:pt x="1" y="227"/>
                      <a:pt x="0" y="236"/>
                    </a:cubicBezTo>
                    <a:cubicBezTo>
                      <a:pt x="11" y="238"/>
                      <a:pt x="13" y="241"/>
                      <a:pt x="15" y="251"/>
                    </a:cubicBezTo>
                    <a:cubicBezTo>
                      <a:pt x="15" y="253"/>
                      <a:pt x="15" y="253"/>
                      <a:pt x="15" y="253"/>
                    </a:cubicBezTo>
                    <a:cubicBezTo>
                      <a:pt x="15" y="261"/>
                      <a:pt x="19" y="259"/>
                      <a:pt x="25" y="261"/>
                    </a:cubicBezTo>
                    <a:cubicBezTo>
                      <a:pt x="30" y="262"/>
                      <a:pt x="28" y="268"/>
                      <a:pt x="31" y="271"/>
                    </a:cubicBezTo>
                    <a:cubicBezTo>
                      <a:pt x="37" y="277"/>
                      <a:pt x="42" y="277"/>
                      <a:pt x="50" y="280"/>
                    </a:cubicBezTo>
                    <a:cubicBezTo>
                      <a:pt x="58" y="279"/>
                      <a:pt x="61" y="272"/>
                      <a:pt x="69" y="272"/>
                    </a:cubicBezTo>
                    <a:cubicBezTo>
                      <a:pt x="73" y="272"/>
                      <a:pt x="83" y="280"/>
                      <a:pt x="83" y="284"/>
                    </a:cubicBezTo>
                    <a:cubicBezTo>
                      <a:pt x="83" y="296"/>
                      <a:pt x="66" y="294"/>
                      <a:pt x="66" y="306"/>
                    </a:cubicBezTo>
                    <a:cubicBezTo>
                      <a:pt x="66" y="311"/>
                      <a:pt x="73" y="312"/>
                      <a:pt x="73" y="317"/>
                    </a:cubicBezTo>
                    <a:cubicBezTo>
                      <a:pt x="73" y="323"/>
                      <a:pt x="68" y="322"/>
                      <a:pt x="63" y="322"/>
                    </a:cubicBezTo>
                    <a:cubicBezTo>
                      <a:pt x="63" y="326"/>
                      <a:pt x="63" y="326"/>
                      <a:pt x="63" y="326"/>
                    </a:cubicBezTo>
                    <a:cubicBezTo>
                      <a:pt x="64" y="331"/>
                      <a:pt x="64" y="335"/>
                      <a:pt x="65" y="340"/>
                    </a:cubicBezTo>
                    <a:cubicBezTo>
                      <a:pt x="66" y="343"/>
                      <a:pt x="71" y="342"/>
                      <a:pt x="73" y="343"/>
                    </a:cubicBezTo>
                    <a:cubicBezTo>
                      <a:pt x="80" y="345"/>
                      <a:pt x="83" y="351"/>
                      <a:pt x="91" y="353"/>
                    </a:cubicBezTo>
                    <a:cubicBezTo>
                      <a:pt x="100" y="355"/>
                      <a:pt x="105" y="352"/>
                      <a:pt x="110" y="357"/>
                    </a:cubicBezTo>
                    <a:cubicBezTo>
                      <a:pt x="116" y="363"/>
                      <a:pt x="120" y="361"/>
                      <a:pt x="127" y="364"/>
                    </a:cubicBezTo>
                    <a:cubicBezTo>
                      <a:pt x="130" y="366"/>
                      <a:pt x="130" y="369"/>
                      <a:pt x="132" y="373"/>
                    </a:cubicBezTo>
                    <a:cubicBezTo>
                      <a:pt x="133" y="376"/>
                      <a:pt x="137" y="372"/>
                      <a:pt x="139" y="373"/>
                    </a:cubicBezTo>
                    <a:cubicBezTo>
                      <a:pt x="146" y="378"/>
                      <a:pt x="150" y="384"/>
                      <a:pt x="160" y="384"/>
                    </a:cubicBezTo>
                    <a:cubicBezTo>
                      <a:pt x="166" y="384"/>
                      <a:pt x="172" y="384"/>
                      <a:pt x="178" y="384"/>
                    </a:cubicBezTo>
                    <a:cubicBezTo>
                      <a:pt x="182" y="384"/>
                      <a:pt x="184" y="382"/>
                      <a:pt x="186" y="382"/>
                    </a:cubicBezTo>
                    <a:cubicBezTo>
                      <a:pt x="189" y="382"/>
                      <a:pt x="190" y="389"/>
                      <a:pt x="191" y="392"/>
                    </a:cubicBezTo>
                    <a:cubicBezTo>
                      <a:pt x="197" y="389"/>
                      <a:pt x="199" y="381"/>
                      <a:pt x="210" y="381"/>
                    </a:cubicBezTo>
                    <a:cubicBezTo>
                      <a:pt x="219" y="381"/>
                      <a:pt x="224" y="386"/>
                      <a:pt x="231" y="386"/>
                    </a:cubicBezTo>
                    <a:cubicBezTo>
                      <a:pt x="238" y="386"/>
                      <a:pt x="252" y="374"/>
                      <a:pt x="255" y="372"/>
                    </a:cubicBezTo>
                    <a:cubicBezTo>
                      <a:pt x="258" y="370"/>
                      <a:pt x="259" y="369"/>
                      <a:pt x="260" y="367"/>
                    </a:cubicBezTo>
                    <a:cubicBezTo>
                      <a:pt x="264" y="363"/>
                      <a:pt x="270" y="368"/>
                      <a:pt x="275" y="366"/>
                    </a:cubicBezTo>
                    <a:cubicBezTo>
                      <a:pt x="279" y="362"/>
                      <a:pt x="279" y="362"/>
                      <a:pt x="279" y="362"/>
                    </a:cubicBezTo>
                    <a:cubicBezTo>
                      <a:pt x="282" y="362"/>
                      <a:pt x="282" y="362"/>
                      <a:pt x="282" y="362"/>
                    </a:cubicBezTo>
                    <a:cubicBezTo>
                      <a:pt x="285" y="377"/>
                      <a:pt x="294" y="376"/>
                      <a:pt x="305" y="381"/>
                    </a:cubicBezTo>
                    <a:cubicBezTo>
                      <a:pt x="309" y="388"/>
                      <a:pt x="316" y="391"/>
                      <a:pt x="316" y="400"/>
                    </a:cubicBezTo>
                    <a:cubicBezTo>
                      <a:pt x="316" y="417"/>
                      <a:pt x="304" y="418"/>
                      <a:pt x="304" y="434"/>
                    </a:cubicBezTo>
                    <a:cubicBezTo>
                      <a:pt x="304" y="436"/>
                      <a:pt x="305" y="439"/>
                      <a:pt x="306" y="439"/>
                    </a:cubicBezTo>
                    <a:cubicBezTo>
                      <a:pt x="309" y="439"/>
                      <a:pt x="312" y="436"/>
                      <a:pt x="315" y="436"/>
                    </a:cubicBezTo>
                    <a:cubicBezTo>
                      <a:pt x="319" y="436"/>
                      <a:pt x="320" y="449"/>
                      <a:pt x="324" y="450"/>
                    </a:cubicBezTo>
                    <a:cubicBezTo>
                      <a:pt x="324" y="459"/>
                      <a:pt x="330" y="468"/>
                      <a:pt x="338" y="468"/>
                    </a:cubicBezTo>
                    <a:cubicBezTo>
                      <a:pt x="342" y="468"/>
                      <a:pt x="343" y="467"/>
                      <a:pt x="346" y="467"/>
                    </a:cubicBezTo>
                    <a:cubicBezTo>
                      <a:pt x="348" y="467"/>
                      <a:pt x="348" y="467"/>
                      <a:pt x="348" y="467"/>
                    </a:cubicBezTo>
                    <a:cubicBezTo>
                      <a:pt x="348" y="471"/>
                      <a:pt x="350" y="472"/>
                      <a:pt x="351" y="472"/>
                    </a:cubicBezTo>
                    <a:cubicBezTo>
                      <a:pt x="352" y="472"/>
                      <a:pt x="353" y="470"/>
                      <a:pt x="353" y="468"/>
                    </a:cubicBezTo>
                    <a:cubicBezTo>
                      <a:pt x="353" y="464"/>
                      <a:pt x="353" y="461"/>
                      <a:pt x="353" y="457"/>
                    </a:cubicBezTo>
                    <a:cubicBezTo>
                      <a:pt x="353" y="457"/>
                      <a:pt x="363" y="454"/>
                      <a:pt x="365" y="454"/>
                    </a:cubicBezTo>
                    <a:cubicBezTo>
                      <a:pt x="379" y="454"/>
                      <a:pt x="379" y="454"/>
                      <a:pt x="379" y="454"/>
                    </a:cubicBezTo>
                    <a:cubicBezTo>
                      <a:pt x="385" y="457"/>
                      <a:pt x="390" y="448"/>
                      <a:pt x="397" y="448"/>
                    </a:cubicBezTo>
                    <a:cubicBezTo>
                      <a:pt x="404" y="448"/>
                      <a:pt x="408" y="453"/>
                      <a:pt x="416" y="453"/>
                    </a:cubicBezTo>
                    <a:cubicBezTo>
                      <a:pt x="416" y="464"/>
                      <a:pt x="424" y="468"/>
                      <a:pt x="431" y="470"/>
                    </a:cubicBezTo>
                    <a:cubicBezTo>
                      <a:pt x="431" y="470"/>
                      <a:pt x="431" y="470"/>
                      <a:pt x="431" y="470"/>
                    </a:cubicBezTo>
                    <a:cubicBezTo>
                      <a:pt x="439" y="474"/>
                      <a:pt x="444" y="471"/>
                      <a:pt x="452" y="475"/>
                    </a:cubicBezTo>
                    <a:cubicBezTo>
                      <a:pt x="452" y="477"/>
                      <a:pt x="451" y="486"/>
                      <a:pt x="454" y="486"/>
                    </a:cubicBezTo>
                    <a:cubicBezTo>
                      <a:pt x="459" y="486"/>
                      <a:pt x="457" y="480"/>
                      <a:pt x="460" y="477"/>
                    </a:cubicBezTo>
                    <a:cubicBezTo>
                      <a:pt x="463" y="474"/>
                      <a:pt x="472" y="472"/>
                      <a:pt x="476" y="470"/>
                    </a:cubicBezTo>
                    <a:cubicBezTo>
                      <a:pt x="484" y="466"/>
                      <a:pt x="492" y="468"/>
                      <a:pt x="498" y="463"/>
                    </a:cubicBezTo>
                    <a:cubicBezTo>
                      <a:pt x="498" y="463"/>
                      <a:pt x="502" y="455"/>
                      <a:pt x="503" y="455"/>
                    </a:cubicBezTo>
                    <a:cubicBezTo>
                      <a:pt x="507" y="455"/>
                      <a:pt x="510" y="458"/>
                      <a:pt x="514" y="458"/>
                    </a:cubicBezTo>
                    <a:cubicBezTo>
                      <a:pt x="534" y="458"/>
                      <a:pt x="539" y="446"/>
                      <a:pt x="552" y="439"/>
                    </a:cubicBezTo>
                    <a:cubicBezTo>
                      <a:pt x="555" y="437"/>
                      <a:pt x="557" y="435"/>
                      <a:pt x="558" y="431"/>
                    </a:cubicBezTo>
                    <a:cubicBezTo>
                      <a:pt x="569" y="431"/>
                      <a:pt x="572" y="414"/>
                      <a:pt x="576" y="406"/>
                    </a:cubicBezTo>
                    <a:cubicBezTo>
                      <a:pt x="578" y="401"/>
                      <a:pt x="590" y="383"/>
                      <a:pt x="597" y="382"/>
                    </a:cubicBezTo>
                    <a:cubicBezTo>
                      <a:pt x="597" y="372"/>
                      <a:pt x="604" y="368"/>
                      <a:pt x="604" y="355"/>
                    </a:cubicBezTo>
                    <a:cubicBezTo>
                      <a:pt x="604" y="336"/>
                      <a:pt x="599" y="329"/>
                      <a:pt x="591" y="317"/>
                    </a:cubicBezTo>
                    <a:cubicBezTo>
                      <a:pt x="590" y="315"/>
                      <a:pt x="590" y="309"/>
                      <a:pt x="586" y="30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7" name="Google Shape;907;p32"/>
              <p:cNvSpPr/>
              <p:nvPr/>
            </p:nvSpPr>
            <p:spPr>
              <a:xfrm>
                <a:off x="7369175" y="1395413"/>
                <a:ext cx="58738" cy="25400"/>
              </a:xfrm>
              <a:custGeom>
                <a:rect b="b" l="l" r="r" t="t"/>
                <a:pathLst>
                  <a:path extrusionOk="0" h="19" w="44">
                    <a:moveTo>
                      <a:pt x="4" y="19"/>
                    </a:moveTo>
                    <a:cubicBezTo>
                      <a:pt x="1" y="19"/>
                      <a:pt x="0" y="17"/>
                      <a:pt x="0" y="14"/>
                    </a:cubicBezTo>
                    <a:cubicBezTo>
                      <a:pt x="0" y="8"/>
                      <a:pt x="13" y="0"/>
                      <a:pt x="20" y="0"/>
                    </a:cubicBezTo>
                    <a:cubicBezTo>
                      <a:pt x="27" y="0"/>
                      <a:pt x="44" y="4"/>
                      <a:pt x="44" y="11"/>
                    </a:cubicBezTo>
                    <a:cubicBezTo>
                      <a:pt x="44" y="17"/>
                      <a:pt x="9" y="19"/>
                      <a:pt x="4" y="19"/>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8" name="Google Shape;908;p32"/>
              <p:cNvSpPr/>
              <p:nvPr/>
            </p:nvSpPr>
            <p:spPr>
              <a:xfrm>
                <a:off x="7191375" y="1443038"/>
                <a:ext cx="23813" cy="14288"/>
              </a:xfrm>
              <a:custGeom>
                <a:rect b="b" l="l" r="r" t="t"/>
                <a:pathLst>
                  <a:path extrusionOk="0" h="10" w="18">
                    <a:moveTo>
                      <a:pt x="13" y="10"/>
                    </a:moveTo>
                    <a:cubicBezTo>
                      <a:pt x="15" y="10"/>
                      <a:pt x="18" y="8"/>
                      <a:pt x="18" y="6"/>
                    </a:cubicBezTo>
                    <a:cubicBezTo>
                      <a:pt x="18" y="3"/>
                      <a:pt x="15" y="2"/>
                      <a:pt x="15" y="0"/>
                    </a:cubicBezTo>
                    <a:cubicBezTo>
                      <a:pt x="0" y="0"/>
                      <a:pt x="0" y="0"/>
                      <a:pt x="0" y="0"/>
                    </a:cubicBezTo>
                    <a:cubicBezTo>
                      <a:pt x="3" y="6"/>
                      <a:pt x="7" y="10"/>
                      <a:pt x="13" y="1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09" name="Google Shape;909;p32"/>
              <p:cNvSpPr/>
              <p:nvPr/>
            </p:nvSpPr>
            <p:spPr>
              <a:xfrm>
                <a:off x="6645275" y="1257300"/>
                <a:ext cx="11113" cy="12700"/>
              </a:xfrm>
              <a:custGeom>
                <a:rect b="b" l="l" r="r" t="t"/>
                <a:pathLst>
                  <a:path extrusionOk="0" h="10" w="8">
                    <a:moveTo>
                      <a:pt x="8" y="5"/>
                    </a:moveTo>
                    <a:cubicBezTo>
                      <a:pt x="3" y="0"/>
                      <a:pt x="3" y="0"/>
                      <a:pt x="3" y="0"/>
                    </a:cubicBezTo>
                    <a:cubicBezTo>
                      <a:pt x="2" y="2"/>
                      <a:pt x="0" y="4"/>
                      <a:pt x="0" y="7"/>
                    </a:cubicBezTo>
                    <a:cubicBezTo>
                      <a:pt x="0" y="9"/>
                      <a:pt x="1" y="10"/>
                      <a:pt x="3" y="10"/>
                    </a:cubicBezTo>
                    <a:cubicBezTo>
                      <a:pt x="7" y="10"/>
                      <a:pt x="7" y="6"/>
                      <a:pt x="8" y="4"/>
                    </a:cubicBezTo>
                    <a:cubicBezTo>
                      <a:pt x="6" y="4"/>
                      <a:pt x="6" y="4"/>
                      <a:pt x="6" y="4"/>
                    </a:cubicBezTo>
                    <a:lnTo>
                      <a:pt x="8" y="5"/>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0" name="Google Shape;910;p32"/>
              <p:cNvSpPr/>
              <p:nvPr/>
            </p:nvSpPr>
            <p:spPr>
              <a:xfrm>
                <a:off x="6249988" y="1300163"/>
                <a:ext cx="26988" cy="15875"/>
              </a:xfrm>
              <a:custGeom>
                <a:rect b="b" l="l" r="r" t="t"/>
                <a:pathLst>
                  <a:path extrusionOk="0" h="12" w="20">
                    <a:moveTo>
                      <a:pt x="20" y="9"/>
                    </a:moveTo>
                    <a:cubicBezTo>
                      <a:pt x="17" y="11"/>
                      <a:pt x="14" y="12"/>
                      <a:pt x="10" y="12"/>
                    </a:cubicBezTo>
                    <a:cubicBezTo>
                      <a:pt x="5" y="12"/>
                      <a:pt x="0" y="11"/>
                      <a:pt x="0" y="7"/>
                    </a:cubicBezTo>
                    <a:cubicBezTo>
                      <a:pt x="0" y="3"/>
                      <a:pt x="6" y="0"/>
                      <a:pt x="10" y="0"/>
                    </a:cubicBezTo>
                    <a:cubicBezTo>
                      <a:pt x="16" y="0"/>
                      <a:pt x="20" y="2"/>
                      <a:pt x="20" y="7"/>
                    </a:cubicBezTo>
                    <a:cubicBezTo>
                      <a:pt x="20" y="10"/>
                      <a:pt x="18" y="11"/>
                      <a:pt x="17" y="12"/>
                    </a:cubicBezTo>
                    <a:lnTo>
                      <a:pt x="20" y="9"/>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1" name="Google Shape;911;p32"/>
              <p:cNvSpPr/>
              <p:nvPr/>
            </p:nvSpPr>
            <p:spPr>
              <a:xfrm>
                <a:off x="6043613" y="1128713"/>
                <a:ext cx="100013" cy="57150"/>
              </a:xfrm>
              <a:custGeom>
                <a:rect b="b" l="l" r="r" t="t"/>
                <a:pathLst>
                  <a:path extrusionOk="0" h="43" w="76">
                    <a:moveTo>
                      <a:pt x="6" y="43"/>
                    </a:moveTo>
                    <a:cubicBezTo>
                      <a:pt x="1" y="43"/>
                      <a:pt x="0" y="41"/>
                      <a:pt x="0" y="37"/>
                    </a:cubicBezTo>
                    <a:cubicBezTo>
                      <a:pt x="0" y="30"/>
                      <a:pt x="5" y="30"/>
                      <a:pt x="8" y="27"/>
                    </a:cubicBezTo>
                    <a:cubicBezTo>
                      <a:pt x="18" y="17"/>
                      <a:pt x="22" y="0"/>
                      <a:pt x="39" y="0"/>
                    </a:cubicBezTo>
                    <a:cubicBezTo>
                      <a:pt x="43" y="0"/>
                      <a:pt x="43" y="0"/>
                      <a:pt x="45" y="0"/>
                    </a:cubicBezTo>
                    <a:cubicBezTo>
                      <a:pt x="45" y="7"/>
                      <a:pt x="47" y="7"/>
                      <a:pt x="44" y="10"/>
                    </a:cubicBezTo>
                    <a:cubicBezTo>
                      <a:pt x="47" y="9"/>
                      <a:pt x="49" y="6"/>
                      <a:pt x="52" y="6"/>
                    </a:cubicBezTo>
                    <a:cubicBezTo>
                      <a:pt x="58" y="6"/>
                      <a:pt x="76" y="17"/>
                      <a:pt x="76" y="23"/>
                    </a:cubicBezTo>
                    <a:cubicBezTo>
                      <a:pt x="76" y="34"/>
                      <a:pt x="53" y="36"/>
                      <a:pt x="45" y="34"/>
                    </a:cubicBezTo>
                    <a:cubicBezTo>
                      <a:pt x="43" y="34"/>
                      <a:pt x="30" y="37"/>
                      <a:pt x="30" y="37"/>
                    </a:cubicBezTo>
                    <a:lnTo>
                      <a:pt x="6" y="4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2" name="Google Shape;912;p32"/>
              <p:cNvSpPr/>
              <p:nvPr/>
            </p:nvSpPr>
            <p:spPr>
              <a:xfrm>
                <a:off x="5900738" y="1101725"/>
                <a:ext cx="39688" cy="20638"/>
              </a:xfrm>
              <a:custGeom>
                <a:rect b="b" l="l" r="r" t="t"/>
                <a:pathLst>
                  <a:path extrusionOk="0" h="16" w="30">
                    <a:moveTo>
                      <a:pt x="12" y="0"/>
                    </a:moveTo>
                    <a:cubicBezTo>
                      <a:pt x="14" y="0"/>
                      <a:pt x="26" y="6"/>
                      <a:pt x="30" y="7"/>
                    </a:cubicBezTo>
                    <a:cubicBezTo>
                      <a:pt x="29" y="15"/>
                      <a:pt x="14" y="16"/>
                      <a:pt x="9" y="16"/>
                    </a:cubicBezTo>
                    <a:cubicBezTo>
                      <a:pt x="6" y="16"/>
                      <a:pt x="0" y="9"/>
                      <a:pt x="0" y="5"/>
                    </a:cubicBezTo>
                    <a:cubicBezTo>
                      <a:pt x="0" y="0"/>
                      <a:pt x="9" y="0"/>
                      <a:pt x="12" y="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3" name="Google Shape;913;p32"/>
              <p:cNvSpPr/>
              <p:nvPr/>
            </p:nvSpPr>
            <p:spPr>
              <a:xfrm>
                <a:off x="5913438" y="1057275"/>
                <a:ext cx="139700" cy="98425"/>
              </a:xfrm>
              <a:custGeom>
                <a:rect b="b" l="l" r="r" t="t"/>
                <a:pathLst>
                  <a:path extrusionOk="0" h="74" w="105">
                    <a:moveTo>
                      <a:pt x="99" y="68"/>
                    </a:moveTo>
                    <a:cubicBezTo>
                      <a:pt x="99" y="72"/>
                      <a:pt x="94" y="74"/>
                      <a:pt x="90" y="74"/>
                    </a:cubicBezTo>
                    <a:cubicBezTo>
                      <a:pt x="71" y="74"/>
                      <a:pt x="57" y="66"/>
                      <a:pt x="41" y="66"/>
                    </a:cubicBezTo>
                    <a:cubicBezTo>
                      <a:pt x="35" y="66"/>
                      <a:pt x="24" y="54"/>
                      <a:pt x="17" y="50"/>
                    </a:cubicBezTo>
                    <a:cubicBezTo>
                      <a:pt x="32" y="46"/>
                      <a:pt x="36" y="41"/>
                      <a:pt x="50" y="36"/>
                    </a:cubicBezTo>
                    <a:cubicBezTo>
                      <a:pt x="46" y="36"/>
                      <a:pt x="35" y="36"/>
                      <a:pt x="32" y="36"/>
                    </a:cubicBezTo>
                    <a:cubicBezTo>
                      <a:pt x="20" y="36"/>
                      <a:pt x="11" y="32"/>
                      <a:pt x="0" y="26"/>
                    </a:cubicBezTo>
                    <a:cubicBezTo>
                      <a:pt x="18" y="21"/>
                      <a:pt x="25" y="0"/>
                      <a:pt x="46" y="0"/>
                    </a:cubicBezTo>
                    <a:cubicBezTo>
                      <a:pt x="58" y="0"/>
                      <a:pt x="65" y="12"/>
                      <a:pt x="72" y="17"/>
                    </a:cubicBezTo>
                    <a:cubicBezTo>
                      <a:pt x="68" y="19"/>
                      <a:pt x="69" y="18"/>
                      <a:pt x="67" y="18"/>
                    </a:cubicBezTo>
                    <a:cubicBezTo>
                      <a:pt x="68" y="23"/>
                      <a:pt x="67" y="24"/>
                      <a:pt x="67" y="27"/>
                    </a:cubicBezTo>
                    <a:cubicBezTo>
                      <a:pt x="67" y="29"/>
                      <a:pt x="62" y="33"/>
                      <a:pt x="59" y="35"/>
                    </a:cubicBezTo>
                    <a:cubicBezTo>
                      <a:pt x="63" y="33"/>
                      <a:pt x="65" y="35"/>
                      <a:pt x="68" y="35"/>
                    </a:cubicBezTo>
                    <a:cubicBezTo>
                      <a:pt x="73" y="35"/>
                      <a:pt x="76" y="39"/>
                      <a:pt x="81" y="39"/>
                    </a:cubicBezTo>
                    <a:cubicBezTo>
                      <a:pt x="84" y="39"/>
                      <a:pt x="87" y="39"/>
                      <a:pt x="90" y="39"/>
                    </a:cubicBezTo>
                    <a:cubicBezTo>
                      <a:pt x="99" y="39"/>
                      <a:pt x="99" y="42"/>
                      <a:pt x="105" y="48"/>
                    </a:cubicBezTo>
                    <a:cubicBezTo>
                      <a:pt x="100" y="51"/>
                      <a:pt x="101" y="52"/>
                      <a:pt x="101" y="57"/>
                    </a:cubicBezTo>
                    <a:cubicBezTo>
                      <a:pt x="101" y="61"/>
                      <a:pt x="95" y="62"/>
                      <a:pt x="92" y="62"/>
                    </a:cubicBezTo>
                    <a:cubicBezTo>
                      <a:pt x="95" y="63"/>
                      <a:pt x="99" y="65"/>
                      <a:pt x="99" y="68"/>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4" name="Google Shape;914;p32"/>
              <p:cNvSpPr/>
              <p:nvPr/>
            </p:nvSpPr>
            <p:spPr>
              <a:xfrm>
                <a:off x="5973763" y="1212850"/>
                <a:ext cx="17463" cy="12700"/>
              </a:xfrm>
              <a:custGeom>
                <a:rect b="b" l="l" r="r" t="t"/>
                <a:pathLst>
                  <a:path extrusionOk="0" h="9" w="13">
                    <a:moveTo>
                      <a:pt x="0" y="5"/>
                    </a:moveTo>
                    <a:cubicBezTo>
                      <a:pt x="3" y="3"/>
                      <a:pt x="5" y="1"/>
                      <a:pt x="7" y="0"/>
                    </a:cubicBezTo>
                    <a:cubicBezTo>
                      <a:pt x="13" y="0"/>
                      <a:pt x="13" y="0"/>
                      <a:pt x="13" y="0"/>
                    </a:cubicBezTo>
                    <a:cubicBezTo>
                      <a:pt x="12" y="6"/>
                      <a:pt x="10" y="9"/>
                      <a:pt x="5" y="9"/>
                    </a:cubicBezTo>
                    <a:cubicBezTo>
                      <a:pt x="2" y="9"/>
                      <a:pt x="1" y="7"/>
                      <a:pt x="0" y="5"/>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5" name="Google Shape;915;p32"/>
              <p:cNvSpPr/>
              <p:nvPr/>
            </p:nvSpPr>
            <p:spPr>
              <a:xfrm>
                <a:off x="5886450" y="1060450"/>
                <a:ext cx="23813" cy="7938"/>
              </a:xfrm>
              <a:custGeom>
                <a:rect b="b" l="l" r="r" t="t"/>
                <a:pathLst>
                  <a:path extrusionOk="0" h="6" w="18">
                    <a:moveTo>
                      <a:pt x="18" y="4"/>
                    </a:moveTo>
                    <a:cubicBezTo>
                      <a:pt x="11" y="5"/>
                      <a:pt x="3" y="6"/>
                      <a:pt x="0" y="0"/>
                    </a:cubicBezTo>
                    <a:cubicBezTo>
                      <a:pt x="16" y="0"/>
                      <a:pt x="16" y="0"/>
                      <a:pt x="16" y="0"/>
                    </a:cubicBezTo>
                    <a:lnTo>
                      <a:pt x="18" y="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6" name="Google Shape;916;p32"/>
              <p:cNvSpPr/>
              <p:nvPr/>
            </p:nvSpPr>
            <p:spPr>
              <a:xfrm>
                <a:off x="6162675" y="1173163"/>
                <a:ext cx="20638" cy="9525"/>
              </a:xfrm>
              <a:custGeom>
                <a:rect b="b" l="l" r="r" t="t"/>
                <a:pathLst>
                  <a:path extrusionOk="0" h="7" w="15">
                    <a:moveTo>
                      <a:pt x="15" y="1"/>
                    </a:moveTo>
                    <a:cubicBezTo>
                      <a:pt x="14" y="4"/>
                      <a:pt x="12" y="7"/>
                      <a:pt x="9" y="7"/>
                    </a:cubicBezTo>
                    <a:cubicBezTo>
                      <a:pt x="4" y="7"/>
                      <a:pt x="1" y="4"/>
                      <a:pt x="0" y="2"/>
                    </a:cubicBezTo>
                    <a:cubicBezTo>
                      <a:pt x="9" y="0"/>
                      <a:pt x="11" y="2"/>
                      <a:pt x="15" y="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7" name="Google Shape;917;p32"/>
              <p:cNvSpPr/>
              <p:nvPr/>
            </p:nvSpPr>
            <p:spPr>
              <a:xfrm>
                <a:off x="5119688" y="1074738"/>
                <a:ext cx="117475" cy="36513"/>
              </a:xfrm>
              <a:custGeom>
                <a:rect b="b" l="l" r="r" t="t"/>
                <a:pathLst>
                  <a:path extrusionOk="0" h="27" w="89">
                    <a:moveTo>
                      <a:pt x="76" y="14"/>
                    </a:moveTo>
                    <a:cubicBezTo>
                      <a:pt x="69" y="19"/>
                      <a:pt x="65" y="13"/>
                      <a:pt x="58" y="17"/>
                    </a:cubicBezTo>
                    <a:cubicBezTo>
                      <a:pt x="54" y="19"/>
                      <a:pt x="53" y="27"/>
                      <a:pt x="49" y="27"/>
                    </a:cubicBezTo>
                    <a:cubicBezTo>
                      <a:pt x="47" y="26"/>
                      <a:pt x="45" y="24"/>
                      <a:pt x="44" y="23"/>
                    </a:cubicBezTo>
                    <a:cubicBezTo>
                      <a:pt x="44" y="23"/>
                      <a:pt x="44" y="23"/>
                      <a:pt x="44" y="23"/>
                    </a:cubicBezTo>
                    <a:cubicBezTo>
                      <a:pt x="38" y="23"/>
                      <a:pt x="33" y="21"/>
                      <a:pt x="32" y="17"/>
                    </a:cubicBezTo>
                    <a:cubicBezTo>
                      <a:pt x="36" y="15"/>
                      <a:pt x="38" y="15"/>
                      <a:pt x="41" y="14"/>
                    </a:cubicBezTo>
                    <a:cubicBezTo>
                      <a:pt x="37" y="14"/>
                      <a:pt x="35" y="13"/>
                      <a:pt x="33" y="13"/>
                    </a:cubicBezTo>
                    <a:cubicBezTo>
                      <a:pt x="36" y="11"/>
                      <a:pt x="38" y="11"/>
                      <a:pt x="40" y="9"/>
                    </a:cubicBezTo>
                    <a:cubicBezTo>
                      <a:pt x="36" y="8"/>
                      <a:pt x="34" y="5"/>
                      <a:pt x="30" y="5"/>
                    </a:cubicBezTo>
                    <a:cubicBezTo>
                      <a:pt x="25" y="5"/>
                      <a:pt x="17" y="11"/>
                      <a:pt x="10" y="11"/>
                    </a:cubicBezTo>
                    <a:cubicBezTo>
                      <a:pt x="7" y="11"/>
                      <a:pt x="4" y="9"/>
                      <a:pt x="0" y="9"/>
                    </a:cubicBezTo>
                    <a:cubicBezTo>
                      <a:pt x="4" y="2"/>
                      <a:pt x="25" y="0"/>
                      <a:pt x="34" y="0"/>
                    </a:cubicBezTo>
                    <a:cubicBezTo>
                      <a:pt x="45" y="0"/>
                      <a:pt x="52" y="6"/>
                      <a:pt x="60" y="6"/>
                    </a:cubicBezTo>
                    <a:cubicBezTo>
                      <a:pt x="67" y="6"/>
                      <a:pt x="70" y="0"/>
                      <a:pt x="76" y="0"/>
                    </a:cubicBezTo>
                    <a:cubicBezTo>
                      <a:pt x="82" y="0"/>
                      <a:pt x="87" y="4"/>
                      <a:pt x="89" y="5"/>
                    </a:cubicBezTo>
                    <a:cubicBezTo>
                      <a:pt x="89" y="13"/>
                      <a:pt x="83" y="9"/>
                      <a:pt x="78" y="13"/>
                    </a:cubicBezTo>
                    <a:cubicBezTo>
                      <a:pt x="76" y="13"/>
                      <a:pt x="75" y="13"/>
                      <a:pt x="73" y="13"/>
                    </a:cubicBezTo>
                    <a:cubicBezTo>
                      <a:pt x="73" y="17"/>
                      <a:pt x="73" y="17"/>
                      <a:pt x="73" y="17"/>
                    </a:cubicBezTo>
                    <a:lnTo>
                      <a:pt x="76" y="14"/>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8" name="Google Shape;918;p32"/>
              <p:cNvSpPr/>
              <p:nvPr/>
            </p:nvSpPr>
            <p:spPr>
              <a:xfrm>
                <a:off x="5427663" y="1052513"/>
                <a:ext cx="41275" cy="26988"/>
              </a:xfrm>
              <a:custGeom>
                <a:rect b="b" l="l" r="r" t="t"/>
                <a:pathLst>
                  <a:path extrusionOk="0" h="20" w="31">
                    <a:moveTo>
                      <a:pt x="7" y="20"/>
                    </a:moveTo>
                    <a:cubicBezTo>
                      <a:pt x="2" y="20"/>
                      <a:pt x="0" y="17"/>
                      <a:pt x="0" y="13"/>
                    </a:cubicBezTo>
                    <a:cubicBezTo>
                      <a:pt x="0" y="7"/>
                      <a:pt x="18" y="0"/>
                      <a:pt x="25" y="0"/>
                    </a:cubicBezTo>
                    <a:cubicBezTo>
                      <a:pt x="31" y="14"/>
                      <a:pt x="31" y="14"/>
                      <a:pt x="31" y="14"/>
                    </a:cubicBezTo>
                    <a:cubicBezTo>
                      <a:pt x="28" y="16"/>
                      <a:pt x="11" y="20"/>
                      <a:pt x="7" y="20"/>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19" name="Google Shape;919;p32"/>
              <p:cNvSpPr/>
              <p:nvPr/>
            </p:nvSpPr>
            <p:spPr>
              <a:xfrm>
                <a:off x="5373688" y="1069975"/>
                <a:ext cx="44450" cy="25400"/>
              </a:xfrm>
              <a:custGeom>
                <a:rect b="b" l="l" r="r" t="t"/>
                <a:pathLst>
                  <a:path extrusionOk="0" h="20" w="33">
                    <a:moveTo>
                      <a:pt x="33" y="4"/>
                    </a:moveTo>
                    <a:cubicBezTo>
                      <a:pt x="33" y="8"/>
                      <a:pt x="33" y="8"/>
                      <a:pt x="33" y="10"/>
                    </a:cubicBezTo>
                    <a:cubicBezTo>
                      <a:pt x="30" y="14"/>
                      <a:pt x="26" y="12"/>
                      <a:pt x="22" y="12"/>
                    </a:cubicBezTo>
                    <a:cubicBezTo>
                      <a:pt x="24" y="18"/>
                      <a:pt x="24" y="18"/>
                      <a:pt x="24" y="18"/>
                    </a:cubicBezTo>
                    <a:cubicBezTo>
                      <a:pt x="22" y="19"/>
                      <a:pt x="0" y="20"/>
                      <a:pt x="0" y="18"/>
                    </a:cubicBezTo>
                    <a:cubicBezTo>
                      <a:pt x="0" y="11"/>
                      <a:pt x="3" y="8"/>
                      <a:pt x="9" y="6"/>
                    </a:cubicBezTo>
                    <a:cubicBezTo>
                      <a:pt x="8" y="2"/>
                      <a:pt x="9" y="1"/>
                      <a:pt x="9" y="0"/>
                    </a:cubicBezTo>
                    <a:cubicBezTo>
                      <a:pt x="23" y="0"/>
                      <a:pt x="23" y="0"/>
                      <a:pt x="23" y="0"/>
                    </a:cubicBezTo>
                    <a:cubicBezTo>
                      <a:pt x="22" y="2"/>
                      <a:pt x="20" y="4"/>
                      <a:pt x="19" y="4"/>
                    </a:cubicBezTo>
                    <a:cubicBezTo>
                      <a:pt x="22" y="4"/>
                      <a:pt x="29" y="4"/>
                      <a:pt x="33"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0" name="Google Shape;920;p32"/>
              <p:cNvSpPr/>
              <p:nvPr/>
            </p:nvSpPr>
            <p:spPr>
              <a:xfrm>
                <a:off x="5314950" y="1092200"/>
                <a:ext cx="44450" cy="15875"/>
              </a:xfrm>
              <a:custGeom>
                <a:rect b="b" l="l" r="r" t="t"/>
                <a:pathLst>
                  <a:path extrusionOk="0" h="12" w="34">
                    <a:moveTo>
                      <a:pt x="20" y="12"/>
                    </a:moveTo>
                    <a:cubicBezTo>
                      <a:pt x="17" y="12"/>
                      <a:pt x="14" y="7"/>
                      <a:pt x="11" y="7"/>
                    </a:cubicBezTo>
                    <a:cubicBezTo>
                      <a:pt x="10" y="12"/>
                      <a:pt x="8" y="12"/>
                      <a:pt x="4" y="12"/>
                    </a:cubicBezTo>
                    <a:cubicBezTo>
                      <a:pt x="2" y="12"/>
                      <a:pt x="0" y="10"/>
                      <a:pt x="0" y="9"/>
                    </a:cubicBezTo>
                    <a:cubicBezTo>
                      <a:pt x="0" y="2"/>
                      <a:pt x="17" y="0"/>
                      <a:pt x="22" y="0"/>
                    </a:cubicBezTo>
                    <a:cubicBezTo>
                      <a:pt x="28" y="0"/>
                      <a:pt x="32" y="2"/>
                      <a:pt x="34" y="5"/>
                    </a:cubicBezTo>
                    <a:cubicBezTo>
                      <a:pt x="25" y="5"/>
                      <a:pt x="26" y="12"/>
                      <a:pt x="20" y="12"/>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1" name="Google Shape;921;p32"/>
              <p:cNvSpPr/>
              <p:nvPr/>
            </p:nvSpPr>
            <p:spPr>
              <a:xfrm>
                <a:off x="5287963" y="1038225"/>
                <a:ext cx="71438" cy="49213"/>
              </a:xfrm>
              <a:custGeom>
                <a:rect b="b" l="l" r="r" t="t"/>
                <a:pathLst>
                  <a:path extrusionOk="0" h="36" w="53">
                    <a:moveTo>
                      <a:pt x="40" y="31"/>
                    </a:moveTo>
                    <a:cubicBezTo>
                      <a:pt x="34" y="31"/>
                      <a:pt x="27" y="36"/>
                      <a:pt x="22" y="36"/>
                    </a:cubicBezTo>
                    <a:cubicBezTo>
                      <a:pt x="19" y="36"/>
                      <a:pt x="1" y="28"/>
                      <a:pt x="0" y="28"/>
                    </a:cubicBezTo>
                    <a:cubicBezTo>
                      <a:pt x="3" y="26"/>
                      <a:pt x="4" y="25"/>
                      <a:pt x="6" y="23"/>
                    </a:cubicBezTo>
                    <a:cubicBezTo>
                      <a:pt x="24" y="23"/>
                      <a:pt x="24" y="23"/>
                      <a:pt x="24" y="23"/>
                    </a:cubicBezTo>
                    <a:cubicBezTo>
                      <a:pt x="19" y="21"/>
                      <a:pt x="21" y="20"/>
                      <a:pt x="17" y="22"/>
                    </a:cubicBezTo>
                    <a:cubicBezTo>
                      <a:pt x="17" y="16"/>
                      <a:pt x="17" y="16"/>
                      <a:pt x="17" y="16"/>
                    </a:cubicBezTo>
                    <a:cubicBezTo>
                      <a:pt x="30" y="16"/>
                      <a:pt x="30" y="8"/>
                      <a:pt x="43" y="8"/>
                    </a:cubicBezTo>
                    <a:cubicBezTo>
                      <a:pt x="44" y="4"/>
                      <a:pt x="47" y="0"/>
                      <a:pt x="51" y="0"/>
                    </a:cubicBezTo>
                    <a:cubicBezTo>
                      <a:pt x="52" y="0"/>
                      <a:pt x="52" y="4"/>
                      <a:pt x="52" y="5"/>
                    </a:cubicBezTo>
                    <a:cubicBezTo>
                      <a:pt x="50" y="7"/>
                      <a:pt x="48" y="9"/>
                      <a:pt x="48" y="11"/>
                    </a:cubicBezTo>
                    <a:cubicBezTo>
                      <a:pt x="41" y="16"/>
                      <a:pt x="32" y="18"/>
                      <a:pt x="28" y="23"/>
                    </a:cubicBezTo>
                    <a:cubicBezTo>
                      <a:pt x="40" y="24"/>
                      <a:pt x="43" y="25"/>
                      <a:pt x="53" y="29"/>
                    </a:cubicBezTo>
                    <a:cubicBezTo>
                      <a:pt x="49" y="32"/>
                      <a:pt x="45" y="31"/>
                      <a:pt x="40" y="31"/>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2" name="Google Shape;922;p32"/>
              <p:cNvSpPr/>
              <p:nvPr/>
            </p:nvSpPr>
            <p:spPr>
              <a:xfrm>
                <a:off x="6675438" y="1244600"/>
                <a:ext cx="128588" cy="49213"/>
              </a:xfrm>
              <a:custGeom>
                <a:rect b="b" l="l" r="r" t="t"/>
                <a:pathLst>
                  <a:path extrusionOk="0" h="38" w="97">
                    <a:moveTo>
                      <a:pt x="77" y="29"/>
                    </a:moveTo>
                    <a:cubicBezTo>
                      <a:pt x="74" y="29"/>
                      <a:pt x="72" y="34"/>
                      <a:pt x="66" y="34"/>
                    </a:cubicBezTo>
                    <a:cubicBezTo>
                      <a:pt x="63" y="34"/>
                      <a:pt x="62" y="29"/>
                      <a:pt x="58" y="29"/>
                    </a:cubicBezTo>
                    <a:cubicBezTo>
                      <a:pt x="55" y="29"/>
                      <a:pt x="53" y="32"/>
                      <a:pt x="50" y="32"/>
                    </a:cubicBezTo>
                    <a:cubicBezTo>
                      <a:pt x="47" y="32"/>
                      <a:pt x="44" y="36"/>
                      <a:pt x="40" y="36"/>
                    </a:cubicBezTo>
                    <a:cubicBezTo>
                      <a:pt x="36" y="36"/>
                      <a:pt x="34" y="34"/>
                      <a:pt x="32" y="31"/>
                    </a:cubicBezTo>
                    <a:cubicBezTo>
                      <a:pt x="29" y="34"/>
                      <a:pt x="27" y="38"/>
                      <a:pt x="22" y="38"/>
                    </a:cubicBezTo>
                    <a:cubicBezTo>
                      <a:pt x="11" y="38"/>
                      <a:pt x="0" y="29"/>
                      <a:pt x="0" y="18"/>
                    </a:cubicBezTo>
                    <a:cubicBezTo>
                      <a:pt x="0" y="8"/>
                      <a:pt x="11" y="0"/>
                      <a:pt x="20" y="0"/>
                    </a:cubicBezTo>
                    <a:cubicBezTo>
                      <a:pt x="34" y="0"/>
                      <a:pt x="35" y="15"/>
                      <a:pt x="47" y="15"/>
                    </a:cubicBezTo>
                    <a:cubicBezTo>
                      <a:pt x="47" y="8"/>
                      <a:pt x="49" y="3"/>
                      <a:pt x="54" y="3"/>
                    </a:cubicBezTo>
                    <a:cubicBezTo>
                      <a:pt x="62" y="3"/>
                      <a:pt x="88" y="12"/>
                      <a:pt x="97" y="15"/>
                    </a:cubicBezTo>
                    <a:cubicBezTo>
                      <a:pt x="95" y="21"/>
                      <a:pt x="89" y="26"/>
                      <a:pt x="89" y="29"/>
                    </a:cubicBezTo>
                    <a:lnTo>
                      <a:pt x="77" y="29"/>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3" name="Google Shape;923;p32"/>
              <p:cNvSpPr/>
              <p:nvPr/>
            </p:nvSpPr>
            <p:spPr>
              <a:xfrm>
                <a:off x="4924425" y="2252663"/>
                <a:ext cx="34925" cy="17463"/>
              </a:xfrm>
              <a:custGeom>
                <a:rect b="b" l="l" r="r" t="t"/>
                <a:pathLst>
                  <a:path extrusionOk="0" h="13" w="26">
                    <a:moveTo>
                      <a:pt x="5" y="13"/>
                    </a:moveTo>
                    <a:cubicBezTo>
                      <a:pt x="4" y="13"/>
                      <a:pt x="2" y="12"/>
                      <a:pt x="2" y="11"/>
                    </a:cubicBezTo>
                    <a:cubicBezTo>
                      <a:pt x="1" y="11"/>
                      <a:pt x="0" y="9"/>
                      <a:pt x="0" y="9"/>
                    </a:cubicBezTo>
                    <a:cubicBezTo>
                      <a:pt x="7" y="6"/>
                      <a:pt x="18" y="1"/>
                      <a:pt x="26" y="0"/>
                    </a:cubicBezTo>
                    <a:cubicBezTo>
                      <a:pt x="25" y="4"/>
                      <a:pt x="22" y="2"/>
                      <a:pt x="20" y="4"/>
                    </a:cubicBezTo>
                    <a:cubicBezTo>
                      <a:pt x="18" y="4"/>
                      <a:pt x="19" y="7"/>
                      <a:pt x="19" y="8"/>
                    </a:cubicBezTo>
                    <a:cubicBezTo>
                      <a:pt x="18" y="11"/>
                      <a:pt x="9" y="13"/>
                      <a:pt x="5" y="1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4" name="Google Shape;924;p32"/>
              <p:cNvSpPr/>
              <p:nvPr/>
            </p:nvSpPr>
            <p:spPr>
              <a:xfrm>
                <a:off x="5183188" y="1463675"/>
                <a:ext cx="34925" cy="25400"/>
              </a:xfrm>
              <a:custGeom>
                <a:rect b="b" l="l" r="r" t="t"/>
                <a:pathLst>
                  <a:path extrusionOk="0" h="19" w="26">
                    <a:moveTo>
                      <a:pt x="5" y="4"/>
                    </a:moveTo>
                    <a:cubicBezTo>
                      <a:pt x="8" y="4"/>
                      <a:pt x="8" y="0"/>
                      <a:pt x="11" y="0"/>
                    </a:cubicBezTo>
                    <a:cubicBezTo>
                      <a:pt x="17" y="0"/>
                      <a:pt x="20" y="5"/>
                      <a:pt x="26" y="6"/>
                    </a:cubicBezTo>
                    <a:cubicBezTo>
                      <a:pt x="26" y="12"/>
                      <a:pt x="26" y="12"/>
                      <a:pt x="26" y="12"/>
                    </a:cubicBezTo>
                    <a:cubicBezTo>
                      <a:pt x="20" y="15"/>
                      <a:pt x="15" y="19"/>
                      <a:pt x="8" y="19"/>
                    </a:cubicBezTo>
                    <a:cubicBezTo>
                      <a:pt x="2" y="19"/>
                      <a:pt x="0" y="19"/>
                      <a:pt x="0" y="14"/>
                    </a:cubicBezTo>
                    <a:cubicBezTo>
                      <a:pt x="0" y="12"/>
                      <a:pt x="4" y="4"/>
                      <a:pt x="5" y="4"/>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5" name="Google Shape;925;p32"/>
              <p:cNvSpPr/>
              <p:nvPr/>
            </p:nvSpPr>
            <p:spPr>
              <a:xfrm>
                <a:off x="5359400" y="1433513"/>
                <a:ext cx="26988" cy="25400"/>
              </a:xfrm>
              <a:custGeom>
                <a:rect b="b" l="l" r="r" t="t"/>
                <a:pathLst>
                  <a:path extrusionOk="0" h="20" w="21">
                    <a:moveTo>
                      <a:pt x="21" y="17"/>
                    </a:moveTo>
                    <a:cubicBezTo>
                      <a:pt x="21" y="20"/>
                      <a:pt x="15" y="19"/>
                      <a:pt x="15" y="19"/>
                    </a:cubicBezTo>
                    <a:cubicBezTo>
                      <a:pt x="10" y="19"/>
                      <a:pt x="0" y="14"/>
                      <a:pt x="0" y="8"/>
                    </a:cubicBezTo>
                    <a:cubicBezTo>
                      <a:pt x="0" y="0"/>
                      <a:pt x="21" y="8"/>
                      <a:pt x="21" y="1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6" name="Google Shape;926;p32"/>
              <p:cNvSpPr/>
              <p:nvPr/>
            </p:nvSpPr>
            <p:spPr>
              <a:xfrm>
                <a:off x="5549900" y="1338263"/>
                <a:ext cx="25400" cy="17463"/>
              </a:xfrm>
              <a:custGeom>
                <a:rect b="b" l="l" r="r" t="t"/>
                <a:pathLst>
                  <a:path extrusionOk="0" h="13" w="19">
                    <a:moveTo>
                      <a:pt x="2" y="13"/>
                    </a:moveTo>
                    <a:cubicBezTo>
                      <a:pt x="7" y="13"/>
                      <a:pt x="17" y="10"/>
                      <a:pt x="19" y="8"/>
                    </a:cubicBezTo>
                    <a:cubicBezTo>
                      <a:pt x="15" y="5"/>
                      <a:pt x="13" y="0"/>
                      <a:pt x="8" y="0"/>
                    </a:cubicBezTo>
                    <a:cubicBezTo>
                      <a:pt x="4" y="0"/>
                      <a:pt x="2" y="5"/>
                      <a:pt x="2" y="9"/>
                    </a:cubicBezTo>
                    <a:cubicBezTo>
                      <a:pt x="2" y="10"/>
                      <a:pt x="0" y="13"/>
                      <a:pt x="2" y="13"/>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7" name="Google Shape;927;p32"/>
              <p:cNvSpPr/>
              <p:nvPr/>
            </p:nvSpPr>
            <p:spPr>
              <a:xfrm>
                <a:off x="6727825" y="1320800"/>
                <a:ext cx="53975" cy="22225"/>
              </a:xfrm>
              <a:custGeom>
                <a:rect b="b" l="l" r="r" t="t"/>
                <a:pathLst>
                  <a:path extrusionOk="0" h="17" w="41">
                    <a:moveTo>
                      <a:pt x="0" y="13"/>
                    </a:moveTo>
                    <a:cubicBezTo>
                      <a:pt x="5" y="6"/>
                      <a:pt x="11" y="0"/>
                      <a:pt x="21" y="0"/>
                    </a:cubicBezTo>
                    <a:cubicBezTo>
                      <a:pt x="32" y="0"/>
                      <a:pt x="41" y="7"/>
                      <a:pt x="41" y="17"/>
                    </a:cubicBezTo>
                    <a:cubicBezTo>
                      <a:pt x="28" y="17"/>
                      <a:pt x="28" y="17"/>
                      <a:pt x="28" y="17"/>
                    </a:cubicBezTo>
                    <a:cubicBezTo>
                      <a:pt x="20" y="13"/>
                      <a:pt x="10" y="14"/>
                      <a:pt x="2" y="11"/>
                    </a:cubicBezTo>
                    <a:lnTo>
                      <a:pt x="0" y="13"/>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8" name="Google Shape;928;p32"/>
              <p:cNvSpPr/>
              <p:nvPr/>
            </p:nvSpPr>
            <p:spPr>
              <a:xfrm>
                <a:off x="6832600" y="1266825"/>
                <a:ext cx="74613" cy="26988"/>
              </a:xfrm>
              <a:custGeom>
                <a:rect b="b" l="l" r="r" t="t"/>
                <a:pathLst>
                  <a:path extrusionOk="0" h="20" w="56">
                    <a:moveTo>
                      <a:pt x="0" y="0"/>
                    </a:moveTo>
                    <a:cubicBezTo>
                      <a:pt x="4" y="3"/>
                      <a:pt x="50" y="9"/>
                      <a:pt x="52" y="9"/>
                    </a:cubicBezTo>
                    <a:cubicBezTo>
                      <a:pt x="55" y="9"/>
                      <a:pt x="56" y="11"/>
                      <a:pt x="56" y="13"/>
                    </a:cubicBezTo>
                    <a:cubicBezTo>
                      <a:pt x="56" y="18"/>
                      <a:pt x="44" y="20"/>
                      <a:pt x="37" y="20"/>
                    </a:cubicBezTo>
                    <a:cubicBezTo>
                      <a:pt x="25" y="20"/>
                      <a:pt x="4" y="14"/>
                      <a:pt x="4" y="3"/>
                    </a:cubicBezTo>
                    <a:lnTo>
                      <a:pt x="0" y="0"/>
                    </a:ln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929" name="Google Shape;929;p32"/>
              <p:cNvSpPr/>
              <p:nvPr/>
            </p:nvSpPr>
            <p:spPr>
              <a:xfrm>
                <a:off x="6726238" y="1303338"/>
                <a:ext cx="15875" cy="17463"/>
              </a:xfrm>
              <a:custGeom>
                <a:rect b="b" l="l" r="r" t="t"/>
                <a:pathLst>
                  <a:path extrusionOk="0" h="13" w="12">
                    <a:moveTo>
                      <a:pt x="12" y="7"/>
                    </a:moveTo>
                    <a:cubicBezTo>
                      <a:pt x="12" y="11"/>
                      <a:pt x="8" y="13"/>
                      <a:pt x="5" y="13"/>
                    </a:cubicBezTo>
                    <a:cubicBezTo>
                      <a:pt x="0" y="13"/>
                      <a:pt x="0" y="11"/>
                      <a:pt x="0" y="7"/>
                    </a:cubicBezTo>
                    <a:cubicBezTo>
                      <a:pt x="0" y="0"/>
                      <a:pt x="12" y="1"/>
                      <a:pt x="12" y="7"/>
                    </a:cubicBezTo>
                    <a:close/>
                  </a:path>
                </a:pathLst>
              </a:custGeom>
              <a:solidFill>
                <a:srgbClr val="D8D8D8"/>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grpSp>
        <p:nvGrpSpPr>
          <p:cNvPr id="930" name="Google Shape;930;p32"/>
          <p:cNvGrpSpPr/>
          <p:nvPr/>
        </p:nvGrpSpPr>
        <p:grpSpPr>
          <a:xfrm>
            <a:off x="3882005" y="4251321"/>
            <a:ext cx="1186561" cy="1186561"/>
            <a:chOff x="2940010" y="3192425"/>
            <a:chExt cx="843823" cy="843823"/>
          </a:xfrm>
        </p:grpSpPr>
        <p:sp>
          <p:nvSpPr>
            <p:cNvPr id="931" name="Google Shape;931;p32"/>
            <p:cNvSpPr/>
            <p:nvPr/>
          </p:nvSpPr>
          <p:spPr>
            <a:xfrm>
              <a:off x="2940010" y="3192425"/>
              <a:ext cx="843823" cy="843823"/>
            </a:xfrm>
            <a:prstGeom prst="ellipse">
              <a:avLst/>
            </a:prstGeom>
            <a:solidFill>
              <a:schemeClr val="accent2">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32"/>
            <p:cNvSpPr txBox="1"/>
            <p:nvPr/>
          </p:nvSpPr>
          <p:spPr>
            <a:xfrm>
              <a:off x="3051279" y="3429660"/>
              <a:ext cx="621287" cy="369352"/>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3375"/>
                <a:buFont typeface="Twentieth Century"/>
                <a:buNone/>
              </a:pPr>
              <a:r>
                <a:rPr b="1" lang="en-US" sz="3375">
                  <a:solidFill>
                    <a:schemeClr val="lt1"/>
                  </a:solidFill>
                  <a:latin typeface="Twentieth Century"/>
                  <a:ea typeface="Twentieth Century"/>
                  <a:cs typeface="Twentieth Century"/>
                  <a:sym typeface="Twentieth Century"/>
                </a:rPr>
                <a:t>50%</a:t>
              </a:r>
              <a:endParaRPr/>
            </a:p>
          </p:txBody>
        </p:sp>
      </p:grpSp>
      <p:grpSp>
        <p:nvGrpSpPr>
          <p:cNvPr id="933" name="Google Shape;933;p32"/>
          <p:cNvGrpSpPr/>
          <p:nvPr/>
        </p:nvGrpSpPr>
        <p:grpSpPr>
          <a:xfrm>
            <a:off x="2530538" y="2305521"/>
            <a:ext cx="1747758" cy="1747755"/>
            <a:chOff x="2101572" y="1817173"/>
            <a:chExt cx="992839" cy="992839"/>
          </a:xfrm>
        </p:grpSpPr>
        <p:sp>
          <p:nvSpPr>
            <p:cNvPr id="934" name="Google Shape;934;p32"/>
            <p:cNvSpPr/>
            <p:nvPr/>
          </p:nvSpPr>
          <p:spPr>
            <a:xfrm>
              <a:off x="2101572" y="1817173"/>
              <a:ext cx="992839" cy="992839"/>
            </a:xfrm>
            <a:prstGeom prst="ellipse">
              <a:avLst/>
            </a:prstGeom>
            <a:solidFill>
              <a:schemeClr val="accent1">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32"/>
            <p:cNvSpPr txBox="1"/>
            <p:nvPr/>
          </p:nvSpPr>
          <p:spPr>
            <a:xfrm>
              <a:off x="2349851" y="2166074"/>
              <a:ext cx="496282" cy="29503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3375"/>
                <a:buFont typeface="Twentieth Century"/>
                <a:buNone/>
              </a:pPr>
              <a:r>
                <a:rPr b="1" lang="en-US" sz="3375">
                  <a:solidFill>
                    <a:schemeClr val="lt1"/>
                  </a:solidFill>
                  <a:latin typeface="Twentieth Century"/>
                  <a:ea typeface="Twentieth Century"/>
                  <a:cs typeface="Twentieth Century"/>
                  <a:sym typeface="Twentieth Century"/>
                </a:rPr>
                <a:t>60%</a:t>
              </a:r>
              <a:endParaRPr/>
            </a:p>
          </p:txBody>
        </p:sp>
      </p:grpSp>
      <p:grpSp>
        <p:nvGrpSpPr>
          <p:cNvPr id="936" name="Google Shape;936;p32"/>
          <p:cNvGrpSpPr/>
          <p:nvPr/>
        </p:nvGrpSpPr>
        <p:grpSpPr>
          <a:xfrm>
            <a:off x="7311722" y="2077544"/>
            <a:ext cx="1966665" cy="1966665"/>
            <a:chOff x="5199481" y="1739974"/>
            <a:chExt cx="1398594" cy="1398594"/>
          </a:xfrm>
        </p:grpSpPr>
        <p:sp>
          <p:nvSpPr>
            <p:cNvPr id="937" name="Google Shape;937;p32"/>
            <p:cNvSpPr/>
            <p:nvPr/>
          </p:nvSpPr>
          <p:spPr>
            <a:xfrm>
              <a:off x="5199481" y="1739974"/>
              <a:ext cx="1398594" cy="1398594"/>
            </a:xfrm>
            <a:prstGeom prst="ellipse">
              <a:avLst/>
            </a:prstGeom>
            <a:solidFill>
              <a:schemeClr val="accent4">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32"/>
            <p:cNvSpPr txBox="1"/>
            <p:nvPr/>
          </p:nvSpPr>
          <p:spPr>
            <a:xfrm>
              <a:off x="5484398" y="2193037"/>
              <a:ext cx="828763" cy="492469"/>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4500"/>
                <a:buFont typeface="Twentieth Century"/>
                <a:buNone/>
              </a:pPr>
              <a:r>
                <a:rPr b="1" lang="en-US" sz="4500">
                  <a:solidFill>
                    <a:schemeClr val="lt1"/>
                  </a:solidFill>
                  <a:latin typeface="Twentieth Century"/>
                  <a:ea typeface="Twentieth Century"/>
                  <a:cs typeface="Twentieth Century"/>
                  <a:sym typeface="Twentieth Century"/>
                </a:rPr>
                <a:t>90%</a:t>
              </a:r>
              <a:endParaRPr/>
            </a:p>
          </p:txBody>
        </p:sp>
      </p:grpSp>
      <p:grpSp>
        <p:nvGrpSpPr>
          <p:cNvPr id="939" name="Google Shape;939;p32"/>
          <p:cNvGrpSpPr/>
          <p:nvPr/>
        </p:nvGrpSpPr>
        <p:grpSpPr>
          <a:xfrm>
            <a:off x="6256846" y="4109758"/>
            <a:ext cx="1311003" cy="1311003"/>
            <a:chOff x="4373610" y="3094579"/>
            <a:chExt cx="684037" cy="684037"/>
          </a:xfrm>
        </p:grpSpPr>
        <p:sp>
          <p:nvSpPr>
            <p:cNvPr id="940" name="Google Shape;940;p32"/>
            <p:cNvSpPr/>
            <p:nvPr/>
          </p:nvSpPr>
          <p:spPr>
            <a:xfrm>
              <a:off x="4373610" y="3094579"/>
              <a:ext cx="684037" cy="684037"/>
            </a:xfrm>
            <a:prstGeom prst="ellipse">
              <a:avLst/>
            </a:prstGeom>
            <a:solidFill>
              <a:schemeClr val="accent6">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32"/>
            <p:cNvSpPr txBox="1"/>
            <p:nvPr/>
          </p:nvSpPr>
          <p:spPr>
            <a:xfrm>
              <a:off x="4525766" y="3323702"/>
              <a:ext cx="379722" cy="225793"/>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2812"/>
                <a:buFont typeface="Twentieth Century"/>
                <a:buNone/>
              </a:pPr>
              <a:r>
                <a:rPr b="1" lang="en-US" sz="2812">
                  <a:solidFill>
                    <a:schemeClr val="lt1"/>
                  </a:solidFill>
                  <a:latin typeface="Twentieth Century"/>
                  <a:ea typeface="Twentieth Century"/>
                  <a:cs typeface="Twentieth Century"/>
                  <a:sym typeface="Twentieth Century"/>
                </a:rPr>
                <a:t>40%</a:t>
              </a:r>
              <a:endParaRPr/>
            </a:p>
          </p:txBody>
        </p:sp>
      </p:grpSp>
      <p:grpSp>
        <p:nvGrpSpPr>
          <p:cNvPr id="942" name="Google Shape;942;p32"/>
          <p:cNvGrpSpPr/>
          <p:nvPr/>
        </p:nvGrpSpPr>
        <p:grpSpPr>
          <a:xfrm>
            <a:off x="5802309" y="1794769"/>
            <a:ext cx="1349057" cy="1349054"/>
            <a:chOff x="4255116" y="1937462"/>
            <a:chExt cx="684037" cy="684037"/>
          </a:xfrm>
        </p:grpSpPr>
        <p:sp>
          <p:nvSpPr>
            <p:cNvPr id="943" name="Google Shape;943;p32"/>
            <p:cNvSpPr/>
            <p:nvPr/>
          </p:nvSpPr>
          <p:spPr>
            <a:xfrm>
              <a:off x="4255116" y="1937462"/>
              <a:ext cx="684037" cy="684037"/>
            </a:xfrm>
            <a:prstGeom prst="ellipse">
              <a:avLst/>
            </a:prstGeom>
            <a:solidFill>
              <a:schemeClr val="accent3">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32"/>
            <p:cNvSpPr txBox="1"/>
            <p:nvPr/>
          </p:nvSpPr>
          <p:spPr>
            <a:xfrm>
              <a:off x="4431323" y="2180740"/>
              <a:ext cx="331622" cy="19747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2531"/>
                <a:buFont typeface="Twentieth Century"/>
                <a:buNone/>
              </a:pPr>
              <a:r>
                <a:rPr b="1" lang="en-US" sz="2531">
                  <a:solidFill>
                    <a:schemeClr val="lt1"/>
                  </a:solidFill>
                  <a:latin typeface="Twentieth Century"/>
                  <a:ea typeface="Twentieth Century"/>
                  <a:cs typeface="Twentieth Century"/>
                  <a:sym typeface="Twentieth Century"/>
                </a:rPr>
                <a:t>50%</a:t>
              </a:r>
              <a:endParaRPr/>
            </a:p>
          </p:txBody>
        </p:sp>
      </p:grpSp>
      <p:grpSp>
        <p:nvGrpSpPr>
          <p:cNvPr id="945" name="Google Shape;945;p32"/>
          <p:cNvGrpSpPr/>
          <p:nvPr/>
        </p:nvGrpSpPr>
        <p:grpSpPr>
          <a:xfrm>
            <a:off x="8964109" y="4949278"/>
            <a:ext cx="1111535" cy="1111529"/>
            <a:chOff x="6374576" y="3782208"/>
            <a:chExt cx="790468" cy="790464"/>
          </a:xfrm>
        </p:grpSpPr>
        <p:sp>
          <p:nvSpPr>
            <p:cNvPr id="946" name="Google Shape;946;p32"/>
            <p:cNvSpPr/>
            <p:nvPr/>
          </p:nvSpPr>
          <p:spPr>
            <a:xfrm>
              <a:off x="6374576" y="3782208"/>
              <a:ext cx="790468" cy="790464"/>
            </a:xfrm>
            <a:prstGeom prst="ellipse">
              <a:avLst/>
            </a:prstGeom>
            <a:solidFill>
              <a:schemeClr val="accent5">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32"/>
            <p:cNvSpPr txBox="1"/>
            <p:nvPr/>
          </p:nvSpPr>
          <p:spPr>
            <a:xfrm>
              <a:off x="6587984" y="4069688"/>
              <a:ext cx="363652" cy="21550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lt1"/>
                </a:buClr>
                <a:buSzPts val="1969"/>
                <a:buFont typeface="Twentieth Century"/>
                <a:buNone/>
              </a:pPr>
              <a:r>
                <a:rPr b="1" lang="en-US" sz="1969">
                  <a:solidFill>
                    <a:schemeClr val="lt1"/>
                  </a:solidFill>
                  <a:latin typeface="Twentieth Century"/>
                  <a:ea typeface="Twentieth Century"/>
                  <a:cs typeface="Twentieth Century"/>
                  <a:sym typeface="Twentieth Century"/>
                </a:rPr>
                <a:t>20%</a:t>
              </a:r>
              <a:endParaRPr/>
            </a:p>
          </p:txBody>
        </p:sp>
      </p:grpSp>
      <p:grpSp>
        <p:nvGrpSpPr>
          <p:cNvPr id="948" name="Google Shape;948;p32"/>
          <p:cNvGrpSpPr/>
          <p:nvPr/>
        </p:nvGrpSpPr>
        <p:grpSpPr>
          <a:xfrm>
            <a:off x="529490" y="3551528"/>
            <a:ext cx="2061187" cy="537071"/>
            <a:chOff x="736834" y="2329125"/>
            <a:chExt cx="1465813" cy="381938"/>
          </a:xfrm>
        </p:grpSpPr>
        <p:sp>
          <p:nvSpPr>
            <p:cNvPr id="949" name="Google Shape;949;p32"/>
            <p:cNvSpPr txBox="1"/>
            <p:nvPr/>
          </p:nvSpPr>
          <p:spPr>
            <a:xfrm>
              <a:off x="858575" y="2435456"/>
              <a:ext cx="1050830" cy="16931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547">
                  <a:solidFill>
                    <a:schemeClr val="accent1"/>
                  </a:solidFill>
                  <a:latin typeface="Twentieth Century"/>
                  <a:ea typeface="Twentieth Century"/>
                  <a:cs typeface="Twentieth Century"/>
                  <a:sym typeface="Twentieth Century"/>
                </a:rPr>
                <a:t>NORTH AMERICA</a:t>
              </a:r>
              <a:endParaRPr/>
            </a:p>
          </p:txBody>
        </p:sp>
        <p:sp>
          <p:nvSpPr>
            <p:cNvPr id="950" name="Google Shape;950;p32"/>
            <p:cNvSpPr/>
            <p:nvPr/>
          </p:nvSpPr>
          <p:spPr>
            <a:xfrm>
              <a:off x="736834" y="2329125"/>
              <a:ext cx="1465813" cy="381938"/>
            </a:xfrm>
            <a:prstGeom prst="homePlate">
              <a:avLst>
                <a:gd fmla="val 50000" name="adj"/>
              </a:avLst>
            </a:prstGeom>
            <a:no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51" name="Google Shape;951;p32"/>
          <p:cNvSpPr/>
          <p:nvPr/>
        </p:nvSpPr>
        <p:spPr>
          <a:xfrm>
            <a:off x="2618135" y="3669581"/>
            <a:ext cx="278695" cy="278695"/>
          </a:xfrm>
          <a:prstGeom prst="ellipse">
            <a:avLst/>
          </a:prstGeom>
          <a:solidFill>
            <a:schemeClr val="accent1"/>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2" name="Google Shape;952;p32"/>
          <p:cNvGrpSpPr/>
          <p:nvPr/>
        </p:nvGrpSpPr>
        <p:grpSpPr>
          <a:xfrm>
            <a:off x="1894764" y="5133123"/>
            <a:ext cx="2061186" cy="537071"/>
            <a:chOff x="736834" y="2329125"/>
            <a:chExt cx="1465813" cy="381938"/>
          </a:xfrm>
        </p:grpSpPr>
        <p:sp>
          <p:nvSpPr>
            <p:cNvPr id="953" name="Google Shape;953;p32"/>
            <p:cNvSpPr txBox="1"/>
            <p:nvPr/>
          </p:nvSpPr>
          <p:spPr>
            <a:xfrm>
              <a:off x="955501" y="2435456"/>
              <a:ext cx="960498" cy="16931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547">
                  <a:solidFill>
                    <a:schemeClr val="accent2"/>
                  </a:solidFill>
                  <a:latin typeface="Twentieth Century"/>
                  <a:ea typeface="Twentieth Century"/>
                  <a:cs typeface="Twentieth Century"/>
                  <a:sym typeface="Twentieth Century"/>
                </a:rPr>
                <a:t>LATIN AMERICA</a:t>
              </a:r>
              <a:endParaRPr/>
            </a:p>
          </p:txBody>
        </p:sp>
        <p:sp>
          <p:nvSpPr>
            <p:cNvPr id="954" name="Google Shape;954;p32"/>
            <p:cNvSpPr/>
            <p:nvPr/>
          </p:nvSpPr>
          <p:spPr>
            <a:xfrm>
              <a:off x="736834" y="2329125"/>
              <a:ext cx="1465813" cy="381938"/>
            </a:xfrm>
            <a:prstGeom prst="homePlate">
              <a:avLst>
                <a:gd fmla="val 50000" name="adj"/>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55" name="Google Shape;955;p32"/>
          <p:cNvSpPr/>
          <p:nvPr/>
        </p:nvSpPr>
        <p:spPr>
          <a:xfrm>
            <a:off x="3983408" y="5251175"/>
            <a:ext cx="278695" cy="278695"/>
          </a:xfrm>
          <a:prstGeom prst="ellipse">
            <a:avLst/>
          </a:prstGeom>
          <a:solidFill>
            <a:schemeClr val="accent2"/>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32"/>
          <p:cNvGrpSpPr/>
          <p:nvPr/>
        </p:nvGrpSpPr>
        <p:grpSpPr>
          <a:xfrm>
            <a:off x="4532814" y="2694832"/>
            <a:ext cx="1281940" cy="537071"/>
            <a:chOff x="1290995" y="2329125"/>
            <a:chExt cx="911652" cy="381938"/>
          </a:xfrm>
        </p:grpSpPr>
        <p:sp>
          <p:nvSpPr>
            <p:cNvPr id="957" name="Google Shape;957;p32"/>
            <p:cNvSpPr txBox="1"/>
            <p:nvPr/>
          </p:nvSpPr>
          <p:spPr>
            <a:xfrm>
              <a:off x="1446524" y="2435456"/>
              <a:ext cx="478562" cy="16931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547">
                  <a:solidFill>
                    <a:schemeClr val="accent3"/>
                  </a:solidFill>
                  <a:latin typeface="Twentieth Century"/>
                  <a:ea typeface="Twentieth Century"/>
                  <a:cs typeface="Twentieth Century"/>
                  <a:sym typeface="Twentieth Century"/>
                </a:rPr>
                <a:t>EUROPE</a:t>
              </a:r>
              <a:endParaRPr/>
            </a:p>
          </p:txBody>
        </p:sp>
        <p:sp>
          <p:nvSpPr>
            <p:cNvPr id="958" name="Google Shape;958;p32"/>
            <p:cNvSpPr/>
            <p:nvPr/>
          </p:nvSpPr>
          <p:spPr>
            <a:xfrm>
              <a:off x="1290995" y="2329125"/>
              <a:ext cx="911652" cy="381938"/>
            </a:xfrm>
            <a:prstGeom prst="homePlate">
              <a:avLst>
                <a:gd fmla="val 50000" name="adj"/>
              </a:avLst>
            </a:prstGeom>
            <a:no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59" name="Google Shape;959;p32"/>
          <p:cNvSpPr/>
          <p:nvPr/>
        </p:nvSpPr>
        <p:spPr>
          <a:xfrm>
            <a:off x="5829229" y="2816466"/>
            <a:ext cx="278695" cy="278695"/>
          </a:xfrm>
          <a:prstGeom prst="ellipse">
            <a:avLst/>
          </a:prstGeom>
          <a:solidFill>
            <a:schemeClr val="accent3"/>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0" name="Google Shape;960;p32"/>
          <p:cNvSpPr/>
          <p:nvPr/>
        </p:nvSpPr>
        <p:spPr>
          <a:xfrm>
            <a:off x="6491397" y="5204594"/>
            <a:ext cx="278695" cy="278695"/>
          </a:xfrm>
          <a:prstGeom prst="ellipse">
            <a:avLst/>
          </a:prstGeom>
          <a:solidFill>
            <a:schemeClr val="accent6"/>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61" name="Google Shape;961;p32"/>
          <p:cNvGrpSpPr/>
          <p:nvPr/>
        </p:nvGrpSpPr>
        <p:grpSpPr>
          <a:xfrm>
            <a:off x="5188259" y="5109423"/>
            <a:ext cx="1281940" cy="537071"/>
            <a:chOff x="1290995" y="2329125"/>
            <a:chExt cx="911652" cy="381938"/>
          </a:xfrm>
        </p:grpSpPr>
        <p:sp>
          <p:nvSpPr>
            <p:cNvPr id="962" name="Google Shape;962;p32"/>
            <p:cNvSpPr txBox="1"/>
            <p:nvPr/>
          </p:nvSpPr>
          <p:spPr>
            <a:xfrm>
              <a:off x="1434922" y="2435456"/>
              <a:ext cx="461691" cy="16931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547">
                  <a:solidFill>
                    <a:schemeClr val="accent6"/>
                  </a:solidFill>
                  <a:latin typeface="Twentieth Century"/>
                  <a:ea typeface="Twentieth Century"/>
                  <a:cs typeface="Twentieth Century"/>
                  <a:sym typeface="Twentieth Century"/>
                </a:rPr>
                <a:t>AFRICA</a:t>
              </a:r>
              <a:endParaRPr/>
            </a:p>
          </p:txBody>
        </p:sp>
        <p:sp>
          <p:nvSpPr>
            <p:cNvPr id="963" name="Google Shape;963;p32"/>
            <p:cNvSpPr/>
            <p:nvPr/>
          </p:nvSpPr>
          <p:spPr>
            <a:xfrm>
              <a:off x="1290995" y="2329125"/>
              <a:ext cx="911652" cy="381938"/>
            </a:xfrm>
            <a:prstGeom prst="homePlate">
              <a:avLst>
                <a:gd fmla="val 50000" name="adj"/>
              </a:avLst>
            </a:prstGeom>
            <a:no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64" name="Google Shape;964;p32"/>
          <p:cNvGrpSpPr/>
          <p:nvPr/>
        </p:nvGrpSpPr>
        <p:grpSpPr>
          <a:xfrm>
            <a:off x="9273820" y="3429014"/>
            <a:ext cx="1281940" cy="537071"/>
            <a:chOff x="1290995" y="2329125"/>
            <a:chExt cx="911652" cy="381938"/>
          </a:xfrm>
        </p:grpSpPr>
        <p:sp>
          <p:nvSpPr>
            <p:cNvPr id="965" name="Google Shape;965;p32"/>
            <p:cNvSpPr txBox="1"/>
            <p:nvPr/>
          </p:nvSpPr>
          <p:spPr>
            <a:xfrm>
              <a:off x="1601873" y="2427761"/>
              <a:ext cx="324893" cy="1846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687">
                  <a:solidFill>
                    <a:schemeClr val="accent4"/>
                  </a:solidFill>
                  <a:latin typeface="Twentieth Century"/>
                  <a:ea typeface="Twentieth Century"/>
                  <a:cs typeface="Twentieth Century"/>
                  <a:sym typeface="Twentieth Century"/>
                </a:rPr>
                <a:t>ASIA</a:t>
              </a:r>
              <a:endParaRPr/>
            </a:p>
          </p:txBody>
        </p:sp>
        <p:sp>
          <p:nvSpPr>
            <p:cNvPr id="966" name="Google Shape;966;p32"/>
            <p:cNvSpPr/>
            <p:nvPr/>
          </p:nvSpPr>
          <p:spPr>
            <a:xfrm flipH="1">
              <a:off x="1290995" y="2329125"/>
              <a:ext cx="911652" cy="381938"/>
            </a:xfrm>
            <a:prstGeom prst="homePlate">
              <a:avLst>
                <a:gd fmla="val 50000" name="adj"/>
              </a:avLst>
            </a:prstGeom>
            <a:noFill/>
            <a:ln cap="flat" cmpd="sng" w="127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7" name="Google Shape;967;p32"/>
          <p:cNvSpPr/>
          <p:nvPr/>
        </p:nvSpPr>
        <p:spPr>
          <a:xfrm>
            <a:off x="8933835" y="3533528"/>
            <a:ext cx="278695" cy="278695"/>
          </a:xfrm>
          <a:prstGeom prst="ellipse">
            <a:avLst/>
          </a:prstGeom>
          <a:solidFill>
            <a:schemeClr val="accent4"/>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68" name="Google Shape;968;p32"/>
          <p:cNvGrpSpPr/>
          <p:nvPr/>
        </p:nvGrpSpPr>
        <p:grpSpPr>
          <a:xfrm>
            <a:off x="10127522" y="5561263"/>
            <a:ext cx="2061186" cy="537071"/>
            <a:chOff x="812292" y="2329125"/>
            <a:chExt cx="1465813" cy="381938"/>
          </a:xfrm>
        </p:grpSpPr>
        <p:sp>
          <p:nvSpPr>
            <p:cNvPr id="969" name="Google Shape;969;p32"/>
            <p:cNvSpPr txBox="1"/>
            <p:nvPr/>
          </p:nvSpPr>
          <p:spPr>
            <a:xfrm>
              <a:off x="1234541" y="2435456"/>
              <a:ext cx="688591" cy="16931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547">
                  <a:solidFill>
                    <a:schemeClr val="accent5"/>
                  </a:solidFill>
                  <a:latin typeface="Twentieth Century"/>
                  <a:ea typeface="Twentieth Century"/>
                  <a:cs typeface="Twentieth Century"/>
                  <a:sym typeface="Twentieth Century"/>
                </a:rPr>
                <a:t>AUSTRALIA</a:t>
              </a:r>
              <a:endParaRPr/>
            </a:p>
          </p:txBody>
        </p:sp>
        <p:sp>
          <p:nvSpPr>
            <p:cNvPr id="970" name="Google Shape;970;p32"/>
            <p:cNvSpPr/>
            <p:nvPr/>
          </p:nvSpPr>
          <p:spPr>
            <a:xfrm flipH="1">
              <a:off x="812292" y="2329125"/>
              <a:ext cx="1465813" cy="381938"/>
            </a:xfrm>
            <a:prstGeom prst="homePlate">
              <a:avLst>
                <a:gd fmla="val 50000" name="adj"/>
              </a:avLst>
            </a:prstGeom>
            <a:no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1" name="Google Shape;971;p32"/>
          <p:cNvSpPr/>
          <p:nvPr/>
        </p:nvSpPr>
        <p:spPr>
          <a:xfrm>
            <a:off x="9811461" y="5696981"/>
            <a:ext cx="278695" cy="278695"/>
          </a:xfrm>
          <a:prstGeom prst="ellipse">
            <a:avLst/>
          </a:prstGeom>
          <a:solidFill>
            <a:schemeClr val="accent5"/>
          </a:solidFill>
          <a:ln cap="flat" cmpd="sng" w="1270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2" name="Google Shape;972;p32"/>
          <p:cNvGrpSpPr/>
          <p:nvPr/>
        </p:nvGrpSpPr>
        <p:grpSpPr>
          <a:xfrm>
            <a:off x="1701404" y="6481874"/>
            <a:ext cx="9500970" cy="282877"/>
            <a:chOff x="1028811" y="4267200"/>
            <a:chExt cx="6756616" cy="201168"/>
          </a:xfrm>
        </p:grpSpPr>
        <p:grpSp>
          <p:nvGrpSpPr>
            <p:cNvPr id="973" name="Google Shape;973;p32"/>
            <p:cNvGrpSpPr/>
            <p:nvPr/>
          </p:nvGrpSpPr>
          <p:grpSpPr>
            <a:xfrm>
              <a:off x="1028811" y="4267200"/>
              <a:ext cx="1040748" cy="201168"/>
              <a:chOff x="2221306" y="3914656"/>
              <a:chExt cx="1040748" cy="201168"/>
            </a:xfrm>
          </p:grpSpPr>
          <p:sp>
            <p:nvSpPr>
              <p:cNvPr id="974" name="Google Shape;974;p32"/>
              <p:cNvSpPr txBox="1"/>
              <p:nvPr/>
            </p:nvSpPr>
            <p:spPr>
              <a:xfrm>
                <a:off x="2463797"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75" name="Google Shape;975;p32"/>
              <p:cNvSpPr/>
              <p:nvPr/>
            </p:nvSpPr>
            <p:spPr>
              <a:xfrm>
                <a:off x="2221306" y="3914656"/>
                <a:ext cx="207097" cy="201168"/>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76" name="Google Shape;976;p32"/>
            <p:cNvGrpSpPr/>
            <p:nvPr/>
          </p:nvGrpSpPr>
          <p:grpSpPr>
            <a:xfrm>
              <a:off x="2176777" y="4267200"/>
              <a:ext cx="1040748" cy="201168"/>
              <a:chOff x="2221306" y="3914656"/>
              <a:chExt cx="1040748" cy="201168"/>
            </a:xfrm>
          </p:grpSpPr>
          <p:sp>
            <p:nvSpPr>
              <p:cNvPr id="977" name="Google Shape;977;p32"/>
              <p:cNvSpPr txBox="1"/>
              <p:nvPr/>
            </p:nvSpPr>
            <p:spPr>
              <a:xfrm>
                <a:off x="2463797"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78" name="Google Shape;978;p32"/>
              <p:cNvSpPr/>
              <p:nvPr/>
            </p:nvSpPr>
            <p:spPr>
              <a:xfrm>
                <a:off x="2221306" y="3914656"/>
                <a:ext cx="207097" cy="201168"/>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79" name="Google Shape;979;p32"/>
            <p:cNvGrpSpPr/>
            <p:nvPr/>
          </p:nvGrpSpPr>
          <p:grpSpPr>
            <a:xfrm>
              <a:off x="3324743" y="4267200"/>
              <a:ext cx="1040748" cy="201168"/>
              <a:chOff x="2221306" y="3914656"/>
              <a:chExt cx="1040748" cy="201168"/>
            </a:xfrm>
          </p:grpSpPr>
          <p:sp>
            <p:nvSpPr>
              <p:cNvPr id="980" name="Google Shape;980;p32"/>
              <p:cNvSpPr txBox="1"/>
              <p:nvPr/>
            </p:nvSpPr>
            <p:spPr>
              <a:xfrm>
                <a:off x="2463797"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81" name="Google Shape;981;p32"/>
              <p:cNvSpPr/>
              <p:nvPr/>
            </p:nvSpPr>
            <p:spPr>
              <a:xfrm>
                <a:off x="2221306" y="3914656"/>
                <a:ext cx="207097" cy="201168"/>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82" name="Google Shape;982;p32"/>
            <p:cNvGrpSpPr/>
            <p:nvPr/>
          </p:nvGrpSpPr>
          <p:grpSpPr>
            <a:xfrm>
              <a:off x="4472709" y="4267200"/>
              <a:ext cx="1040748" cy="201168"/>
              <a:chOff x="2221306" y="3914656"/>
              <a:chExt cx="1040748" cy="201168"/>
            </a:xfrm>
          </p:grpSpPr>
          <p:sp>
            <p:nvSpPr>
              <p:cNvPr id="983" name="Google Shape;983;p32"/>
              <p:cNvSpPr txBox="1"/>
              <p:nvPr/>
            </p:nvSpPr>
            <p:spPr>
              <a:xfrm>
                <a:off x="2463797"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84" name="Google Shape;984;p32"/>
              <p:cNvSpPr/>
              <p:nvPr/>
            </p:nvSpPr>
            <p:spPr>
              <a:xfrm>
                <a:off x="2221306" y="3914656"/>
                <a:ext cx="207097" cy="201168"/>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85" name="Google Shape;985;p32"/>
            <p:cNvGrpSpPr/>
            <p:nvPr/>
          </p:nvGrpSpPr>
          <p:grpSpPr>
            <a:xfrm>
              <a:off x="5620674" y="4267200"/>
              <a:ext cx="2164753" cy="201168"/>
              <a:chOff x="2221306" y="3914656"/>
              <a:chExt cx="2164753" cy="201168"/>
            </a:xfrm>
          </p:grpSpPr>
          <p:sp>
            <p:nvSpPr>
              <p:cNvPr id="986" name="Google Shape;986;p32"/>
              <p:cNvSpPr txBox="1"/>
              <p:nvPr/>
            </p:nvSpPr>
            <p:spPr>
              <a:xfrm>
                <a:off x="2463797"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87" name="Google Shape;987;p32"/>
              <p:cNvSpPr/>
              <p:nvPr/>
            </p:nvSpPr>
            <p:spPr>
              <a:xfrm>
                <a:off x="2221306" y="3914656"/>
                <a:ext cx="207097" cy="201168"/>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32"/>
              <p:cNvSpPr txBox="1"/>
              <p:nvPr/>
            </p:nvSpPr>
            <p:spPr>
              <a:xfrm>
                <a:off x="3587802" y="3938296"/>
                <a:ext cx="798257" cy="15385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406">
                    <a:solidFill>
                      <a:srgbClr val="7F7F7F"/>
                    </a:solidFill>
                    <a:latin typeface="Twentieth Century"/>
                    <a:ea typeface="Twentieth Century"/>
                    <a:cs typeface="Twentieth Century"/>
                    <a:sym typeface="Twentieth Century"/>
                  </a:rPr>
                  <a:t>Text Goes Here</a:t>
                </a:r>
                <a:endParaRPr/>
              </a:p>
            </p:txBody>
          </p:sp>
          <p:sp>
            <p:nvSpPr>
              <p:cNvPr id="989" name="Google Shape;989;p32"/>
              <p:cNvSpPr/>
              <p:nvPr/>
            </p:nvSpPr>
            <p:spPr>
              <a:xfrm>
                <a:off x="3345311" y="3914656"/>
                <a:ext cx="207097" cy="201168"/>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90" name="Google Shape;990;p32"/>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991" name="Google Shape;991;p32"/>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756"/>
                                        </p:tgtEl>
                                        <p:attrNameLst>
                                          <p:attrName>style.visibility</p:attrName>
                                        </p:attrNameLst>
                                      </p:cBhvr>
                                      <p:to>
                                        <p:strVal val="visible"/>
                                      </p:to>
                                    </p:set>
                                    <p:anim calcmode="lin" valueType="num">
                                      <p:cBhvr additive="base">
                                        <p:cTn dur="500"/>
                                        <p:tgtEl>
                                          <p:spTgt spid="756"/>
                                        </p:tgtEl>
                                        <p:attrNameLst>
                                          <p:attrName>ppt_w</p:attrName>
                                        </p:attrNameLst>
                                      </p:cBhvr>
                                      <p:tavLst>
                                        <p:tav fmla="" tm="0">
                                          <p:val>
                                            <p:strVal val="0"/>
                                          </p:val>
                                        </p:tav>
                                        <p:tav fmla="" tm="100000">
                                          <p:val>
                                            <p:strVal val="#ppt_w"/>
                                          </p:val>
                                        </p:tav>
                                      </p:tavLst>
                                    </p:anim>
                                    <p:anim calcmode="lin" valueType="num">
                                      <p:cBhvr additive="base">
                                        <p:cTn dur="500"/>
                                        <p:tgtEl>
                                          <p:spTgt spid="756"/>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933"/>
                                        </p:tgtEl>
                                        <p:attrNameLst>
                                          <p:attrName>style.visibility</p:attrName>
                                        </p:attrNameLst>
                                      </p:cBhvr>
                                      <p:to>
                                        <p:strVal val="visible"/>
                                      </p:to>
                                    </p:set>
                                    <p:anim calcmode="lin" valueType="num">
                                      <p:cBhvr additive="base">
                                        <p:cTn dur="500"/>
                                        <p:tgtEl>
                                          <p:spTgt spid="933"/>
                                        </p:tgtEl>
                                        <p:attrNameLst>
                                          <p:attrName>ppt_w</p:attrName>
                                        </p:attrNameLst>
                                      </p:cBhvr>
                                      <p:tavLst>
                                        <p:tav fmla="" tm="0">
                                          <p:val>
                                            <p:strVal val="0"/>
                                          </p:val>
                                        </p:tav>
                                        <p:tav fmla="" tm="100000">
                                          <p:val>
                                            <p:strVal val="#ppt_w"/>
                                          </p:val>
                                        </p:tav>
                                      </p:tavLst>
                                    </p:anim>
                                    <p:anim calcmode="lin" valueType="num">
                                      <p:cBhvr additive="base">
                                        <p:cTn dur="500"/>
                                        <p:tgtEl>
                                          <p:spTgt spid="933"/>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951"/>
                                        </p:tgtEl>
                                        <p:attrNameLst>
                                          <p:attrName>style.visibility</p:attrName>
                                        </p:attrNameLst>
                                      </p:cBhvr>
                                      <p:to>
                                        <p:strVal val="visible"/>
                                      </p:to>
                                    </p:set>
                                    <p:anim calcmode="lin" valueType="num">
                                      <p:cBhvr additive="base">
                                        <p:cTn dur="500"/>
                                        <p:tgtEl>
                                          <p:spTgt spid="951"/>
                                        </p:tgtEl>
                                        <p:attrNameLst>
                                          <p:attrName>ppt_w</p:attrName>
                                        </p:attrNameLst>
                                      </p:cBhvr>
                                      <p:tavLst>
                                        <p:tav fmla="" tm="0">
                                          <p:val>
                                            <p:strVal val="0"/>
                                          </p:val>
                                        </p:tav>
                                        <p:tav fmla="" tm="100000">
                                          <p:val>
                                            <p:strVal val="#ppt_w"/>
                                          </p:val>
                                        </p:tav>
                                      </p:tavLst>
                                    </p:anim>
                                    <p:anim calcmode="lin" valueType="num">
                                      <p:cBhvr additive="base">
                                        <p:cTn dur="500"/>
                                        <p:tgtEl>
                                          <p:spTgt spid="95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48"/>
                                        </p:tgtEl>
                                        <p:attrNameLst>
                                          <p:attrName>style.visibility</p:attrName>
                                        </p:attrNameLst>
                                      </p:cBhvr>
                                      <p:to>
                                        <p:strVal val="visible"/>
                                      </p:to>
                                    </p:set>
                                    <p:animEffect filter="fade" transition="in">
                                      <p:cBhvr>
                                        <p:cTn dur="500"/>
                                        <p:tgtEl>
                                          <p:spTgt spid="948"/>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930"/>
                                        </p:tgtEl>
                                        <p:attrNameLst>
                                          <p:attrName>style.visibility</p:attrName>
                                        </p:attrNameLst>
                                      </p:cBhvr>
                                      <p:to>
                                        <p:strVal val="visible"/>
                                      </p:to>
                                    </p:set>
                                    <p:anim calcmode="lin" valueType="num">
                                      <p:cBhvr additive="base">
                                        <p:cTn dur="500"/>
                                        <p:tgtEl>
                                          <p:spTgt spid="930"/>
                                        </p:tgtEl>
                                        <p:attrNameLst>
                                          <p:attrName>ppt_w</p:attrName>
                                        </p:attrNameLst>
                                      </p:cBhvr>
                                      <p:tavLst>
                                        <p:tav fmla="" tm="0">
                                          <p:val>
                                            <p:strVal val="0"/>
                                          </p:val>
                                        </p:tav>
                                        <p:tav fmla="" tm="100000">
                                          <p:val>
                                            <p:strVal val="#ppt_w"/>
                                          </p:val>
                                        </p:tav>
                                      </p:tavLst>
                                    </p:anim>
                                    <p:anim calcmode="lin" valueType="num">
                                      <p:cBhvr additive="base">
                                        <p:cTn dur="500"/>
                                        <p:tgtEl>
                                          <p:spTgt spid="930"/>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955"/>
                                        </p:tgtEl>
                                        <p:attrNameLst>
                                          <p:attrName>style.visibility</p:attrName>
                                        </p:attrNameLst>
                                      </p:cBhvr>
                                      <p:to>
                                        <p:strVal val="visible"/>
                                      </p:to>
                                    </p:set>
                                    <p:anim calcmode="lin" valueType="num">
                                      <p:cBhvr additive="base">
                                        <p:cTn dur="500"/>
                                        <p:tgtEl>
                                          <p:spTgt spid="955"/>
                                        </p:tgtEl>
                                        <p:attrNameLst>
                                          <p:attrName>ppt_w</p:attrName>
                                        </p:attrNameLst>
                                      </p:cBhvr>
                                      <p:tavLst>
                                        <p:tav fmla="" tm="0">
                                          <p:val>
                                            <p:strVal val="0"/>
                                          </p:val>
                                        </p:tav>
                                        <p:tav fmla="" tm="100000">
                                          <p:val>
                                            <p:strVal val="#ppt_w"/>
                                          </p:val>
                                        </p:tav>
                                      </p:tavLst>
                                    </p:anim>
                                    <p:anim calcmode="lin" valueType="num">
                                      <p:cBhvr additive="base">
                                        <p:cTn dur="500"/>
                                        <p:tgtEl>
                                          <p:spTgt spid="95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52"/>
                                        </p:tgtEl>
                                        <p:attrNameLst>
                                          <p:attrName>style.visibility</p:attrName>
                                        </p:attrNameLst>
                                      </p:cBhvr>
                                      <p:to>
                                        <p:strVal val="visible"/>
                                      </p:to>
                                    </p:set>
                                    <p:animEffect filter="fade" transition="in">
                                      <p:cBhvr>
                                        <p:cTn dur="500"/>
                                        <p:tgtEl>
                                          <p:spTgt spid="952"/>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942"/>
                                        </p:tgtEl>
                                        <p:attrNameLst>
                                          <p:attrName>style.visibility</p:attrName>
                                        </p:attrNameLst>
                                      </p:cBhvr>
                                      <p:to>
                                        <p:strVal val="visible"/>
                                      </p:to>
                                    </p:set>
                                    <p:anim calcmode="lin" valueType="num">
                                      <p:cBhvr additive="base">
                                        <p:cTn dur="500"/>
                                        <p:tgtEl>
                                          <p:spTgt spid="942"/>
                                        </p:tgtEl>
                                        <p:attrNameLst>
                                          <p:attrName>ppt_w</p:attrName>
                                        </p:attrNameLst>
                                      </p:cBhvr>
                                      <p:tavLst>
                                        <p:tav fmla="" tm="0">
                                          <p:val>
                                            <p:strVal val="0"/>
                                          </p:val>
                                        </p:tav>
                                        <p:tav fmla="" tm="100000">
                                          <p:val>
                                            <p:strVal val="#ppt_w"/>
                                          </p:val>
                                        </p:tav>
                                      </p:tavLst>
                                    </p:anim>
                                    <p:anim calcmode="lin" valueType="num">
                                      <p:cBhvr additive="base">
                                        <p:cTn dur="500"/>
                                        <p:tgtEl>
                                          <p:spTgt spid="942"/>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959"/>
                                        </p:tgtEl>
                                        <p:attrNameLst>
                                          <p:attrName>style.visibility</p:attrName>
                                        </p:attrNameLst>
                                      </p:cBhvr>
                                      <p:to>
                                        <p:strVal val="visible"/>
                                      </p:to>
                                    </p:set>
                                    <p:anim calcmode="lin" valueType="num">
                                      <p:cBhvr additive="base">
                                        <p:cTn dur="500"/>
                                        <p:tgtEl>
                                          <p:spTgt spid="959"/>
                                        </p:tgtEl>
                                        <p:attrNameLst>
                                          <p:attrName>ppt_w</p:attrName>
                                        </p:attrNameLst>
                                      </p:cBhvr>
                                      <p:tavLst>
                                        <p:tav fmla="" tm="0">
                                          <p:val>
                                            <p:strVal val="0"/>
                                          </p:val>
                                        </p:tav>
                                        <p:tav fmla="" tm="100000">
                                          <p:val>
                                            <p:strVal val="#ppt_w"/>
                                          </p:val>
                                        </p:tav>
                                      </p:tavLst>
                                    </p:anim>
                                    <p:anim calcmode="lin" valueType="num">
                                      <p:cBhvr additive="base">
                                        <p:cTn dur="500"/>
                                        <p:tgtEl>
                                          <p:spTgt spid="95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936"/>
                                        </p:tgtEl>
                                        <p:attrNameLst>
                                          <p:attrName>style.visibility</p:attrName>
                                        </p:attrNameLst>
                                      </p:cBhvr>
                                      <p:to>
                                        <p:strVal val="visible"/>
                                      </p:to>
                                    </p:set>
                                    <p:anim calcmode="lin" valueType="num">
                                      <p:cBhvr additive="base">
                                        <p:cTn dur="500"/>
                                        <p:tgtEl>
                                          <p:spTgt spid="936"/>
                                        </p:tgtEl>
                                        <p:attrNameLst>
                                          <p:attrName>ppt_w</p:attrName>
                                        </p:attrNameLst>
                                      </p:cBhvr>
                                      <p:tavLst>
                                        <p:tav fmla="" tm="0">
                                          <p:val>
                                            <p:strVal val="0"/>
                                          </p:val>
                                        </p:tav>
                                        <p:tav fmla="" tm="100000">
                                          <p:val>
                                            <p:strVal val="#ppt_w"/>
                                          </p:val>
                                        </p:tav>
                                      </p:tavLst>
                                    </p:anim>
                                    <p:anim calcmode="lin" valueType="num">
                                      <p:cBhvr additive="base">
                                        <p:cTn dur="500"/>
                                        <p:tgtEl>
                                          <p:spTgt spid="936"/>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967"/>
                                        </p:tgtEl>
                                        <p:attrNameLst>
                                          <p:attrName>style.visibility</p:attrName>
                                        </p:attrNameLst>
                                      </p:cBhvr>
                                      <p:to>
                                        <p:strVal val="visible"/>
                                      </p:to>
                                    </p:set>
                                    <p:anim calcmode="lin" valueType="num">
                                      <p:cBhvr additive="base">
                                        <p:cTn dur="500"/>
                                        <p:tgtEl>
                                          <p:spTgt spid="967"/>
                                        </p:tgtEl>
                                        <p:attrNameLst>
                                          <p:attrName>ppt_w</p:attrName>
                                        </p:attrNameLst>
                                      </p:cBhvr>
                                      <p:tavLst>
                                        <p:tav fmla="" tm="0">
                                          <p:val>
                                            <p:strVal val="0"/>
                                          </p:val>
                                        </p:tav>
                                        <p:tav fmla="" tm="100000">
                                          <p:val>
                                            <p:strVal val="#ppt_w"/>
                                          </p:val>
                                        </p:tav>
                                      </p:tavLst>
                                    </p:anim>
                                    <p:anim calcmode="lin" valueType="num">
                                      <p:cBhvr additive="base">
                                        <p:cTn dur="500"/>
                                        <p:tgtEl>
                                          <p:spTgt spid="96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64"/>
                                        </p:tgtEl>
                                        <p:attrNameLst>
                                          <p:attrName>style.visibility</p:attrName>
                                        </p:attrNameLst>
                                      </p:cBhvr>
                                      <p:to>
                                        <p:strVal val="visible"/>
                                      </p:to>
                                    </p:set>
                                    <p:animEffect filter="fade" transition="in">
                                      <p:cBhvr>
                                        <p:cTn dur="500"/>
                                        <p:tgtEl>
                                          <p:spTgt spid="964"/>
                                        </p:tgtEl>
                                      </p:cBhvr>
                                    </p:animEffect>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945"/>
                                        </p:tgtEl>
                                        <p:attrNameLst>
                                          <p:attrName>style.visibility</p:attrName>
                                        </p:attrNameLst>
                                      </p:cBhvr>
                                      <p:to>
                                        <p:strVal val="visible"/>
                                      </p:to>
                                    </p:set>
                                    <p:anim calcmode="lin" valueType="num">
                                      <p:cBhvr additive="base">
                                        <p:cTn dur="500"/>
                                        <p:tgtEl>
                                          <p:spTgt spid="945"/>
                                        </p:tgtEl>
                                        <p:attrNameLst>
                                          <p:attrName>ppt_w</p:attrName>
                                        </p:attrNameLst>
                                      </p:cBhvr>
                                      <p:tavLst>
                                        <p:tav fmla="" tm="0">
                                          <p:val>
                                            <p:strVal val="0"/>
                                          </p:val>
                                        </p:tav>
                                        <p:tav fmla="" tm="100000">
                                          <p:val>
                                            <p:strVal val="#ppt_w"/>
                                          </p:val>
                                        </p:tav>
                                      </p:tavLst>
                                    </p:anim>
                                    <p:anim calcmode="lin" valueType="num">
                                      <p:cBhvr additive="base">
                                        <p:cTn dur="500"/>
                                        <p:tgtEl>
                                          <p:spTgt spid="945"/>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971"/>
                                        </p:tgtEl>
                                        <p:attrNameLst>
                                          <p:attrName>style.visibility</p:attrName>
                                        </p:attrNameLst>
                                      </p:cBhvr>
                                      <p:to>
                                        <p:strVal val="visible"/>
                                      </p:to>
                                    </p:set>
                                    <p:anim calcmode="lin" valueType="num">
                                      <p:cBhvr additive="base">
                                        <p:cTn dur="500"/>
                                        <p:tgtEl>
                                          <p:spTgt spid="971"/>
                                        </p:tgtEl>
                                        <p:attrNameLst>
                                          <p:attrName>ppt_w</p:attrName>
                                        </p:attrNameLst>
                                      </p:cBhvr>
                                      <p:tavLst>
                                        <p:tav fmla="" tm="0">
                                          <p:val>
                                            <p:strVal val="0"/>
                                          </p:val>
                                        </p:tav>
                                        <p:tav fmla="" tm="100000">
                                          <p:val>
                                            <p:strVal val="#ppt_w"/>
                                          </p:val>
                                        </p:tav>
                                      </p:tavLst>
                                    </p:anim>
                                    <p:anim calcmode="lin" valueType="num">
                                      <p:cBhvr additive="base">
                                        <p:cTn dur="500"/>
                                        <p:tgtEl>
                                          <p:spTgt spid="97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68"/>
                                        </p:tgtEl>
                                        <p:attrNameLst>
                                          <p:attrName>style.visibility</p:attrName>
                                        </p:attrNameLst>
                                      </p:cBhvr>
                                      <p:to>
                                        <p:strVal val="visible"/>
                                      </p:to>
                                    </p:set>
                                    <p:animEffect filter="fade" transition="in">
                                      <p:cBhvr>
                                        <p:cTn dur="500"/>
                                        <p:tgtEl>
                                          <p:spTgt spid="968"/>
                                        </p:tgtEl>
                                      </p:cBhvr>
                                    </p:animEffect>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939"/>
                                        </p:tgtEl>
                                        <p:attrNameLst>
                                          <p:attrName>style.visibility</p:attrName>
                                        </p:attrNameLst>
                                      </p:cBhvr>
                                      <p:to>
                                        <p:strVal val="visible"/>
                                      </p:to>
                                    </p:set>
                                    <p:anim calcmode="lin" valueType="num">
                                      <p:cBhvr additive="base">
                                        <p:cTn dur="500"/>
                                        <p:tgtEl>
                                          <p:spTgt spid="939"/>
                                        </p:tgtEl>
                                        <p:attrNameLst>
                                          <p:attrName>ppt_w</p:attrName>
                                        </p:attrNameLst>
                                      </p:cBhvr>
                                      <p:tavLst>
                                        <p:tav fmla="" tm="0">
                                          <p:val>
                                            <p:strVal val="0"/>
                                          </p:val>
                                        </p:tav>
                                        <p:tav fmla="" tm="100000">
                                          <p:val>
                                            <p:strVal val="#ppt_w"/>
                                          </p:val>
                                        </p:tav>
                                      </p:tavLst>
                                    </p:anim>
                                    <p:anim calcmode="lin" valueType="num">
                                      <p:cBhvr additive="base">
                                        <p:cTn dur="500"/>
                                        <p:tgtEl>
                                          <p:spTgt spid="939"/>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960"/>
                                        </p:tgtEl>
                                        <p:attrNameLst>
                                          <p:attrName>style.visibility</p:attrName>
                                        </p:attrNameLst>
                                      </p:cBhvr>
                                      <p:to>
                                        <p:strVal val="visible"/>
                                      </p:to>
                                    </p:set>
                                    <p:anim calcmode="lin" valueType="num">
                                      <p:cBhvr additive="base">
                                        <p:cTn dur="500"/>
                                        <p:tgtEl>
                                          <p:spTgt spid="960"/>
                                        </p:tgtEl>
                                        <p:attrNameLst>
                                          <p:attrName>ppt_w</p:attrName>
                                        </p:attrNameLst>
                                      </p:cBhvr>
                                      <p:tavLst>
                                        <p:tav fmla="" tm="0">
                                          <p:val>
                                            <p:strVal val="0"/>
                                          </p:val>
                                        </p:tav>
                                        <p:tav fmla="" tm="100000">
                                          <p:val>
                                            <p:strVal val="#ppt_w"/>
                                          </p:val>
                                        </p:tav>
                                      </p:tavLst>
                                    </p:anim>
                                    <p:anim calcmode="lin" valueType="num">
                                      <p:cBhvr additive="base">
                                        <p:cTn dur="500"/>
                                        <p:tgtEl>
                                          <p:spTgt spid="96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5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6" name="Shape 996"/>
        <p:cNvGrpSpPr/>
        <p:nvPr/>
      </p:nvGrpSpPr>
      <p:grpSpPr>
        <a:xfrm>
          <a:off x="0" y="0"/>
          <a:ext cx="0" cy="0"/>
          <a:chOff x="0" y="0"/>
          <a:chExt cx="0" cy="0"/>
        </a:xfrm>
      </p:grpSpPr>
      <p:sp>
        <p:nvSpPr>
          <p:cNvPr id="997" name="Google Shape;997;p33"/>
          <p:cNvSpPr/>
          <p:nvPr/>
        </p:nvSpPr>
        <p:spPr>
          <a:xfrm>
            <a:off x="1714759" y="1488386"/>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sp>
        <p:nvSpPr>
          <p:cNvPr id="998" name="Google Shape;998;p33"/>
          <p:cNvSpPr/>
          <p:nvPr/>
        </p:nvSpPr>
        <p:spPr>
          <a:xfrm>
            <a:off x="1608021" y="2541939"/>
            <a:ext cx="563390"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1"/>
                </a:solidFill>
                <a:latin typeface="Twentieth Century"/>
                <a:ea typeface="Twentieth Century"/>
                <a:cs typeface="Twentieth Century"/>
                <a:sym typeface="Twentieth Century"/>
              </a:rPr>
              <a:t>01</a:t>
            </a:r>
            <a:endParaRPr/>
          </a:p>
        </p:txBody>
      </p:sp>
      <p:sp>
        <p:nvSpPr>
          <p:cNvPr id="999" name="Google Shape;999;p33"/>
          <p:cNvSpPr/>
          <p:nvPr/>
        </p:nvSpPr>
        <p:spPr>
          <a:xfrm>
            <a:off x="2285773" y="2648494"/>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002641"/>
                </a:solidFill>
                <a:latin typeface="Twentieth Century"/>
                <a:ea typeface="Twentieth Century"/>
                <a:cs typeface="Twentieth Century"/>
                <a:sym typeface="Twentieth Century"/>
              </a:rPr>
              <a:t>Mail Marketing</a:t>
            </a:r>
            <a:endParaRPr/>
          </a:p>
        </p:txBody>
      </p:sp>
      <p:sp>
        <p:nvSpPr>
          <p:cNvPr id="1000" name="Google Shape;1000;p33"/>
          <p:cNvSpPr/>
          <p:nvPr/>
        </p:nvSpPr>
        <p:spPr>
          <a:xfrm>
            <a:off x="2292470" y="2920428"/>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01" name="Google Shape;1001;p33"/>
          <p:cNvSpPr/>
          <p:nvPr/>
        </p:nvSpPr>
        <p:spPr>
          <a:xfrm>
            <a:off x="1569990" y="3278342"/>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02" name="Google Shape;1002;p33"/>
          <p:cNvSpPr/>
          <p:nvPr/>
        </p:nvSpPr>
        <p:spPr>
          <a:xfrm>
            <a:off x="5245394" y="2541939"/>
            <a:ext cx="563390"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2"/>
                </a:solidFill>
                <a:latin typeface="Twentieth Century"/>
                <a:ea typeface="Twentieth Century"/>
                <a:cs typeface="Twentieth Century"/>
                <a:sym typeface="Twentieth Century"/>
              </a:rPr>
              <a:t>02</a:t>
            </a:r>
            <a:endParaRPr/>
          </a:p>
        </p:txBody>
      </p:sp>
      <p:sp>
        <p:nvSpPr>
          <p:cNvPr id="1003" name="Google Shape;1003;p33"/>
          <p:cNvSpPr/>
          <p:nvPr/>
        </p:nvSpPr>
        <p:spPr>
          <a:xfrm>
            <a:off x="5923419" y="2644007"/>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0087B1"/>
                </a:solidFill>
                <a:latin typeface="Twentieth Century"/>
                <a:ea typeface="Twentieth Century"/>
                <a:cs typeface="Twentieth Century"/>
                <a:sym typeface="Twentieth Century"/>
              </a:rPr>
              <a:t>Social Marketing</a:t>
            </a:r>
            <a:endParaRPr/>
          </a:p>
        </p:txBody>
      </p:sp>
      <p:sp>
        <p:nvSpPr>
          <p:cNvPr id="1004" name="Google Shape;1004;p33"/>
          <p:cNvSpPr/>
          <p:nvPr/>
        </p:nvSpPr>
        <p:spPr>
          <a:xfrm>
            <a:off x="5928885" y="2920428"/>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05" name="Google Shape;1005;p33"/>
          <p:cNvSpPr/>
          <p:nvPr/>
        </p:nvSpPr>
        <p:spPr>
          <a:xfrm>
            <a:off x="5206406" y="3278342"/>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06" name="Google Shape;1006;p33"/>
          <p:cNvSpPr/>
          <p:nvPr/>
        </p:nvSpPr>
        <p:spPr>
          <a:xfrm>
            <a:off x="8753201" y="2541939"/>
            <a:ext cx="563390"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1"/>
                </a:solidFill>
                <a:latin typeface="Twentieth Century"/>
                <a:ea typeface="Twentieth Century"/>
                <a:cs typeface="Twentieth Century"/>
                <a:sym typeface="Twentieth Century"/>
              </a:rPr>
              <a:t>03</a:t>
            </a:r>
            <a:endParaRPr/>
          </a:p>
        </p:txBody>
      </p:sp>
      <p:sp>
        <p:nvSpPr>
          <p:cNvPr id="1007" name="Google Shape;1007;p33"/>
          <p:cNvSpPr/>
          <p:nvPr/>
        </p:nvSpPr>
        <p:spPr>
          <a:xfrm>
            <a:off x="9427126" y="2648494"/>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3ABE9B"/>
                </a:solidFill>
                <a:latin typeface="Twentieth Century"/>
                <a:ea typeface="Twentieth Century"/>
                <a:cs typeface="Twentieth Century"/>
                <a:sym typeface="Twentieth Century"/>
              </a:rPr>
              <a:t>Planning Strategy</a:t>
            </a:r>
            <a:endParaRPr/>
          </a:p>
        </p:txBody>
      </p:sp>
      <p:sp>
        <p:nvSpPr>
          <p:cNvPr id="1008" name="Google Shape;1008;p33"/>
          <p:cNvSpPr/>
          <p:nvPr/>
        </p:nvSpPr>
        <p:spPr>
          <a:xfrm>
            <a:off x="9433823" y="2920428"/>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09" name="Google Shape;1009;p33"/>
          <p:cNvSpPr/>
          <p:nvPr/>
        </p:nvSpPr>
        <p:spPr>
          <a:xfrm>
            <a:off x="8711343" y="3278342"/>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10" name="Google Shape;1010;p33"/>
          <p:cNvSpPr/>
          <p:nvPr/>
        </p:nvSpPr>
        <p:spPr>
          <a:xfrm>
            <a:off x="1608021" y="4282040"/>
            <a:ext cx="563390"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1"/>
                </a:solidFill>
                <a:latin typeface="Twentieth Century"/>
                <a:ea typeface="Twentieth Century"/>
                <a:cs typeface="Twentieth Century"/>
                <a:sym typeface="Twentieth Century"/>
              </a:rPr>
              <a:t>04</a:t>
            </a:r>
            <a:endParaRPr/>
          </a:p>
        </p:txBody>
      </p:sp>
      <p:sp>
        <p:nvSpPr>
          <p:cNvPr id="1011" name="Google Shape;1011;p33"/>
          <p:cNvSpPr/>
          <p:nvPr/>
        </p:nvSpPr>
        <p:spPr>
          <a:xfrm>
            <a:off x="2285773" y="4403990"/>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A1BC23"/>
                </a:solidFill>
                <a:latin typeface="Twentieth Century"/>
                <a:ea typeface="Twentieth Century"/>
                <a:cs typeface="Twentieth Century"/>
                <a:sym typeface="Twentieth Century"/>
              </a:rPr>
              <a:t>Market Investigation</a:t>
            </a:r>
            <a:endParaRPr/>
          </a:p>
        </p:txBody>
      </p:sp>
      <p:sp>
        <p:nvSpPr>
          <p:cNvPr id="1012" name="Google Shape;1012;p33"/>
          <p:cNvSpPr/>
          <p:nvPr/>
        </p:nvSpPr>
        <p:spPr>
          <a:xfrm>
            <a:off x="2292470" y="4675923"/>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13" name="Google Shape;1013;p33"/>
          <p:cNvSpPr/>
          <p:nvPr/>
        </p:nvSpPr>
        <p:spPr>
          <a:xfrm>
            <a:off x="1569990" y="5033838"/>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14" name="Google Shape;1014;p33"/>
          <p:cNvSpPr/>
          <p:nvPr/>
        </p:nvSpPr>
        <p:spPr>
          <a:xfrm>
            <a:off x="5284205" y="4288737"/>
            <a:ext cx="586984"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2"/>
                </a:solidFill>
                <a:latin typeface="Twentieth Century"/>
                <a:ea typeface="Twentieth Century"/>
                <a:cs typeface="Twentieth Century"/>
                <a:sym typeface="Twentieth Century"/>
              </a:rPr>
              <a:t>05</a:t>
            </a:r>
            <a:endParaRPr/>
          </a:p>
        </p:txBody>
      </p:sp>
      <p:sp>
        <p:nvSpPr>
          <p:cNvPr id="1015" name="Google Shape;1015;p33"/>
          <p:cNvSpPr/>
          <p:nvPr/>
        </p:nvSpPr>
        <p:spPr>
          <a:xfrm>
            <a:off x="5922189" y="4403990"/>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FF8601"/>
                </a:solidFill>
                <a:latin typeface="Twentieth Century"/>
                <a:ea typeface="Twentieth Century"/>
                <a:cs typeface="Twentieth Century"/>
                <a:sym typeface="Twentieth Century"/>
              </a:rPr>
              <a:t>Creativity</a:t>
            </a:r>
            <a:endParaRPr/>
          </a:p>
        </p:txBody>
      </p:sp>
      <p:sp>
        <p:nvSpPr>
          <p:cNvPr id="1016" name="Google Shape;1016;p33"/>
          <p:cNvSpPr/>
          <p:nvPr/>
        </p:nvSpPr>
        <p:spPr>
          <a:xfrm>
            <a:off x="5928885" y="4675923"/>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17" name="Google Shape;1017;p33"/>
          <p:cNvSpPr/>
          <p:nvPr/>
        </p:nvSpPr>
        <p:spPr>
          <a:xfrm>
            <a:off x="5206406" y="5033838"/>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18" name="Google Shape;1018;p33"/>
          <p:cNvSpPr/>
          <p:nvPr/>
        </p:nvSpPr>
        <p:spPr>
          <a:xfrm>
            <a:off x="8756071" y="4282040"/>
            <a:ext cx="563390" cy="603464"/>
          </a:xfrm>
          <a:prstGeom prst="rect">
            <a:avLst/>
          </a:prstGeom>
          <a:noFill/>
          <a:ln>
            <a:noFill/>
          </a:ln>
        </p:spPr>
        <p:txBody>
          <a:bodyPr anchorCtr="0" anchor="ctr" bIns="37650" lIns="37650" spcFirstLastPara="1" rIns="37650" wrap="square" tIns="37650">
            <a:noAutofit/>
          </a:bodyPr>
          <a:lstStyle/>
          <a:p>
            <a:pPr indent="0" lvl="0" marL="0" marR="0" rtl="0" algn="ctr">
              <a:spcBef>
                <a:spcPts val="0"/>
              </a:spcBef>
              <a:spcAft>
                <a:spcPts val="0"/>
              </a:spcAft>
              <a:buNone/>
            </a:pPr>
            <a:r>
              <a:rPr lang="en-US" sz="3427">
                <a:solidFill>
                  <a:schemeClr val="accent1"/>
                </a:solidFill>
                <a:latin typeface="Twentieth Century"/>
                <a:ea typeface="Twentieth Century"/>
                <a:cs typeface="Twentieth Century"/>
                <a:sym typeface="Twentieth Century"/>
              </a:rPr>
              <a:t>06</a:t>
            </a:r>
            <a:endParaRPr/>
          </a:p>
        </p:txBody>
      </p:sp>
      <p:sp>
        <p:nvSpPr>
          <p:cNvPr id="1019" name="Google Shape;1019;p33"/>
          <p:cNvSpPr/>
          <p:nvPr/>
        </p:nvSpPr>
        <p:spPr>
          <a:xfrm>
            <a:off x="9427126" y="4403990"/>
            <a:ext cx="2477893" cy="20281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318">
                <a:solidFill>
                  <a:srgbClr val="D53E01"/>
                </a:solidFill>
                <a:latin typeface="Twentieth Century"/>
                <a:ea typeface="Twentieth Century"/>
                <a:cs typeface="Twentieth Century"/>
                <a:sym typeface="Twentieth Century"/>
              </a:rPr>
              <a:t>Forum</a:t>
            </a:r>
            <a:endParaRPr/>
          </a:p>
        </p:txBody>
      </p:sp>
      <p:sp>
        <p:nvSpPr>
          <p:cNvPr id="1020" name="Google Shape;1020;p33"/>
          <p:cNvSpPr/>
          <p:nvPr/>
        </p:nvSpPr>
        <p:spPr>
          <a:xfrm>
            <a:off x="9433823" y="4675923"/>
            <a:ext cx="2477893" cy="14606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Put your Amazing Sub Title Here</a:t>
            </a:r>
            <a:endParaRPr/>
          </a:p>
        </p:txBody>
      </p:sp>
      <p:sp>
        <p:nvSpPr>
          <p:cNvPr id="1021" name="Google Shape;1021;p33"/>
          <p:cNvSpPr/>
          <p:nvPr/>
        </p:nvSpPr>
        <p:spPr>
          <a:xfrm>
            <a:off x="8711343" y="5033838"/>
            <a:ext cx="3243850" cy="438197"/>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949">
                <a:solidFill>
                  <a:srgbClr val="3E4147"/>
                </a:solidFill>
                <a:latin typeface="Twentieth Century"/>
                <a:ea typeface="Twentieth Century"/>
                <a:cs typeface="Twentieth Century"/>
                <a:sym typeface="Twentieth Century"/>
              </a:rPr>
              <a:t>Lorem ipsum dolor</a:t>
            </a:r>
            <a:r>
              <a:rPr lang="en-US" sz="949">
                <a:solidFill>
                  <a:srgbClr val="3E4147"/>
                </a:solidFill>
                <a:latin typeface="Twentieth Century"/>
                <a:ea typeface="Twentieth Century"/>
                <a:cs typeface="Twentieth Century"/>
                <a:sym typeface="Twentieth Century"/>
              </a:rPr>
              <a:t> </a:t>
            </a:r>
            <a:r>
              <a:rPr lang="en-US" sz="949">
                <a:solidFill>
                  <a:srgbClr val="838383"/>
                </a:solidFill>
                <a:latin typeface="Twentieth Century"/>
                <a:ea typeface="Twentieth Century"/>
                <a:cs typeface="Twentieth Century"/>
                <a:sym typeface="Twentieth Century"/>
              </a:rPr>
              <a:t>sit amet, consectetur adipiscing elit. Integer mollis vehicula ligula ut faucibus. Curabitur vestibulum consequat urna et vehicula. Suspendisse feugiat biben- dum egestas.</a:t>
            </a:r>
            <a:endParaRPr/>
          </a:p>
        </p:txBody>
      </p:sp>
      <p:sp>
        <p:nvSpPr>
          <p:cNvPr id="1022" name="Google Shape;1022;p33"/>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Basketboll Marketing</a:t>
            </a:r>
            <a:endParaRPr b="1" sz="3200" cap="none">
              <a:solidFill>
                <a:schemeClr val="accent1"/>
              </a:solidFill>
              <a:latin typeface="Twentieth Century"/>
              <a:ea typeface="Twentieth Century"/>
              <a:cs typeface="Twentieth Century"/>
              <a:sym typeface="Twentieth Century"/>
            </a:endParaRPr>
          </a:p>
        </p:txBody>
      </p:sp>
      <p:sp>
        <p:nvSpPr>
          <p:cNvPr id="1023" name="Google Shape;1023;p33"/>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997"/>
                                        </p:tgtEl>
                                        <p:attrNameLst>
                                          <p:attrName>style.visibility</p:attrName>
                                        </p:attrNameLst>
                                      </p:cBhvr>
                                      <p:to>
                                        <p:strVal val="visible"/>
                                      </p:to>
                                    </p:set>
                                    <p:anim calcmode="lin" valueType="num">
                                      <p:cBhvr additive="base">
                                        <p:cTn dur="500"/>
                                        <p:tgtEl>
                                          <p:spTgt spid="997"/>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100"/>
                                  </p:stCondLst>
                                  <p:childTnLst>
                                    <p:set>
                                      <p:cBhvr>
                                        <p:cTn dur="1" fill="hold">
                                          <p:stCondLst>
                                            <p:cond delay="0"/>
                                          </p:stCondLst>
                                        </p:cTn>
                                        <p:tgtEl>
                                          <p:spTgt spid="998"/>
                                        </p:tgtEl>
                                        <p:attrNameLst>
                                          <p:attrName>style.visibility</p:attrName>
                                        </p:attrNameLst>
                                      </p:cBhvr>
                                      <p:to>
                                        <p:strVal val="visible"/>
                                      </p:to>
                                    </p:set>
                                    <p:animEffect filter="fade" transition="in">
                                      <p:cBhvr>
                                        <p:cTn dur="450"/>
                                        <p:tgtEl>
                                          <p:spTgt spid="998"/>
                                        </p:tgtEl>
                                      </p:cBhvr>
                                    </p:animEffect>
                                  </p:childTnLst>
                                </p:cTn>
                              </p:par>
                            </p:childTnLst>
                          </p:cTn>
                        </p:par>
                        <p:par>
                          <p:cTn fill="hold">
                            <p:stCondLst>
                              <p:cond delay="950"/>
                            </p:stCondLst>
                            <p:childTnLst>
                              <p:par>
                                <p:cTn fill="hold" nodeType="afterEffect" presetClass="entr" presetID="2" presetSubtype="2">
                                  <p:stCondLst>
                                    <p:cond delay="100"/>
                                  </p:stCondLst>
                                  <p:childTnLst>
                                    <p:set>
                                      <p:cBhvr>
                                        <p:cTn dur="1" fill="hold">
                                          <p:stCondLst>
                                            <p:cond delay="0"/>
                                          </p:stCondLst>
                                        </p:cTn>
                                        <p:tgtEl>
                                          <p:spTgt spid="999"/>
                                        </p:tgtEl>
                                        <p:attrNameLst>
                                          <p:attrName>style.visibility</p:attrName>
                                        </p:attrNameLst>
                                      </p:cBhvr>
                                      <p:to>
                                        <p:strVal val="visible"/>
                                      </p:to>
                                    </p:set>
                                    <p:anim calcmode="lin" valueType="num">
                                      <p:cBhvr additive="base">
                                        <p:cTn dur="600"/>
                                        <p:tgtEl>
                                          <p:spTgt spid="999"/>
                                        </p:tgtEl>
                                        <p:attrNameLst>
                                          <p:attrName>ppt_x</p:attrName>
                                        </p:attrNameLst>
                                      </p:cBhvr>
                                      <p:tavLst>
                                        <p:tav fmla="" tm="0">
                                          <p:val>
                                            <p:strVal val="#ppt_x+1"/>
                                          </p:val>
                                        </p:tav>
                                        <p:tav fmla="" tm="100000">
                                          <p:val>
                                            <p:strVal val="#ppt_x"/>
                                          </p:val>
                                        </p:tav>
                                      </p:tavLst>
                                    </p:anim>
                                  </p:childTnLst>
                                </p:cTn>
                              </p:par>
                            </p:childTnLst>
                          </p:cTn>
                        </p:par>
                        <p:par>
                          <p:cTn fill="hold">
                            <p:stCondLst>
                              <p:cond delay="1550"/>
                            </p:stCondLst>
                            <p:childTnLst>
                              <p:par>
                                <p:cTn fill="hold" nodeType="afterEffect" presetClass="entr" presetID="2" presetSubtype="2">
                                  <p:stCondLst>
                                    <p:cond delay="100"/>
                                  </p:stCondLst>
                                  <p:childTnLst>
                                    <p:set>
                                      <p:cBhvr>
                                        <p:cTn dur="1" fill="hold">
                                          <p:stCondLst>
                                            <p:cond delay="0"/>
                                          </p:stCondLst>
                                        </p:cTn>
                                        <p:tgtEl>
                                          <p:spTgt spid="1000"/>
                                        </p:tgtEl>
                                        <p:attrNameLst>
                                          <p:attrName>style.visibility</p:attrName>
                                        </p:attrNameLst>
                                      </p:cBhvr>
                                      <p:to>
                                        <p:strVal val="visible"/>
                                      </p:to>
                                    </p:set>
                                    <p:anim calcmode="lin" valueType="num">
                                      <p:cBhvr additive="base">
                                        <p:cTn dur="700"/>
                                        <p:tgtEl>
                                          <p:spTgt spid="1000"/>
                                        </p:tgtEl>
                                        <p:attrNameLst>
                                          <p:attrName>ppt_x</p:attrName>
                                        </p:attrNameLst>
                                      </p:cBhvr>
                                      <p:tavLst>
                                        <p:tav fmla="" tm="0">
                                          <p:val>
                                            <p:strVal val="#ppt_x+1"/>
                                          </p:val>
                                        </p:tav>
                                        <p:tav fmla="" tm="100000">
                                          <p:val>
                                            <p:strVal val="#ppt_x"/>
                                          </p:val>
                                        </p:tav>
                                      </p:tavLst>
                                    </p:anim>
                                  </p:childTnLst>
                                </p:cTn>
                              </p:par>
                            </p:childTnLst>
                          </p:cTn>
                        </p:par>
                        <p:par>
                          <p:cTn fill="hold">
                            <p:stCondLst>
                              <p:cond delay="2250"/>
                            </p:stCondLst>
                            <p:childTnLst>
                              <p:par>
                                <p:cTn fill="hold" nodeType="afterEffect" presetClass="entr" presetID="2" presetSubtype="4">
                                  <p:stCondLst>
                                    <p:cond delay="100"/>
                                  </p:stCondLst>
                                  <p:childTnLst>
                                    <p:set>
                                      <p:cBhvr>
                                        <p:cTn dur="1" fill="hold">
                                          <p:stCondLst>
                                            <p:cond delay="0"/>
                                          </p:stCondLst>
                                        </p:cTn>
                                        <p:tgtEl>
                                          <p:spTgt spid="1001"/>
                                        </p:tgtEl>
                                        <p:attrNameLst>
                                          <p:attrName>style.visibility</p:attrName>
                                        </p:attrNameLst>
                                      </p:cBhvr>
                                      <p:to>
                                        <p:strVal val="visible"/>
                                      </p:to>
                                    </p:set>
                                    <p:anim calcmode="lin" valueType="num">
                                      <p:cBhvr additive="base">
                                        <p:cTn dur="700"/>
                                        <p:tgtEl>
                                          <p:spTgt spid="1001"/>
                                        </p:tgtEl>
                                        <p:attrNameLst>
                                          <p:attrName>ppt_y</p:attrName>
                                        </p:attrNameLst>
                                      </p:cBhvr>
                                      <p:tavLst>
                                        <p:tav fmla="" tm="0">
                                          <p:val>
                                            <p:strVal val="#ppt_y+1"/>
                                          </p:val>
                                        </p:tav>
                                        <p:tav fmla="" tm="100000">
                                          <p:val>
                                            <p:strVal val="#ppt_y"/>
                                          </p:val>
                                        </p:tav>
                                      </p:tavLst>
                                    </p:anim>
                                  </p:childTnLst>
                                </p:cTn>
                              </p:par>
                            </p:childTnLst>
                          </p:cTn>
                        </p:par>
                        <p:par>
                          <p:cTn fill="hold">
                            <p:stCondLst>
                              <p:cond delay="2950"/>
                            </p:stCondLst>
                            <p:childTnLst>
                              <p:par>
                                <p:cTn fill="hold" nodeType="afterEffect" presetClass="entr" presetID="10" presetSubtype="0">
                                  <p:stCondLst>
                                    <p:cond delay="100"/>
                                  </p:stCondLst>
                                  <p:childTnLst>
                                    <p:set>
                                      <p:cBhvr>
                                        <p:cTn dur="1" fill="hold">
                                          <p:stCondLst>
                                            <p:cond delay="0"/>
                                          </p:stCondLst>
                                        </p:cTn>
                                        <p:tgtEl>
                                          <p:spTgt spid="1002"/>
                                        </p:tgtEl>
                                        <p:attrNameLst>
                                          <p:attrName>style.visibility</p:attrName>
                                        </p:attrNameLst>
                                      </p:cBhvr>
                                      <p:to>
                                        <p:strVal val="visible"/>
                                      </p:to>
                                    </p:set>
                                    <p:animEffect filter="fade" transition="in">
                                      <p:cBhvr>
                                        <p:cTn dur="450"/>
                                        <p:tgtEl>
                                          <p:spTgt spid="1002"/>
                                        </p:tgtEl>
                                      </p:cBhvr>
                                    </p:animEffect>
                                  </p:childTnLst>
                                </p:cTn>
                              </p:par>
                            </p:childTnLst>
                          </p:cTn>
                        </p:par>
                        <p:par>
                          <p:cTn fill="hold">
                            <p:stCondLst>
                              <p:cond delay="3400"/>
                            </p:stCondLst>
                            <p:childTnLst>
                              <p:par>
                                <p:cTn fill="hold" nodeType="afterEffect" presetClass="entr" presetID="2" presetSubtype="2">
                                  <p:stCondLst>
                                    <p:cond delay="100"/>
                                  </p:stCondLst>
                                  <p:childTnLst>
                                    <p:set>
                                      <p:cBhvr>
                                        <p:cTn dur="1" fill="hold">
                                          <p:stCondLst>
                                            <p:cond delay="0"/>
                                          </p:stCondLst>
                                        </p:cTn>
                                        <p:tgtEl>
                                          <p:spTgt spid="1003"/>
                                        </p:tgtEl>
                                        <p:attrNameLst>
                                          <p:attrName>style.visibility</p:attrName>
                                        </p:attrNameLst>
                                      </p:cBhvr>
                                      <p:to>
                                        <p:strVal val="visible"/>
                                      </p:to>
                                    </p:set>
                                    <p:anim calcmode="lin" valueType="num">
                                      <p:cBhvr additive="base">
                                        <p:cTn dur="600"/>
                                        <p:tgtEl>
                                          <p:spTgt spid="1003"/>
                                        </p:tgtEl>
                                        <p:attrNameLst>
                                          <p:attrName>ppt_x</p:attrName>
                                        </p:attrNameLst>
                                      </p:cBhvr>
                                      <p:tavLst>
                                        <p:tav fmla="" tm="0">
                                          <p:val>
                                            <p:strVal val="#ppt_x+1"/>
                                          </p:val>
                                        </p:tav>
                                        <p:tav fmla="" tm="100000">
                                          <p:val>
                                            <p:strVal val="#ppt_x"/>
                                          </p:val>
                                        </p:tav>
                                      </p:tavLst>
                                    </p:anim>
                                  </p:childTnLst>
                                </p:cTn>
                              </p:par>
                            </p:childTnLst>
                          </p:cTn>
                        </p:par>
                        <p:par>
                          <p:cTn fill="hold">
                            <p:stCondLst>
                              <p:cond delay="4000"/>
                            </p:stCondLst>
                            <p:childTnLst>
                              <p:par>
                                <p:cTn fill="hold" nodeType="afterEffect" presetClass="entr" presetID="2" presetSubtype="2">
                                  <p:stCondLst>
                                    <p:cond delay="100"/>
                                  </p:stCondLst>
                                  <p:childTnLst>
                                    <p:set>
                                      <p:cBhvr>
                                        <p:cTn dur="1" fill="hold">
                                          <p:stCondLst>
                                            <p:cond delay="0"/>
                                          </p:stCondLst>
                                        </p:cTn>
                                        <p:tgtEl>
                                          <p:spTgt spid="1004"/>
                                        </p:tgtEl>
                                        <p:attrNameLst>
                                          <p:attrName>style.visibility</p:attrName>
                                        </p:attrNameLst>
                                      </p:cBhvr>
                                      <p:to>
                                        <p:strVal val="visible"/>
                                      </p:to>
                                    </p:set>
                                    <p:anim calcmode="lin" valueType="num">
                                      <p:cBhvr additive="base">
                                        <p:cTn dur="700"/>
                                        <p:tgtEl>
                                          <p:spTgt spid="1004"/>
                                        </p:tgtEl>
                                        <p:attrNameLst>
                                          <p:attrName>ppt_x</p:attrName>
                                        </p:attrNameLst>
                                      </p:cBhvr>
                                      <p:tavLst>
                                        <p:tav fmla="" tm="0">
                                          <p:val>
                                            <p:strVal val="#ppt_x+1"/>
                                          </p:val>
                                        </p:tav>
                                        <p:tav fmla="" tm="100000">
                                          <p:val>
                                            <p:strVal val="#ppt_x"/>
                                          </p:val>
                                        </p:tav>
                                      </p:tavLst>
                                    </p:anim>
                                  </p:childTnLst>
                                </p:cTn>
                              </p:par>
                            </p:childTnLst>
                          </p:cTn>
                        </p:par>
                        <p:par>
                          <p:cTn fill="hold">
                            <p:stCondLst>
                              <p:cond delay="4700"/>
                            </p:stCondLst>
                            <p:childTnLst>
                              <p:par>
                                <p:cTn fill="hold" nodeType="afterEffect" presetClass="entr" presetID="2" presetSubtype="4">
                                  <p:stCondLst>
                                    <p:cond delay="100"/>
                                  </p:stCondLst>
                                  <p:childTnLst>
                                    <p:set>
                                      <p:cBhvr>
                                        <p:cTn dur="1" fill="hold">
                                          <p:stCondLst>
                                            <p:cond delay="0"/>
                                          </p:stCondLst>
                                        </p:cTn>
                                        <p:tgtEl>
                                          <p:spTgt spid="1005"/>
                                        </p:tgtEl>
                                        <p:attrNameLst>
                                          <p:attrName>style.visibility</p:attrName>
                                        </p:attrNameLst>
                                      </p:cBhvr>
                                      <p:to>
                                        <p:strVal val="visible"/>
                                      </p:to>
                                    </p:set>
                                    <p:anim calcmode="lin" valueType="num">
                                      <p:cBhvr additive="base">
                                        <p:cTn dur="700"/>
                                        <p:tgtEl>
                                          <p:spTgt spid="1005"/>
                                        </p:tgtEl>
                                        <p:attrNameLst>
                                          <p:attrName>ppt_y</p:attrName>
                                        </p:attrNameLst>
                                      </p:cBhvr>
                                      <p:tavLst>
                                        <p:tav fmla="" tm="0">
                                          <p:val>
                                            <p:strVal val="#ppt_y+1"/>
                                          </p:val>
                                        </p:tav>
                                        <p:tav fmla="" tm="100000">
                                          <p:val>
                                            <p:strVal val="#ppt_y"/>
                                          </p:val>
                                        </p:tav>
                                      </p:tavLst>
                                    </p:anim>
                                  </p:childTnLst>
                                </p:cTn>
                              </p:par>
                            </p:childTnLst>
                          </p:cTn>
                        </p:par>
                        <p:par>
                          <p:cTn fill="hold">
                            <p:stCondLst>
                              <p:cond delay="5400"/>
                            </p:stCondLst>
                            <p:childTnLst>
                              <p:par>
                                <p:cTn fill="hold" nodeType="afterEffect" presetClass="entr" presetID="10" presetSubtype="0">
                                  <p:stCondLst>
                                    <p:cond delay="100"/>
                                  </p:stCondLst>
                                  <p:childTnLst>
                                    <p:set>
                                      <p:cBhvr>
                                        <p:cTn dur="1" fill="hold">
                                          <p:stCondLst>
                                            <p:cond delay="0"/>
                                          </p:stCondLst>
                                        </p:cTn>
                                        <p:tgtEl>
                                          <p:spTgt spid="1006"/>
                                        </p:tgtEl>
                                        <p:attrNameLst>
                                          <p:attrName>style.visibility</p:attrName>
                                        </p:attrNameLst>
                                      </p:cBhvr>
                                      <p:to>
                                        <p:strVal val="visible"/>
                                      </p:to>
                                    </p:set>
                                    <p:animEffect filter="fade" transition="in">
                                      <p:cBhvr>
                                        <p:cTn dur="450"/>
                                        <p:tgtEl>
                                          <p:spTgt spid="1006"/>
                                        </p:tgtEl>
                                      </p:cBhvr>
                                    </p:animEffect>
                                  </p:childTnLst>
                                </p:cTn>
                              </p:par>
                            </p:childTnLst>
                          </p:cTn>
                        </p:par>
                        <p:par>
                          <p:cTn fill="hold">
                            <p:stCondLst>
                              <p:cond delay="5850"/>
                            </p:stCondLst>
                            <p:childTnLst>
                              <p:par>
                                <p:cTn fill="hold" nodeType="afterEffect" presetClass="entr" presetID="2" presetSubtype="2">
                                  <p:stCondLst>
                                    <p:cond delay="100"/>
                                  </p:stCondLst>
                                  <p:childTnLst>
                                    <p:set>
                                      <p:cBhvr>
                                        <p:cTn dur="1" fill="hold">
                                          <p:stCondLst>
                                            <p:cond delay="0"/>
                                          </p:stCondLst>
                                        </p:cTn>
                                        <p:tgtEl>
                                          <p:spTgt spid="1007"/>
                                        </p:tgtEl>
                                        <p:attrNameLst>
                                          <p:attrName>style.visibility</p:attrName>
                                        </p:attrNameLst>
                                      </p:cBhvr>
                                      <p:to>
                                        <p:strVal val="visible"/>
                                      </p:to>
                                    </p:set>
                                    <p:anim calcmode="lin" valueType="num">
                                      <p:cBhvr additive="base">
                                        <p:cTn dur="600"/>
                                        <p:tgtEl>
                                          <p:spTgt spid="1007"/>
                                        </p:tgtEl>
                                        <p:attrNameLst>
                                          <p:attrName>ppt_x</p:attrName>
                                        </p:attrNameLst>
                                      </p:cBhvr>
                                      <p:tavLst>
                                        <p:tav fmla="" tm="0">
                                          <p:val>
                                            <p:strVal val="#ppt_x+1"/>
                                          </p:val>
                                        </p:tav>
                                        <p:tav fmla="" tm="100000">
                                          <p:val>
                                            <p:strVal val="#ppt_x"/>
                                          </p:val>
                                        </p:tav>
                                      </p:tavLst>
                                    </p:anim>
                                  </p:childTnLst>
                                </p:cTn>
                              </p:par>
                            </p:childTnLst>
                          </p:cTn>
                        </p:par>
                        <p:par>
                          <p:cTn fill="hold">
                            <p:stCondLst>
                              <p:cond delay="6450"/>
                            </p:stCondLst>
                            <p:childTnLst>
                              <p:par>
                                <p:cTn fill="hold" nodeType="afterEffect" presetClass="entr" presetID="2" presetSubtype="2">
                                  <p:stCondLst>
                                    <p:cond delay="100"/>
                                  </p:stCondLst>
                                  <p:childTnLst>
                                    <p:set>
                                      <p:cBhvr>
                                        <p:cTn dur="1" fill="hold">
                                          <p:stCondLst>
                                            <p:cond delay="0"/>
                                          </p:stCondLst>
                                        </p:cTn>
                                        <p:tgtEl>
                                          <p:spTgt spid="1008"/>
                                        </p:tgtEl>
                                        <p:attrNameLst>
                                          <p:attrName>style.visibility</p:attrName>
                                        </p:attrNameLst>
                                      </p:cBhvr>
                                      <p:to>
                                        <p:strVal val="visible"/>
                                      </p:to>
                                    </p:set>
                                    <p:anim calcmode="lin" valueType="num">
                                      <p:cBhvr additive="base">
                                        <p:cTn dur="700"/>
                                        <p:tgtEl>
                                          <p:spTgt spid="1008"/>
                                        </p:tgtEl>
                                        <p:attrNameLst>
                                          <p:attrName>ppt_x</p:attrName>
                                        </p:attrNameLst>
                                      </p:cBhvr>
                                      <p:tavLst>
                                        <p:tav fmla="" tm="0">
                                          <p:val>
                                            <p:strVal val="#ppt_x+1"/>
                                          </p:val>
                                        </p:tav>
                                        <p:tav fmla="" tm="100000">
                                          <p:val>
                                            <p:strVal val="#ppt_x"/>
                                          </p:val>
                                        </p:tav>
                                      </p:tavLst>
                                    </p:anim>
                                  </p:childTnLst>
                                </p:cTn>
                              </p:par>
                            </p:childTnLst>
                          </p:cTn>
                        </p:par>
                        <p:par>
                          <p:cTn fill="hold">
                            <p:stCondLst>
                              <p:cond delay="7150"/>
                            </p:stCondLst>
                            <p:childTnLst>
                              <p:par>
                                <p:cTn fill="hold" nodeType="afterEffect" presetClass="entr" presetID="2" presetSubtype="4">
                                  <p:stCondLst>
                                    <p:cond delay="100"/>
                                  </p:stCondLst>
                                  <p:childTnLst>
                                    <p:set>
                                      <p:cBhvr>
                                        <p:cTn dur="1" fill="hold">
                                          <p:stCondLst>
                                            <p:cond delay="0"/>
                                          </p:stCondLst>
                                        </p:cTn>
                                        <p:tgtEl>
                                          <p:spTgt spid="1009"/>
                                        </p:tgtEl>
                                        <p:attrNameLst>
                                          <p:attrName>style.visibility</p:attrName>
                                        </p:attrNameLst>
                                      </p:cBhvr>
                                      <p:to>
                                        <p:strVal val="visible"/>
                                      </p:to>
                                    </p:set>
                                    <p:anim calcmode="lin" valueType="num">
                                      <p:cBhvr additive="base">
                                        <p:cTn dur="700"/>
                                        <p:tgtEl>
                                          <p:spTgt spid="1009"/>
                                        </p:tgtEl>
                                        <p:attrNameLst>
                                          <p:attrName>ppt_y</p:attrName>
                                        </p:attrNameLst>
                                      </p:cBhvr>
                                      <p:tavLst>
                                        <p:tav fmla="" tm="0">
                                          <p:val>
                                            <p:strVal val="#ppt_y+1"/>
                                          </p:val>
                                        </p:tav>
                                        <p:tav fmla="" tm="100000">
                                          <p:val>
                                            <p:strVal val="#ppt_y"/>
                                          </p:val>
                                        </p:tav>
                                      </p:tavLst>
                                    </p:anim>
                                  </p:childTnLst>
                                </p:cTn>
                              </p:par>
                            </p:childTnLst>
                          </p:cTn>
                        </p:par>
                        <p:par>
                          <p:cTn fill="hold">
                            <p:stCondLst>
                              <p:cond delay="7850"/>
                            </p:stCondLst>
                            <p:childTnLst>
                              <p:par>
                                <p:cTn fill="hold" nodeType="afterEffect" presetClass="entr" presetID="10" presetSubtype="0">
                                  <p:stCondLst>
                                    <p:cond delay="100"/>
                                  </p:stCondLst>
                                  <p:childTnLst>
                                    <p:set>
                                      <p:cBhvr>
                                        <p:cTn dur="1" fill="hold">
                                          <p:stCondLst>
                                            <p:cond delay="0"/>
                                          </p:stCondLst>
                                        </p:cTn>
                                        <p:tgtEl>
                                          <p:spTgt spid="1010"/>
                                        </p:tgtEl>
                                        <p:attrNameLst>
                                          <p:attrName>style.visibility</p:attrName>
                                        </p:attrNameLst>
                                      </p:cBhvr>
                                      <p:to>
                                        <p:strVal val="visible"/>
                                      </p:to>
                                    </p:set>
                                    <p:animEffect filter="fade" transition="in">
                                      <p:cBhvr>
                                        <p:cTn dur="450"/>
                                        <p:tgtEl>
                                          <p:spTgt spid="1010"/>
                                        </p:tgtEl>
                                      </p:cBhvr>
                                    </p:animEffect>
                                  </p:childTnLst>
                                </p:cTn>
                              </p:par>
                            </p:childTnLst>
                          </p:cTn>
                        </p:par>
                        <p:par>
                          <p:cTn fill="hold">
                            <p:stCondLst>
                              <p:cond delay="8300"/>
                            </p:stCondLst>
                            <p:childTnLst>
                              <p:par>
                                <p:cTn fill="hold" nodeType="afterEffect" presetClass="entr" presetID="2" presetSubtype="2">
                                  <p:stCondLst>
                                    <p:cond delay="100"/>
                                  </p:stCondLst>
                                  <p:childTnLst>
                                    <p:set>
                                      <p:cBhvr>
                                        <p:cTn dur="1" fill="hold">
                                          <p:stCondLst>
                                            <p:cond delay="0"/>
                                          </p:stCondLst>
                                        </p:cTn>
                                        <p:tgtEl>
                                          <p:spTgt spid="1011"/>
                                        </p:tgtEl>
                                        <p:attrNameLst>
                                          <p:attrName>style.visibility</p:attrName>
                                        </p:attrNameLst>
                                      </p:cBhvr>
                                      <p:to>
                                        <p:strVal val="visible"/>
                                      </p:to>
                                    </p:set>
                                    <p:anim calcmode="lin" valueType="num">
                                      <p:cBhvr additive="base">
                                        <p:cTn dur="600"/>
                                        <p:tgtEl>
                                          <p:spTgt spid="1011"/>
                                        </p:tgtEl>
                                        <p:attrNameLst>
                                          <p:attrName>ppt_x</p:attrName>
                                        </p:attrNameLst>
                                      </p:cBhvr>
                                      <p:tavLst>
                                        <p:tav fmla="" tm="0">
                                          <p:val>
                                            <p:strVal val="#ppt_x+1"/>
                                          </p:val>
                                        </p:tav>
                                        <p:tav fmla="" tm="100000">
                                          <p:val>
                                            <p:strVal val="#ppt_x"/>
                                          </p:val>
                                        </p:tav>
                                      </p:tavLst>
                                    </p:anim>
                                  </p:childTnLst>
                                </p:cTn>
                              </p:par>
                            </p:childTnLst>
                          </p:cTn>
                        </p:par>
                        <p:par>
                          <p:cTn fill="hold">
                            <p:stCondLst>
                              <p:cond delay="8900"/>
                            </p:stCondLst>
                            <p:childTnLst>
                              <p:par>
                                <p:cTn fill="hold" nodeType="afterEffect" presetClass="entr" presetID="2" presetSubtype="2">
                                  <p:stCondLst>
                                    <p:cond delay="100"/>
                                  </p:stCondLst>
                                  <p:childTnLst>
                                    <p:set>
                                      <p:cBhvr>
                                        <p:cTn dur="1" fill="hold">
                                          <p:stCondLst>
                                            <p:cond delay="0"/>
                                          </p:stCondLst>
                                        </p:cTn>
                                        <p:tgtEl>
                                          <p:spTgt spid="1012"/>
                                        </p:tgtEl>
                                        <p:attrNameLst>
                                          <p:attrName>style.visibility</p:attrName>
                                        </p:attrNameLst>
                                      </p:cBhvr>
                                      <p:to>
                                        <p:strVal val="visible"/>
                                      </p:to>
                                    </p:set>
                                    <p:anim calcmode="lin" valueType="num">
                                      <p:cBhvr additive="base">
                                        <p:cTn dur="700"/>
                                        <p:tgtEl>
                                          <p:spTgt spid="1012"/>
                                        </p:tgtEl>
                                        <p:attrNameLst>
                                          <p:attrName>ppt_x</p:attrName>
                                        </p:attrNameLst>
                                      </p:cBhvr>
                                      <p:tavLst>
                                        <p:tav fmla="" tm="0">
                                          <p:val>
                                            <p:strVal val="#ppt_x+1"/>
                                          </p:val>
                                        </p:tav>
                                        <p:tav fmla="" tm="100000">
                                          <p:val>
                                            <p:strVal val="#ppt_x"/>
                                          </p:val>
                                        </p:tav>
                                      </p:tavLst>
                                    </p:anim>
                                  </p:childTnLst>
                                </p:cTn>
                              </p:par>
                            </p:childTnLst>
                          </p:cTn>
                        </p:par>
                        <p:par>
                          <p:cTn fill="hold">
                            <p:stCondLst>
                              <p:cond delay="9600"/>
                            </p:stCondLst>
                            <p:childTnLst>
                              <p:par>
                                <p:cTn fill="hold" nodeType="afterEffect" presetClass="entr" presetID="2" presetSubtype="4">
                                  <p:stCondLst>
                                    <p:cond delay="100"/>
                                  </p:stCondLst>
                                  <p:childTnLst>
                                    <p:set>
                                      <p:cBhvr>
                                        <p:cTn dur="1" fill="hold">
                                          <p:stCondLst>
                                            <p:cond delay="0"/>
                                          </p:stCondLst>
                                        </p:cTn>
                                        <p:tgtEl>
                                          <p:spTgt spid="1013"/>
                                        </p:tgtEl>
                                        <p:attrNameLst>
                                          <p:attrName>style.visibility</p:attrName>
                                        </p:attrNameLst>
                                      </p:cBhvr>
                                      <p:to>
                                        <p:strVal val="visible"/>
                                      </p:to>
                                    </p:set>
                                    <p:anim calcmode="lin" valueType="num">
                                      <p:cBhvr additive="base">
                                        <p:cTn dur="700"/>
                                        <p:tgtEl>
                                          <p:spTgt spid="1013"/>
                                        </p:tgtEl>
                                        <p:attrNameLst>
                                          <p:attrName>ppt_y</p:attrName>
                                        </p:attrNameLst>
                                      </p:cBhvr>
                                      <p:tavLst>
                                        <p:tav fmla="" tm="0">
                                          <p:val>
                                            <p:strVal val="#ppt_y+1"/>
                                          </p:val>
                                        </p:tav>
                                        <p:tav fmla="" tm="100000">
                                          <p:val>
                                            <p:strVal val="#ppt_y"/>
                                          </p:val>
                                        </p:tav>
                                      </p:tavLst>
                                    </p:anim>
                                  </p:childTnLst>
                                </p:cTn>
                              </p:par>
                            </p:childTnLst>
                          </p:cTn>
                        </p:par>
                        <p:par>
                          <p:cTn fill="hold">
                            <p:stCondLst>
                              <p:cond delay="10300"/>
                            </p:stCondLst>
                            <p:childTnLst>
                              <p:par>
                                <p:cTn fill="hold" nodeType="afterEffect" presetClass="entr" presetID="10" presetSubtype="0">
                                  <p:stCondLst>
                                    <p:cond delay="100"/>
                                  </p:stCondLst>
                                  <p:childTnLst>
                                    <p:set>
                                      <p:cBhvr>
                                        <p:cTn dur="1" fill="hold">
                                          <p:stCondLst>
                                            <p:cond delay="0"/>
                                          </p:stCondLst>
                                        </p:cTn>
                                        <p:tgtEl>
                                          <p:spTgt spid="1014"/>
                                        </p:tgtEl>
                                        <p:attrNameLst>
                                          <p:attrName>style.visibility</p:attrName>
                                        </p:attrNameLst>
                                      </p:cBhvr>
                                      <p:to>
                                        <p:strVal val="visible"/>
                                      </p:to>
                                    </p:set>
                                    <p:animEffect filter="fade" transition="in">
                                      <p:cBhvr>
                                        <p:cTn dur="450"/>
                                        <p:tgtEl>
                                          <p:spTgt spid="1014"/>
                                        </p:tgtEl>
                                      </p:cBhvr>
                                    </p:animEffect>
                                  </p:childTnLst>
                                </p:cTn>
                              </p:par>
                            </p:childTnLst>
                          </p:cTn>
                        </p:par>
                        <p:par>
                          <p:cTn fill="hold">
                            <p:stCondLst>
                              <p:cond delay="10750"/>
                            </p:stCondLst>
                            <p:childTnLst>
                              <p:par>
                                <p:cTn fill="hold" nodeType="afterEffect" presetClass="entr" presetID="2" presetSubtype="2">
                                  <p:stCondLst>
                                    <p:cond delay="100"/>
                                  </p:stCondLst>
                                  <p:childTnLst>
                                    <p:set>
                                      <p:cBhvr>
                                        <p:cTn dur="1" fill="hold">
                                          <p:stCondLst>
                                            <p:cond delay="0"/>
                                          </p:stCondLst>
                                        </p:cTn>
                                        <p:tgtEl>
                                          <p:spTgt spid="1015"/>
                                        </p:tgtEl>
                                        <p:attrNameLst>
                                          <p:attrName>style.visibility</p:attrName>
                                        </p:attrNameLst>
                                      </p:cBhvr>
                                      <p:to>
                                        <p:strVal val="visible"/>
                                      </p:to>
                                    </p:set>
                                    <p:anim calcmode="lin" valueType="num">
                                      <p:cBhvr additive="base">
                                        <p:cTn dur="600"/>
                                        <p:tgtEl>
                                          <p:spTgt spid="1015"/>
                                        </p:tgtEl>
                                        <p:attrNameLst>
                                          <p:attrName>ppt_x</p:attrName>
                                        </p:attrNameLst>
                                      </p:cBhvr>
                                      <p:tavLst>
                                        <p:tav fmla="" tm="0">
                                          <p:val>
                                            <p:strVal val="#ppt_x+1"/>
                                          </p:val>
                                        </p:tav>
                                        <p:tav fmla="" tm="100000">
                                          <p:val>
                                            <p:strVal val="#ppt_x"/>
                                          </p:val>
                                        </p:tav>
                                      </p:tavLst>
                                    </p:anim>
                                  </p:childTnLst>
                                </p:cTn>
                              </p:par>
                            </p:childTnLst>
                          </p:cTn>
                        </p:par>
                        <p:par>
                          <p:cTn fill="hold">
                            <p:stCondLst>
                              <p:cond delay="11350"/>
                            </p:stCondLst>
                            <p:childTnLst>
                              <p:par>
                                <p:cTn fill="hold" nodeType="afterEffect" presetClass="entr" presetID="2" presetSubtype="2">
                                  <p:stCondLst>
                                    <p:cond delay="100"/>
                                  </p:stCondLst>
                                  <p:childTnLst>
                                    <p:set>
                                      <p:cBhvr>
                                        <p:cTn dur="1" fill="hold">
                                          <p:stCondLst>
                                            <p:cond delay="0"/>
                                          </p:stCondLst>
                                        </p:cTn>
                                        <p:tgtEl>
                                          <p:spTgt spid="1016"/>
                                        </p:tgtEl>
                                        <p:attrNameLst>
                                          <p:attrName>style.visibility</p:attrName>
                                        </p:attrNameLst>
                                      </p:cBhvr>
                                      <p:to>
                                        <p:strVal val="visible"/>
                                      </p:to>
                                    </p:set>
                                    <p:anim calcmode="lin" valueType="num">
                                      <p:cBhvr additive="base">
                                        <p:cTn dur="700"/>
                                        <p:tgtEl>
                                          <p:spTgt spid="1016"/>
                                        </p:tgtEl>
                                        <p:attrNameLst>
                                          <p:attrName>ppt_x</p:attrName>
                                        </p:attrNameLst>
                                      </p:cBhvr>
                                      <p:tavLst>
                                        <p:tav fmla="" tm="0">
                                          <p:val>
                                            <p:strVal val="#ppt_x+1"/>
                                          </p:val>
                                        </p:tav>
                                        <p:tav fmla="" tm="100000">
                                          <p:val>
                                            <p:strVal val="#ppt_x"/>
                                          </p:val>
                                        </p:tav>
                                      </p:tavLst>
                                    </p:anim>
                                  </p:childTnLst>
                                </p:cTn>
                              </p:par>
                            </p:childTnLst>
                          </p:cTn>
                        </p:par>
                        <p:par>
                          <p:cTn fill="hold">
                            <p:stCondLst>
                              <p:cond delay="12050"/>
                            </p:stCondLst>
                            <p:childTnLst>
                              <p:par>
                                <p:cTn fill="hold" nodeType="afterEffect" presetClass="entr" presetID="2" presetSubtype="4">
                                  <p:stCondLst>
                                    <p:cond delay="100"/>
                                  </p:stCondLst>
                                  <p:childTnLst>
                                    <p:set>
                                      <p:cBhvr>
                                        <p:cTn dur="1" fill="hold">
                                          <p:stCondLst>
                                            <p:cond delay="0"/>
                                          </p:stCondLst>
                                        </p:cTn>
                                        <p:tgtEl>
                                          <p:spTgt spid="1017"/>
                                        </p:tgtEl>
                                        <p:attrNameLst>
                                          <p:attrName>style.visibility</p:attrName>
                                        </p:attrNameLst>
                                      </p:cBhvr>
                                      <p:to>
                                        <p:strVal val="visible"/>
                                      </p:to>
                                    </p:set>
                                    <p:anim calcmode="lin" valueType="num">
                                      <p:cBhvr additive="base">
                                        <p:cTn dur="700"/>
                                        <p:tgtEl>
                                          <p:spTgt spid="1017"/>
                                        </p:tgtEl>
                                        <p:attrNameLst>
                                          <p:attrName>ppt_y</p:attrName>
                                        </p:attrNameLst>
                                      </p:cBhvr>
                                      <p:tavLst>
                                        <p:tav fmla="" tm="0">
                                          <p:val>
                                            <p:strVal val="#ppt_y+1"/>
                                          </p:val>
                                        </p:tav>
                                        <p:tav fmla="" tm="100000">
                                          <p:val>
                                            <p:strVal val="#ppt_y"/>
                                          </p:val>
                                        </p:tav>
                                      </p:tavLst>
                                    </p:anim>
                                  </p:childTnLst>
                                </p:cTn>
                              </p:par>
                            </p:childTnLst>
                          </p:cTn>
                        </p:par>
                        <p:par>
                          <p:cTn fill="hold">
                            <p:stCondLst>
                              <p:cond delay="12750"/>
                            </p:stCondLst>
                            <p:childTnLst>
                              <p:par>
                                <p:cTn fill="hold" nodeType="afterEffect" presetClass="entr" presetID="10" presetSubtype="0">
                                  <p:stCondLst>
                                    <p:cond delay="100"/>
                                  </p:stCondLst>
                                  <p:childTnLst>
                                    <p:set>
                                      <p:cBhvr>
                                        <p:cTn dur="1" fill="hold">
                                          <p:stCondLst>
                                            <p:cond delay="0"/>
                                          </p:stCondLst>
                                        </p:cTn>
                                        <p:tgtEl>
                                          <p:spTgt spid="1018"/>
                                        </p:tgtEl>
                                        <p:attrNameLst>
                                          <p:attrName>style.visibility</p:attrName>
                                        </p:attrNameLst>
                                      </p:cBhvr>
                                      <p:to>
                                        <p:strVal val="visible"/>
                                      </p:to>
                                    </p:set>
                                    <p:animEffect filter="fade" transition="in">
                                      <p:cBhvr>
                                        <p:cTn dur="450"/>
                                        <p:tgtEl>
                                          <p:spTgt spid="1018"/>
                                        </p:tgtEl>
                                      </p:cBhvr>
                                    </p:animEffect>
                                  </p:childTnLst>
                                </p:cTn>
                              </p:par>
                            </p:childTnLst>
                          </p:cTn>
                        </p:par>
                        <p:par>
                          <p:cTn fill="hold">
                            <p:stCondLst>
                              <p:cond delay="13200"/>
                            </p:stCondLst>
                            <p:childTnLst>
                              <p:par>
                                <p:cTn fill="hold" nodeType="afterEffect" presetClass="entr" presetID="2" presetSubtype="2">
                                  <p:stCondLst>
                                    <p:cond delay="100"/>
                                  </p:stCondLst>
                                  <p:childTnLst>
                                    <p:set>
                                      <p:cBhvr>
                                        <p:cTn dur="1" fill="hold">
                                          <p:stCondLst>
                                            <p:cond delay="0"/>
                                          </p:stCondLst>
                                        </p:cTn>
                                        <p:tgtEl>
                                          <p:spTgt spid="1019"/>
                                        </p:tgtEl>
                                        <p:attrNameLst>
                                          <p:attrName>style.visibility</p:attrName>
                                        </p:attrNameLst>
                                      </p:cBhvr>
                                      <p:to>
                                        <p:strVal val="visible"/>
                                      </p:to>
                                    </p:set>
                                    <p:anim calcmode="lin" valueType="num">
                                      <p:cBhvr additive="base">
                                        <p:cTn dur="600"/>
                                        <p:tgtEl>
                                          <p:spTgt spid="1019"/>
                                        </p:tgtEl>
                                        <p:attrNameLst>
                                          <p:attrName>ppt_x</p:attrName>
                                        </p:attrNameLst>
                                      </p:cBhvr>
                                      <p:tavLst>
                                        <p:tav fmla="" tm="0">
                                          <p:val>
                                            <p:strVal val="#ppt_x+1"/>
                                          </p:val>
                                        </p:tav>
                                        <p:tav fmla="" tm="100000">
                                          <p:val>
                                            <p:strVal val="#ppt_x"/>
                                          </p:val>
                                        </p:tav>
                                      </p:tavLst>
                                    </p:anim>
                                  </p:childTnLst>
                                </p:cTn>
                              </p:par>
                            </p:childTnLst>
                          </p:cTn>
                        </p:par>
                        <p:par>
                          <p:cTn fill="hold">
                            <p:stCondLst>
                              <p:cond delay="13800"/>
                            </p:stCondLst>
                            <p:childTnLst>
                              <p:par>
                                <p:cTn fill="hold" nodeType="afterEffect" presetClass="entr" presetID="2" presetSubtype="2">
                                  <p:stCondLst>
                                    <p:cond delay="100"/>
                                  </p:stCondLst>
                                  <p:childTnLst>
                                    <p:set>
                                      <p:cBhvr>
                                        <p:cTn dur="1" fill="hold">
                                          <p:stCondLst>
                                            <p:cond delay="0"/>
                                          </p:stCondLst>
                                        </p:cTn>
                                        <p:tgtEl>
                                          <p:spTgt spid="1020"/>
                                        </p:tgtEl>
                                        <p:attrNameLst>
                                          <p:attrName>style.visibility</p:attrName>
                                        </p:attrNameLst>
                                      </p:cBhvr>
                                      <p:to>
                                        <p:strVal val="visible"/>
                                      </p:to>
                                    </p:set>
                                    <p:anim calcmode="lin" valueType="num">
                                      <p:cBhvr additive="base">
                                        <p:cTn dur="700"/>
                                        <p:tgtEl>
                                          <p:spTgt spid="1020"/>
                                        </p:tgtEl>
                                        <p:attrNameLst>
                                          <p:attrName>ppt_x</p:attrName>
                                        </p:attrNameLst>
                                      </p:cBhvr>
                                      <p:tavLst>
                                        <p:tav fmla="" tm="0">
                                          <p:val>
                                            <p:strVal val="#ppt_x+1"/>
                                          </p:val>
                                        </p:tav>
                                        <p:tav fmla="" tm="100000">
                                          <p:val>
                                            <p:strVal val="#ppt_x"/>
                                          </p:val>
                                        </p:tav>
                                      </p:tavLst>
                                    </p:anim>
                                  </p:childTnLst>
                                </p:cTn>
                              </p:par>
                            </p:childTnLst>
                          </p:cTn>
                        </p:par>
                        <p:par>
                          <p:cTn fill="hold">
                            <p:stCondLst>
                              <p:cond delay="14500"/>
                            </p:stCondLst>
                            <p:childTnLst>
                              <p:par>
                                <p:cTn fill="hold" nodeType="afterEffect" presetClass="entr" presetID="2" presetSubtype="4">
                                  <p:stCondLst>
                                    <p:cond delay="100"/>
                                  </p:stCondLst>
                                  <p:childTnLst>
                                    <p:set>
                                      <p:cBhvr>
                                        <p:cTn dur="1" fill="hold">
                                          <p:stCondLst>
                                            <p:cond delay="0"/>
                                          </p:stCondLst>
                                        </p:cTn>
                                        <p:tgtEl>
                                          <p:spTgt spid="1021"/>
                                        </p:tgtEl>
                                        <p:attrNameLst>
                                          <p:attrName>style.visibility</p:attrName>
                                        </p:attrNameLst>
                                      </p:cBhvr>
                                      <p:to>
                                        <p:strVal val="visible"/>
                                      </p:to>
                                    </p:set>
                                    <p:anim calcmode="lin" valueType="num">
                                      <p:cBhvr additive="base">
                                        <p:cTn dur="700"/>
                                        <p:tgtEl>
                                          <p:spTgt spid="102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8" name="Shape 1028"/>
        <p:cNvGrpSpPr/>
        <p:nvPr/>
      </p:nvGrpSpPr>
      <p:grpSpPr>
        <a:xfrm>
          <a:off x="0" y="0"/>
          <a:ext cx="0" cy="0"/>
          <a:chOff x="0" y="0"/>
          <a:chExt cx="0" cy="0"/>
        </a:xfrm>
      </p:grpSpPr>
      <p:sp>
        <p:nvSpPr>
          <p:cNvPr id="1029" name="Google Shape;1029;p34"/>
          <p:cNvSpPr/>
          <p:nvPr/>
        </p:nvSpPr>
        <p:spPr>
          <a:xfrm>
            <a:off x="3906" y="25176"/>
            <a:ext cx="12855576" cy="7241974"/>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34"/>
          <p:cNvSpPr/>
          <p:nvPr/>
        </p:nvSpPr>
        <p:spPr>
          <a:xfrm>
            <a:off x="2504939" y="966545"/>
            <a:ext cx="7848872"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9600"/>
              <a:buFont typeface="Arial"/>
              <a:buNone/>
            </a:pPr>
            <a:r>
              <a:rPr b="1" lang="en-US" sz="9600" cap="none">
                <a:solidFill>
                  <a:schemeClr val="accent2"/>
                </a:solidFill>
                <a:latin typeface="Twentieth Century"/>
                <a:ea typeface="Twentieth Century"/>
                <a:cs typeface="Twentieth Century"/>
                <a:sym typeface="Twentieth Century"/>
              </a:rPr>
              <a:t>THANK YOU</a:t>
            </a:r>
            <a:endParaRPr b="1" sz="9600" cap="none">
              <a:solidFill>
                <a:schemeClr val="accent2"/>
              </a:solidFill>
              <a:latin typeface="Twentieth Century"/>
              <a:ea typeface="Twentieth Century"/>
              <a:cs typeface="Twentieth Century"/>
              <a:sym typeface="Twentieth Century"/>
            </a:endParaRPr>
          </a:p>
        </p:txBody>
      </p:sp>
      <p:sp>
        <p:nvSpPr>
          <p:cNvPr id="1031" name="Google Shape;1031;p34"/>
          <p:cNvSpPr/>
          <p:nvPr/>
        </p:nvSpPr>
        <p:spPr>
          <a:xfrm>
            <a:off x="2900983" y="2536205"/>
            <a:ext cx="7056784"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2F2F2"/>
              </a:buClr>
              <a:buSzPts val="2400"/>
              <a:buFont typeface="Arial"/>
              <a:buNone/>
            </a:pPr>
            <a:r>
              <a:rPr lang="en-US" sz="2400" cap="none">
                <a:solidFill>
                  <a:srgbClr val="F2F2F2"/>
                </a:solidFill>
                <a:latin typeface="Twentieth Century"/>
                <a:ea typeface="Twentieth Century"/>
                <a:cs typeface="Twentieth Century"/>
                <a:sym typeface="Twentieth Century"/>
              </a:rPr>
              <a:t>BASKETBALL MARKETING PRESENTATION TEMPLATE</a:t>
            </a:r>
            <a:endParaRPr sz="2400" cap="none">
              <a:solidFill>
                <a:srgbClr val="F2F2F2"/>
              </a:solidFill>
              <a:latin typeface="Twentieth Century"/>
              <a:ea typeface="Twentieth Century"/>
              <a:cs typeface="Twentieth Century"/>
              <a:sym typeface="Twentieth Century"/>
            </a:endParaRPr>
          </a:p>
        </p:txBody>
      </p:sp>
      <p:sp>
        <p:nvSpPr>
          <p:cNvPr id="1032" name="Google Shape;1032;p34"/>
          <p:cNvSpPr/>
          <p:nvPr/>
        </p:nvSpPr>
        <p:spPr>
          <a:xfrm>
            <a:off x="3524100" y="6568653"/>
            <a:ext cx="6192688" cy="430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1000"/>
              <a:buFont typeface="Arial"/>
              <a:buNone/>
            </a:pPr>
            <a:r>
              <a:rPr lang="en-US" sz="1000" cap="none">
                <a:solidFill>
                  <a:schemeClr val="accent2"/>
                </a:solidFill>
                <a:latin typeface="Twentieth Century"/>
                <a:ea typeface="Twentieth Century"/>
                <a:cs typeface="Twentieth Century"/>
                <a:sym typeface="Twentieth Century"/>
              </a:rPr>
              <a:t>SPECIAL THANKS TO ALL THE PEOPLE WHO MADE AND RELEASED THESE AWESOME RESOURCES FOR FREE:</a:t>
            </a:r>
            <a:endParaRPr/>
          </a:p>
          <a:p>
            <a:pPr indent="0" lvl="0" marL="0" marR="0" rtl="0" algn="ctr">
              <a:spcBef>
                <a:spcPts val="200"/>
              </a:spcBef>
              <a:spcAft>
                <a:spcPts val="0"/>
              </a:spcAft>
              <a:buClr>
                <a:schemeClr val="accent2"/>
              </a:buClr>
              <a:buSzPts val="1000"/>
              <a:buFont typeface="Arial"/>
              <a:buNone/>
            </a:pPr>
            <a:r>
              <a:rPr lang="en-US" sz="1000" cap="none">
                <a:solidFill>
                  <a:schemeClr val="accent2"/>
                </a:solidFill>
                <a:latin typeface="Twentieth Century"/>
                <a:ea typeface="Twentieth Century"/>
                <a:cs typeface="Twentieth Century"/>
                <a:sym typeface="Twentieth Century"/>
              </a:rPr>
              <a:t>PRESENTATION TEMPLATE BY </a:t>
            </a:r>
            <a:r>
              <a:rPr b="1" lang="en-US" sz="1000" cap="none">
                <a:solidFill>
                  <a:schemeClr val="accent2"/>
                </a:solidFill>
                <a:latin typeface="Twentieth Century"/>
                <a:ea typeface="Twentieth Century"/>
                <a:cs typeface="Twentieth Century"/>
                <a:sym typeface="Twentieth Century"/>
              </a:rPr>
              <a:t>GOOGLESLIDES.ORG</a:t>
            </a:r>
            <a:endParaRPr b="1" sz="1000" cap="none">
              <a:solidFill>
                <a:schemeClr val="accent2"/>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029"/>
                                        </p:tgtEl>
                                        <p:attrNameLst>
                                          <p:attrName>style.visibility</p:attrName>
                                        </p:attrNameLst>
                                      </p:cBhvr>
                                      <p:to>
                                        <p:strVal val="visible"/>
                                      </p:to>
                                    </p:set>
                                    <p:anim calcmode="lin" valueType="num">
                                      <p:cBhvr additive="base">
                                        <p:cTn dur="500"/>
                                        <p:tgtEl>
                                          <p:spTgt spid="1029"/>
                                        </p:tgtEl>
                                        <p:attrNameLst>
                                          <p:attrName>ppt_w</p:attrName>
                                        </p:attrNameLst>
                                      </p:cBhvr>
                                      <p:tavLst>
                                        <p:tav fmla="" tm="0">
                                          <p:val>
                                            <p:strVal val="0"/>
                                          </p:val>
                                        </p:tav>
                                        <p:tav fmla="" tm="100000">
                                          <p:val>
                                            <p:strVal val="#ppt_w"/>
                                          </p:val>
                                        </p:tav>
                                      </p:tavLst>
                                    </p:anim>
                                    <p:anim calcmode="lin" valueType="num">
                                      <p:cBhvr additive="base">
                                        <p:cTn dur="500"/>
                                        <p:tgtEl>
                                          <p:spTgt spid="1029"/>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 presetSubtype="2">
                                  <p:stCondLst>
                                    <p:cond delay="0"/>
                                  </p:stCondLst>
                                  <p:childTnLst>
                                    <p:set>
                                      <p:cBhvr>
                                        <p:cTn dur="1" fill="hold">
                                          <p:stCondLst>
                                            <p:cond delay="0"/>
                                          </p:stCondLst>
                                        </p:cTn>
                                        <p:tgtEl>
                                          <p:spTgt spid="1031"/>
                                        </p:tgtEl>
                                        <p:attrNameLst>
                                          <p:attrName>style.visibility</p:attrName>
                                        </p:attrNameLst>
                                      </p:cBhvr>
                                      <p:to>
                                        <p:strVal val="visible"/>
                                      </p:to>
                                    </p:set>
                                    <p:anim calcmode="lin" valueType="num">
                                      <p:cBhvr additive="base">
                                        <p:cTn dur="1000"/>
                                        <p:tgtEl>
                                          <p:spTgt spid="1031"/>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30"/>
                                        </p:tgtEl>
                                        <p:attrNameLst>
                                          <p:attrName>style.visibility</p:attrName>
                                        </p:attrNameLst>
                                      </p:cBhvr>
                                      <p:to>
                                        <p:strVal val="visible"/>
                                      </p:to>
                                    </p:set>
                                    <p:animEffect filter="fade" transition="in">
                                      <p:cBhvr>
                                        <p:cTn dur="500"/>
                                        <p:tgtEl>
                                          <p:spTgt spid="1030"/>
                                        </p:tgtEl>
                                      </p:cBhvr>
                                    </p:animEffect>
                                  </p:childTnLst>
                                </p:cTn>
                              </p:par>
                            </p:childTnLst>
                          </p:cTn>
                        </p:par>
                        <p:par>
                          <p:cTn fill="hold">
                            <p:stCondLst>
                              <p:cond delay="2000"/>
                            </p:stCondLst>
                            <p:childTnLst>
                              <p:par>
                                <p:cTn fill="hold" nodeType="afterEffect" presetClass="entr" presetID="2" presetSubtype="2">
                                  <p:stCondLst>
                                    <p:cond delay="0"/>
                                  </p:stCondLst>
                                  <p:childTnLst>
                                    <p:set>
                                      <p:cBhvr>
                                        <p:cTn dur="1" fill="hold">
                                          <p:stCondLst>
                                            <p:cond delay="0"/>
                                          </p:stCondLst>
                                        </p:cTn>
                                        <p:tgtEl>
                                          <p:spTgt spid="1032"/>
                                        </p:tgtEl>
                                        <p:attrNameLst>
                                          <p:attrName>style.visibility</p:attrName>
                                        </p:attrNameLst>
                                      </p:cBhvr>
                                      <p:to>
                                        <p:strVal val="visible"/>
                                      </p:to>
                                    </p:set>
                                    <p:anim calcmode="lin" valueType="num">
                                      <p:cBhvr additive="base">
                                        <p:cTn dur="1000"/>
                                        <p:tgtEl>
                                          <p:spTgt spid="103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6" name="Shape 1036"/>
        <p:cNvGrpSpPr/>
        <p:nvPr/>
      </p:nvGrpSpPr>
      <p:grpSpPr>
        <a:xfrm>
          <a:off x="0" y="0"/>
          <a:ext cx="0" cy="0"/>
          <a:chOff x="0" y="0"/>
          <a:chExt cx="0" cy="0"/>
        </a:xfrm>
      </p:grpSpPr>
      <p:sp>
        <p:nvSpPr>
          <p:cNvPr id="1037" name="Google Shape;1037;p35"/>
          <p:cNvSpPr/>
          <p:nvPr/>
        </p:nvSpPr>
        <p:spPr>
          <a:xfrm>
            <a:off x="1309379" y="3921642"/>
            <a:ext cx="10450500" cy="2740200"/>
          </a:xfrm>
          <a:prstGeom prst="rect">
            <a:avLst/>
          </a:prstGeom>
          <a:noFill/>
          <a:ln>
            <a:noFill/>
          </a:ln>
        </p:spPr>
        <p:txBody>
          <a:bodyPr anchorCtr="0" anchor="ctr" bIns="48175" lIns="96400" spcFirstLastPara="1" rIns="96400" wrap="square" tIns="48175">
            <a:noAutofit/>
          </a:bodyPr>
          <a:lstStyle/>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Free Powerpoint Templates:			</a:t>
            </a:r>
            <a:r>
              <a:rPr lang="en-US" sz="900" u="sng">
                <a:solidFill>
                  <a:schemeClr val="hlink"/>
                </a:solidFill>
                <a:latin typeface="Helvetica Neue"/>
                <a:ea typeface="Helvetica Neue"/>
                <a:cs typeface="Helvetica Neue"/>
                <a:sym typeface="Helvetica Neue"/>
                <a:hlinkClick r:id="rId3"/>
              </a:rPr>
              <a:t>https://googleslides.org/free-templates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Abstract Google Slides:			</a:t>
            </a:r>
            <a:r>
              <a:rPr lang="en-US" sz="900" u="sng">
                <a:solidFill>
                  <a:schemeClr val="hlink"/>
                </a:solidFill>
                <a:latin typeface="Helvetica Neue"/>
                <a:ea typeface="Helvetica Neue"/>
                <a:cs typeface="Helvetica Neue"/>
                <a:sym typeface="Helvetica Neue"/>
                <a:hlinkClick r:id="rId4"/>
              </a:rPr>
              <a:t>https://googleslides.org/free-templates/abstract-google-slides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Animal and Wildlife Presentation:			</a:t>
            </a:r>
            <a:r>
              <a:rPr lang="en-US" sz="900" u="sng">
                <a:solidFill>
                  <a:schemeClr val="hlink"/>
                </a:solidFill>
                <a:latin typeface="Helvetica Neue"/>
                <a:ea typeface="Helvetica Neue"/>
                <a:cs typeface="Helvetica Neue"/>
                <a:sym typeface="Helvetica Neue"/>
                <a:hlinkClick r:id="rId5"/>
              </a:rPr>
              <a:t>https://googleslides.org/free-templates/animal-wildlife-presentation-template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Biology Powerpoint Templates:			</a:t>
            </a:r>
            <a:r>
              <a:rPr lang="en-US" sz="900" u="sng">
                <a:solidFill>
                  <a:schemeClr val="hlink"/>
                </a:solidFill>
                <a:latin typeface="Helvetica Neue"/>
                <a:ea typeface="Helvetica Neue"/>
                <a:cs typeface="Helvetica Neue"/>
                <a:sym typeface="Helvetica Neue"/>
                <a:hlinkClick r:id="rId6"/>
              </a:rPr>
              <a:t>https://googleslides.org/free-templates/biology-presentation-slides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Business &amp; Finance Google Slides:		</a:t>
            </a:r>
            <a:r>
              <a:rPr lang="en-US" sz="900" u="sng">
                <a:solidFill>
                  <a:schemeClr val="hlink"/>
                </a:solidFill>
                <a:latin typeface="Helvetica Neue"/>
                <a:ea typeface="Helvetica Neue"/>
                <a:cs typeface="Helvetica Neue"/>
                <a:sym typeface="Helvetica Neue"/>
                <a:hlinkClick r:id="rId7"/>
              </a:rPr>
              <a:t>https://googleslides.org/free-templates/business-finance-templates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Chemistry Powerpoint Slides:			</a:t>
            </a:r>
            <a:r>
              <a:rPr lang="en-US" sz="900" u="sng">
                <a:solidFill>
                  <a:schemeClr val="hlink"/>
                </a:solidFill>
                <a:latin typeface="Helvetica Neue"/>
                <a:ea typeface="Helvetica Neue"/>
                <a:cs typeface="Helvetica Neue"/>
                <a:sym typeface="Helvetica Neue"/>
                <a:hlinkClick r:id="rId8"/>
              </a:rPr>
              <a:t>https://googleslides.org/free-templates/chemistry-google-slides-template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Christmas Google Slides:			</a:t>
            </a:r>
            <a:r>
              <a:rPr lang="en-US" sz="900" u="sng">
                <a:solidFill>
                  <a:schemeClr val="hlink"/>
                </a:solidFill>
                <a:latin typeface="Helvetica Neue"/>
                <a:ea typeface="Helvetica Neue"/>
                <a:cs typeface="Helvetica Neue"/>
                <a:sym typeface="Helvetica Neue"/>
                <a:hlinkClick r:id="rId9"/>
              </a:rPr>
              <a:t>https://googleslides.org/free-templates/christmas-new-year-templates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Education Google Slides:			</a:t>
            </a:r>
            <a:r>
              <a:rPr lang="en-US" sz="900" u="sng">
                <a:solidFill>
                  <a:schemeClr val="hlink"/>
                </a:solidFill>
                <a:latin typeface="Helvetica Neue"/>
                <a:ea typeface="Helvetica Neue"/>
                <a:cs typeface="Helvetica Neue"/>
                <a:sym typeface="Helvetica Neue"/>
                <a:hlinkClick r:id="rId10"/>
              </a:rPr>
              <a:t>https://googleslides.org/free-templates/education-google-slides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Flowers Powerpoint Templates:			</a:t>
            </a:r>
            <a:r>
              <a:rPr lang="en-US" sz="900" u="sng">
                <a:solidFill>
                  <a:schemeClr val="hlink"/>
                </a:solidFill>
                <a:latin typeface="Helvetica Neue"/>
                <a:ea typeface="Helvetica Neue"/>
                <a:cs typeface="Helvetica Neue"/>
                <a:sym typeface="Helvetica Neue"/>
                <a:hlinkClick r:id="rId11"/>
              </a:rPr>
              <a:t>https://googleslides.org/free-templates/flowers-powerpoint-templates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Food and Drinks Slides:			</a:t>
            </a:r>
            <a:r>
              <a:rPr lang="en-US" sz="900" u="sng">
                <a:solidFill>
                  <a:schemeClr val="hlink"/>
                </a:solidFill>
                <a:latin typeface="Helvetica Neue"/>
                <a:ea typeface="Helvetica Neue"/>
                <a:cs typeface="Helvetica Neue"/>
                <a:sym typeface="Helvetica Neue"/>
                <a:hlinkClick r:id="rId12"/>
              </a:rPr>
              <a:t>https://googleslides.org/free-templates/food-drinks-powerpoint-templates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Games Powerpoint Templates:			</a:t>
            </a:r>
            <a:r>
              <a:rPr lang="en-US" sz="900" u="sng">
                <a:solidFill>
                  <a:schemeClr val="hlink"/>
                </a:solidFill>
                <a:latin typeface="Helvetica Neue"/>
                <a:ea typeface="Helvetica Neue"/>
                <a:cs typeface="Helvetica Neue"/>
                <a:sym typeface="Helvetica Neue"/>
                <a:hlinkClick r:id="rId13"/>
              </a:rPr>
              <a:t>https://googleslides.org/free-templates/games-powerpoint-templates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Medical Google Slides:			</a:t>
            </a:r>
            <a:r>
              <a:rPr lang="en-US" sz="900" u="sng">
                <a:solidFill>
                  <a:schemeClr val="hlink"/>
                </a:solidFill>
                <a:latin typeface="Helvetica Neue"/>
                <a:ea typeface="Helvetica Neue"/>
                <a:cs typeface="Helvetica Neue"/>
                <a:sym typeface="Helvetica Neue"/>
                <a:hlinkClick r:id="rId14"/>
              </a:rPr>
              <a:t>https://googleslides.org/free-templates/medical-powerpoint-templates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Nature Powerpoint Templates:			</a:t>
            </a:r>
            <a:r>
              <a:rPr lang="en-US" sz="900" u="sng">
                <a:solidFill>
                  <a:schemeClr val="hlink"/>
                </a:solidFill>
                <a:latin typeface="Helvetica Neue"/>
                <a:ea typeface="Helvetica Neue"/>
                <a:cs typeface="Helvetica Neue"/>
                <a:sym typeface="Helvetica Neue"/>
                <a:hlinkClick r:id="rId15"/>
              </a:rPr>
              <a:t>https://googleslides.org/free-templates/nature-google-slide-templates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Religious Google Slides:			</a:t>
            </a:r>
            <a:r>
              <a:rPr lang="en-US" sz="900" u="sng">
                <a:solidFill>
                  <a:schemeClr val="hlink"/>
                </a:solidFill>
                <a:latin typeface="Helvetica Neue"/>
                <a:ea typeface="Helvetica Neue"/>
                <a:cs typeface="Helvetica Neue"/>
                <a:sym typeface="Helvetica Neue"/>
                <a:hlinkClick r:id="rId16"/>
              </a:rPr>
              <a:t>https://googleslides.org/free-templates/religion-powerpoint-templates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Sports Powerpoint Slides:			</a:t>
            </a:r>
            <a:r>
              <a:rPr lang="en-US" sz="900" u="sng">
                <a:solidFill>
                  <a:schemeClr val="hlink"/>
                </a:solidFill>
                <a:latin typeface="Helvetica Neue"/>
                <a:ea typeface="Helvetica Neue"/>
                <a:cs typeface="Helvetica Neue"/>
                <a:sym typeface="Helvetica Neue"/>
                <a:hlinkClick r:id="rId17"/>
              </a:rPr>
              <a:t>https://googleslides.org/free-templates/sports-presentation-slides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Technology Google Slides:			</a:t>
            </a:r>
            <a:r>
              <a:rPr lang="en-US" sz="900" u="sng">
                <a:solidFill>
                  <a:schemeClr val="hlink"/>
                </a:solidFill>
                <a:latin typeface="Helvetica Neue"/>
                <a:ea typeface="Helvetica Neue"/>
                <a:cs typeface="Helvetica Neue"/>
                <a:sym typeface="Helvetica Neue"/>
                <a:hlinkClick r:id="rId18"/>
              </a:rPr>
              <a:t>https://googleslides.org/free-templates/technology-powerpoint-templates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en-US" sz="900">
                <a:solidFill>
                  <a:srgbClr val="494429"/>
                </a:solidFill>
                <a:latin typeface="Helvetica Neue"/>
                <a:ea typeface="Helvetica Neue"/>
                <a:cs typeface="Helvetica Neue"/>
                <a:sym typeface="Helvetica Neue"/>
              </a:rPr>
              <a:t>Transportation Powerpoint Templates:		</a:t>
            </a:r>
            <a:r>
              <a:rPr lang="en-US" sz="900" u="sng">
                <a:solidFill>
                  <a:schemeClr val="hlink"/>
                </a:solidFill>
                <a:latin typeface="Helvetica Neue"/>
                <a:ea typeface="Helvetica Neue"/>
                <a:cs typeface="Helvetica Neue"/>
                <a:sym typeface="Helvetica Neue"/>
                <a:hlinkClick r:id="rId19"/>
              </a:rPr>
              <a:t>https://googleslides.org/free-templates/transportation-google-slides</a:t>
            </a:r>
            <a:endParaRPr sz="900">
              <a:solidFill>
                <a:srgbClr val="494429"/>
              </a:solidFill>
              <a:latin typeface="Helvetica Neue"/>
              <a:ea typeface="Helvetica Neue"/>
              <a:cs typeface="Helvetica Neue"/>
              <a:sym typeface="Helvetica Neue"/>
            </a:endParaRPr>
          </a:p>
        </p:txBody>
      </p:sp>
      <p:sp>
        <p:nvSpPr>
          <p:cNvPr id="1038" name="Google Shape;1038;p35"/>
          <p:cNvSpPr/>
          <p:nvPr/>
        </p:nvSpPr>
        <p:spPr>
          <a:xfrm>
            <a:off x="1674" y="1931538"/>
            <a:ext cx="12855300" cy="1918200"/>
          </a:xfrm>
          <a:prstGeom prst="rect">
            <a:avLst/>
          </a:prstGeom>
          <a:solidFill>
            <a:srgbClr val="002641"/>
          </a:solidFill>
          <a:ln>
            <a:noFill/>
          </a:ln>
        </p:spPr>
        <p:txBody>
          <a:bodyPr anchorCtr="0" anchor="ctr" bIns="48175" lIns="96400" spcFirstLastPara="1" rIns="96400" wrap="square" tIns="48175">
            <a:noAutofit/>
          </a:bodyPr>
          <a:lstStyle/>
          <a:p>
            <a:pPr indent="0" lvl="0" marL="0" marR="0" rtl="0" algn="l">
              <a:spcBef>
                <a:spcPts val="0"/>
              </a:spcBef>
              <a:spcAft>
                <a:spcPts val="0"/>
              </a:spcAft>
              <a:buNone/>
            </a:pPr>
            <a:r>
              <a:t/>
            </a:r>
            <a:endParaRPr sz="1800">
              <a:solidFill>
                <a:srgbClr val="47984B"/>
              </a:solidFill>
              <a:highlight>
                <a:srgbClr val="47984B"/>
              </a:highlight>
              <a:latin typeface="Arial"/>
              <a:ea typeface="Arial"/>
              <a:cs typeface="Arial"/>
              <a:sym typeface="Arial"/>
            </a:endParaRPr>
          </a:p>
        </p:txBody>
      </p:sp>
      <p:sp>
        <p:nvSpPr>
          <p:cNvPr id="1039" name="Google Shape;1039;p35"/>
          <p:cNvSpPr/>
          <p:nvPr/>
        </p:nvSpPr>
        <p:spPr>
          <a:xfrm>
            <a:off x="995244" y="2207579"/>
            <a:ext cx="5589900" cy="1260900"/>
          </a:xfrm>
          <a:prstGeom prst="rect">
            <a:avLst/>
          </a:prstGeom>
          <a:noFill/>
          <a:ln>
            <a:noFill/>
          </a:ln>
        </p:spPr>
        <p:txBody>
          <a:bodyPr anchorCtr="0" anchor="t" bIns="48175" lIns="96400" spcFirstLastPara="1" rIns="96400" wrap="square" tIns="48175">
            <a:noAutofit/>
          </a:bodyPr>
          <a:lstStyle/>
          <a:p>
            <a:pPr indent="0" lvl="0" marL="0" marR="0" rtl="0" algn="l">
              <a:spcBef>
                <a:spcPts val="0"/>
              </a:spcBef>
              <a:spcAft>
                <a:spcPts val="0"/>
              </a:spcAft>
              <a:buNone/>
            </a:pPr>
            <a:r>
              <a:rPr b="1" lang="en-US" sz="2100">
                <a:solidFill>
                  <a:srgbClr val="FFFFFF"/>
                </a:solidFill>
                <a:latin typeface="Helvetica Neue"/>
                <a:ea typeface="Helvetica Neue"/>
                <a:cs typeface="Helvetica Neue"/>
                <a:sym typeface="Helvetica Neue"/>
              </a:rPr>
              <a:t>Google Slides</a:t>
            </a:r>
            <a:br>
              <a:rPr b="1" lang="en-US" sz="2100">
                <a:solidFill>
                  <a:srgbClr val="FFFFFF"/>
                </a:solidFill>
                <a:latin typeface="Helvetica Neue"/>
                <a:ea typeface="Helvetica Neue"/>
                <a:cs typeface="Helvetica Neue"/>
                <a:sym typeface="Helvetica Neue"/>
              </a:rPr>
            </a:br>
            <a:endParaRPr b="1" sz="1300">
              <a:solidFill>
                <a:srgbClr val="FFFFFF"/>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rgbClr val="5B8CC1"/>
              </a:buClr>
              <a:buSzPts val="1300"/>
              <a:buFont typeface="Noto Sans Symbols"/>
              <a:buChar char="■"/>
            </a:pPr>
            <a:r>
              <a:rPr lang="en-US" sz="1300">
                <a:solidFill>
                  <a:srgbClr val="FFFFFF"/>
                </a:solidFill>
                <a:latin typeface="Helvetica Neue"/>
                <a:ea typeface="Helvetica Neue"/>
                <a:cs typeface="Helvetica Neue"/>
                <a:sym typeface="Helvetica Neue"/>
              </a:rPr>
              <a:t> Select slide and edit your presentation</a:t>
            </a:r>
            <a:endParaRPr sz="1300">
              <a:solidFill>
                <a:srgbClr val="FFFFFF"/>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rgbClr val="5B8CC1"/>
              </a:buClr>
              <a:buSzPts val="1300"/>
              <a:buFont typeface="Noto Sans Symbols"/>
              <a:buChar char="■"/>
            </a:pPr>
            <a:r>
              <a:rPr lang="en-US" sz="1300">
                <a:solidFill>
                  <a:srgbClr val="FFFFFF"/>
                </a:solidFill>
                <a:latin typeface="Helvetica Neue"/>
                <a:ea typeface="Helvetica Neue"/>
                <a:cs typeface="Helvetica Neue"/>
                <a:sym typeface="Helvetica Neue"/>
              </a:rPr>
              <a:t> You can download and share your presentation!</a:t>
            </a:r>
            <a:endParaRPr sz="1300">
              <a:solidFill>
                <a:srgbClr val="FFFFFF"/>
              </a:solidFill>
              <a:latin typeface="Helvetica Neue"/>
              <a:ea typeface="Helvetica Neue"/>
              <a:cs typeface="Helvetica Neue"/>
              <a:sym typeface="Helvetica Neue"/>
            </a:endParaRPr>
          </a:p>
        </p:txBody>
      </p:sp>
      <p:sp>
        <p:nvSpPr>
          <p:cNvPr id="1040" name="Google Shape;1040;p35"/>
          <p:cNvSpPr/>
          <p:nvPr/>
        </p:nvSpPr>
        <p:spPr>
          <a:xfrm>
            <a:off x="7087768" y="2233837"/>
            <a:ext cx="5589900" cy="1260900"/>
          </a:xfrm>
          <a:prstGeom prst="rect">
            <a:avLst/>
          </a:prstGeom>
          <a:noFill/>
          <a:ln>
            <a:noFill/>
          </a:ln>
        </p:spPr>
        <p:txBody>
          <a:bodyPr anchorCtr="0" anchor="t" bIns="48175" lIns="96400" spcFirstLastPara="1" rIns="96400" wrap="square" tIns="48175">
            <a:noAutofit/>
          </a:bodyPr>
          <a:lstStyle/>
          <a:p>
            <a:pPr indent="0" lvl="0" marL="0" marR="0" rtl="0" algn="l">
              <a:spcBef>
                <a:spcPts val="0"/>
              </a:spcBef>
              <a:spcAft>
                <a:spcPts val="0"/>
              </a:spcAft>
              <a:buNone/>
            </a:pPr>
            <a:r>
              <a:rPr b="1" lang="en-US" sz="2100">
                <a:solidFill>
                  <a:srgbClr val="FFFFFF"/>
                </a:solidFill>
                <a:latin typeface="Helvetica Neue"/>
                <a:ea typeface="Helvetica Neue"/>
                <a:cs typeface="Helvetica Neue"/>
                <a:sym typeface="Helvetica Neue"/>
              </a:rPr>
              <a:t>Powerpoint Templates</a:t>
            </a:r>
            <a:br>
              <a:rPr b="1" lang="en-US" sz="2100">
                <a:solidFill>
                  <a:srgbClr val="FFFFFF"/>
                </a:solidFill>
                <a:latin typeface="Helvetica Neue"/>
                <a:ea typeface="Helvetica Neue"/>
                <a:cs typeface="Helvetica Neue"/>
                <a:sym typeface="Helvetica Neue"/>
              </a:rPr>
            </a:br>
            <a:endParaRPr b="1" sz="1200">
              <a:solidFill>
                <a:srgbClr val="FFFFFF"/>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rgbClr val="5B8CC1"/>
              </a:buClr>
              <a:buSzPts val="1300"/>
              <a:buFont typeface="Noto Sans Symbols"/>
              <a:buChar char="■"/>
            </a:pPr>
            <a:r>
              <a:rPr lang="en-US" sz="1300">
                <a:solidFill>
                  <a:srgbClr val="FFFFFF"/>
                </a:solidFill>
                <a:latin typeface="Helvetica Neue"/>
                <a:ea typeface="Helvetica Neue"/>
                <a:cs typeface="Helvetica Neue"/>
                <a:sym typeface="Helvetica Neue"/>
              </a:rPr>
              <a:t> Free Powerpoint Presentation Template (.pptx)</a:t>
            </a:r>
            <a:endParaRPr sz="1300">
              <a:solidFill>
                <a:srgbClr val="FFFFFF"/>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rgbClr val="5B8CC1"/>
              </a:buClr>
              <a:buSzPts val="1300"/>
              <a:buFont typeface="Noto Sans Symbols"/>
              <a:buChar char="■"/>
            </a:pPr>
            <a:r>
              <a:rPr lang="en-US" sz="1300">
                <a:solidFill>
                  <a:srgbClr val="FFFFFF"/>
                </a:solidFill>
                <a:latin typeface="Helvetica Neue"/>
                <a:ea typeface="Helvetica Neue"/>
                <a:cs typeface="Helvetica Neue"/>
                <a:sym typeface="Helvetica Neue"/>
              </a:rPr>
              <a:t> You can upload Google Slides..</a:t>
            </a:r>
            <a:endParaRPr sz="1300">
              <a:solidFill>
                <a:srgbClr val="FFFFFF"/>
              </a:solidFill>
              <a:latin typeface="Helvetica Neue"/>
              <a:ea typeface="Helvetica Neue"/>
              <a:cs typeface="Helvetica Neue"/>
              <a:sym typeface="Helvetica Neue"/>
            </a:endParaRPr>
          </a:p>
        </p:txBody>
      </p:sp>
      <p:sp>
        <p:nvSpPr>
          <p:cNvPr id="1041" name="Google Shape;1041;p35"/>
          <p:cNvSpPr txBox="1"/>
          <p:nvPr/>
        </p:nvSpPr>
        <p:spPr>
          <a:xfrm>
            <a:off x="2827340" y="558992"/>
            <a:ext cx="6773400" cy="1071000"/>
          </a:xfrm>
          <a:prstGeom prst="rect">
            <a:avLst/>
          </a:prstGeom>
          <a:noFill/>
          <a:ln>
            <a:noFill/>
          </a:ln>
        </p:spPr>
        <p:txBody>
          <a:bodyPr anchorCtr="0" anchor="t" bIns="48175" lIns="96400" spcFirstLastPara="1" rIns="96400" wrap="square" tIns="48175">
            <a:noAutofit/>
          </a:bodyPr>
          <a:lstStyle/>
          <a:p>
            <a:pPr indent="0" lvl="0" marL="0" marR="0" rtl="0" algn="l">
              <a:spcBef>
                <a:spcPts val="0"/>
              </a:spcBef>
              <a:spcAft>
                <a:spcPts val="0"/>
              </a:spcAft>
              <a:buNone/>
            </a:pPr>
            <a:r>
              <a:rPr b="1" lang="en-US" sz="6300">
                <a:solidFill>
                  <a:schemeClr val="dk1"/>
                </a:solidFill>
                <a:latin typeface="Helvetica Neue"/>
                <a:ea typeface="Helvetica Neue"/>
                <a:cs typeface="Helvetica Neue"/>
                <a:sym typeface="Helvetica Neue"/>
              </a:rPr>
              <a:t>GoogleSlides</a:t>
            </a:r>
            <a:r>
              <a:rPr lang="en-US" sz="6300">
                <a:solidFill>
                  <a:schemeClr val="dk1"/>
                </a:solidFill>
                <a:latin typeface="Helvetica Neue"/>
                <a:ea typeface="Helvetica Neue"/>
                <a:cs typeface="Helvetica Neue"/>
                <a:sym typeface="Helvetica Neue"/>
              </a:rPr>
              <a:t>.org</a:t>
            </a:r>
            <a:endParaRPr sz="6300">
              <a:solidFill>
                <a:schemeClr val="dk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41"/>
                                        </p:tgtEl>
                                        <p:attrNameLst>
                                          <p:attrName>style.visibility</p:attrName>
                                        </p:attrNameLst>
                                      </p:cBhvr>
                                      <p:to>
                                        <p:strVal val="visible"/>
                                      </p:to>
                                    </p:set>
                                    <p:anim calcmode="lin" valueType="num">
                                      <p:cBhvr additive="base">
                                        <p:cTn dur="500"/>
                                        <p:tgtEl>
                                          <p:spTgt spid="104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1"/>
          <p:cNvSpPr/>
          <p:nvPr/>
        </p:nvSpPr>
        <p:spPr>
          <a:xfrm>
            <a:off x="0" y="0"/>
            <a:ext cx="12858750"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3" name="Google Shape;73;p11"/>
          <p:cNvSpPr/>
          <p:nvPr/>
        </p:nvSpPr>
        <p:spPr>
          <a:xfrm>
            <a:off x="5632442" y="3438157"/>
            <a:ext cx="5164052" cy="11387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2400"/>
              <a:buFont typeface="Arial"/>
              <a:buNone/>
            </a:pPr>
            <a:r>
              <a:rPr b="0" i="0" lang="en-US" sz="2400" u="none" cap="none" strike="noStrike">
                <a:solidFill>
                  <a:schemeClr val="accent2"/>
                </a:solidFill>
                <a:latin typeface="Twentieth Century"/>
                <a:ea typeface="Twentieth Century"/>
                <a:cs typeface="Twentieth Century"/>
                <a:sym typeface="Twentieth Century"/>
              </a:rPr>
              <a:t>Click On Add Related Title Words</a:t>
            </a:r>
            <a:endParaRPr/>
          </a:p>
          <a:p>
            <a:pPr indent="0" lvl="0" marL="0" marR="0" rtl="0" algn="ctr">
              <a:spcBef>
                <a:spcPts val="0"/>
              </a:spcBef>
              <a:spcAft>
                <a:spcPts val="0"/>
              </a:spcAft>
              <a:buClr>
                <a:schemeClr val="accent2"/>
              </a:buClr>
              <a:buSzPts val="4400"/>
              <a:buFont typeface="Arial"/>
              <a:buNone/>
            </a:pPr>
            <a:r>
              <a:rPr b="1" i="0" lang="en-US" sz="4400" u="none" cap="none" strike="noStrike">
                <a:solidFill>
                  <a:schemeClr val="accent2"/>
                </a:solidFill>
                <a:latin typeface="Twentieth Century"/>
                <a:ea typeface="Twentieth Century"/>
                <a:cs typeface="Twentieth Century"/>
                <a:sym typeface="Twentieth Century"/>
              </a:rPr>
              <a:t>Sport</a:t>
            </a:r>
            <a:endParaRPr b="1" i="0" sz="4400" u="none" cap="none" strike="noStrike">
              <a:solidFill>
                <a:schemeClr val="accent2"/>
              </a:solidFill>
              <a:latin typeface="Twentieth Century"/>
              <a:ea typeface="Twentieth Century"/>
              <a:cs typeface="Twentieth Century"/>
              <a:sym typeface="Twentieth Century"/>
            </a:endParaRPr>
          </a:p>
        </p:txBody>
      </p:sp>
      <p:sp>
        <p:nvSpPr>
          <p:cNvPr id="74" name="Google Shape;74;p11"/>
          <p:cNvSpPr txBox="1"/>
          <p:nvPr/>
        </p:nvSpPr>
        <p:spPr>
          <a:xfrm>
            <a:off x="2800200" y="3002945"/>
            <a:ext cx="1844084"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9600" u="none" cap="none" strike="noStrike">
                <a:solidFill>
                  <a:schemeClr val="lt1"/>
                </a:solidFill>
                <a:latin typeface="Twentieth Century"/>
                <a:ea typeface="Twentieth Century"/>
                <a:cs typeface="Twentieth Century"/>
                <a:sym typeface="Twentieth Century"/>
              </a:rPr>
              <a:t>01</a:t>
            </a:r>
            <a:endParaRPr b="1" i="0" sz="9600" u="none" cap="none" strike="noStrike">
              <a:solidFill>
                <a:schemeClr val="lt1"/>
              </a:solidFill>
              <a:latin typeface="Twentieth Century"/>
              <a:ea typeface="Twentieth Century"/>
              <a:cs typeface="Twentieth Century"/>
              <a:sym typeface="Twentieth Century"/>
            </a:endParaRPr>
          </a:p>
        </p:txBody>
      </p:sp>
      <p:sp>
        <p:nvSpPr>
          <p:cNvPr id="75" name="Google Shape;75;p11"/>
          <p:cNvSpPr/>
          <p:nvPr/>
        </p:nvSpPr>
        <p:spPr>
          <a:xfrm>
            <a:off x="3543569" y="4264829"/>
            <a:ext cx="1019971" cy="2699293"/>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6" name="Google Shape;76;p11"/>
          <p:cNvSpPr/>
          <p:nvPr/>
        </p:nvSpPr>
        <p:spPr>
          <a:xfrm>
            <a:off x="1368665" y="1628739"/>
            <a:ext cx="1756841" cy="4649375"/>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6"/>
                                        </p:tgtEl>
                                        <p:attrNameLst>
                                          <p:attrName>style.visibility</p:attrName>
                                        </p:attrNameLst>
                                      </p:cBhvr>
                                      <p:to>
                                        <p:strVal val="visible"/>
                                      </p:to>
                                    </p:set>
                                    <p:anim calcmode="lin" valueType="num">
                                      <p:cBhvr additive="base">
                                        <p:cTn dur="500"/>
                                        <p:tgtEl>
                                          <p:spTgt spid="7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75"/>
                                        </p:tgtEl>
                                        <p:attrNameLst>
                                          <p:attrName>style.visibility</p:attrName>
                                        </p:attrNameLst>
                                      </p:cBhvr>
                                      <p:to>
                                        <p:strVal val="visible"/>
                                      </p:to>
                                    </p:set>
                                    <p:anim calcmode="lin" valueType="num">
                                      <p:cBhvr additive="base">
                                        <p:cTn dur="500"/>
                                        <p:tgtEl>
                                          <p:spTgt spid="7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500"/>
                                        <p:tgtEl>
                                          <p:spTgt spid="74"/>
                                        </p:tgtEl>
                                        <p:attrNameLst>
                                          <p:attrName>ppt_w</p:attrName>
                                        </p:attrNameLst>
                                      </p:cBhvr>
                                      <p:tavLst>
                                        <p:tav fmla="" tm="0">
                                          <p:val>
                                            <p:strVal val="0"/>
                                          </p:val>
                                        </p:tav>
                                        <p:tav fmla="" tm="100000">
                                          <p:val>
                                            <p:strVal val="#ppt_w"/>
                                          </p:val>
                                        </p:tav>
                                      </p:tavLst>
                                    </p:anim>
                                    <p:anim calcmode="lin" valueType="num">
                                      <p:cBhvr additive="base">
                                        <p:cTn dur="500"/>
                                        <p:tgtEl>
                                          <p:spTgt spid="74"/>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1000"/>
                                        <p:tgtEl>
                                          <p:spTgt spid="73"/>
                                        </p:tgtEl>
                                        <p:attrNameLst>
                                          <p:attrName>ppt_w</p:attrName>
                                        </p:attrNameLst>
                                      </p:cBhvr>
                                      <p:tavLst>
                                        <p:tav fmla="" tm="0">
                                          <p:val>
                                            <p:strVal val="0"/>
                                          </p:val>
                                        </p:tav>
                                        <p:tav fmla="" tm="100000">
                                          <p:val>
                                            <p:strVal val="#ppt_w"/>
                                          </p:val>
                                        </p:tav>
                                      </p:tavLst>
                                    </p:anim>
                                    <p:anim calcmode="lin" valueType="num">
                                      <p:cBhvr additive="base">
                                        <p:cTn dur="1000"/>
                                        <p:tgtEl>
                                          <p:spTgt spid="73"/>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2"/>
          <p:cNvSpPr txBox="1"/>
          <p:nvPr/>
        </p:nvSpPr>
        <p:spPr>
          <a:xfrm>
            <a:off x="12451856" y="6579169"/>
            <a:ext cx="548358" cy="2871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266" u="none" cap="none" strike="noStrike">
                <a:solidFill>
                  <a:schemeClr val="lt1"/>
                </a:solidFill>
                <a:latin typeface="Twentieth Century"/>
                <a:ea typeface="Twentieth Century"/>
                <a:cs typeface="Twentieth Century"/>
                <a:sym typeface="Twentieth Century"/>
              </a:rPr>
              <a:t>‹#›</a:t>
            </a:fld>
            <a:endParaRPr sz="1266">
              <a:solidFill>
                <a:schemeClr val="lt1"/>
              </a:solidFill>
              <a:latin typeface="Twentieth Century"/>
              <a:ea typeface="Twentieth Century"/>
              <a:cs typeface="Twentieth Century"/>
              <a:sym typeface="Twentieth Century"/>
            </a:endParaRPr>
          </a:p>
        </p:txBody>
      </p:sp>
      <p:sp>
        <p:nvSpPr>
          <p:cNvPr id="83" name="Google Shape;83;p12"/>
          <p:cNvSpPr/>
          <p:nvPr/>
        </p:nvSpPr>
        <p:spPr>
          <a:xfrm>
            <a:off x="1148393" y="935991"/>
            <a:ext cx="10638500" cy="4576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 name="Google Shape;84;p12"/>
          <p:cNvSpPr txBox="1"/>
          <p:nvPr/>
        </p:nvSpPr>
        <p:spPr>
          <a:xfrm>
            <a:off x="1423918" y="5607051"/>
            <a:ext cx="2173622" cy="730129"/>
          </a:xfrm>
          <a:prstGeom prst="rect">
            <a:avLst/>
          </a:prstGeom>
          <a:noFill/>
          <a:ln>
            <a:noFill/>
          </a:ln>
        </p:spPr>
        <p:txBody>
          <a:bodyPr anchorCtr="0" anchor="t" bIns="48200" lIns="96425" spcFirstLastPara="1" rIns="96425" wrap="square" tIns="48200">
            <a:noAutofit/>
          </a:bodyPr>
          <a:lstStyle/>
          <a:p>
            <a:pPr indent="0" lvl="0" marL="0" marR="0" rtl="0" algn="l">
              <a:lnSpc>
                <a:spcPct val="150000"/>
              </a:lnSpc>
              <a:spcBef>
                <a:spcPts val="0"/>
              </a:spcBef>
              <a:spcAft>
                <a:spcPts val="0"/>
              </a:spcAft>
              <a:buClr>
                <a:srgbClr val="18212D"/>
              </a:buClr>
              <a:buSzPts val="1836"/>
              <a:buFont typeface="Arial"/>
              <a:buNone/>
            </a:pPr>
            <a:r>
              <a:rPr b="0" lang="en-US" sz="1266" u="none" cap="none">
                <a:solidFill>
                  <a:srgbClr val="BFBFBF"/>
                </a:solidFill>
                <a:latin typeface="Twentieth Century"/>
                <a:ea typeface="Twentieth Century"/>
                <a:cs typeface="Twentieth Century"/>
                <a:sym typeface="Twentieth Century"/>
              </a:rPr>
              <a:t>www.aurorapowerpoint.com mail@aurorapowerpoint.com @aurorapowerpoint</a:t>
            </a:r>
            <a:endParaRPr/>
          </a:p>
        </p:txBody>
      </p:sp>
      <p:sp>
        <p:nvSpPr>
          <p:cNvPr id="85" name="Google Shape;85;p12"/>
          <p:cNvSpPr txBox="1"/>
          <p:nvPr/>
        </p:nvSpPr>
        <p:spPr>
          <a:xfrm>
            <a:off x="3995531" y="5607051"/>
            <a:ext cx="7806673" cy="730129"/>
          </a:xfrm>
          <a:prstGeom prst="rect">
            <a:avLst/>
          </a:prstGeom>
          <a:noFill/>
          <a:ln>
            <a:noFill/>
          </a:ln>
        </p:spPr>
        <p:txBody>
          <a:bodyPr anchorCtr="0" anchor="t" bIns="48200" lIns="96425" spcFirstLastPara="1" rIns="96425" wrap="square" tIns="48200">
            <a:noAutofit/>
          </a:bodyPr>
          <a:lstStyle/>
          <a:p>
            <a:pPr indent="0" lvl="0" marL="0" marR="0" rtl="0" algn="just">
              <a:lnSpc>
                <a:spcPct val="150000"/>
              </a:lnSpc>
              <a:spcBef>
                <a:spcPts val="0"/>
              </a:spcBef>
              <a:spcAft>
                <a:spcPts val="0"/>
              </a:spcAft>
              <a:buClr>
                <a:srgbClr val="18212D"/>
              </a:buClr>
              <a:buSzPts val="1836"/>
              <a:buFont typeface="Arial"/>
              <a:buNone/>
            </a:pPr>
            <a:r>
              <a:rPr b="0" lang="en-US" sz="1266" u="none" cap="none">
                <a:solidFill>
                  <a:srgbClr val="A5A5A5"/>
                </a:solidFill>
                <a:latin typeface="Twentieth Century"/>
                <a:ea typeface="Twentieth Century"/>
                <a:cs typeface="Twentieth Century"/>
                <a:sym typeface="Twentieth Century"/>
              </a:rPr>
              <a:t>Lorem Ipsum available, but the majority have suffered alteration in some form, by injected humor, or randomized words which don't look even slightly believable. If you are going to use a passage of Lorem Ipsum, you need to be sure there isn't anything embarrassing hidden in the middle of text.</a:t>
            </a:r>
            <a:endParaRPr/>
          </a:p>
        </p:txBody>
      </p:sp>
      <p:grpSp>
        <p:nvGrpSpPr>
          <p:cNvPr id="86" name="Google Shape;86;p12"/>
          <p:cNvGrpSpPr/>
          <p:nvPr/>
        </p:nvGrpSpPr>
        <p:grpSpPr>
          <a:xfrm>
            <a:off x="1158150" y="5979967"/>
            <a:ext cx="265767" cy="265767"/>
            <a:chOff x="1097824" y="5684720"/>
            <a:chExt cx="252000" cy="252000"/>
          </a:xfrm>
        </p:grpSpPr>
        <p:sp>
          <p:nvSpPr>
            <p:cNvPr id="87" name="Google Shape;87;p12"/>
            <p:cNvSpPr/>
            <p:nvPr/>
          </p:nvSpPr>
          <p:spPr>
            <a:xfrm rot="10800000">
              <a:off x="1097824" y="5684720"/>
              <a:ext cx="252000" cy="25200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 name="Google Shape;88;p12"/>
            <p:cNvSpPr/>
            <p:nvPr/>
          </p:nvSpPr>
          <p:spPr>
            <a:xfrm>
              <a:off x="1141760" y="5762046"/>
              <a:ext cx="161132" cy="113400"/>
            </a:xfrm>
            <a:custGeom>
              <a:rect b="b" l="l" r="r" t="t"/>
              <a:pathLst>
                <a:path extrusionOk="0" h="373" w="530">
                  <a:moveTo>
                    <a:pt x="0" y="373"/>
                  </a:moveTo>
                  <a:lnTo>
                    <a:pt x="530" y="373"/>
                  </a:lnTo>
                  <a:lnTo>
                    <a:pt x="530" y="0"/>
                  </a:lnTo>
                  <a:lnTo>
                    <a:pt x="0" y="0"/>
                  </a:lnTo>
                  <a:lnTo>
                    <a:pt x="0" y="373"/>
                  </a:lnTo>
                  <a:close/>
                  <a:moveTo>
                    <a:pt x="510" y="36"/>
                  </a:moveTo>
                  <a:lnTo>
                    <a:pt x="343" y="183"/>
                  </a:lnTo>
                  <a:lnTo>
                    <a:pt x="510" y="337"/>
                  </a:lnTo>
                  <a:lnTo>
                    <a:pt x="510" y="354"/>
                  </a:lnTo>
                  <a:lnTo>
                    <a:pt x="321" y="200"/>
                  </a:lnTo>
                  <a:lnTo>
                    <a:pt x="264" y="248"/>
                  </a:lnTo>
                  <a:lnTo>
                    <a:pt x="206" y="200"/>
                  </a:lnTo>
                  <a:lnTo>
                    <a:pt x="17" y="354"/>
                  </a:lnTo>
                  <a:lnTo>
                    <a:pt x="17" y="337"/>
                  </a:lnTo>
                  <a:lnTo>
                    <a:pt x="187" y="183"/>
                  </a:lnTo>
                  <a:lnTo>
                    <a:pt x="17" y="36"/>
                  </a:lnTo>
                  <a:lnTo>
                    <a:pt x="17" y="19"/>
                  </a:lnTo>
                  <a:lnTo>
                    <a:pt x="264" y="195"/>
                  </a:lnTo>
                  <a:lnTo>
                    <a:pt x="510" y="19"/>
                  </a:lnTo>
                  <a:lnTo>
                    <a:pt x="510" y="36"/>
                  </a:lnTo>
                  <a:close/>
                </a:path>
              </a:pathLst>
            </a:custGeom>
            <a:solidFill>
              <a:schemeClr val="lt1"/>
            </a:solidFill>
            <a:ln>
              <a:noFill/>
            </a:ln>
          </p:spPr>
          <p:txBody>
            <a:bodyPr anchorCtr="0" anchor="t" bIns="48200" lIns="96425" spcFirstLastPara="1" rIns="96425" wrap="square" tIns="4820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grpSp>
      <p:grpSp>
        <p:nvGrpSpPr>
          <p:cNvPr id="89" name="Google Shape;89;p12"/>
          <p:cNvGrpSpPr/>
          <p:nvPr/>
        </p:nvGrpSpPr>
        <p:grpSpPr>
          <a:xfrm>
            <a:off x="1099363" y="5652971"/>
            <a:ext cx="383341" cy="319446"/>
            <a:chOff x="1042082" y="5374663"/>
            <a:chExt cx="363484" cy="302899"/>
          </a:xfrm>
        </p:grpSpPr>
        <p:sp>
          <p:nvSpPr>
            <p:cNvPr id="90" name="Google Shape;90;p12"/>
            <p:cNvSpPr/>
            <p:nvPr/>
          </p:nvSpPr>
          <p:spPr>
            <a:xfrm rot="10800000">
              <a:off x="1097825" y="5403691"/>
              <a:ext cx="252000" cy="2520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 name="Google Shape;91;p12"/>
            <p:cNvSpPr txBox="1"/>
            <p:nvPr/>
          </p:nvSpPr>
          <p:spPr>
            <a:xfrm>
              <a:off x="1042082" y="5374663"/>
              <a:ext cx="363484" cy="302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76">
                  <a:solidFill>
                    <a:schemeClr val="lt1"/>
                  </a:solidFill>
                  <a:latin typeface="Twentieth Century"/>
                  <a:ea typeface="Twentieth Century"/>
                  <a:cs typeface="Twentieth Century"/>
                  <a:sym typeface="Twentieth Century"/>
                </a:rPr>
                <a:t></a:t>
              </a:r>
              <a:endParaRPr sz="1266">
                <a:solidFill>
                  <a:schemeClr val="lt1"/>
                </a:solidFill>
                <a:latin typeface="Twentieth Century"/>
                <a:ea typeface="Twentieth Century"/>
                <a:cs typeface="Twentieth Century"/>
                <a:sym typeface="Twentieth Century"/>
              </a:endParaRPr>
            </a:p>
          </p:txBody>
        </p:sp>
      </p:grpSp>
      <p:grpSp>
        <p:nvGrpSpPr>
          <p:cNvPr id="92" name="Google Shape;92;p12"/>
          <p:cNvGrpSpPr/>
          <p:nvPr/>
        </p:nvGrpSpPr>
        <p:grpSpPr>
          <a:xfrm>
            <a:off x="1108623" y="6240396"/>
            <a:ext cx="374082" cy="319446"/>
            <a:chOff x="1050861" y="5931659"/>
            <a:chExt cx="354705" cy="302899"/>
          </a:xfrm>
        </p:grpSpPr>
        <p:sp>
          <p:nvSpPr>
            <p:cNvPr id="93" name="Google Shape;93;p12"/>
            <p:cNvSpPr/>
            <p:nvPr/>
          </p:nvSpPr>
          <p:spPr>
            <a:xfrm rot="10800000">
              <a:off x="1097823" y="5965749"/>
              <a:ext cx="252000" cy="25200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 name="Google Shape;94;p12"/>
            <p:cNvSpPr txBox="1"/>
            <p:nvPr/>
          </p:nvSpPr>
          <p:spPr>
            <a:xfrm>
              <a:off x="1050861" y="5931659"/>
              <a:ext cx="354705" cy="30289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76">
                  <a:solidFill>
                    <a:schemeClr val="lt1"/>
                  </a:solidFill>
                  <a:latin typeface="Twentieth Century"/>
                  <a:ea typeface="Twentieth Century"/>
                  <a:cs typeface="Twentieth Century"/>
                  <a:sym typeface="Twentieth Century"/>
                </a:rPr>
                <a:t></a:t>
              </a:r>
              <a:endParaRPr/>
            </a:p>
          </p:txBody>
        </p:sp>
      </p:grpSp>
      <p:sp>
        <p:nvSpPr>
          <p:cNvPr id="95" name="Google Shape;95;p12"/>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u="none" cap="none">
                <a:solidFill>
                  <a:schemeClr val="accent1"/>
                </a:solidFill>
                <a:latin typeface="Twentieth Century"/>
                <a:ea typeface="Twentieth Century"/>
                <a:cs typeface="Twentieth Century"/>
                <a:sym typeface="Twentieth Century"/>
              </a:rPr>
              <a:t>Basketball Marketing</a:t>
            </a:r>
            <a:endParaRPr b="1" sz="3200" u="none" cap="none">
              <a:solidFill>
                <a:schemeClr val="accent1"/>
              </a:solidFill>
              <a:latin typeface="Twentieth Century"/>
              <a:ea typeface="Twentieth Century"/>
              <a:cs typeface="Twentieth Century"/>
              <a:sym typeface="Twentieth Century"/>
            </a:endParaRPr>
          </a:p>
        </p:txBody>
      </p:sp>
      <p:sp>
        <p:nvSpPr>
          <p:cNvPr id="96" name="Google Shape;96;p12"/>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b="0" lang="en-US" sz="1600" u="none" cap="none">
                <a:solidFill>
                  <a:schemeClr val="accent1"/>
                </a:solidFill>
                <a:latin typeface="Twentieth Century"/>
                <a:ea typeface="Twentieth Century"/>
                <a:cs typeface="Twentieth Century"/>
                <a:sym typeface="Twentieth Century"/>
              </a:rPr>
              <a:t>Click on add related title words</a:t>
            </a:r>
            <a:endParaRPr b="0" sz="1600" u="none" cap="none">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89"/>
                                        </p:tgtEl>
                                        <p:attrNameLst>
                                          <p:attrName>style.visibility</p:attrName>
                                        </p:attrNameLst>
                                      </p:cBhvr>
                                      <p:to>
                                        <p:strVal val="visible"/>
                                      </p:to>
                                    </p:set>
                                    <p:anim calcmode="lin" valueType="num">
                                      <p:cBhvr additive="base">
                                        <p:cTn dur="500"/>
                                        <p:tgtEl>
                                          <p:spTgt spid="89"/>
                                        </p:tgtEl>
                                        <p:attrNameLst>
                                          <p:attrName>ppt_w</p:attrName>
                                        </p:attrNameLst>
                                      </p:cBhvr>
                                      <p:tavLst>
                                        <p:tav fmla="" tm="0">
                                          <p:val>
                                            <p:strVal val="0"/>
                                          </p:val>
                                        </p:tav>
                                        <p:tav fmla="" tm="100000">
                                          <p:val>
                                            <p:strVal val="#ppt_w"/>
                                          </p:val>
                                        </p:tav>
                                      </p:tavLst>
                                    </p:anim>
                                    <p:anim calcmode="lin" valueType="num">
                                      <p:cBhvr additive="base">
                                        <p:cTn dur="500"/>
                                        <p:tgtEl>
                                          <p:spTgt spid="89"/>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86"/>
                                        </p:tgtEl>
                                        <p:attrNameLst>
                                          <p:attrName>style.visibility</p:attrName>
                                        </p:attrNameLst>
                                      </p:cBhvr>
                                      <p:to>
                                        <p:strVal val="visible"/>
                                      </p:to>
                                    </p:set>
                                    <p:anim calcmode="lin" valueType="num">
                                      <p:cBhvr additive="base">
                                        <p:cTn dur="500"/>
                                        <p:tgtEl>
                                          <p:spTgt spid="86"/>
                                        </p:tgtEl>
                                        <p:attrNameLst>
                                          <p:attrName>ppt_w</p:attrName>
                                        </p:attrNameLst>
                                      </p:cBhvr>
                                      <p:tavLst>
                                        <p:tav fmla="" tm="0">
                                          <p:val>
                                            <p:strVal val="0"/>
                                          </p:val>
                                        </p:tav>
                                        <p:tav fmla="" tm="100000">
                                          <p:val>
                                            <p:strVal val="#ppt_w"/>
                                          </p:val>
                                        </p:tav>
                                      </p:tavLst>
                                    </p:anim>
                                    <p:anim calcmode="lin" valueType="num">
                                      <p:cBhvr additive="base">
                                        <p:cTn dur="500"/>
                                        <p:tgtEl>
                                          <p:spTgt spid="86"/>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92"/>
                                        </p:tgtEl>
                                        <p:attrNameLst>
                                          <p:attrName>style.visibility</p:attrName>
                                        </p:attrNameLst>
                                      </p:cBhvr>
                                      <p:to>
                                        <p:strVal val="visible"/>
                                      </p:to>
                                    </p:set>
                                    <p:anim calcmode="lin" valueType="num">
                                      <p:cBhvr additive="base">
                                        <p:cTn dur="500"/>
                                        <p:tgtEl>
                                          <p:spTgt spid="92"/>
                                        </p:tgtEl>
                                        <p:attrNameLst>
                                          <p:attrName>ppt_w</p:attrName>
                                        </p:attrNameLst>
                                      </p:cBhvr>
                                      <p:tavLst>
                                        <p:tav fmla="" tm="0">
                                          <p:val>
                                            <p:strVal val="0"/>
                                          </p:val>
                                        </p:tav>
                                        <p:tav fmla="" tm="100000">
                                          <p:val>
                                            <p:strVal val="#ppt_w"/>
                                          </p:val>
                                        </p:tav>
                                      </p:tavLst>
                                    </p:anim>
                                    <p:anim calcmode="lin" valueType="num">
                                      <p:cBhvr additive="base">
                                        <p:cTn dur="500"/>
                                        <p:tgtEl>
                                          <p:spTgt spid="92"/>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grpSp>
        <p:nvGrpSpPr>
          <p:cNvPr id="102" name="Google Shape;102;p13"/>
          <p:cNvGrpSpPr/>
          <p:nvPr/>
        </p:nvGrpSpPr>
        <p:grpSpPr>
          <a:xfrm>
            <a:off x="1214334" y="2928181"/>
            <a:ext cx="2894458" cy="900196"/>
            <a:chOff x="863323" y="1992721"/>
            <a:chExt cx="2058394" cy="640175"/>
          </a:xfrm>
        </p:grpSpPr>
        <p:sp>
          <p:nvSpPr>
            <p:cNvPr id="103" name="Google Shape;103;p13"/>
            <p:cNvSpPr txBox="1"/>
            <p:nvPr/>
          </p:nvSpPr>
          <p:spPr>
            <a:xfrm>
              <a:off x="863323" y="1992721"/>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1"/>
                  </a:solidFill>
                  <a:latin typeface="Twentieth Century"/>
                  <a:ea typeface="Twentieth Century"/>
                  <a:cs typeface="Twentieth Century"/>
                  <a:sym typeface="Twentieth Century"/>
                </a:rPr>
                <a:t>Worldwide Business</a:t>
              </a:r>
              <a:endParaRPr/>
            </a:p>
          </p:txBody>
        </p:sp>
        <p:sp>
          <p:nvSpPr>
            <p:cNvPr id="104" name="Google Shape;104;p13"/>
            <p:cNvSpPr txBox="1"/>
            <p:nvPr/>
          </p:nvSpPr>
          <p:spPr>
            <a:xfrm>
              <a:off x="863323" y="2171342"/>
              <a:ext cx="2058394"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a:p>
          </p:txBody>
        </p:sp>
      </p:grpSp>
      <p:sp>
        <p:nvSpPr>
          <p:cNvPr id="105" name="Google Shape;105;p13"/>
          <p:cNvSpPr/>
          <p:nvPr/>
        </p:nvSpPr>
        <p:spPr>
          <a:xfrm>
            <a:off x="2152672" y="1831555"/>
            <a:ext cx="1017784" cy="988645"/>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937">
              <a:solidFill>
                <a:srgbClr val="10161D"/>
              </a:solidFill>
              <a:latin typeface="Calibri"/>
              <a:ea typeface="Calibri"/>
              <a:cs typeface="Calibri"/>
              <a:sym typeface="Calibri"/>
            </a:endParaRPr>
          </a:p>
        </p:txBody>
      </p:sp>
      <p:grpSp>
        <p:nvGrpSpPr>
          <p:cNvPr id="106" name="Google Shape;106;p13"/>
          <p:cNvGrpSpPr/>
          <p:nvPr/>
        </p:nvGrpSpPr>
        <p:grpSpPr>
          <a:xfrm>
            <a:off x="4968377" y="2928183"/>
            <a:ext cx="3054278" cy="900195"/>
            <a:chOff x="3542950" y="1992722"/>
            <a:chExt cx="2172050" cy="640174"/>
          </a:xfrm>
        </p:grpSpPr>
        <p:sp>
          <p:nvSpPr>
            <p:cNvPr id="107" name="Google Shape;107;p13"/>
            <p:cNvSpPr txBox="1"/>
            <p:nvPr/>
          </p:nvSpPr>
          <p:spPr>
            <a:xfrm>
              <a:off x="3599778" y="1992722"/>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2"/>
                  </a:solidFill>
                  <a:latin typeface="Twentieth Century"/>
                  <a:ea typeface="Twentieth Century"/>
                  <a:cs typeface="Twentieth Century"/>
                  <a:sym typeface="Twentieth Century"/>
                </a:rPr>
                <a:t>Business To Go</a:t>
              </a:r>
              <a:endParaRPr/>
            </a:p>
          </p:txBody>
        </p:sp>
        <p:sp>
          <p:nvSpPr>
            <p:cNvPr id="108" name="Google Shape;108;p13"/>
            <p:cNvSpPr txBox="1"/>
            <p:nvPr/>
          </p:nvSpPr>
          <p:spPr>
            <a:xfrm>
              <a:off x="3542950" y="2171342"/>
              <a:ext cx="2172050"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a:p>
          </p:txBody>
        </p:sp>
      </p:grpSp>
      <p:sp>
        <p:nvSpPr>
          <p:cNvPr id="109" name="Google Shape;109;p13"/>
          <p:cNvSpPr/>
          <p:nvPr/>
        </p:nvSpPr>
        <p:spPr>
          <a:xfrm>
            <a:off x="5986625" y="1831555"/>
            <a:ext cx="1017784" cy="988645"/>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937">
              <a:solidFill>
                <a:srgbClr val="8C6901"/>
              </a:solidFill>
              <a:latin typeface="Calibri"/>
              <a:ea typeface="Calibri"/>
              <a:cs typeface="Calibri"/>
              <a:sym typeface="Calibri"/>
            </a:endParaRPr>
          </a:p>
        </p:txBody>
      </p:sp>
      <p:grpSp>
        <p:nvGrpSpPr>
          <p:cNvPr id="110" name="Google Shape;110;p13"/>
          <p:cNvGrpSpPr/>
          <p:nvPr/>
        </p:nvGrpSpPr>
        <p:grpSpPr>
          <a:xfrm>
            <a:off x="8750373" y="2928181"/>
            <a:ext cx="2894458" cy="900195"/>
            <a:chOff x="6222578" y="1992722"/>
            <a:chExt cx="2058394" cy="640174"/>
          </a:xfrm>
        </p:grpSpPr>
        <p:sp>
          <p:nvSpPr>
            <p:cNvPr id="111" name="Google Shape;111;p13"/>
            <p:cNvSpPr txBox="1"/>
            <p:nvPr/>
          </p:nvSpPr>
          <p:spPr>
            <a:xfrm>
              <a:off x="6222578" y="1992722"/>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3"/>
                  </a:solidFill>
                  <a:latin typeface="Twentieth Century"/>
                  <a:ea typeface="Twentieth Century"/>
                  <a:cs typeface="Twentieth Century"/>
                  <a:sym typeface="Twentieth Century"/>
                </a:rPr>
                <a:t>Creative Solutions</a:t>
              </a:r>
              <a:endParaRPr/>
            </a:p>
          </p:txBody>
        </p:sp>
        <p:sp>
          <p:nvSpPr>
            <p:cNvPr id="112" name="Google Shape;112;p13"/>
            <p:cNvSpPr txBox="1"/>
            <p:nvPr/>
          </p:nvSpPr>
          <p:spPr>
            <a:xfrm>
              <a:off x="6222578" y="2171342"/>
              <a:ext cx="2058394"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a:p>
          </p:txBody>
        </p:sp>
      </p:grpSp>
      <p:sp>
        <p:nvSpPr>
          <p:cNvPr id="113" name="Google Shape;113;p13"/>
          <p:cNvSpPr/>
          <p:nvPr/>
        </p:nvSpPr>
        <p:spPr>
          <a:xfrm>
            <a:off x="9688711" y="1831555"/>
            <a:ext cx="1017784" cy="988645"/>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4500">
              <a:solidFill>
                <a:srgbClr val="10161D"/>
              </a:solidFill>
              <a:latin typeface="Calibri"/>
              <a:ea typeface="Calibri"/>
              <a:cs typeface="Calibri"/>
              <a:sym typeface="Calibri"/>
            </a:endParaRPr>
          </a:p>
        </p:txBody>
      </p:sp>
      <p:grpSp>
        <p:nvGrpSpPr>
          <p:cNvPr id="114" name="Google Shape;114;p13"/>
          <p:cNvGrpSpPr/>
          <p:nvPr/>
        </p:nvGrpSpPr>
        <p:grpSpPr>
          <a:xfrm>
            <a:off x="1214334" y="5321557"/>
            <a:ext cx="2894458" cy="900195"/>
            <a:chOff x="863323" y="3720932"/>
            <a:chExt cx="2058394" cy="640174"/>
          </a:xfrm>
        </p:grpSpPr>
        <p:sp>
          <p:nvSpPr>
            <p:cNvPr id="115" name="Google Shape;115;p13"/>
            <p:cNvSpPr txBox="1"/>
            <p:nvPr/>
          </p:nvSpPr>
          <p:spPr>
            <a:xfrm>
              <a:off x="863323" y="3720932"/>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4"/>
                  </a:solidFill>
                  <a:latin typeface="Twentieth Century"/>
                  <a:ea typeface="Twentieth Century"/>
                  <a:cs typeface="Twentieth Century"/>
                  <a:sym typeface="Twentieth Century"/>
                </a:rPr>
                <a:t>Market Assessment</a:t>
              </a:r>
              <a:endParaRPr/>
            </a:p>
          </p:txBody>
        </p:sp>
        <p:sp>
          <p:nvSpPr>
            <p:cNvPr id="116" name="Google Shape;116;p13"/>
            <p:cNvSpPr txBox="1"/>
            <p:nvPr/>
          </p:nvSpPr>
          <p:spPr>
            <a:xfrm>
              <a:off x="863323" y="3899552"/>
              <a:ext cx="2058394"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sz="1406">
                <a:solidFill>
                  <a:srgbClr val="595959"/>
                </a:solidFill>
                <a:latin typeface="Twentieth Century"/>
                <a:ea typeface="Twentieth Century"/>
                <a:cs typeface="Twentieth Century"/>
                <a:sym typeface="Twentieth Century"/>
              </a:endParaRPr>
            </a:p>
          </p:txBody>
        </p:sp>
      </p:grpSp>
      <p:sp>
        <p:nvSpPr>
          <p:cNvPr id="117" name="Google Shape;117;p13"/>
          <p:cNvSpPr/>
          <p:nvPr/>
        </p:nvSpPr>
        <p:spPr>
          <a:xfrm>
            <a:off x="2152672" y="4224931"/>
            <a:ext cx="1017784" cy="988645"/>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937">
              <a:solidFill>
                <a:srgbClr val="8C6901"/>
              </a:solidFill>
              <a:latin typeface="Calibri"/>
              <a:ea typeface="Calibri"/>
              <a:cs typeface="Calibri"/>
              <a:sym typeface="Calibri"/>
            </a:endParaRPr>
          </a:p>
        </p:txBody>
      </p:sp>
      <p:grpSp>
        <p:nvGrpSpPr>
          <p:cNvPr id="118" name="Google Shape;118;p13"/>
          <p:cNvGrpSpPr/>
          <p:nvPr/>
        </p:nvGrpSpPr>
        <p:grpSpPr>
          <a:xfrm>
            <a:off x="4982353" y="5321557"/>
            <a:ext cx="2894458" cy="900195"/>
            <a:chOff x="3542950" y="3720932"/>
            <a:chExt cx="2058394" cy="640174"/>
          </a:xfrm>
        </p:grpSpPr>
        <p:sp>
          <p:nvSpPr>
            <p:cNvPr id="119" name="Google Shape;119;p13"/>
            <p:cNvSpPr txBox="1"/>
            <p:nvPr/>
          </p:nvSpPr>
          <p:spPr>
            <a:xfrm>
              <a:off x="3542950" y="3720932"/>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5"/>
                  </a:solidFill>
                  <a:latin typeface="Twentieth Century"/>
                  <a:ea typeface="Twentieth Century"/>
                  <a:cs typeface="Twentieth Century"/>
                  <a:sym typeface="Twentieth Century"/>
                </a:rPr>
                <a:t>Regulatory Support</a:t>
              </a:r>
              <a:endParaRPr/>
            </a:p>
          </p:txBody>
        </p:sp>
        <p:sp>
          <p:nvSpPr>
            <p:cNvPr id="120" name="Google Shape;120;p13"/>
            <p:cNvSpPr txBox="1"/>
            <p:nvPr/>
          </p:nvSpPr>
          <p:spPr>
            <a:xfrm>
              <a:off x="3542950" y="3899552"/>
              <a:ext cx="2058394"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sz="1406">
                <a:solidFill>
                  <a:srgbClr val="595959"/>
                </a:solidFill>
                <a:latin typeface="Twentieth Century"/>
                <a:ea typeface="Twentieth Century"/>
                <a:cs typeface="Twentieth Century"/>
                <a:sym typeface="Twentieth Century"/>
              </a:endParaRPr>
            </a:p>
          </p:txBody>
        </p:sp>
      </p:grpSp>
      <p:sp>
        <p:nvSpPr>
          <p:cNvPr id="121" name="Google Shape;121;p13"/>
          <p:cNvSpPr/>
          <p:nvPr/>
        </p:nvSpPr>
        <p:spPr>
          <a:xfrm>
            <a:off x="5920691" y="4224931"/>
            <a:ext cx="1017784" cy="988645"/>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937">
              <a:solidFill>
                <a:srgbClr val="10161D"/>
              </a:solidFill>
              <a:latin typeface="Calibri"/>
              <a:ea typeface="Calibri"/>
              <a:cs typeface="Calibri"/>
              <a:sym typeface="Calibri"/>
            </a:endParaRPr>
          </a:p>
        </p:txBody>
      </p:sp>
      <p:grpSp>
        <p:nvGrpSpPr>
          <p:cNvPr id="122" name="Google Shape;122;p13"/>
          <p:cNvGrpSpPr/>
          <p:nvPr/>
        </p:nvGrpSpPr>
        <p:grpSpPr>
          <a:xfrm>
            <a:off x="8750373" y="5321557"/>
            <a:ext cx="2894458" cy="900195"/>
            <a:chOff x="6222578" y="3720932"/>
            <a:chExt cx="2058394" cy="640174"/>
          </a:xfrm>
        </p:grpSpPr>
        <p:sp>
          <p:nvSpPr>
            <p:cNvPr id="123" name="Google Shape;123;p13"/>
            <p:cNvSpPr txBox="1"/>
            <p:nvPr/>
          </p:nvSpPr>
          <p:spPr>
            <a:xfrm>
              <a:off x="6222578" y="3720932"/>
              <a:ext cx="2058394" cy="184631"/>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en-US" sz="1687">
                  <a:solidFill>
                    <a:schemeClr val="accent6"/>
                  </a:solidFill>
                  <a:latin typeface="Twentieth Century"/>
                  <a:ea typeface="Twentieth Century"/>
                  <a:cs typeface="Twentieth Century"/>
                  <a:sym typeface="Twentieth Century"/>
                </a:rPr>
                <a:t>Program Management</a:t>
              </a:r>
              <a:endParaRPr/>
            </a:p>
          </p:txBody>
        </p:sp>
        <p:sp>
          <p:nvSpPr>
            <p:cNvPr id="124" name="Google Shape;124;p13"/>
            <p:cNvSpPr txBox="1"/>
            <p:nvPr/>
          </p:nvSpPr>
          <p:spPr>
            <a:xfrm>
              <a:off x="6222578" y="3899552"/>
              <a:ext cx="2058394" cy="461554"/>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majority suffered alteration some form</a:t>
              </a:r>
              <a:endParaRPr sz="1406">
                <a:solidFill>
                  <a:srgbClr val="595959"/>
                </a:solidFill>
                <a:latin typeface="Twentieth Century"/>
                <a:ea typeface="Twentieth Century"/>
                <a:cs typeface="Twentieth Century"/>
                <a:sym typeface="Twentieth Century"/>
              </a:endParaRPr>
            </a:p>
          </p:txBody>
        </p:sp>
      </p:grpSp>
      <p:sp>
        <p:nvSpPr>
          <p:cNvPr id="125" name="Google Shape;125;p13"/>
          <p:cNvSpPr/>
          <p:nvPr/>
        </p:nvSpPr>
        <p:spPr>
          <a:xfrm>
            <a:off x="9688711" y="4224931"/>
            <a:ext cx="1017784" cy="988645"/>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937">
              <a:solidFill>
                <a:srgbClr val="8C6901"/>
              </a:solidFill>
              <a:latin typeface="Calibri"/>
              <a:ea typeface="Calibri"/>
              <a:cs typeface="Calibri"/>
              <a:sym typeface="Calibri"/>
            </a:endParaRPr>
          </a:p>
        </p:txBody>
      </p:sp>
      <p:sp>
        <p:nvSpPr>
          <p:cNvPr id="126" name="Google Shape;126;p13"/>
          <p:cNvSpPr/>
          <p:nvPr/>
        </p:nvSpPr>
        <p:spPr>
          <a:xfrm>
            <a:off x="2428411" y="2092724"/>
            <a:ext cx="466304" cy="466304"/>
          </a:xfrm>
          <a:custGeom>
            <a:rect b="b" l="l" r="r" t="t"/>
            <a:pathLst>
              <a:path extrusionOk="0" h="68" w="68">
                <a:moveTo>
                  <a:pt x="68" y="3"/>
                </a:moveTo>
                <a:cubicBezTo>
                  <a:pt x="58" y="61"/>
                  <a:pt x="58" y="61"/>
                  <a:pt x="58" y="61"/>
                </a:cubicBezTo>
                <a:cubicBezTo>
                  <a:pt x="58" y="62"/>
                  <a:pt x="57" y="62"/>
                  <a:pt x="57" y="63"/>
                </a:cubicBezTo>
                <a:cubicBezTo>
                  <a:pt x="56" y="63"/>
                  <a:pt x="56" y="63"/>
                  <a:pt x="56" y="63"/>
                </a:cubicBezTo>
                <a:cubicBezTo>
                  <a:pt x="55" y="63"/>
                  <a:pt x="55" y="63"/>
                  <a:pt x="55" y="63"/>
                </a:cubicBezTo>
                <a:cubicBezTo>
                  <a:pt x="38" y="56"/>
                  <a:pt x="38" y="56"/>
                  <a:pt x="38" y="56"/>
                </a:cubicBezTo>
                <a:cubicBezTo>
                  <a:pt x="28" y="67"/>
                  <a:pt x="28" y="67"/>
                  <a:pt x="28" y="67"/>
                </a:cubicBezTo>
                <a:cubicBezTo>
                  <a:pt x="28" y="67"/>
                  <a:pt x="27" y="68"/>
                  <a:pt x="26" y="68"/>
                </a:cubicBezTo>
                <a:cubicBezTo>
                  <a:pt x="26" y="68"/>
                  <a:pt x="26" y="68"/>
                  <a:pt x="26" y="68"/>
                </a:cubicBezTo>
                <a:cubicBezTo>
                  <a:pt x="25" y="67"/>
                  <a:pt x="24" y="66"/>
                  <a:pt x="24" y="65"/>
                </a:cubicBezTo>
                <a:cubicBezTo>
                  <a:pt x="24" y="52"/>
                  <a:pt x="24" y="52"/>
                  <a:pt x="24" y="52"/>
                </a:cubicBezTo>
                <a:cubicBezTo>
                  <a:pt x="57" y="12"/>
                  <a:pt x="57" y="12"/>
                  <a:pt x="57" y="12"/>
                </a:cubicBezTo>
                <a:cubicBezTo>
                  <a:pt x="16" y="47"/>
                  <a:pt x="16" y="47"/>
                  <a:pt x="16" y="47"/>
                </a:cubicBezTo>
                <a:cubicBezTo>
                  <a:pt x="1" y="41"/>
                  <a:pt x="1" y="41"/>
                  <a:pt x="1" y="41"/>
                </a:cubicBezTo>
                <a:cubicBezTo>
                  <a:pt x="0" y="40"/>
                  <a:pt x="0" y="40"/>
                  <a:pt x="0" y="39"/>
                </a:cubicBezTo>
                <a:cubicBezTo>
                  <a:pt x="0" y="38"/>
                  <a:pt x="0" y="37"/>
                  <a:pt x="1" y="36"/>
                </a:cubicBezTo>
                <a:cubicBezTo>
                  <a:pt x="64" y="0"/>
                  <a:pt x="64" y="0"/>
                  <a:pt x="64" y="0"/>
                </a:cubicBezTo>
                <a:cubicBezTo>
                  <a:pt x="65" y="0"/>
                  <a:pt x="65" y="0"/>
                  <a:pt x="65" y="0"/>
                </a:cubicBezTo>
                <a:cubicBezTo>
                  <a:pt x="66" y="0"/>
                  <a:pt x="66" y="0"/>
                  <a:pt x="67" y="0"/>
                </a:cubicBezTo>
                <a:cubicBezTo>
                  <a:pt x="68" y="1"/>
                  <a:pt x="68" y="2"/>
                  <a:pt x="68" y="3"/>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27" name="Google Shape;127;p13"/>
          <p:cNvSpPr/>
          <p:nvPr/>
        </p:nvSpPr>
        <p:spPr>
          <a:xfrm>
            <a:off x="6235114" y="2065474"/>
            <a:ext cx="520804" cy="520804"/>
          </a:xfrm>
          <a:custGeom>
            <a:rect b="b" l="l" r="r" t="t"/>
            <a:pathLst>
              <a:path extrusionOk="0" h="384" w="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28" name="Google Shape;128;p13"/>
          <p:cNvSpPr/>
          <p:nvPr/>
        </p:nvSpPr>
        <p:spPr>
          <a:xfrm>
            <a:off x="2395178" y="4519464"/>
            <a:ext cx="532771" cy="399579"/>
          </a:xfrm>
          <a:custGeom>
            <a:rect b="b" l="l" r="r" t="t"/>
            <a:pathLst>
              <a:path extrusionOk="0" h="58" w="78">
                <a:moveTo>
                  <a:pt x="78" y="58"/>
                </a:moveTo>
                <a:cubicBezTo>
                  <a:pt x="0" y="58"/>
                  <a:pt x="0" y="58"/>
                  <a:pt x="0" y="58"/>
                </a:cubicBezTo>
                <a:cubicBezTo>
                  <a:pt x="0" y="0"/>
                  <a:pt x="0" y="0"/>
                  <a:pt x="0" y="0"/>
                </a:cubicBezTo>
                <a:cubicBezTo>
                  <a:pt x="5" y="0"/>
                  <a:pt x="5" y="0"/>
                  <a:pt x="5" y="0"/>
                </a:cubicBezTo>
                <a:cubicBezTo>
                  <a:pt x="5" y="53"/>
                  <a:pt x="5" y="53"/>
                  <a:pt x="5" y="53"/>
                </a:cubicBezTo>
                <a:cubicBezTo>
                  <a:pt x="78" y="53"/>
                  <a:pt x="78" y="53"/>
                  <a:pt x="78" y="53"/>
                </a:cubicBezTo>
                <a:lnTo>
                  <a:pt x="78" y="58"/>
                </a:lnTo>
                <a:close/>
                <a:moveTo>
                  <a:pt x="73" y="22"/>
                </a:moveTo>
                <a:cubicBezTo>
                  <a:pt x="73" y="23"/>
                  <a:pt x="71" y="24"/>
                  <a:pt x="71" y="23"/>
                </a:cubicBezTo>
                <a:cubicBezTo>
                  <a:pt x="66" y="18"/>
                  <a:pt x="66" y="18"/>
                  <a:pt x="66" y="18"/>
                </a:cubicBezTo>
                <a:cubicBezTo>
                  <a:pt x="42" y="42"/>
                  <a:pt x="42" y="42"/>
                  <a:pt x="42" y="42"/>
                </a:cubicBezTo>
                <a:cubicBezTo>
                  <a:pt x="41" y="43"/>
                  <a:pt x="41" y="43"/>
                  <a:pt x="40" y="42"/>
                </a:cubicBezTo>
                <a:cubicBezTo>
                  <a:pt x="31" y="34"/>
                  <a:pt x="31" y="34"/>
                  <a:pt x="31" y="34"/>
                </a:cubicBezTo>
                <a:cubicBezTo>
                  <a:pt x="16" y="49"/>
                  <a:pt x="16" y="49"/>
                  <a:pt x="16" y="49"/>
                </a:cubicBezTo>
                <a:cubicBezTo>
                  <a:pt x="8" y="42"/>
                  <a:pt x="8" y="42"/>
                  <a:pt x="8" y="42"/>
                </a:cubicBezTo>
                <a:cubicBezTo>
                  <a:pt x="30" y="20"/>
                  <a:pt x="30" y="20"/>
                  <a:pt x="30" y="20"/>
                </a:cubicBezTo>
                <a:cubicBezTo>
                  <a:pt x="31" y="19"/>
                  <a:pt x="32" y="19"/>
                  <a:pt x="32" y="20"/>
                </a:cubicBezTo>
                <a:cubicBezTo>
                  <a:pt x="41" y="29"/>
                  <a:pt x="41" y="29"/>
                  <a:pt x="41" y="29"/>
                </a:cubicBezTo>
                <a:cubicBezTo>
                  <a:pt x="59" y="11"/>
                  <a:pt x="59" y="11"/>
                  <a:pt x="59" y="11"/>
                </a:cubicBezTo>
                <a:cubicBezTo>
                  <a:pt x="54" y="6"/>
                  <a:pt x="54" y="6"/>
                  <a:pt x="54" y="6"/>
                </a:cubicBezTo>
                <a:cubicBezTo>
                  <a:pt x="53" y="6"/>
                  <a:pt x="54" y="4"/>
                  <a:pt x="55" y="4"/>
                </a:cubicBezTo>
                <a:cubicBezTo>
                  <a:pt x="71" y="4"/>
                  <a:pt x="71" y="4"/>
                  <a:pt x="71" y="4"/>
                </a:cubicBezTo>
                <a:cubicBezTo>
                  <a:pt x="72" y="4"/>
                  <a:pt x="73" y="5"/>
                  <a:pt x="73" y="6"/>
                </a:cubicBezTo>
                <a:lnTo>
                  <a:pt x="73" y="22"/>
                </a:lnTo>
                <a:close/>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29" name="Google Shape;129;p13"/>
          <p:cNvSpPr/>
          <p:nvPr/>
        </p:nvSpPr>
        <p:spPr>
          <a:xfrm>
            <a:off x="6191169" y="4479219"/>
            <a:ext cx="476825" cy="480067"/>
          </a:xfrm>
          <a:custGeom>
            <a:rect b="b" l="l" r="r" t="t"/>
            <a:pathLst>
              <a:path extrusionOk="0" h="68" w="68">
                <a:moveTo>
                  <a:pt x="68" y="34"/>
                </a:moveTo>
                <a:cubicBezTo>
                  <a:pt x="68" y="52"/>
                  <a:pt x="53" y="68"/>
                  <a:pt x="34" y="68"/>
                </a:cubicBezTo>
                <a:cubicBezTo>
                  <a:pt x="15" y="68"/>
                  <a:pt x="0" y="52"/>
                  <a:pt x="0" y="34"/>
                </a:cubicBezTo>
                <a:cubicBezTo>
                  <a:pt x="0" y="15"/>
                  <a:pt x="15" y="0"/>
                  <a:pt x="34" y="0"/>
                </a:cubicBezTo>
                <a:cubicBezTo>
                  <a:pt x="53" y="0"/>
                  <a:pt x="68" y="15"/>
                  <a:pt x="68" y="34"/>
                </a:cubicBezTo>
                <a:close/>
                <a:moveTo>
                  <a:pt x="15" y="40"/>
                </a:moveTo>
                <a:cubicBezTo>
                  <a:pt x="15" y="38"/>
                  <a:pt x="14" y="36"/>
                  <a:pt x="14" y="34"/>
                </a:cubicBezTo>
                <a:cubicBezTo>
                  <a:pt x="14" y="31"/>
                  <a:pt x="15" y="29"/>
                  <a:pt x="15" y="27"/>
                </a:cubicBezTo>
                <a:cubicBezTo>
                  <a:pt x="8" y="20"/>
                  <a:pt x="8" y="20"/>
                  <a:pt x="8" y="20"/>
                </a:cubicBezTo>
                <a:cubicBezTo>
                  <a:pt x="6" y="24"/>
                  <a:pt x="5" y="29"/>
                  <a:pt x="5" y="34"/>
                </a:cubicBezTo>
                <a:cubicBezTo>
                  <a:pt x="5" y="39"/>
                  <a:pt x="6" y="43"/>
                  <a:pt x="8" y="47"/>
                </a:cubicBezTo>
                <a:lnTo>
                  <a:pt x="15" y="40"/>
                </a:lnTo>
                <a:close/>
                <a:moveTo>
                  <a:pt x="48" y="34"/>
                </a:moveTo>
                <a:cubicBezTo>
                  <a:pt x="48" y="26"/>
                  <a:pt x="42" y="19"/>
                  <a:pt x="34" y="19"/>
                </a:cubicBezTo>
                <a:cubicBezTo>
                  <a:pt x="26" y="19"/>
                  <a:pt x="19" y="26"/>
                  <a:pt x="19" y="34"/>
                </a:cubicBezTo>
                <a:cubicBezTo>
                  <a:pt x="19" y="42"/>
                  <a:pt x="26" y="48"/>
                  <a:pt x="34" y="48"/>
                </a:cubicBezTo>
                <a:cubicBezTo>
                  <a:pt x="42" y="48"/>
                  <a:pt x="48" y="42"/>
                  <a:pt x="48" y="34"/>
                </a:cubicBezTo>
                <a:close/>
                <a:moveTo>
                  <a:pt x="20" y="8"/>
                </a:moveTo>
                <a:cubicBezTo>
                  <a:pt x="27" y="15"/>
                  <a:pt x="27" y="15"/>
                  <a:pt x="27" y="15"/>
                </a:cubicBezTo>
                <a:cubicBezTo>
                  <a:pt x="29" y="15"/>
                  <a:pt x="32" y="14"/>
                  <a:pt x="34" y="14"/>
                </a:cubicBezTo>
                <a:cubicBezTo>
                  <a:pt x="36" y="14"/>
                  <a:pt x="38" y="15"/>
                  <a:pt x="40" y="15"/>
                </a:cubicBezTo>
                <a:cubicBezTo>
                  <a:pt x="47" y="8"/>
                  <a:pt x="47" y="8"/>
                  <a:pt x="47" y="8"/>
                </a:cubicBezTo>
                <a:cubicBezTo>
                  <a:pt x="43" y="6"/>
                  <a:pt x="39" y="5"/>
                  <a:pt x="34" y="5"/>
                </a:cubicBezTo>
                <a:cubicBezTo>
                  <a:pt x="29" y="5"/>
                  <a:pt x="24" y="6"/>
                  <a:pt x="20" y="8"/>
                </a:cubicBezTo>
                <a:close/>
                <a:moveTo>
                  <a:pt x="47" y="59"/>
                </a:moveTo>
                <a:cubicBezTo>
                  <a:pt x="40" y="52"/>
                  <a:pt x="40" y="52"/>
                  <a:pt x="40" y="52"/>
                </a:cubicBezTo>
                <a:cubicBezTo>
                  <a:pt x="38" y="53"/>
                  <a:pt x="36" y="53"/>
                  <a:pt x="34" y="53"/>
                </a:cubicBezTo>
                <a:cubicBezTo>
                  <a:pt x="32" y="53"/>
                  <a:pt x="29" y="53"/>
                  <a:pt x="27" y="52"/>
                </a:cubicBezTo>
                <a:cubicBezTo>
                  <a:pt x="20" y="59"/>
                  <a:pt x="20" y="59"/>
                  <a:pt x="20" y="59"/>
                </a:cubicBezTo>
                <a:cubicBezTo>
                  <a:pt x="24" y="62"/>
                  <a:pt x="29" y="63"/>
                  <a:pt x="34" y="63"/>
                </a:cubicBezTo>
                <a:cubicBezTo>
                  <a:pt x="39" y="63"/>
                  <a:pt x="43" y="62"/>
                  <a:pt x="47" y="59"/>
                </a:cubicBezTo>
                <a:close/>
                <a:moveTo>
                  <a:pt x="60" y="47"/>
                </a:moveTo>
                <a:cubicBezTo>
                  <a:pt x="62" y="43"/>
                  <a:pt x="63" y="39"/>
                  <a:pt x="63" y="34"/>
                </a:cubicBezTo>
                <a:cubicBezTo>
                  <a:pt x="63" y="29"/>
                  <a:pt x="62" y="24"/>
                  <a:pt x="60" y="20"/>
                </a:cubicBezTo>
                <a:cubicBezTo>
                  <a:pt x="52" y="27"/>
                  <a:pt x="52" y="27"/>
                  <a:pt x="52" y="27"/>
                </a:cubicBezTo>
                <a:cubicBezTo>
                  <a:pt x="53" y="29"/>
                  <a:pt x="53" y="32"/>
                  <a:pt x="53" y="34"/>
                </a:cubicBezTo>
                <a:cubicBezTo>
                  <a:pt x="53" y="36"/>
                  <a:pt x="53" y="38"/>
                  <a:pt x="52" y="40"/>
                </a:cubicBezTo>
                <a:lnTo>
                  <a:pt x="60" y="47"/>
                </a:lnTo>
                <a:close/>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30" name="Google Shape;130;p13"/>
          <p:cNvSpPr/>
          <p:nvPr/>
        </p:nvSpPr>
        <p:spPr>
          <a:xfrm>
            <a:off x="9989038" y="2021176"/>
            <a:ext cx="417127" cy="609399"/>
          </a:xfrm>
          <a:custGeom>
            <a:rect b="b" l="l" r="r" t="t"/>
            <a:pathLst>
              <a:path extrusionOk="0" h="102" w="70">
                <a:moveTo>
                  <a:pt x="35" y="0"/>
                </a:moveTo>
                <a:cubicBezTo>
                  <a:pt x="16" y="0"/>
                  <a:pt x="0" y="16"/>
                  <a:pt x="0" y="35"/>
                </a:cubicBezTo>
                <a:cubicBezTo>
                  <a:pt x="0" y="48"/>
                  <a:pt x="12" y="62"/>
                  <a:pt x="16" y="74"/>
                </a:cubicBezTo>
                <a:cubicBezTo>
                  <a:pt x="22" y="91"/>
                  <a:pt x="22" y="102"/>
                  <a:pt x="35" y="102"/>
                </a:cubicBezTo>
                <a:cubicBezTo>
                  <a:pt x="49" y="102"/>
                  <a:pt x="48" y="92"/>
                  <a:pt x="54" y="74"/>
                </a:cubicBezTo>
                <a:cubicBezTo>
                  <a:pt x="58" y="62"/>
                  <a:pt x="70" y="48"/>
                  <a:pt x="70" y="35"/>
                </a:cubicBezTo>
                <a:cubicBezTo>
                  <a:pt x="70" y="16"/>
                  <a:pt x="54" y="0"/>
                  <a:pt x="35" y="0"/>
                </a:cubicBezTo>
                <a:close/>
                <a:moveTo>
                  <a:pt x="43" y="87"/>
                </a:moveTo>
                <a:cubicBezTo>
                  <a:pt x="27" y="89"/>
                  <a:pt x="27" y="89"/>
                  <a:pt x="27" y="89"/>
                </a:cubicBezTo>
                <a:cubicBezTo>
                  <a:pt x="27" y="87"/>
                  <a:pt x="26" y="85"/>
                  <a:pt x="26" y="83"/>
                </a:cubicBezTo>
                <a:cubicBezTo>
                  <a:pt x="26" y="83"/>
                  <a:pt x="26" y="83"/>
                  <a:pt x="26" y="83"/>
                </a:cubicBezTo>
                <a:cubicBezTo>
                  <a:pt x="45" y="80"/>
                  <a:pt x="45" y="80"/>
                  <a:pt x="45" y="80"/>
                </a:cubicBezTo>
                <a:cubicBezTo>
                  <a:pt x="45" y="81"/>
                  <a:pt x="45" y="82"/>
                  <a:pt x="44" y="83"/>
                </a:cubicBezTo>
                <a:cubicBezTo>
                  <a:pt x="44" y="84"/>
                  <a:pt x="44" y="86"/>
                  <a:pt x="43" y="87"/>
                </a:cubicBezTo>
                <a:close/>
                <a:moveTo>
                  <a:pt x="25" y="79"/>
                </a:moveTo>
                <a:cubicBezTo>
                  <a:pt x="24" y="78"/>
                  <a:pt x="23" y="76"/>
                  <a:pt x="23" y="73"/>
                </a:cubicBezTo>
                <a:cubicBezTo>
                  <a:pt x="47" y="73"/>
                  <a:pt x="47" y="73"/>
                  <a:pt x="47" y="73"/>
                </a:cubicBezTo>
                <a:cubicBezTo>
                  <a:pt x="47" y="75"/>
                  <a:pt x="47" y="76"/>
                  <a:pt x="46" y="77"/>
                </a:cubicBezTo>
                <a:lnTo>
                  <a:pt x="25" y="79"/>
                </a:lnTo>
                <a:close/>
                <a:moveTo>
                  <a:pt x="35" y="96"/>
                </a:moveTo>
                <a:cubicBezTo>
                  <a:pt x="32" y="96"/>
                  <a:pt x="30" y="95"/>
                  <a:pt x="29" y="92"/>
                </a:cubicBezTo>
                <a:cubicBezTo>
                  <a:pt x="42" y="90"/>
                  <a:pt x="42" y="90"/>
                  <a:pt x="42" y="90"/>
                </a:cubicBezTo>
                <a:cubicBezTo>
                  <a:pt x="40" y="95"/>
                  <a:pt x="39" y="96"/>
                  <a:pt x="35" y="96"/>
                </a:cubicBezTo>
                <a:close/>
                <a:moveTo>
                  <a:pt x="50" y="67"/>
                </a:moveTo>
                <a:cubicBezTo>
                  <a:pt x="20" y="67"/>
                  <a:pt x="20" y="67"/>
                  <a:pt x="20" y="67"/>
                </a:cubicBezTo>
                <a:cubicBezTo>
                  <a:pt x="19" y="64"/>
                  <a:pt x="17" y="60"/>
                  <a:pt x="15" y="57"/>
                </a:cubicBezTo>
                <a:cubicBezTo>
                  <a:pt x="11" y="49"/>
                  <a:pt x="6" y="41"/>
                  <a:pt x="6" y="35"/>
                </a:cubicBezTo>
                <a:cubicBezTo>
                  <a:pt x="6" y="19"/>
                  <a:pt x="19" y="6"/>
                  <a:pt x="35" y="6"/>
                </a:cubicBezTo>
                <a:cubicBezTo>
                  <a:pt x="51" y="6"/>
                  <a:pt x="64" y="19"/>
                  <a:pt x="64" y="35"/>
                </a:cubicBezTo>
                <a:cubicBezTo>
                  <a:pt x="64" y="41"/>
                  <a:pt x="60" y="49"/>
                  <a:pt x="55" y="57"/>
                </a:cubicBezTo>
                <a:cubicBezTo>
                  <a:pt x="53" y="60"/>
                  <a:pt x="52" y="64"/>
                  <a:pt x="50" y="67"/>
                </a:cubicBezTo>
                <a:close/>
                <a:moveTo>
                  <a:pt x="50" y="67"/>
                </a:moveTo>
                <a:cubicBezTo>
                  <a:pt x="50" y="67"/>
                  <a:pt x="50" y="67"/>
                  <a:pt x="50" y="67"/>
                </a:cubicBezTo>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31" name="Google Shape;131;p13"/>
          <p:cNvSpPr/>
          <p:nvPr/>
        </p:nvSpPr>
        <p:spPr>
          <a:xfrm>
            <a:off x="9984314" y="4519464"/>
            <a:ext cx="426578" cy="399579"/>
          </a:xfrm>
          <a:custGeom>
            <a:rect b="b" l="l" r="r" t="t"/>
            <a:pathLst>
              <a:path extrusionOk="0" h="68" w="73">
                <a:moveTo>
                  <a:pt x="13" y="39"/>
                </a:moveTo>
                <a:cubicBezTo>
                  <a:pt x="8" y="39"/>
                  <a:pt x="8" y="39"/>
                  <a:pt x="8" y="39"/>
                </a:cubicBezTo>
                <a:cubicBezTo>
                  <a:pt x="4" y="39"/>
                  <a:pt x="0" y="37"/>
                  <a:pt x="0" y="33"/>
                </a:cubicBezTo>
                <a:cubicBezTo>
                  <a:pt x="0" y="29"/>
                  <a:pt x="0" y="19"/>
                  <a:pt x="5" y="19"/>
                </a:cubicBezTo>
                <a:cubicBezTo>
                  <a:pt x="6" y="19"/>
                  <a:pt x="10" y="22"/>
                  <a:pt x="15" y="22"/>
                </a:cubicBezTo>
                <a:cubicBezTo>
                  <a:pt x="17" y="22"/>
                  <a:pt x="18" y="22"/>
                  <a:pt x="20" y="21"/>
                </a:cubicBezTo>
                <a:cubicBezTo>
                  <a:pt x="20" y="22"/>
                  <a:pt x="20" y="23"/>
                  <a:pt x="20" y="24"/>
                </a:cubicBezTo>
                <a:cubicBezTo>
                  <a:pt x="20" y="27"/>
                  <a:pt x="21" y="31"/>
                  <a:pt x="23" y="34"/>
                </a:cubicBezTo>
                <a:cubicBezTo>
                  <a:pt x="19" y="34"/>
                  <a:pt x="15" y="36"/>
                  <a:pt x="13" y="39"/>
                </a:cubicBezTo>
                <a:close/>
                <a:moveTo>
                  <a:pt x="15" y="19"/>
                </a:moveTo>
                <a:cubicBezTo>
                  <a:pt x="10" y="19"/>
                  <a:pt x="5" y="15"/>
                  <a:pt x="5" y="9"/>
                </a:cubicBezTo>
                <a:cubicBezTo>
                  <a:pt x="5" y="4"/>
                  <a:pt x="10" y="0"/>
                  <a:pt x="15" y="0"/>
                </a:cubicBezTo>
                <a:cubicBezTo>
                  <a:pt x="20" y="0"/>
                  <a:pt x="25" y="4"/>
                  <a:pt x="25" y="9"/>
                </a:cubicBezTo>
                <a:cubicBezTo>
                  <a:pt x="25" y="15"/>
                  <a:pt x="20" y="19"/>
                  <a:pt x="15" y="19"/>
                </a:cubicBezTo>
                <a:close/>
                <a:moveTo>
                  <a:pt x="53" y="68"/>
                </a:moveTo>
                <a:cubicBezTo>
                  <a:pt x="20" y="68"/>
                  <a:pt x="20" y="68"/>
                  <a:pt x="20" y="68"/>
                </a:cubicBezTo>
                <a:cubicBezTo>
                  <a:pt x="14" y="68"/>
                  <a:pt x="10" y="64"/>
                  <a:pt x="10" y="58"/>
                </a:cubicBezTo>
                <a:cubicBezTo>
                  <a:pt x="10" y="49"/>
                  <a:pt x="12" y="36"/>
                  <a:pt x="23" y="36"/>
                </a:cubicBezTo>
                <a:cubicBezTo>
                  <a:pt x="25" y="36"/>
                  <a:pt x="29" y="41"/>
                  <a:pt x="37" y="41"/>
                </a:cubicBezTo>
                <a:cubicBezTo>
                  <a:pt x="44" y="41"/>
                  <a:pt x="49" y="36"/>
                  <a:pt x="50" y="36"/>
                </a:cubicBezTo>
                <a:cubicBezTo>
                  <a:pt x="62" y="36"/>
                  <a:pt x="64" y="49"/>
                  <a:pt x="64" y="58"/>
                </a:cubicBezTo>
                <a:cubicBezTo>
                  <a:pt x="64" y="64"/>
                  <a:pt x="60" y="68"/>
                  <a:pt x="53" y="68"/>
                </a:cubicBezTo>
                <a:close/>
                <a:moveTo>
                  <a:pt x="37" y="39"/>
                </a:moveTo>
                <a:cubicBezTo>
                  <a:pt x="29" y="39"/>
                  <a:pt x="22" y="32"/>
                  <a:pt x="22" y="24"/>
                </a:cubicBezTo>
                <a:cubicBezTo>
                  <a:pt x="22" y="16"/>
                  <a:pt x="29" y="9"/>
                  <a:pt x="37" y="9"/>
                </a:cubicBezTo>
                <a:cubicBezTo>
                  <a:pt x="45" y="9"/>
                  <a:pt x="51" y="16"/>
                  <a:pt x="51" y="24"/>
                </a:cubicBezTo>
                <a:cubicBezTo>
                  <a:pt x="51" y="32"/>
                  <a:pt x="45" y="39"/>
                  <a:pt x="37" y="39"/>
                </a:cubicBezTo>
                <a:close/>
                <a:moveTo>
                  <a:pt x="59" y="19"/>
                </a:moveTo>
                <a:cubicBezTo>
                  <a:pt x="53" y="19"/>
                  <a:pt x="49" y="15"/>
                  <a:pt x="49" y="9"/>
                </a:cubicBezTo>
                <a:cubicBezTo>
                  <a:pt x="49" y="4"/>
                  <a:pt x="53" y="0"/>
                  <a:pt x="59" y="0"/>
                </a:cubicBezTo>
                <a:cubicBezTo>
                  <a:pt x="64" y="0"/>
                  <a:pt x="68" y="4"/>
                  <a:pt x="68" y="9"/>
                </a:cubicBezTo>
                <a:cubicBezTo>
                  <a:pt x="68" y="15"/>
                  <a:pt x="64" y="19"/>
                  <a:pt x="59" y="19"/>
                </a:cubicBezTo>
                <a:close/>
                <a:moveTo>
                  <a:pt x="66" y="39"/>
                </a:moveTo>
                <a:cubicBezTo>
                  <a:pt x="61" y="39"/>
                  <a:pt x="61" y="39"/>
                  <a:pt x="61" y="39"/>
                </a:cubicBezTo>
                <a:cubicBezTo>
                  <a:pt x="58" y="36"/>
                  <a:pt x="55" y="34"/>
                  <a:pt x="51" y="34"/>
                </a:cubicBezTo>
                <a:cubicBezTo>
                  <a:pt x="53" y="31"/>
                  <a:pt x="54" y="27"/>
                  <a:pt x="54" y="24"/>
                </a:cubicBezTo>
                <a:cubicBezTo>
                  <a:pt x="54" y="23"/>
                  <a:pt x="54" y="22"/>
                  <a:pt x="54" y="21"/>
                </a:cubicBezTo>
                <a:cubicBezTo>
                  <a:pt x="55" y="22"/>
                  <a:pt x="57" y="22"/>
                  <a:pt x="59" y="22"/>
                </a:cubicBezTo>
                <a:cubicBezTo>
                  <a:pt x="64" y="22"/>
                  <a:pt x="68" y="19"/>
                  <a:pt x="69" y="19"/>
                </a:cubicBezTo>
                <a:cubicBezTo>
                  <a:pt x="73" y="19"/>
                  <a:pt x="73" y="29"/>
                  <a:pt x="73" y="33"/>
                </a:cubicBezTo>
                <a:cubicBezTo>
                  <a:pt x="73" y="37"/>
                  <a:pt x="70" y="39"/>
                  <a:pt x="66" y="39"/>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32" name="Google Shape;132;p13"/>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133" name="Google Shape;133;p13"/>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1000"/>
                                        <p:tgtEl>
                                          <p:spTgt spid="105"/>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ppt_w</p:attrName>
                                        </p:attrNameLst>
                                      </p:cBhvr>
                                      <p:tavLst>
                                        <p:tav fmla="" tm="0">
                                          <p:val>
                                            <p:strVal val="0"/>
                                          </p:val>
                                        </p:tav>
                                        <p:tav fmla="" tm="100000">
                                          <p:val>
                                            <p:strVal val="#ppt_w"/>
                                          </p:val>
                                        </p:tav>
                                      </p:tavLst>
                                    </p:anim>
                                    <p:anim calcmode="lin" valueType="num">
                                      <p:cBhvr additive="base">
                                        <p:cTn dur="500"/>
                                        <p:tgtEl>
                                          <p:spTgt spid="12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1000"/>
                                        <p:tgtEl>
                                          <p:spTgt spid="109"/>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ppt_w</p:attrName>
                                        </p:attrNameLst>
                                      </p:cBhvr>
                                      <p:tavLst>
                                        <p:tav fmla="" tm="0">
                                          <p:val>
                                            <p:strVal val="0"/>
                                          </p:val>
                                        </p:tav>
                                        <p:tav fmla="" tm="100000">
                                          <p:val>
                                            <p:strVal val="#ppt_w"/>
                                          </p:val>
                                        </p:tav>
                                      </p:tavLst>
                                    </p:anim>
                                    <p:anim calcmode="lin" valueType="num">
                                      <p:cBhvr additive="base">
                                        <p:cTn dur="500"/>
                                        <p:tgtEl>
                                          <p:spTgt spid="12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1000"/>
                                        <p:tgtEl>
                                          <p:spTgt spid="113"/>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130"/>
                                        </p:tgtEl>
                                        <p:attrNameLst>
                                          <p:attrName>style.visibility</p:attrName>
                                        </p:attrNameLst>
                                      </p:cBhvr>
                                      <p:to>
                                        <p:strVal val="visible"/>
                                      </p:to>
                                    </p:set>
                                    <p:anim calcmode="lin" valueType="num">
                                      <p:cBhvr additive="base">
                                        <p:cTn dur="500"/>
                                        <p:tgtEl>
                                          <p:spTgt spid="130"/>
                                        </p:tgtEl>
                                        <p:attrNameLst>
                                          <p:attrName>ppt_w</p:attrName>
                                        </p:attrNameLst>
                                      </p:cBhvr>
                                      <p:tavLst>
                                        <p:tav fmla="" tm="0">
                                          <p:val>
                                            <p:strVal val="0"/>
                                          </p:val>
                                        </p:tav>
                                        <p:tav fmla="" tm="100000">
                                          <p:val>
                                            <p:strVal val="#ppt_w"/>
                                          </p:val>
                                        </p:tav>
                                      </p:tavLst>
                                    </p:anim>
                                    <p:anim calcmode="lin" valueType="num">
                                      <p:cBhvr additive="base">
                                        <p:cTn dur="500"/>
                                        <p:tgtEl>
                                          <p:spTgt spid="13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1000"/>
                                        <p:tgtEl>
                                          <p:spTgt spid="117"/>
                                        </p:tgtEl>
                                      </p:cBhvr>
                                    </p:animEffect>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500"/>
                                        <p:tgtEl>
                                          <p:spTgt spid="128"/>
                                        </p:tgtEl>
                                        <p:attrNameLst>
                                          <p:attrName>ppt_w</p:attrName>
                                        </p:attrNameLst>
                                      </p:cBhvr>
                                      <p:tavLst>
                                        <p:tav fmla="" tm="0">
                                          <p:val>
                                            <p:strVal val="0"/>
                                          </p:val>
                                        </p:tav>
                                        <p:tav fmla="" tm="100000">
                                          <p:val>
                                            <p:strVal val="#ppt_w"/>
                                          </p:val>
                                        </p:tav>
                                      </p:tavLst>
                                    </p:anim>
                                    <p:anim calcmode="lin" valueType="num">
                                      <p:cBhvr additive="base">
                                        <p:cTn dur="500"/>
                                        <p:tgtEl>
                                          <p:spTgt spid="12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500"/>
                                        <p:tgtEl>
                                          <p:spTgt spid="129"/>
                                        </p:tgtEl>
                                        <p:attrNameLst>
                                          <p:attrName>ppt_w</p:attrName>
                                        </p:attrNameLst>
                                      </p:cBhvr>
                                      <p:tavLst>
                                        <p:tav fmla="" tm="0">
                                          <p:val>
                                            <p:strVal val="0"/>
                                          </p:val>
                                        </p:tav>
                                        <p:tav fmla="" tm="100000">
                                          <p:val>
                                            <p:strVal val="#ppt_w"/>
                                          </p:val>
                                        </p:tav>
                                      </p:tavLst>
                                    </p:anim>
                                    <p:anim calcmode="lin" valueType="num">
                                      <p:cBhvr additive="base">
                                        <p:cTn dur="500"/>
                                        <p:tgtEl>
                                          <p:spTgt spid="12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par>
                          <p:cTn fill="hold">
                            <p:stCondLst>
                              <p:cond delay="8500"/>
                            </p:stCondLst>
                            <p:childTnLst>
                              <p:par>
                                <p:cTn fill="hold" nodeType="afterEffect" presetClass="entr" presetID="23" presetSubtype="16">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additive="base">
                                        <p:cTn dur="500"/>
                                        <p:tgtEl>
                                          <p:spTgt spid="131"/>
                                        </p:tgtEl>
                                        <p:attrNameLst>
                                          <p:attrName>ppt_w</p:attrName>
                                        </p:attrNameLst>
                                      </p:cBhvr>
                                      <p:tavLst>
                                        <p:tav fmla="" tm="0">
                                          <p:val>
                                            <p:strVal val="0"/>
                                          </p:val>
                                        </p:tav>
                                        <p:tav fmla="" tm="100000">
                                          <p:val>
                                            <p:strVal val="#ppt_w"/>
                                          </p:val>
                                        </p:tav>
                                      </p:tavLst>
                                    </p:anim>
                                    <p:anim calcmode="lin" valueType="num">
                                      <p:cBhvr additive="base">
                                        <p:cTn dur="500"/>
                                        <p:tgtEl>
                                          <p:spTgt spid="13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500"/>
                                        <p:tgtEl>
                                          <p:spTgt spid="1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p:nvPr/>
        </p:nvSpPr>
        <p:spPr>
          <a:xfrm>
            <a:off x="8942794" y="2124722"/>
            <a:ext cx="2495861" cy="1451422"/>
          </a:xfrm>
          <a:prstGeom prst="homePlate">
            <a:avLst>
              <a:gd fmla="val 29375" name="adj"/>
            </a:avLst>
          </a:prstGeom>
          <a:solidFill>
            <a:schemeClr val="accent4"/>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0" name="Google Shape;140;p14"/>
          <p:cNvSpPr/>
          <p:nvPr/>
        </p:nvSpPr>
        <p:spPr>
          <a:xfrm>
            <a:off x="6344397" y="2124722"/>
            <a:ext cx="2495861" cy="1451422"/>
          </a:xfrm>
          <a:prstGeom prst="homePlate">
            <a:avLst>
              <a:gd fmla="val 29375" name="adj"/>
            </a:avLst>
          </a:prstGeom>
          <a:solidFill>
            <a:schemeClr val="accent3"/>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1" name="Google Shape;141;p14"/>
          <p:cNvSpPr/>
          <p:nvPr/>
        </p:nvSpPr>
        <p:spPr>
          <a:xfrm>
            <a:off x="3750616" y="2124722"/>
            <a:ext cx="2495861" cy="1451422"/>
          </a:xfrm>
          <a:prstGeom prst="homePlate">
            <a:avLst>
              <a:gd fmla="val 29375" name="adj"/>
            </a:avLst>
          </a:prstGeom>
          <a:solidFill>
            <a:schemeClr val="accent2"/>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14"/>
          <p:cNvSpPr/>
          <p:nvPr/>
        </p:nvSpPr>
        <p:spPr>
          <a:xfrm>
            <a:off x="1179007" y="2124722"/>
            <a:ext cx="2495861" cy="1451422"/>
          </a:xfrm>
          <a:prstGeom prst="homePlate">
            <a:avLst>
              <a:gd fmla="val 29375" name="adj"/>
            </a:avLst>
          </a:prstGeom>
          <a:solidFill>
            <a:schemeClr val="accent1"/>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3" name="Google Shape;143;p14"/>
          <p:cNvSpPr txBox="1"/>
          <p:nvPr/>
        </p:nvSpPr>
        <p:spPr>
          <a:xfrm>
            <a:off x="1529553" y="2330520"/>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44" name="Google Shape;144;p14"/>
          <p:cNvSpPr txBox="1"/>
          <p:nvPr/>
        </p:nvSpPr>
        <p:spPr>
          <a:xfrm>
            <a:off x="4101162" y="2330520"/>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45" name="Google Shape;145;p14"/>
          <p:cNvSpPr txBox="1"/>
          <p:nvPr/>
        </p:nvSpPr>
        <p:spPr>
          <a:xfrm>
            <a:off x="6694943" y="2330520"/>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46" name="Google Shape;146;p14"/>
          <p:cNvSpPr txBox="1"/>
          <p:nvPr/>
        </p:nvSpPr>
        <p:spPr>
          <a:xfrm>
            <a:off x="9293340" y="2330520"/>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47" name="Google Shape;147;p14"/>
          <p:cNvSpPr/>
          <p:nvPr/>
        </p:nvSpPr>
        <p:spPr>
          <a:xfrm>
            <a:off x="8942794" y="4687829"/>
            <a:ext cx="2495861" cy="1451422"/>
          </a:xfrm>
          <a:prstGeom prst="homePlate">
            <a:avLst>
              <a:gd fmla="val 29375" name="adj"/>
            </a:avLst>
          </a:prstGeom>
          <a:solidFill>
            <a:srgbClr val="BFBFBF"/>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8" name="Google Shape;148;p14"/>
          <p:cNvSpPr/>
          <p:nvPr/>
        </p:nvSpPr>
        <p:spPr>
          <a:xfrm>
            <a:off x="6344397" y="4687829"/>
            <a:ext cx="2495861" cy="1451422"/>
          </a:xfrm>
          <a:prstGeom prst="homePlate">
            <a:avLst>
              <a:gd fmla="val 29375" name="adj"/>
            </a:avLst>
          </a:prstGeom>
          <a:solidFill>
            <a:schemeClr val="accent1"/>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49" name="Google Shape;149;p14"/>
          <p:cNvSpPr/>
          <p:nvPr/>
        </p:nvSpPr>
        <p:spPr>
          <a:xfrm>
            <a:off x="3750616" y="4687829"/>
            <a:ext cx="2495861" cy="1451422"/>
          </a:xfrm>
          <a:prstGeom prst="homePlate">
            <a:avLst>
              <a:gd fmla="val 29375" name="adj"/>
            </a:avLst>
          </a:prstGeom>
          <a:solidFill>
            <a:schemeClr val="accent6"/>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50" name="Google Shape;150;p14"/>
          <p:cNvSpPr/>
          <p:nvPr/>
        </p:nvSpPr>
        <p:spPr>
          <a:xfrm>
            <a:off x="1179007" y="4687829"/>
            <a:ext cx="2495861" cy="1451422"/>
          </a:xfrm>
          <a:prstGeom prst="homePlate">
            <a:avLst>
              <a:gd fmla="val 29375" name="adj"/>
            </a:avLst>
          </a:prstGeom>
          <a:solidFill>
            <a:schemeClr val="accent5"/>
          </a:solidFill>
          <a:ln>
            <a:noFill/>
          </a:ln>
          <a:effectLst>
            <a:outerShdw blurRad="50800" rotWithShape="0" algn="tl" dist="38100">
              <a:srgbClr val="000000">
                <a:alpha val="2784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51" name="Google Shape;151;p14"/>
          <p:cNvSpPr txBox="1"/>
          <p:nvPr/>
        </p:nvSpPr>
        <p:spPr>
          <a:xfrm>
            <a:off x="1529553" y="4893628"/>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52" name="Google Shape;152;p14"/>
          <p:cNvSpPr txBox="1"/>
          <p:nvPr/>
        </p:nvSpPr>
        <p:spPr>
          <a:xfrm>
            <a:off x="4101162" y="4893628"/>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53" name="Google Shape;153;p14"/>
          <p:cNvSpPr txBox="1"/>
          <p:nvPr/>
        </p:nvSpPr>
        <p:spPr>
          <a:xfrm>
            <a:off x="6694943" y="4893628"/>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sp>
        <p:nvSpPr>
          <p:cNvPr id="154" name="Google Shape;154;p14"/>
          <p:cNvSpPr txBox="1"/>
          <p:nvPr/>
        </p:nvSpPr>
        <p:spPr>
          <a:xfrm>
            <a:off x="9293340" y="4893628"/>
            <a:ext cx="1794769" cy="112498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chemeClr val="lt1"/>
              </a:buClr>
              <a:buSzPts val="1687"/>
              <a:buFont typeface="Twentieth Century"/>
              <a:buNone/>
            </a:pPr>
            <a:r>
              <a:rPr b="1" lang="en-US" sz="1687">
                <a:solidFill>
                  <a:schemeClr val="lt1"/>
                </a:solidFill>
                <a:latin typeface="Twentieth Century"/>
                <a:ea typeface="Twentieth Century"/>
                <a:cs typeface="Twentieth Century"/>
                <a:sym typeface="Twentieth Century"/>
              </a:rPr>
              <a:t>Title Goes Here</a:t>
            </a:r>
            <a:br>
              <a:rPr lang="en-US" sz="1406">
                <a:solidFill>
                  <a:schemeClr val="lt1"/>
                </a:solidFill>
                <a:latin typeface="Twentieth Century"/>
                <a:ea typeface="Twentieth Century"/>
                <a:cs typeface="Twentieth Century"/>
                <a:sym typeface="Twentieth Century"/>
              </a:rPr>
            </a:br>
            <a:r>
              <a:rPr lang="en-US" sz="1406">
                <a:solidFill>
                  <a:schemeClr val="lt1"/>
                </a:solidFill>
                <a:latin typeface="Twentieth Century"/>
                <a:ea typeface="Twentieth Century"/>
                <a:cs typeface="Twentieth Century"/>
                <a:sym typeface="Twentieth Century"/>
              </a:rPr>
              <a:t>There are many variations of passages of lorem ipsum available, but the majority </a:t>
            </a:r>
            <a:endParaRPr/>
          </a:p>
        </p:txBody>
      </p:sp>
      <p:cxnSp>
        <p:nvCxnSpPr>
          <p:cNvPr id="155" name="Google Shape;155;p14"/>
          <p:cNvCxnSpPr>
            <a:stCxn id="139" idx="3"/>
            <a:endCxn id="150" idx="1"/>
          </p:cNvCxnSpPr>
          <p:nvPr/>
        </p:nvCxnSpPr>
        <p:spPr>
          <a:xfrm flipH="1">
            <a:off x="1178955" y="2850433"/>
            <a:ext cx="10259700" cy="2563200"/>
          </a:xfrm>
          <a:prstGeom prst="bentConnector5">
            <a:avLst>
              <a:gd fmla="val -3133" name="adj1"/>
              <a:gd fmla="val 49998" name="adj2"/>
              <a:gd fmla="val 103132" name="adj3"/>
            </a:avLst>
          </a:prstGeom>
          <a:noFill/>
          <a:ln cap="flat" cmpd="sng" w="19050">
            <a:solidFill>
              <a:srgbClr val="979393"/>
            </a:solidFill>
            <a:prstDash val="dot"/>
            <a:miter lim="800000"/>
            <a:headEnd len="med" w="med" type="oval"/>
            <a:tailEnd len="med" w="med" type="triangle"/>
          </a:ln>
        </p:spPr>
      </p:cxnSp>
      <p:sp>
        <p:nvSpPr>
          <p:cNvPr id="156" name="Google Shape;156;p14"/>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157" name="Google Shape;157;p14"/>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500"/>
                                        <p:tgtEl>
                                          <p:spTgt spid="14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500"/>
                                        <p:tgtEl>
                                          <p:spTgt spid="14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500"/>
                                        <p:tgtEl>
                                          <p:spTgt spid="155"/>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500"/>
                                        <p:tgtEl>
                                          <p:spTgt spid="149"/>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500"/>
                                        <p:tgtEl>
                                          <p:spTgt spid="148"/>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500"/>
                                        <p:tgtEl>
                                          <p:spTgt spid="147"/>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500"/>
                                        <p:tgtEl>
                                          <p:spTgt spid="1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pic>
        <p:nvPicPr>
          <p:cNvPr id="163" name="Google Shape;163;p15"/>
          <p:cNvPicPr preferRelativeResize="0"/>
          <p:nvPr/>
        </p:nvPicPr>
        <p:blipFill rotWithShape="1">
          <a:blip r:embed="rId3">
            <a:alphaModFix/>
          </a:blip>
          <a:srcRect b="0" l="0" r="0" t="0"/>
          <a:stretch/>
        </p:blipFill>
        <p:spPr>
          <a:xfrm>
            <a:off x="643255" y="1717261"/>
            <a:ext cx="6429022" cy="3214511"/>
          </a:xfrm>
          <a:prstGeom prst="rect">
            <a:avLst/>
          </a:prstGeom>
          <a:noFill/>
          <a:ln>
            <a:noFill/>
          </a:ln>
        </p:spPr>
      </p:pic>
      <p:pic>
        <p:nvPicPr>
          <p:cNvPr id="164" name="Google Shape;164;p15"/>
          <p:cNvPicPr preferRelativeResize="0"/>
          <p:nvPr/>
        </p:nvPicPr>
        <p:blipFill rotWithShape="1">
          <a:blip r:embed="rId4">
            <a:alphaModFix/>
          </a:blip>
          <a:srcRect b="0" l="0" r="0" t="0"/>
          <a:stretch/>
        </p:blipFill>
        <p:spPr>
          <a:xfrm>
            <a:off x="7208870" y="1717261"/>
            <a:ext cx="4792324" cy="3214511"/>
          </a:xfrm>
          <a:prstGeom prst="rect">
            <a:avLst/>
          </a:prstGeom>
          <a:noFill/>
          <a:ln>
            <a:noFill/>
          </a:ln>
        </p:spPr>
      </p:pic>
      <p:grpSp>
        <p:nvGrpSpPr>
          <p:cNvPr id="165" name="Google Shape;165;p15"/>
          <p:cNvGrpSpPr/>
          <p:nvPr/>
        </p:nvGrpSpPr>
        <p:grpSpPr>
          <a:xfrm>
            <a:off x="964706" y="5041207"/>
            <a:ext cx="5213875" cy="1574623"/>
            <a:chOff x="685800" y="3409950"/>
            <a:chExt cx="3707848" cy="1119793"/>
          </a:xfrm>
        </p:grpSpPr>
        <p:sp>
          <p:nvSpPr>
            <p:cNvPr id="166" name="Google Shape;166;p15"/>
            <p:cNvSpPr txBox="1"/>
            <p:nvPr/>
          </p:nvSpPr>
          <p:spPr>
            <a:xfrm>
              <a:off x="1384472" y="3687191"/>
              <a:ext cx="3009176" cy="307703"/>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of the variations passages lorem ipsum available majority have suffered</a:t>
              </a:r>
              <a:endParaRPr/>
            </a:p>
          </p:txBody>
        </p:sp>
        <p:sp>
          <p:nvSpPr>
            <p:cNvPr id="167" name="Google Shape;167;p15"/>
            <p:cNvSpPr txBox="1"/>
            <p:nvPr/>
          </p:nvSpPr>
          <p:spPr>
            <a:xfrm>
              <a:off x="685800" y="3409950"/>
              <a:ext cx="1542506" cy="21550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969">
                  <a:solidFill>
                    <a:srgbClr val="7F7F7F"/>
                  </a:solidFill>
                  <a:latin typeface="Twentieth Century"/>
                  <a:ea typeface="Twentieth Century"/>
                  <a:cs typeface="Twentieth Century"/>
                  <a:sym typeface="Twentieth Century"/>
                </a:rPr>
                <a:t>Description Here</a:t>
              </a:r>
              <a:endParaRPr/>
            </a:p>
          </p:txBody>
        </p:sp>
        <p:sp>
          <p:nvSpPr>
            <p:cNvPr id="168" name="Google Shape;168;p15"/>
            <p:cNvSpPr/>
            <p:nvPr/>
          </p:nvSpPr>
          <p:spPr>
            <a:xfrm>
              <a:off x="706738" y="3625394"/>
              <a:ext cx="725025" cy="430865"/>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3937">
                  <a:solidFill>
                    <a:srgbClr val="7F7F7F"/>
                  </a:solidFill>
                  <a:latin typeface="Twentieth Century"/>
                  <a:ea typeface="Twentieth Century"/>
                  <a:cs typeface="Twentieth Century"/>
                  <a:sym typeface="Twentieth Century"/>
                </a:rPr>
                <a:t>80%</a:t>
              </a:r>
              <a:endParaRPr b="1" sz="2531">
                <a:solidFill>
                  <a:srgbClr val="7F7F7F"/>
                </a:solidFill>
                <a:latin typeface="Twentieth Century"/>
                <a:ea typeface="Twentieth Century"/>
                <a:cs typeface="Twentieth Century"/>
                <a:sym typeface="Twentieth Century"/>
              </a:endParaRPr>
            </a:p>
          </p:txBody>
        </p:sp>
        <p:sp>
          <p:nvSpPr>
            <p:cNvPr id="169" name="Google Shape;169;p15"/>
            <p:cNvSpPr txBox="1"/>
            <p:nvPr/>
          </p:nvSpPr>
          <p:spPr>
            <a:xfrm>
              <a:off x="685800" y="4068190"/>
              <a:ext cx="3505200" cy="461553"/>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have suffered alteration in some  form, by humour, or randomized words which  don't believable</a:t>
              </a:r>
              <a:endParaRPr/>
            </a:p>
          </p:txBody>
        </p:sp>
      </p:grpSp>
      <p:grpSp>
        <p:nvGrpSpPr>
          <p:cNvPr id="170" name="Google Shape;170;p15"/>
          <p:cNvGrpSpPr/>
          <p:nvPr/>
        </p:nvGrpSpPr>
        <p:grpSpPr>
          <a:xfrm>
            <a:off x="7072277" y="5041207"/>
            <a:ext cx="5213875" cy="1574623"/>
            <a:chOff x="685800" y="3409950"/>
            <a:chExt cx="3707848" cy="1119793"/>
          </a:xfrm>
        </p:grpSpPr>
        <p:sp>
          <p:nvSpPr>
            <p:cNvPr id="171" name="Google Shape;171;p15"/>
            <p:cNvSpPr txBox="1"/>
            <p:nvPr/>
          </p:nvSpPr>
          <p:spPr>
            <a:xfrm>
              <a:off x="1384472" y="3687191"/>
              <a:ext cx="3009176" cy="307703"/>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of the variations passages lorem ipsum available majority have suffered</a:t>
              </a:r>
              <a:endParaRPr/>
            </a:p>
          </p:txBody>
        </p:sp>
        <p:sp>
          <p:nvSpPr>
            <p:cNvPr id="172" name="Google Shape;172;p15"/>
            <p:cNvSpPr txBox="1"/>
            <p:nvPr/>
          </p:nvSpPr>
          <p:spPr>
            <a:xfrm>
              <a:off x="685800" y="3409950"/>
              <a:ext cx="1542506" cy="215501"/>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1969">
                  <a:solidFill>
                    <a:srgbClr val="7F7F7F"/>
                  </a:solidFill>
                  <a:latin typeface="Twentieth Century"/>
                  <a:ea typeface="Twentieth Century"/>
                  <a:cs typeface="Twentieth Century"/>
                  <a:sym typeface="Twentieth Century"/>
                </a:rPr>
                <a:t>Description Here</a:t>
              </a:r>
              <a:endParaRPr/>
            </a:p>
          </p:txBody>
        </p:sp>
        <p:sp>
          <p:nvSpPr>
            <p:cNvPr id="173" name="Google Shape;173;p15"/>
            <p:cNvSpPr/>
            <p:nvPr/>
          </p:nvSpPr>
          <p:spPr>
            <a:xfrm>
              <a:off x="706738" y="3625394"/>
              <a:ext cx="725025" cy="430865"/>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en-US" sz="3937">
                  <a:solidFill>
                    <a:srgbClr val="7F7F7F"/>
                  </a:solidFill>
                  <a:latin typeface="Twentieth Century"/>
                  <a:ea typeface="Twentieth Century"/>
                  <a:cs typeface="Twentieth Century"/>
                  <a:sym typeface="Twentieth Century"/>
                </a:rPr>
                <a:t>20%</a:t>
              </a:r>
              <a:endParaRPr b="1" sz="2531">
                <a:solidFill>
                  <a:srgbClr val="7F7F7F"/>
                </a:solidFill>
                <a:latin typeface="Twentieth Century"/>
                <a:ea typeface="Twentieth Century"/>
                <a:cs typeface="Twentieth Century"/>
                <a:sym typeface="Twentieth Century"/>
              </a:endParaRPr>
            </a:p>
          </p:txBody>
        </p:sp>
        <p:sp>
          <p:nvSpPr>
            <p:cNvPr id="174" name="Google Shape;174;p15"/>
            <p:cNvSpPr txBox="1"/>
            <p:nvPr/>
          </p:nvSpPr>
          <p:spPr>
            <a:xfrm>
              <a:off x="685800" y="4068190"/>
              <a:ext cx="3505200" cy="461553"/>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lang="en-US" sz="1406">
                  <a:solidFill>
                    <a:srgbClr val="7F7F7F"/>
                  </a:solidFill>
                  <a:latin typeface="Twentieth Century"/>
                  <a:ea typeface="Twentieth Century"/>
                  <a:cs typeface="Twentieth Century"/>
                  <a:sym typeface="Twentieth Century"/>
                </a:rPr>
                <a:t>There are many variations of passages  of Lorem Ipsum available, but the have suffered alteration in some  form, by humour, or randomized words which  don't believable</a:t>
              </a:r>
              <a:endParaRPr/>
            </a:p>
          </p:txBody>
        </p:sp>
      </p:grpSp>
      <p:sp>
        <p:nvSpPr>
          <p:cNvPr id="175" name="Google Shape;175;p15"/>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176" name="Google Shape;176;p15"/>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500"/>
                                        <p:tgtEl>
                                          <p:spTgt spid="16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500"/>
                                        <p:tgtEl>
                                          <p:spTgt spid="1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6"/>
          <p:cNvSpPr/>
          <p:nvPr/>
        </p:nvSpPr>
        <p:spPr>
          <a:xfrm>
            <a:off x="1741546" y="1495083"/>
            <a:ext cx="9389051" cy="438197"/>
          </a:xfrm>
          <a:prstGeom prst="rect">
            <a:avLst/>
          </a:prstGeom>
          <a:noFill/>
          <a:ln>
            <a:noFill/>
          </a:ln>
        </p:spPr>
        <p:txBody>
          <a:bodyPr anchorCtr="0" anchor="t" bIns="0" lIns="0" spcFirstLastPara="1" rIns="0" wrap="square" tIns="0">
            <a:noAutofit/>
          </a:bodyPr>
          <a:lstStyle/>
          <a:p>
            <a:pPr indent="0" lvl="0" marL="0" marR="0" rtl="0" algn="just">
              <a:spcBef>
                <a:spcPts val="0"/>
              </a:spcBef>
              <a:spcAft>
                <a:spcPts val="0"/>
              </a:spcAft>
              <a:buNone/>
            </a:pPr>
            <a:r>
              <a:rPr lang="en-US" sz="949">
                <a:solidFill>
                  <a:srgbClr val="6F6F6F"/>
                </a:solidFill>
                <a:latin typeface="Twentieth Century"/>
                <a:ea typeface="Twentieth Century"/>
                <a:cs typeface="Twentieth Century"/>
                <a:sym typeface="Twentieth Century"/>
              </a:rPr>
              <a:t>Lorem ipsum dolor sit amet, consectetur adipiscing elit. Integer mollis vehicula ligula ut faucibus. Curabitur vestibulum consequat urna et vehicula. Suspendisse feugiat biben- dum egestas. Sed bibendum urna id sem tincidunt commodoat dictum lectus. Fusce felis tellus, volutpat quis venenatis non, adipiscing quis orci. Integer condimentum leo ut erat ultrices mollis. Nunc ut quam adipiscing, elementum enim ac, ullamcorper magna. Curabitur a felis eu tellus tincidunt rhoncus. Cras rhoncus diam tortor, id cursus purus.</a:t>
            </a:r>
            <a:endParaRPr/>
          </a:p>
        </p:txBody>
      </p:sp>
      <p:sp>
        <p:nvSpPr>
          <p:cNvPr id="183" name="Google Shape;183;p16"/>
          <p:cNvSpPr/>
          <p:nvPr/>
        </p:nvSpPr>
        <p:spPr>
          <a:xfrm>
            <a:off x="1912289" y="2311266"/>
            <a:ext cx="2034240" cy="2348938"/>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184" name="Google Shape;184;p16"/>
          <p:cNvSpPr/>
          <p:nvPr/>
        </p:nvSpPr>
        <p:spPr>
          <a:xfrm>
            <a:off x="4261282" y="2311266"/>
            <a:ext cx="2034965" cy="2348938"/>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185" name="Google Shape;185;p16"/>
          <p:cNvSpPr/>
          <p:nvPr/>
        </p:nvSpPr>
        <p:spPr>
          <a:xfrm>
            <a:off x="6595151" y="2311266"/>
            <a:ext cx="2034965" cy="2348938"/>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186" name="Google Shape;186;p16"/>
          <p:cNvSpPr/>
          <p:nvPr/>
        </p:nvSpPr>
        <p:spPr>
          <a:xfrm>
            <a:off x="8944869" y="2296198"/>
            <a:ext cx="2034240" cy="2348938"/>
          </a:xfrm>
          <a:custGeom>
            <a:rect b="b" l="l" r="r" t="t"/>
            <a:pathLst>
              <a:path extrusionOk="0" h="21600" w="21600">
                <a:moveTo>
                  <a:pt x="10800" y="0"/>
                </a:moveTo>
                <a:lnTo>
                  <a:pt x="21600" y="5400"/>
                </a:lnTo>
                <a:lnTo>
                  <a:pt x="21600" y="16200"/>
                </a:lnTo>
                <a:lnTo>
                  <a:pt x="10800" y="21600"/>
                </a:lnTo>
                <a:lnTo>
                  <a:pt x="0" y="16200"/>
                </a:lnTo>
                <a:lnTo>
                  <a:pt x="0" y="5400"/>
                </a:lnTo>
                <a:close/>
              </a:path>
            </a:pathLst>
          </a:cu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187" name="Google Shape;187;p16"/>
          <p:cNvSpPr/>
          <p:nvPr/>
        </p:nvSpPr>
        <p:spPr>
          <a:xfrm>
            <a:off x="1667881" y="5326545"/>
            <a:ext cx="1875131" cy="14606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3BB692"/>
                </a:solidFill>
                <a:latin typeface="Twentieth Century"/>
                <a:ea typeface="Twentieth Century"/>
                <a:cs typeface="Twentieth Century"/>
                <a:sym typeface="Twentieth Century"/>
              </a:rPr>
              <a:t>Creative Director</a:t>
            </a:r>
            <a:endParaRPr/>
          </a:p>
        </p:txBody>
      </p:sp>
      <p:sp>
        <p:nvSpPr>
          <p:cNvPr id="188" name="Google Shape;188;p16"/>
          <p:cNvSpPr/>
          <p:nvPr/>
        </p:nvSpPr>
        <p:spPr>
          <a:xfrm>
            <a:off x="1654487" y="4979981"/>
            <a:ext cx="1875131" cy="28405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845">
                <a:solidFill>
                  <a:srgbClr val="646464"/>
                </a:solidFill>
                <a:latin typeface="Twentieth Century"/>
                <a:ea typeface="Twentieth Century"/>
                <a:cs typeface="Twentieth Century"/>
                <a:sym typeface="Twentieth Century"/>
              </a:rPr>
              <a:t>Tania </a:t>
            </a:r>
            <a:r>
              <a:rPr lang="en-US" sz="1845">
                <a:solidFill>
                  <a:srgbClr val="646464"/>
                </a:solidFill>
                <a:latin typeface="Twentieth Century"/>
                <a:ea typeface="Twentieth Century"/>
                <a:cs typeface="Twentieth Century"/>
                <a:sym typeface="Twentieth Century"/>
              </a:rPr>
              <a:t>Rivera</a:t>
            </a:r>
            <a:endParaRPr/>
          </a:p>
        </p:txBody>
      </p:sp>
      <p:sp>
        <p:nvSpPr>
          <p:cNvPr id="189" name="Google Shape;189;p16"/>
          <p:cNvSpPr/>
          <p:nvPr/>
        </p:nvSpPr>
        <p:spPr>
          <a:xfrm>
            <a:off x="2103179" y="6214722"/>
            <a:ext cx="234391" cy="234391"/>
          </a:xfrm>
          <a:custGeom>
            <a:rect b="b" l="l" r="r" t="t"/>
            <a:pathLst>
              <a:path extrusionOk="0" h="21600" w="21600">
                <a:moveTo>
                  <a:pt x="18898" y="0"/>
                </a:moveTo>
                <a:cubicBezTo>
                  <a:pt x="19650" y="0"/>
                  <a:pt x="20287" y="264"/>
                  <a:pt x="20813" y="796"/>
                </a:cubicBezTo>
                <a:cubicBezTo>
                  <a:pt x="21336" y="1322"/>
                  <a:pt x="21600" y="1962"/>
                  <a:pt x="21600" y="2711"/>
                </a:cubicBezTo>
                <a:lnTo>
                  <a:pt x="21600" y="18883"/>
                </a:lnTo>
                <a:cubicBezTo>
                  <a:pt x="21600" y="19268"/>
                  <a:pt x="21527" y="19623"/>
                  <a:pt x="21383" y="19952"/>
                </a:cubicBezTo>
                <a:cubicBezTo>
                  <a:pt x="21236" y="20281"/>
                  <a:pt x="21042" y="20563"/>
                  <a:pt x="20804" y="20804"/>
                </a:cubicBezTo>
                <a:cubicBezTo>
                  <a:pt x="20566" y="21042"/>
                  <a:pt x="20278" y="21233"/>
                  <a:pt x="19940" y="21377"/>
                </a:cubicBezTo>
                <a:cubicBezTo>
                  <a:pt x="19603" y="21524"/>
                  <a:pt x="19256" y="21594"/>
                  <a:pt x="18898" y="21594"/>
                </a:cubicBezTo>
                <a:lnTo>
                  <a:pt x="12066" y="21594"/>
                </a:lnTo>
                <a:lnTo>
                  <a:pt x="12066" y="12552"/>
                </a:lnTo>
                <a:lnTo>
                  <a:pt x="14486" y="12552"/>
                </a:lnTo>
                <a:cubicBezTo>
                  <a:pt x="14595" y="12552"/>
                  <a:pt x="14698" y="12517"/>
                  <a:pt x="14789" y="12441"/>
                </a:cubicBezTo>
                <a:cubicBezTo>
                  <a:pt x="14877" y="12367"/>
                  <a:pt x="14921" y="12267"/>
                  <a:pt x="14921" y="12144"/>
                </a:cubicBezTo>
                <a:lnTo>
                  <a:pt x="15088" y="9779"/>
                </a:lnTo>
                <a:cubicBezTo>
                  <a:pt x="15088" y="9650"/>
                  <a:pt x="15050" y="9538"/>
                  <a:pt x="14977" y="9444"/>
                </a:cubicBezTo>
                <a:cubicBezTo>
                  <a:pt x="14883" y="9350"/>
                  <a:pt x="14774" y="9303"/>
                  <a:pt x="14654" y="9303"/>
                </a:cubicBezTo>
                <a:lnTo>
                  <a:pt x="12066" y="9303"/>
                </a:lnTo>
                <a:lnTo>
                  <a:pt x="12066" y="8263"/>
                </a:lnTo>
                <a:cubicBezTo>
                  <a:pt x="12066" y="7879"/>
                  <a:pt x="12116" y="7623"/>
                  <a:pt x="12216" y="7497"/>
                </a:cubicBezTo>
                <a:cubicBezTo>
                  <a:pt x="12313" y="7370"/>
                  <a:pt x="12565" y="7309"/>
                  <a:pt x="12965" y="7309"/>
                </a:cubicBezTo>
                <a:cubicBezTo>
                  <a:pt x="13203" y="7309"/>
                  <a:pt x="13458" y="7326"/>
                  <a:pt x="13746" y="7367"/>
                </a:cubicBezTo>
                <a:cubicBezTo>
                  <a:pt x="14034" y="7406"/>
                  <a:pt x="14307" y="7456"/>
                  <a:pt x="14568" y="7520"/>
                </a:cubicBezTo>
                <a:cubicBezTo>
                  <a:pt x="14624" y="7520"/>
                  <a:pt x="14686" y="7514"/>
                  <a:pt x="14759" y="7499"/>
                </a:cubicBezTo>
                <a:cubicBezTo>
                  <a:pt x="14830" y="7485"/>
                  <a:pt x="14883" y="7458"/>
                  <a:pt x="14921" y="7423"/>
                </a:cubicBezTo>
                <a:cubicBezTo>
                  <a:pt x="15015" y="7367"/>
                  <a:pt x="15079" y="7264"/>
                  <a:pt x="15118" y="7115"/>
                </a:cubicBezTo>
                <a:lnTo>
                  <a:pt x="15438" y="4838"/>
                </a:lnTo>
                <a:cubicBezTo>
                  <a:pt x="15479" y="4565"/>
                  <a:pt x="15361" y="4403"/>
                  <a:pt x="15088" y="4347"/>
                </a:cubicBezTo>
                <a:cubicBezTo>
                  <a:pt x="14245" y="4112"/>
                  <a:pt x="13364" y="4001"/>
                  <a:pt x="12445" y="4010"/>
                </a:cubicBezTo>
                <a:cubicBezTo>
                  <a:pt x="9625" y="4010"/>
                  <a:pt x="8212" y="5384"/>
                  <a:pt x="8212" y="8128"/>
                </a:cubicBezTo>
                <a:lnTo>
                  <a:pt x="8212" y="9309"/>
                </a:lnTo>
                <a:lnTo>
                  <a:pt x="6764" y="9309"/>
                </a:lnTo>
                <a:cubicBezTo>
                  <a:pt x="6456" y="9309"/>
                  <a:pt x="6306" y="9459"/>
                  <a:pt x="6318" y="9758"/>
                </a:cubicBezTo>
                <a:lnTo>
                  <a:pt x="6318" y="12120"/>
                </a:lnTo>
                <a:cubicBezTo>
                  <a:pt x="6318" y="12235"/>
                  <a:pt x="6356" y="12335"/>
                  <a:pt x="6444" y="12426"/>
                </a:cubicBezTo>
                <a:cubicBezTo>
                  <a:pt x="6526" y="12514"/>
                  <a:pt x="6632" y="12558"/>
                  <a:pt x="6764" y="12558"/>
                </a:cubicBezTo>
                <a:lnTo>
                  <a:pt x="8212" y="12558"/>
                </a:lnTo>
                <a:lnTo>
                  <a:pt x="8212" y="21600"/>
                </a:lnTo>
                <a:lnTo>
                  <a:pt x="2685" y="21600"/>
                </a:lnTo>
                <a:cubicBezTo>
                  <a:pt x="2320" y="21600"/>
                  <a:pt x="1974" y="21530"/>
                  <a:pt x="1648" y="21383"/>
                </a:cubicBezTo>
                <a:cubicBezTo>
                  <a:pt x="1322" y="21239"/>
                  <a:pt x="1034" y="21048"/>
                  <a:pt x="796" y="20810"/>
                </a:cubicBezTo>
                <a:cubicBezTo>
                  <a:pt x="558" y="20569"/>
                  <a:pt x="364" y="20287"/>
                  <a:pt x="220" y="19958"/>
                </a:cubicBezTo>
                <a:cubicBezTo>
                  <a:pt x="76" y="19629"/>
                  <a:pt x="0" y="19274"/>
                  <a:pt x="0" y="18889"/>
                </a:cubicBezTo>
                <a:lnTo>
                  <a:pt x="0" y="2717"/>
                </a:lnTo>
                <a:cubicBezTo>
                  <a:pt x="0" y="2353"/>
                  <a:pt x="76" y="2000"/>
                  <a:pt x="220" y="1662"/>
                </a:cubicBezTo>
                <a:cubicBezTo>
                  <a:pt x="364" y="1328"/>
                  <a:pt x="558" y="1037"/>
                  <a:pt x="796" y="802"/>
                </a:cubicBezTo>
                <a:cubicBezTo>
                  <a:pt x="1034" y="558"/>
                  <a:pt x="1322" y="370"/>
                  <a:pt x="1648" y="223"/>
                </a:cubicBezTo>
                <a:cubicBezTo>
                  <a:pt x="1974" y="76"/>
                  <a:pt x="2320" y="6"/>
                  <a:pt x="2685" y="6"/>
                </a:cubicBezTo>
                <a:lnTo>
                  <a:pt x="18898" y="6"/>
                </a:lnTo>
                <a:lnTo>
                  <a:pt x="18898" y="0"/>
                </a:lnTo>
                <a:close/>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0" name="Google Shape;190;p16"/>
          <p:cNvSpPr/>
          <p:nvPr/>
        </p:nvSpPr>
        <p:spPr>
          <a:xfrm>
            <a:off x="2478205" y="6214722"/>
            <a:ext cx="234391" cy="234391"/>
          </a:xfrm>
          <a:custGeom>
            <a:rect b="b" l="l" r="r" t="t"/>
            <a:pathLst>
              <a:path extrusionOk="0" h="21600" w="21600">
                <a:moveTo>
                  <a:pt x="18886" y="0"/>
                </a:moveTo>
                <a:cubicBezTo>
                  <a:pt x="19635" y="0"/>
                  <a:pt x="20275" y="267"/>
                  <a:pt x="20801" y="796"/>
                </a:cubicBezTo>
                <a:cubicBezTo>
                  <a:pt x="21333" y="1328"/>
                  <a:pt x="21600" y="1965"/>
                  <a:pt x="21600" y="2714"/>
                </a:cubicBezTo>
                <a:lnTo>
                  <a:pt x="21600" y="18886"/>
                </a:lnTo>
                <a:cubicBezTo>
                  <a:pt x="21600" y="19274"/>
                  <a:pt x="21524" y="19629"/>
                  <a:pt x="21383" y="19955"/>
                </a:cubicBezTo>
                <a:cubicBezTo>
                  <a:pt x="21236" y="20284"/>
                  <a:pt x="21042" y="20566"/>
                  <a:pt x="20801" y="20807"/>
                </a:cubicBezTo>
                <a:cubicBezTo>
                  <a:pt x="20563" y="21042"/>
                  <a:pt x="20275" y="21236"/>
                  <a:pt x="19938" y="21383"/>
                </a:cubicBezTo>
                <a:cubicBezTo>
                  <a:pt x="19603" y="21530"/>
                  <a:pt x="19250" y="21600"/>
                  <a:pt x="18886" y="21600"/>
                </a:cubicBezTo>
                <a:lnTo>
                  <a:pt x="2673" y="21600"/>
                </a:lnTo>
                <a:cubicBezTo>
                  <a:pt x="2306" y="21600"/>
                  <a:pt x="1962" y="21530"/>
                  <a:pt x="1639" y="21383"/>
                </a:cubicBezTo>
                <a:cubicBezTo>
                  <a:pt x="1316" y="21236"/>
                  <a:pt x="1034" y="21042"/>
                  <a:pt x="796" y="20807"/>
                </a:cubicBezTo>
                <a:cubicBezTo>
                  <a:pt x="558" y="20566"/>
                  <a:pt x="361" y="20284"/>
                  <a:pt x="220" y="19955"/>
                </a:cubicBezTo>
                <a:cubicBezTo>
                  <a:pt x="73" y="19629"/>
                  <a:pt x="0" y="19274"/>
                  <a:pt x="0" y="18886"/>
                </a:cubicBezTo>
                <a:lnTo>
                  <a:pt x="0" y="2714"/>
                </a:lnTo>
                <a:cubicBezTo>
                  <a:pt x="0" y="2350"/>
                  <a:pt x="73" y="1998"/>
                  <a:pt x="220" y="1663"/>
                </a:cubicBezTo>
                <a:cubicBezTo>
                  <a:pt x="361" y="1325"/>
                  <a:pt x="558" y="1034"/>
                  <a:pt x="796" y="796"/>
                </a:cubicBezTo>
                <a:cubicBezTo>
                  <a:pt x="1034" y="558"/>
                  <a:pt x="1319" y="367"/>
                  <a:pt x="1648" y="221"/>
                </a:cubicBezTo>
                <a:cubicBezTo>
                  <a:pt x="1974" y="74"/>
                  <a:pt x="2314" y="3"/>
                  <a:pt x="2673" y="3"/>
                </a:cubicBezTo>
                <a:lnTo>
                  <a:pt x="18886" y="3"/>
                </a:lnTo>
                <a:lnTo>
                  <a:pt x="18886" y="0"/>
                </a:lnTo>
                <a:close/>
                <a:moveTo>
                  <a:pt x="16930" y="11927"/>
                </a:moveTo>
                <a:cubicBezTo>
                  <a:pt x="17699" y="11868"/>
                  <a:pt x="18302" y="11604"/>
                  <a:pt x="18742" y="11125"/>
                </a:cubicBezTo>
                <a:cubicBezTo>
                  <a:pt x="18874" y="10995"/>
                  <a:pt x="18892" y="10840"/>
                  <a:pt x="18801" y="10663"/>
                </a:cubicBezTo>
                <a:cubicBezTo>
                  <a:pt x="18725" y="10493"/>
                  <a:pt x="18584" y="10426"/>
                  <a:pt x="18378" y="10452"/>
                </a:cubicBezTo>
                <a:lnTo>
                  <a:pt x="18322" y="10452"/>
                </a:lnTo>
                <a:cubicBezTo>
                  <a:pt x="18537" y="10237"/>
                  <a:pt x="18680" y="10026"/>
                  <a:pt x="18742" y="9820"/>
                </a:cubicBezTo>
                <a:cubicBezTo>
                  <a:pt x="18819" y="9635"/>
                  <a:pt x="18783" y="9482"/>
                  <a:pt x="18631" y="9371"/>
                </a:cubicBezTo>
                <a:cubicBezTo>
                  <a:pt x="18501" y="9239"/>
                  <a:pt x="18346" y="9230"/>
                  <a:pt x="18169" y="9341"/>
                </a:cubicBezTo>
                <a:cubicBezTo>
                  <a:pt x="18093" y="9380"/>
                  <a:pt x="17955" y="9427"/>
                  <a:pt x="17749" y="9482"/>
                </a:cubicBezTo>
                <a:cubicBezTo>
                  <a:pt x="17550" y="9541"/>
                  <a:pt x="17338" y="9565"/>
                  <a:pt x="17115" y="9565"/>
                </a:cubicBezTo>
                <a:cubicBezTo>
                  <a:pt x="17074" y="9565"/>
                  <a:pt x="17039" y="9562"/>
                  <a:pt x="17006" y="9553"/>
                </a:cubicBezTo>
                <a:cubicBezTo>
                  <a:pt x="16977" y="9538"/>
                  <a:pt x="16939" y="9538"/>
                  <a:pt x="16901" y="9538"/>
                </a:cubicBezTo>
                <a:cubicBezTo>
                  <a:pt x="16901" y="9517"/>
                  <a:pt x="16895" y="9500"/>
                  <a:pt x="16886" y="9479"/>
                </a:cubicBezTo>
                <a:cubicBezTo>
                  <a:pt x="16877" y="9462"/>
                  <a:pt x="16871" y="9441"/>
                  <a:pt x="16871" y="9423"/>
                </a:cubicBezTo>
                <a:cubicBezTo>
                  <a:pt x="16724" y="8851"/>
                  <a:pt x="16457" y="8334"/>
                  <a:pt x="16072" y="7869"/>
                </a:cubicBezTo>
                <a:cubicBezTo>
                  <a:pt x="15688" y="7405"/>
                  <a:pt x="15250" y="7068"/>
                  <a:pt x="14751" y="6847"/>
                </a:cubicBezTo>
                <a:cubicBezTo>
                  <a:pt x="14789" y="6812"/>
                  <a:pt x="14815" y="6774"/>
                  <a:pt x="14836" y="6735"/>
                </a:cubicBezTo>
                <a:cubicBezTo>
                  <a:pt x="14853" y="6697"/>
                  <a:pt x="14883" y="6662"/>
                  <a:pt x="14918" y="6624"/>
                </a:cubicBezTo>
                <a:cubicBezTo>
                  <a:pt x="14974" y="6474"/>
                  <a:pt x="14974" y="6318"/>
                  <a:pt x="14918" y="6160"/>
                </a:cubicBezTo>
                <a:cubicBezTo>
                  <a:pt x="14900" y="6101"/>
                  <a:pt x="14842" y="6027"/>
                  <a:pt x="14745" y="5936"/>
                </a:cubicBezTo>
                <a:cubicBezTo>
                  <a:pt x="14648" y="5842"/>
                  <a:pt x="14483" y="5804"/>
                  <a:pt x="14257" y="5822"/>
                </a:cubicBezTo>
                <a:cubicBezTo>
                  <a:pt x="14240" y="5786"/>
                  <a:pt x="14210" y="5748"/>
                  <a:pt x="14175" y="5710"/>
                </a:cubicBezTo>
                <a:cubicBezTo>
                  <a:pt x="14060" y="5598"/>
                  <a:pt x="13943" y="5557"/>
                  <a:pt x="13819" y="5584"/>
                </a:cubicBezTo>
                <a:cubicBezTo>
                  <a:pt x="13587" y="5622"/>
                  <a:pt x="13358" y="5684"/>
                  <a:pt x="13132" y="5766"/>
                </a:cubicBezTo>
                <a:lnTo>
                  <a:pt x="13103" y="5736"/>
                </a:lnTo>
                <a:cubicBezTo>
                  <a:pt x="12974" y="5663"/>
                  <a:pt x="12830" y="5672"/>
                  <a:pt x="12668" y="5766"/>
                </a:cubicBezTo>
                <a:cubicBezTo>
                  <a:pt x="12116" y="6112"/>
                  <a:pt x="11658" y="6579"/>
                  <a:pt x="11291" y="7173"/>
                </a:cubicBezTo>
                <a:cubicBezTo>
                  <a:pt x="10923" y="7766"/>
                  <a:pt x="10609" y="8398"/>
                  <a:pt x="10336" y="9071"/>
                </a:cubicBezTo>
                <a:cubicBezTo>
                  <a:pt x="10007" y="8780"/>
                  <a:pt x="9743" y="8589"/>
                  <a:pt x="9534" y="8495"/>
                </a:cubicBezTo>
                <a:cubicBezTo>
                  <a:pt x="8961" y="8169"/>
                  <a:pt x="8356" y="7869"/>
                  <a:pt x="7719" y="7602"/>
                </a:cubicBezTo>
                <a:cubicBezTo>
                  <a:pt x="7082" y="7332"/>
                  <a:pt x="6359" y="7047"/>
                  <a:pt x="5554" y="6735"/>
                </a:cubicBezTo>
                <a:cubicBezTo>
                  <a:pt x="5422" y="6697"/>
                  <a:pt x="5311" y="6718"/>
                  <a:pt x="5217" y="6794"/>
                </a:cubicBezTo>
                <a:cubicBezTo>
                  <a:pt x="5123" y="6850"/>
                  <a:pt x="5052" y="6950"/>
                  <a:pt x="5005" y="7091"/>
                </a:cubicBezTo>
                <a:cubicBezTo>
                  <a:pt x="4987" y="7343"/>
                  <a:pt x="5026" y="7620"/>
                  <a:pt x="5123" y="7910"/>
                </a:cubicBezTo>
                <a:cubicBezTo>
                  <a:pt x="5225" y="8210"/>
                  <a:pt x="5405" y="8501"/>
                  <a:pt x="5669" y="8792"/>
                </a:cubicBezTo>
                <a:cubicBezTo>
                  <a:pt x="5434" y="8847"/>
                  <a:pt x="5340" y="8997"/>
                  <a:pt x="5387" y="9241"/>
                </a:cubicBezTo>
                <a:cubicBezTo>
                  <a:pt x="5496" y="9879"/>
                  <a:pt x="5819" y="10351"/>
                  <a:pt x="6342" y="10660"/>
                </a:cubicBezTo>
                <a:lnTo>
                  <a:pt x="6159" y="10830"/>
                </a:lnTo>
                <a:cubicBezTo>
                  <a:pt x="6027" y="10962"/>
                  <a:pt x="6007" y="11118"/>
                  <a:pt x="6104" y="11294"/>
                </a:cubicBezTo>
                <a:cubicBezTo>
                  <a:pt x="6139" y="11406"/>
                  <a:pt x="6265" y="11582"/>
                  <a:pt x="6474" y="11820"/>
                </a:cubicBezTo>
                <a:cubicBezTo>
                  <a:pt x="6685" y="12058"/>
                  <a:pt x="6994" y="12243"/>
                  <a:pt x="7396" y="12364"/>
                </a:cubicBezTo>
                <a:cubicBezTo>
                  <a:pt x="7337" y="12475"/>
                  <a:pt x="7314" y="12581"/>
                  <a:pt x="7314" y="12672"/>
                </a:cubicBezTo>
                <a:cubicBezTo>
                  <a:pt x="7314" y="12766"/>
                  <a:pt x="7323" y="12834"/>
                  <a:pt x="7337" y="12866"/>
                </a:cubicBezTo>
                <a:cubicBezTo>
                  <a:pt x="7396" y="13174"/>
                  <a:pt x="7578" y="13412"/>
                  <a:pt x="7889" y="13571"/>
                </a:cubicBezTo>
                <a:cubicBezTo>
                  <a:pt x="7543" y="13806"/>
                  <a:pt x="7173" y="13964"/>
                  <a:pt x="6776" y="14047"/>
                </a:cubicBezTo>
                <a:cubicBezTo>
                  <a:pt x="6386" y="14132"/>
                  <a:pt x="5983" y="14158"/>
                  <a:pt x="5584" y="14123"/>
                </a:cubicBezTo>
                <a:cubicBezTo>
                  <a:pt x="5181" y="14091"/>
                  <a:pt x="4791" y="13994"/>
                  <a:pt x="4415" y="13835"/>
                </a:cubicBezTo>
                <a:cubicBezTo>
                  <a:pt x="4039" y="13674"/>
                  <a:pt x="3713" y="13459"/>
                  <a:pt x="3431" y="13186"/>
                </a:cubicBezTo>
                <a:cubicBezTo>
                  <a:pt x="3357" y="13112"/>
                  <a:pt x="3266" y="13074"/>
                  <a:pt x="3158" y="13074"/>
                </a:cubicBezTo>
                <a:cubicBezTo>
                  <a:pt x="3046" y="13074"/>
                  <a:pt x="2958" y="13112"/>
                  <a:pt x="2882" y="13186"/>
                </a:cubicBezTo>
                <a:cubicBezTo>
                  <a:pt x="2670" y="13356"/>
                  <a:pt x="2650" y="13538"/>
                  <a:pt x="2826" y="13735"/>
                </a:cubicBezTo>
                <a:cubicBezTo>
                  <a:pt x="3575" y="14775"/>
                  <a:pt x="4509" y="15571"/>
                  <a:pt x="5616" y="16115"/>
                </a:cubicBezTo>
                <a:cubicBezTo>
                  <a:pt x="6729" y="16658"/>
                  <a:pt x="7945" y="16928"/>
                  <a:pt x="9267" y="16928"/>
                </a:cubicBezTo>
                <a:cubicBezTo>
                  <a:pt x="10166" y="16928"/>
                  <a:pt x="11032" y="16805"/>
                  <a:pt x="11858" y="16555"/>
                </a:cubicBezTo>
                <a:cubicBezTo>
                  <a:pt x="12692" y="16309"/>
                  <a:pt x="13441" y="15965"/>
                  <a:pt x="14110" y="15521"/>
                </a:cubicBezTo>
                <a:cubicBezTo>
                  <a:pt x="14780" y="15084"/>
                  <a:pt x="15365" y="14555"/>
                  <a:pt x="15855" y="13944"/>
                </a:cubicBezTo>
                <a:cubicBezTo>
                  <a:pt x="16345" y="13331"/>
                  <a:pt x="16707" y="12658"/>
                  <a:pt x="16930" y="11927"/>
                </a:cubicBezTo>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1" name="Google Shape;191;p16"/>
          <p:cNvSpPr/>
          <p:nvPr/>
        </p:nvSpPr>
        <p:spPr>
          <a:xfrm>
            <a:off x="2853232" y="6214722"/>
            <a:ext cx="234391" cy="234391"/>
          </a:xfrm>
          <a:custGeom>
            <a:rect b="b" l="l" r="r" t="t"/>
            <a:pathLst>
              <a:path extrusionOk="0" h="21600" w="21600">
                <a:moveTo>
                  <a:pt x="18886" y="0"/>
                </a:moveTo>
                <a:cubicBezTo>
                  <a:pt x="19635" y="0"/>
                  <a:pt x="20275" y="264"/>
                  <a:pt x="20804" y="796"/>
                </a:cubicBezTo>
                <a:cubicBezTo>
                  <a:pt x="21333" y="1322"/>
                  <a:pt x="21600" y="1962"/>
                  <a:pt x="21600" y="2711"/>
                </a:cubicBezTo>
                <a:lnTo>
                  <a:pt x="21600" y="18882"/>
                </a:lnTo>
                <a:cubicBezTo>
                  <a:pt x="21600" y="19267"/>
                  <a:pt x="21527" y="19623"/>
                  <a:pt x="21383" y="19952"/>
                </a:cubicBezTo>
                <a:cubicBezTo>
                  <a:pt x="21236" y="20281"/>
                  <a:pt x="21045" y="20563"/>
                  <a:pt x="20807" y="20803"/>
                </a:cubicBezTo>
                <a:cubicBezTo>
                  <a:pt x="20566" y="21041"/>
                  <a:pt x="20278" y="21232"/>
                  <a:pt x="19941" y="21376"/>
                </a:cubicBezTo>
                <a:cubicBezTo>
                  <a:pt x="19606" y="21523"/>
                  <a:pt x="19253" y="21594"/>
                  <a:pt x="18889" y="21594"/>
                </a:cubicBezTo>
                <a:lnTo>
                  <a:pt x="7233" y="21594"/>
                </a:lnTo>
                <a:cubicBezTo>
                  <a:pt x="7486" y="21232"/>
                  <a:pt x="7765" y="20783"/>
                  <a:pt x="8070" y="20254"/>
                </a:cubicBezTo>
                <a:cubicBezTo>
                  <a:pt x="8376" y="19722"/>
                  <a:pt x="8608" y="19173"/>
                  <a:pt x="8763" y="18600"/>
                </a:cubicBezTo>
                <a:lnTo>
                  <a:pt x="8904" y="18025"/>
                </a:lnTo>
                <a:cubicBezTo>
                  <a:pt x="8963" y="17793"/>
                  <a:pt x="9042" y="17472"/>
                  <a:pt x="9151" y="17073"/>
                </a:cubicBezTo>
                <a:cubicBezTo>
                  <a:pt x="9260" y="16668"/>
                  <a:pt x="9398" y="16142"/>
                  <a:pt x="9568" y="15495"/>
                </a:cubicBezTo>
                <a:cubicBezTo>
                  <a:pt x="9753" y="15880"/>
                  <a:pt x="10108" y="16209"/>
                  <a:pt x="10625" y="16485"/>
                </a:cubicBezTo>
                <a:cubicBezTo>
                  <a:pt x="11148" y="16764"/>
                  <a:pt x="11718" y="16903"/>
                  <a:pt x="12334" y="16903"/>
                </a:cubicBezTo>
                <a:cubicBezTo>
                  <a:pt x="13236" y="16903"/>
                  <a:pt x="14061" y="16709"/>
                  <a:pt x="14810" y="16312"/>
                </a:cubicBezTo>
                <a:cubicBezTo>
                  <a:pt x="15559" y="15919"/>
                  <a:pt x="16202" y="15378"/>
                  <a:pt x="16737" y="14688"/>
                </a:cubicBezTo>
                <a:cubicBezTo>
                  <a:pt x="17271" y="14000"/>
                  <a:pt x="17685" y="13178"/>
                  <a:pt x="17988" y="12226"/>
                </a:cubicBezTo>
                <a:cubicBezTo>
                  <a:pt x="18290" y="11277"/>
                  <a:pt x="18437" y="10240"/>
                  <a:pt x="18437" y="9124"/>
                </a:cubicBezTo>
                <a:cubicBezTo>
                  <a:pt x="18437" y="8281"/>
                  <a:pt x="18261" y="7473"/>
                  <a:pt x="17914" y="6692"/>
                </a:cubicBezTo>
                <a:cubicBezTo>
                  <a:pt x="17571" y="5913"/>
                  <a:pt x="17083" y="5223"/>
                  <a:pt x="16461" y="4618"/>
                </a:cubicBezTo>
                <a:cubicBezTo>
                  <a:pt x="15838" y="4013"/>
                  <a:pt x="15083" y="3534"/>
                  <a:pt x="14196" y="3175"/>
                </a:cubicBezTo>
                <a:cubicBezTo>
                  <a:pt x="13309" y="2820"/>
                  <a:pt x="12331" y="2641"/>
                  <a:pt x="11265" y="2641"/>
                </a:cubicBezTo>
                <a:cubicBezTo>
                  <a:pt x="9923" y="2641"/>
                  <a:pt x="8749" y="2858"/>
                  <a:pt x="7735" y="3296"/>
                </a:cubicBezTo>
                <a:cubicBezTo>
                  <a:pt x="6722" y="3734"/>
                  <a:pt x="5876" y="4295"/>
                  <a:pt x="5198" y="4982"/>
                </a:cubicBezTo>
                <a:cubicBezTo>
                  <a:pt x="4523" y="5672"/>
                  <a:pt x="4012" y="6433"/>
                  <a:pt x="3677" y="7267"/>
                </a:cubicBezTo>
                <a:cubicBezTo>
                  <a:pt x="3339" y="8102"/>
                  <a:pt x="3169" y="8921"/>
                  <a:pt x="3169" y="9732"/>
                </a:cubicBezTo>
                <a:cubicBezTo>
                  <a:pt x="3169" y="10707"/>
                  <a:pt x="3354" y="11589"/>
                  <a:pt x="3730" y="12379"/>
                </a:cubicBezTo>
                <a:cubicBezTo>
                  <a:pt x="4103" y="13175"/>
                  <a:pt x="4687" y="13727"/>
                  <a:pt x="5471" y="14044"/>
                </a:cubicBezTo>
                <a:cubicBezTo>
                  <a:pt x="5603" y="14103"/>
                  <a:pt x="5721" y="14106"/>
                  <a:pt x="5829" y="14059"/>
                </a:cubicBezTo>
                <a:cubicBezTo>
                  <a:pt x="5938" y="14012"/>
                  <a:pt x="6011" y="13912"/>
                  <a:pt x="6047" y="13765"/>
                </a:cubicBezTo>
                <a:cubicBezTo>
                  <a:pt x="6085" y="13671"/>
                  <a:pt x="6120" y="13521"/>
                  <a:pt x="6158" y="13322"/>
                </a:cubicBezTo>
                <a:cubicBezTo>
                  <a:pt x="6196" y="13119"/>
                  <a:pt x="6232" y="12957"/>
                  <a:pt x="6273" y="12834"/>
                </a:cubicBezTo>
                <a:cubicBezTo>
                  <a:pt x="6346" y="12620"/>
                  <a:pt x="6290" y="12420"/>
                  <a:pt x="6103" y="12232"/>
                </a:cubicBezTo>
                <a:cubicBezTo>
                  <a:pt x="5885" y="11959"/>
                  <a:pt x="5712" y="11641"/>
                  <a:pt x="5580" y="11283"/>
                </a:cubicBezTo>
                <a:cubicBezTo>
                  <a:pt x="5451" y="10922"/>
                  <a:pt x="5386" y="10493"/>
                  <a:pt x="5386" y="9996"/>
                </a:cubicBezTo>
                <a:cubicBezTo>
                  <a:pt x="5386" y="9286"/>
                  <a:pt x="5515" y="8601"/>
                  <a:pt x="5771" y="7952"/>
                </a:cubicBezTo>
                <a:cubicBezTo>
                  <a:pt x="6029" y="7300"/>
                  <a:pt x="6399" y="6724"/>
                  <a:pt x="6884" y="6222"/>
                </a:cubicBezTo>
                <a:cubicBezTo>
                  <a:pt x="7365" y="5719"/>
                  <a:pt x="7947" y="5323"/>
                  <a:pt x="8628" y="5026"/>
                </a:cubicBezTo>
                <a:cubicBezTo>
                  <a:pt x="9307" y="4730"/>
                  <a:pt x="10076" y="4586"/>
                  <a:pt x="10939" y="4586"/>
                </a:cubicBezTo>
                <a:cubicBezTo>
                  <a:pt x="11709" y="4586"/>
                  <a:pt x="12384" y="4697"/>
                  <a:pt x="12969" y="4915"/>
                </a:cubicBezTo>
                <a:cubicBezTo>
                  <a:pt x="13556" y="5135"/>
                  <a:pt x="14049" y="5437"/>
                  <a:pt x="14455" y="5822"/>
                </a:cubicBezTo>
                <a:cubicBezTo>
                  <a:pt x="14857" y="6207"/>
                  <a:pt x="15157" y="6662"/>
                  <a:pt x="15362" y="7188"/>
                </a:cubicBezTo>
                <a:cubicBezTo>
                  <a:pt x="15562" y="7714"/>
                  <a:pt x="15665" y="8296"/>
                  <a:pt x="15665" y="8933"/>
                </a:cubicBezTo>
                <a:cubicBezTo>
                  <a:pt x="15665" y="9738"/>
                  <a:pt x="15580" y="10505"/>
                  <a:pt x="15403" y="11239"/>
                </a:cubicBezTo>
                <a:cubicBezTo>
                  <a:pt x="15230" y="11968"/>
                  <a:pt x="14986" y="12608"/>
                  <a:pt x="14675" y="13149"/>
                </a:cubicBezTo>
                <a:cubicBezTo>
                  <a:pt x="14361" y="13695"/>
                  <a:pt x="13982" y="14130"/>
                  <a:pt x="13533" y="14456"/>
                </a:cubicBezTo>
                <a:cubicBezTo>
                  <a:pt x="13089" y="14785"/>
                  <a:pt x="12599" y="14949"/>
                  <a:pt x="12064" y="14949"/>
                </a:cubicBezTo>
                <a:cubicBezTo>
                  <a:pt x="11774" y="14949"/>
                  <a:pt x="11506" y="14891"/>
                  <a:pt x="11257" y="14770"/>
                </a:cubicBezTo>
                <a:cubicBezTo>
                  <a:pt x="11010" y="14656"/>
                  <a:pt x="10798" y="14494"/>
                  <a:pt x="10622" y="14294"/>
                </a:cubicBezTo>
                <a:cubicBezTo>
                  <a:pt x="10449" y="14095"/>
                  <a:pt x="10332" y="13866"/>
                  <a:pt x="10267" y="13607"/>
                </a:cubicBezTo>
                <a:cubicBezTo>
                  <a:pt x="10202" y="13348"/>
                  <a:pt x="10205" y="13064"/>
                  <a:pt x="10282" y="12755"/>
                </a:cubicBezTo>
                <a:cubicBezTo>
                  <a:pt x="10449" y="12024"/>
                  <a:pt x="10660" y="11301"/>
                  <a:pt x="10913" y="10584"/>
                </a:cubicBezTo>
                <a:cubicBezTo>
                  <a:pt x="11166" y="9868"/>
                  <a:pt x="11295" y="9251"/>
                  <a:pt x="11295" y="8734"/>
                </a:cubicBezTo>
                <a:cubicBezTo>
                  <a:pt x="11295" y="8275"/>
                  <a:pt x="11169" y="7876"/>
                  <a:pt x="10922" y="7538"/>
                </a:cubicBezTo>
                <a:cubicBezTo>
                  <a:pt x="10672" y="7200"/>
                  <a:pt x="10285" y="7033"/>
                  <a:pt x="9759" y="7033"/>
                </a:cubicBezTo>
                <a:cubicBezTo>
                  <a:pt x="9142" y="7033"/>
                  <a:pt x="8622" y="7309"/>
                  <a:pt x="8208" y="7861"/>
                </a:cubicBezTo>
                <a:cubicBezTo>
                  <a:pt x="7788" y="8413"/>
                  <a:pt x="7580" y="9121"/>
                  <a:pt x="7580" y="9970"/>
                </a:cubicBezTo>
                <a:cubicBezTo>
                  <a:pt x="7562" y="10188"/>
                  <a:pt x="7571" y="10399"/>
                  <a:pt x="7609" y="10605"/>
                </a:cubicBezTo>
                <a:cubicBezTo>
                  <a:pt x="7647" y="11010"/>
                  <a:pt x="7750" y="11401"/>
                  <a:pt x="7918" y="11786"/>
                </a:cubicBezTo>
                <a:cubicBezTo>
                  <a:pt x="7592" y="13108"/>
                  <a:pt x="7336" y="14168"/>
                  <a:pt x="7151" y="14961"/>
                </a:cubicBezTo>
                <a:cubicBezTo>
                  <a:pt x="6969" y="15757"/>
                  <a:pt x="6831" y="16377"/>
                  <a:pt x="6734" y="16821"/>
                </a:cubicBezTo>
                <a:cubicBezTo>
                  <a:pt x="6622" y="17338"/>
                  <a:pt x="6540" y="17711"/>
                  <a:pt x="6481" y="17946"/>
                </a:cubicBezTo>
                <a:cubicBezTo>
                  <a:pt x="6332" y="18604"/>
                  <a:pt x="6267" y="19270"/>
                  <a:pt x="6285" y="19949"/>
                </a:cubicBezTo>
                <a:cubicBezTo>
                  <a:pt x="6305" y="20631"/>
                  <a:pt x="6335" y="21180"/>
                  <a:pt x="6370" y="21600"/>
                </a:cubicBezTo>
                <a:lnTo>
                  <a:pt x="2714" y="21600"/>
                </a:lnTo>
                <a:cubicBezTo>
                  <a:pt x="1965" y="21600"/>
                  <a:pt x="1322" y="21336"/>
                  <a:pt x="796" y="20807"/>
                </a:cubicBezTo>
                <a:cubicBezTo>
                  <a:pt x="264" y="20275"/>
                  <a:pt x="0" y="19638"/>
                  <a:pt x="0" y="18886"/>
                </a:cubicBezTo>
                <a:lnTo>
                  <a:pt x="0" y="2715"/>
                </a:lnTo>
                <a:cubicBezTo>
                  <a:pt x="0" y="2350"/>
                  <a:pt x="70" y="1998"/>
                  <a:pt x="217" y="1660"/>
                </a:cubicBezTo>
                <a:cubicBezTo>
                  <a:pt x="364" y="1325"/>
                  <a:pt x="555" y="1034"/>
                  <a:pt x="793" y="799"/>
                </a:cubicBezTo>
                <a:cubicBezTo>
                  <a:pt x="1031" y="555"/>
                  <a:pt x="1316" y="368"/>
                  <a:pt x="1645" y="221"/>
                </a:cubicBezTo>
                <a:cubicBezTo>
                  <a:pt x="1971" y="74"/>
                  <a:pt x="2326" y="3"/>
                  <a:pt x="2711" y="3"/>
                </a:cubicBezTo>
                <a:lnTo>
                  <a:pt x="18886" y="3"/>
                </a:lnTo>
                <a:lnTo>
                  <a:pt x="18886" y="0"/>
                </a:lnTo>
                <a:close/>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2" name="Google Shape;192;p16"/>
          <p:cNvSpPr/>
          <p:nvPr/>
        </p:nvSpPr>
        <p:spPr>
          <a:xfrm>
            <a:off x="1661184" y="5550891"/>
            <a:ext cx="19487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adipiscing quis orci. </a:t>
            </a:r>
            <a:endParaRPr/>
          </a:p>
        </p:txBody>
      </p:sp>
      <p:sp>
        <p:nvSpPr>
          <p:cNvPr id="193" name="Google Shape;193;p16"/>
          <p:cNvSpPr/>
          <p:nvPr/>
        </p:nvSpPr>
        <p:spPr>
          <a:xfrm>
            <a:off x="4239490" y="5353333"/>
            <a:ext cx="1875131" cy="14606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3BB692"/>
                </a:solidFill>
                <a:latin typeface="Twentieth Century"/>
                <a:ea typeface="Twentieth Century"/>
                <a:cs typeface="Twentieth Century"/>
                <a:sym typeface="Twentieth Century"/>
              </a:rPr>
              <a:t>Creative Director</a:t>
            </a:r>
            <a:endParaRPr/>
          </a:p>
        </p:txBody>
      </p:sp>
      <p:sp>
        <p:nvSpPr>
          <p:cNvPr id="194" name="Google Shape;194;p16"/>
          <p:cNvSpPr/>
          <p:nvPr/>
        </p:nvSpPr>
        <p:spPr>
          <a:xfrm>
            <a:off x="4226096" y="5006768"/>
            <a:ext cx="1875131" cy="28405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845">
                <a:solidFill>
                  <a:srgbClr val="646464"/>
                </a:solidFill>
                <a:latin typeface="Twentieth Century"/>
                <a:ea typeface="Twentieth Century"/>
                <a:cs typeface="Twentieth Century"/>
                <a:sym typeface="Twentieth Century"/>
              </a:rPr>
              <a:t>Gaby </a:t>
            </a:r>
            <a:r>
              <a:rPr lang="en-US" sz="1845">
                <a:solidFill>
                  <a:srgbClr val="646464"/>
                </a:solidFill>
                <a:latin typeface="Twentieth Century"/>
                <a:ea typeface="Twentieth Century"/>
                <a:cs typeface="Twentieth Century"/>
                <a:sym typeface="Twentieth Century"/>
              </a:rPr>
              <a:t>Doe</a:t>
            </a:r>
            <a:endParaRPr/>
          </a:p>
        </p:txBody>
      </p:sp>
      <p:sp>
        <p:nvSpPr>
          <p:cNvPr id="195" name="Google Shape;195;p16"/>
          <p:cNvSpPr/>
          <p:nvPr/>
        </p:nvSpPr>
        <p:spPr>
          <a:xfrm>
            <a:off x="4688182" y="6214722"/>
            <a:ext cx="234391" cy="234391"/>
          </a:xfrm>
          <a:custGeom>
            <a:rect b="b" l="l" r="r" t="t"/>
            <a:pathLst>
              <a:path extrusionOk="0" h="21600" w="21600">
                <a:moveTo>
                  <a:pt x="18898" y="0"/>
                </a:moveTo>
                <a:cubicBezTo>
                  <a:pt x="19650" y="0"/>
                  <a:pt x="20287" y="264"/>
                  <a:pt x="20813" y="796"/>
                </a:cubicBezTo>
                <a:cubicBezTo>
                  <a:pt x="21336" y="1322"/>
                  <a:pt x="21600" y="1962"/>
                  <a:pt x="21600" y="2711"/>
                </a:cubicBezTo>
                <a:lnTo>
                  <a:pt x="21600" y="18883"/>
                </a:lnTo>
                <a:cubicBezTo>
                  <a:pt x="21600" y="19268"/>
                  <a:pt x="21527" y="19623"/>
                  <a:pt x="21383" y="19952"/>
                </a:cubicBezTo>
                <a:cubicBezTo>
                  <a:pt x="21236" y="20281"/>
                  <a:pt x="21042" y="20563"/>
                  <a:pt x="20804" y="20804"/>
                </a:cubicBezTo>
                <a:cubicBezTo>
                  <a:pt x="20566" y="21042"/>
                  <a:pt x="20278" y="21233"/>
                  <a:pt x="19940" y="21377"/>
                </a:cubicBezTo>
                <a:cubicBezTo>
                  <a:pt x="19603" y="21524"/>
                  <a:pt x="19256" y="21594"/>
                  <a:pt x="18898" y="21594"/>
                </a:cubicBezTo>
                <a:lnTo>
                  <a:pt x="12066" y="21594"/>
                </a:lnTo>
                <a:lnTo>
                  <a:pt x="12066" y="12552"/>
                </a:lnTo>
                <a:lnTo>
                  <a:pt x="14486" y="12552"/>
                </a:lnTo>
                <a:cubicBezTo>
                  <a:pt x="14595" y="12552"/>
                  <a:pt x="14698" y="12517"/>
                  <a:pt x="14789" y="12441"/>
                </a:cubicBezTo>
                <a:cubicBezTo>
                  <a:pt x="14877" y="12367"/>
                  <a:pt x="14921" y="12267"/>
                  <a:pt x="14921" y="12144"/>
                </a:cubicBezTo>
                <a:lnTo>
                  <a:pt x="15088" y="9779"/>
                </a:lnTo>
                <a:cubicBezTo>
                  <a:pt x="15088" y="9650"/>
                  <a:pt x="15050" y="9538"/>
                  <a:pt x="14977" y="9444"/>
                </a:cubicBezTo>
                <a:cubicBezTo>
                  <a:pt x="14883" y="9350"/>
                  <a:pt x="14774" y="9303"/>
                  <a:pt x="14654" y="9303"/>
                </a:cubicBezTo>
                <a:lnTo>
                  <a:pt x="12066" y="9303"/>
                </a:lnTo>
                <a:lnTo>
                  <a:pt x="12066" y="8263"/>
                </a:lnTo>
                <a:cubicBezTo>
                  <a:pt x="12066" y="7879"/>
                  <a:pt x="12116" y="7623"/>
                  <a:pt x="12216" y="7497"/>
                </a:cubicBezTo>
                <a:cubicBezTo>
                  <a:pt x="12313" y="7370"/>
                  <a:pt x="12565" y="7309"/>
                  <a:pt x="12965" y="7309"/>
                </a:cubicBezTo>
                <a:cubicBezTo>
                  <a:pt x="13203" y="7309"/>
                  <a:pt x="13458" y="7326"/>
                  <a:pt x="13746" y="7367"/>
                </a:cubicBezTo>
                <a:cubicBezTo>
                  <a:pt x="14034" y="7406"/>
                  <a:pt x="14307" y="7456"/>
                  <a:pt x="14568" y="7520"/>
                </a:cubicBezTo>
                <a:cubicBezTo>
                  <a:pt x="14624" y="7520"/>
                  <a:pt x="14686" y="7514"/>
                  <a:pt x="14759" y="7499"/>
                </a:cubicBezTo>
                <a:cubicBezTo>
                  <a:pt x="14830" y="7485"/>
                  <a:pt x="14883" y="7458"/>
                  <a:pt x="14921" y="7423"/>
                </a:cubicBezTo>
                <a:cubicBezTo>
                  <a:pt x="15015" y="7367"/>
                  <a:pt x="15079" y="7264"/>
                  <a:pt x="15118" y="7115"/>
                </a:cubicBezTo>
                <a:lnTo>
                  <a:pt x="15438" y="4838"/>
                </a:lnTo>
                <a:cubicBezTo>
                  <a:pt x="15479" y="4565"/>
                  <a:pt x="15361" y="4403"/>
                  <a:pt x="15088" y="4347"/>
                </a:cubicBezTo>
                <a:cubicBezTo>
                  <a:pt x="14245" y="4112"/>
                  <a:pt x="13364" y="4001"/>
                  <a:pt x="12445" y="4010"/>
                </a:cubicBezTo>
                <a:cubicBezTo>
                  <a:pt x="9625" y="4010"/>
                  <a:pt x="8212" y="5384"/>
                  <a:pt x="8212" y="8128"/>
                </a:cubicBezTo>
                <a:lnTo>
                  <a:pt x="8212" y="9309"/>
                </a:lnTo>
                <a:lnTo>
                  <a:pt x="6764" y="9309"/>
                </a:lnTo>
                <a:cubicBezTo>
                  <a:pt x="6456" y="9309"/>
                  <a:pt x="6306" y="9459"/>
                  <a:pt x="6318" y="9758"/>
                </a:cubicBezTo>
                <a:lnTo>
                  <a:pt x="6318" y="12120"/>
                </a:lnTo>
                <a:cubicBezTo>
                  <a:pt x="6318" y="12235"/>
                  <a:pt x="6356" y="12335"/>
                  <a:pt x="6444" y="12426"/>
                </a:cubicBezTo>
                <a:cubicBezTo>
                  <a:pt x="6526" y="12514"/>
                  <a:pt x="6632" y="12558"/>
                  <a:pt x="6764" y="12558"/>
                </a:cubicBezTo>
                <a:lnTo>
                  <a:pt x="8212" y="12558"/>
                </a:lnTo>
                <a:lnTo>
                  <a:pt x="8212" y="21600"/>
                </a:lnTo>
                <a:lnTo>
                  <a:pt x="2685" y="21600"/>
                </a:lnTo>
                <a:cubicBezTo>
                  <a:pt x="2320" y="21600"/>
                  <a:pt x="1974" y="21530"/>
                  <a:pt x="1648" y="21383"/>
                </a:cubicBezTo>
                <a:cubicBezTo>
                  <a:pt x="1322" y="21239"/>
                  <a:pt x="1034" y="21048"/>
                  <a:pt x="796" y="20810"/>
                </a:cubicBezTo>
                <a:cubicBezTo>
                  <a:pt x="558" y="20569"/>
                  <a:pt x="364" y="20287"/>
                  <a:pt x="220" y="19958"/>
                </a:cubicBezTo>
                <a:cubicBezTo>
                  <a:pt x="76" y="19629"/>
                  <a:pt x="0" y="19274"/>
                  <a:pt x="0" y="18889"/>
                </a:cubicBezTo>
                <a:lnTo>
                  <a:pt x="0" y="2717"/>
                </a:lnTo>
                <a:cubicBezTo>
                  <a:pt x="0" y="2353"/>
                  <a:pt x="76" y="2000"/>
                  <a:pt x="220" y="1662"/>
                </a:cubicBezTo>
                <a:cubicBezTo>
                  <a:pt x="364" y="1328"/>
                  <a:pt x="558" y="1037"/>
                  <a:pt x="796" y="802"/>
                </a:cubicBezTo>
                <a:cubicBezTo>
                  <a:pt x="1034" y="558"/>
                  <a:pt x="1322" y="370"/>
                  <a:pt x="1648" y="223"/>
                </a:cubicBezTo>
                <a:cubicBezTo>
                  <a:pt x="1974" y="76"/>
                  <a:pt x="2320" y="6"/>
                  <a:pt x="2685" y="6"/>
                </a:cubicBezTo>
                <a:lnTo>
                  <a:pt x="18898" y="6"/>
                </a:lnTo>
                <a:lnTo>
                  <a:pt x="18898" y="0"/>
                </a:lnTo>
                <a:close/>
              </a:path>
            </a:pathLst>
          </a:custGeom>
          <a:solidFill>
            <a:schemeClr val="accen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6" name="Google Shape;196;p16"/>
          <p:cNvSpPr/>
          <p:nvPr/>
        </p:nvSpPr>
        <p:spPr>
          <a:xfrm>
            <a:off x="5063208" y="6214722"/>
            <a:ext cx="234391" cy="234391"/>
          </a:xfrm>
          <a:custGeom>
            <a:rect b="b" l="l" r="r" t="t"/>
            <a:pathLst>
              <a:path extrusionOk="0" h="21600" w="21600">
                <a:moveTo>
                  <a:pt x="18886" y="0"/>
                </a:moveTo>
                <a:cubicBezTo>
                  <a:pt x="19635" y="0"/>
                  <a:pt x="20275" y="267"/>
                  <a:pt x="20801" y="796"/>
                </a:cubicBezTo>
                <a:cubicBezTo>
                  <a:pt x="21333" y="1328"/>
                  <a:pt x="21600" y="1965"/>
                  <a:pt x="21600" y="2714"/>
                </a:cubicBezTo>
                <a:lnTo>
                  <a:pt x="21600" y="18886"/>
                </a:lnTo>
                <a:cubicBezTo>
                  <a:pt x="21600" y="19274"/>
                  <a:pt x="21524" y="19629"/>
                  <a:pt x="21383" y="19955"/>
                </a:cubicBezTo>
                <a:cubicBezTo>
                  <a:pt x="21236" y="20284"/>
                  <a:pt x="21042" y="20566"/>
                  <a:pt x="20801" y="20807"/>
                </a:cubicBezTo>
                <a:cubicBezTo>
                  <a:pt x="20563" y="21042"/>
                  <a:pt x="20275" y="21236"/>
                  <a:pt x="19938" y="21383"/>
                </a:cubicBezTo>
                <a:cubicBezTo>
                  <a:pt x="19603" y="21530"/>
                  <a:pt x="19250" y="21600"/>
                  <a:pt x="18886" y="21600"/>
                </a:cubicBezTo>
                <a:lnTo>
                  <a:pt x="2673" y="21600"/>
                </a:lnTo>
                <a:cubicBezTo>
                  <a:pt x="2306" y="21600"/>
                  <a:pt x="1962" y="21530"/>
                  <a:pt x="1639" y="21383"/>
                </a:cubicBezTo>
                <a:cubicBezTo>
                  <a:pt x="1316" y="21236"/>
                  <a:pt x="1034" y="21042"/>
                  <a:pt x="796" y="20807"/>
                </a:cubicBezTo>
                <a:cubicBezTo>
                  <a:pt x="558" y="20566"/>
                  <a:pt x="361" y="20284"/>
                  <a:pt x="220" y="19955"/>
                </a:cubicBezTo>
                <a:cubicBezTo>
                  <a:pt x="73" y="19629"/>
                  <a:pt x="0" y="19274"/>
                  <a:pt x="0" y="18886"/>
                </a:cubicBezTo>
                <a:lnTo>
                  <a:pt x="0" y="2714"/>
                </a:lnTo>
                <a:cubicBezTo>
                  <a:pt x="0" y="2350"/>
                  <a:pt x="73" y="1998"/>
                  <a:pt x="220" y="1663"/>
                </a:cubicBezTo>
                <a:cubicBezTo>
                  <a:pt x="361" y="1325"/>
                  <a:pt x="558" y="1034"/>
                  <a:pt x="796" y="796"/>
                </a:cubicBezTo>
                <a:cubicBezTo>
                  <a:pt x="1034" y="558"/>
                  <a:pt x="1319" y="367"/>
                  <a:pt x="1648" y="221"/>
                </a:cubicBezTo>
                <a:cubicBezTo>
                  <a:pt x="1974" y="74"/>
                  <a:pt x="2314" y="3"/>
                  <a:pt x="2673" y="3"/>
                </a:cubicBezTo>
                <a:lnTo>
                  <a:pt x="18886" y="3"/>
                </a:lnTo>
                <a:lnTo>
                  <a:pt x="18886" y="0"/>
                </a:lnTo>
                <a:close/>
                <a:moveTo>
                  <a:pt x="16930" y="11927"/>
                </a:moveTo>
                <a:cubicBezTo>
                  <a:pt x="17699" y="11868"/>
                  <a:pt x="18302" y="11604"/>
                  <a:pt x="18742" y="11125"/>
                </a:cubicBezTo>
                <a:cubicBezTo>
                  <a:pt x="18874" y="10995"/>
                  <a:pt x="18892" y="10840"/>
                  <a:pt x="18801" y="10663"/>
                </a:cubicBezTo>
                <a:cubicBezTo>
                  <a:pt x="18725" y="10493"/>
                  <a:pt x="18584" y="10426"/>
                  <a:pt x="18378" y="10452"/>
                </a:cubicBezTo>
                <a:lnTo>
                  <a:pt x="18322" y="10452"/>
                </a:lnTo>
                <a:cubicBezTo>
                  <a:pt x="18537" y="10237"/>
                  <a:pt x="18680" y="10026"/>
                  <a:pt x="18742" y="9820"/>
                </a:cubicBezTo>
                <a:cubicBezTo>
                  <a:pt x="18819" y="9635"/>
                  <a:pt x="18783" y="9482"/>
                  <a:pt x="18631" y="9371"/>
                </a:cubicBezTo>
                <a:cubicBezTo>
                  <a:pt x="18501" y="9239"/>
                  <a:pt x="18346" y="9230"/>
                  <a:pt x="18169" y="9341"/>
                </a:cubicBezTo>
                <a:cubicBezTo>
                  <a:pt x="18093" y="9380"/>
                  <a:pt x="17955" y="9427"/>
                  <a:pt x="17749" y="9482"/>
                </a:cubicBezTo>
                <a:cubicBezTo>
                  <a:pt x="17550" y="9541"/>
                  <a:pt x="17338" y="9565"/>
                  <a:pt x="17115" y="9565"/>
                </a:cubicBezTo>
                <a:cubicBezTo>
                  <a:pt x="17074" y="9565"/>
                  <a:pt x="17039" y="9562"/>
                  <a:pt x="17006" y="9553"/>
                </a:cubicBezTo>
                <a:cubicBezTo>
                  <a:pt x="16977" y="9538"/>
                  <a:pt x="16939" y="9538"/>
                  <a:pt x="16901" y="9538"/>
                </a:cubicBezTo>
                <a:cubicBezTo>
                  <a:pt x="16901" y="9517"/>
                  <a:pt x="16895" y="9500"/>
                  <a:pt x="16886" y="9479"/>
                </a:cubicBezTo>
                <a:cubicBezTo>
                  <a:pt x="16877" y="9462"/>
                  <a:pt x="16871" y="9441"/>
                  <a:pt x="16871" y="9423"/>
                </a:cubicBezTo>
                <a:cubicBezTo>
                  <a:pt x="16724" y="8851"/>
                  <a:pt x="16457" y="8334"/>
                  <a:pt x="16072" y="7869"/>
                </a:cubicBezTo>
                <a:cubicBezTo>
                  <a:pt x="15688" y="7405"/>
                  <a:pt x="15250" y="7068"/>
                  <a:pt x="14751" y="6847"/>
                </a:cubicBezTo>
                <a:cubicBezTo>
                  <a:pt x="14789" y="6812"/>
                  <a:pt x="14815" y="6774"/>
                  <a:pt x="14836" y="6735"/>
                </a:cubicBezTo>
                <a:cubicBezTo>
                  <a:pt x="14853" y="6697"/>
                  <a:pt x="14883" y="6662"/>
                  <a:pt x="14918" y="6624"/>
                </a:cubicBezTo>
                <a:cubicBezTo>
                  <a:pt x="14974" y="6474"/>
                  <a:pt x="14974" y="6318"/>
                  <a:pt x="14918" y="6160"/>
                </a:cubicBezTo>
                <a:cubicBezTo>
                  <a:pt x="14900" y="6101"/>
                  <a:pt x="14842" y="6027"/>
                  <a:pt x="14745" y="5936"/>
                </a:cubicBezTo>
                <a:cubicBezTo>
                  <a:pt x="14648" y="5842"/>
                  <a:pt x="14483" y="5804"/>
                  <a:pt x="14257" y="5822"/>
                </a:cubicBezTo>
                <a:cubicBezTo>
                  <a:pt x="14240" y="5786"/>
                  <a:pt x="14210" y="5748"/>
                  <a:pt x="14175" y="5710"/>
                </a:cubicBezTo>
                <a:cubicBezTo>
                  <a:pt x="14060" y="5598"/>
                  <a:pt x="13943" y="5557"/>
                  <a:pt x="13819" y="5584"/>
                </a:cubicBezTo>
                <a:cubicBezTo>
                  <a:pt x="13587" y="5622"/>
                  <a:pt x="13358" y="5684"/>
                  <a:pt x="13132" y="5766"/>
                </a:cubicBezTo>
                <a:lnTo>
                  <a:pt x="13103" y="5736"/>
                </a:lnTo>
                <a:cubicBezTo>
                  <a:pt x="12974" y="5663"/>
                  <a:pt x="12830" y="5672"/>
                  <a:pt x="12668" y="5766"/>
                </a:cubicBezTo>
                <a:cubicBezTo>
                  <a:pt x="12116" y="6112"/>
                  <a:pt x="11658" y="6579"/>
                  <a:pt x="11291" y="7173"/>
                </a:cubicBezTo>
                <a:cubicBezTo>
                  <a:pt x="10923" y="7766"/>
                  <a:pt x="10609" y="8398"/>
                  <a:pt x="10336" y="9071"/>
                </a:cubicBezTo>
                <a:cubicBezTo>
                  <a:pt x="10007" y="8780"/>
                  <a:pt x="9743" y="8589"/>
                  <a:pt x="9534" y="8495"/>
                </a:cubicBezTo>
                <a:cubicBezTo>
                  <a:pt x="8961" y="8169"/>
                  <a:pt x="8356" y="7869"/>
                  <a:pt x="7719" y="7602"/>
                </a:cubicBezTo>
                <a:cubicBezTo>
                  <a:pt x="7082" y="7332"/>
                  <a:pt x="6359" y="7047"/>
                  <a:pt x="5554" y="6735"/>
                </a:cubicBezTo>
                <a:cubicBezTo>
                  <a:pt x="5422" y="6697"/>
                  <a:pt x="5311" y="6718"/>
                  <a:pt x="5217" y="6794"/>
                </a:cubicBezTo>
                <a:cubicBezTo>
                  <a:pt x="5123" y="6850"/>
                  <a:pt x="5052" y="6950"/>
                  <a:pt x="5005" y="7091"/>
                </a:cubicBezTo>
                <a:cubicBezTo>
                  <a:pt x="4987" y="7343"/>
                  <a:pt x="5026" y="7620"/>
                  <a:pt x="5123" y="7910"/>
                </a:cubicBezTo>
                <a:cubicBezTo>
                  <a:pt x="5225" y="8210"/>
                  <a:pt x="5405" y="8501"/>
                  <a:pt x="5669" y="8792"/>
                </a:cubicBezTo>
                <a:cubicBezTo>
                  <a:pt x="5434" y="8847"/>
                  <a:pt x="5340" y="8997"/>
                  <a:pt x="5387" y="9241"/>
                </a:cubicBezTo>
                <a:cubicBezTo>
                  <a:pt x="5496" y="9879"/>
                  <a:pt x="5819" y="10351"/>
                  <a:pt x="6342" y="10660"/>
                </a:cubicBezTo>
                <a:lnTo>
                  <a:pt x="6159" y="10830"/>
                </a:lnTo>
                <a:cubicBezTo>
                  <a:pt x="6027" y="10962"/>
                  <a:pt x="6007" y="11118"/>
                  <a:pt x="6104" y="11294"/>
                </a:cubicBezTo>
                <a:cubicBezTo>
                  <a:pt x="6139" y="11406"/>
                  <a:pt x="6265" y="11582"/>
                  <a:pt x="6474" y="11820"/>
                </a:cubicBezTo>
                <a:cubicBezTo>
                  <a:pt x="6685" y="12058"/>
                  <a:pt x="6994" y="12243"/>
                  <a:pt x="7396" y="12364"/>
                </a:cubicBezTo>
                <a:cubicBezTo>
                  <a:pt x="7337" y="12475"/>
                  <a:pt x="7314" y="12581"/>
                  <a:pt x="7314" y="12672"/>
                </a:cubicBezTo>
                <a:cubicBezTo>
                  <a:pt x="7314" y="12766"/>
                  <a:pt x="7323" y="12834"/>
                  <a:pt x="7337" y="12866"/>
                </a:cubicBezTo>
                <a:cubicBezTo>
                  <a:pt x="7396" y="13174"/>
                  <a:pt x="7578" y="13412"/>
                  <a:pt x="7889" y="13571"/>
                </a:cubicBezTo>
                <a:cubicBezTo>
                  <a:pt x="7543" y="13806"/>
                  <a:pt x="7173" y="13964"/>
                  <a:pt x="6776" y="14047"/>
                </a:cubicBezTo>
                <a:cubicBezTo>
                  <a:pt x="6386" y="14132"/>
                  <a:pt x="5983" y="14158"/>
                  <a:pt x="5584" y="14123"/>
                </a:cubicBezTo>
                <a:cubicBezTo>
                  <a:pt x="5181" y="14091"/>
                  <a:pt x="4791" y="13994"/>
                  <a:pt x="4415" y="13835"/>
                </a:cubicBezTo>
                <a:cubicBezTo>
                  <a:pt x="4039" y="13674"/>
                  <a:pt x="3713" y="13459"/>
                  <a:pt x="3431" y="13186"/>
                </a:cubicBezTo>
                <a:cubicBezTo>
                  <a:pt x="3357" y="13112"/>
                  <a:pt x="3266" y="13074"/>
                  <a:pt x="3158" y="13074"/>
                </a:cubicBezTo>
                <a:cubicBezTo>
                  <a:pt x="3046" y="13074"/>
                  <a:pt x="2958" y="13112"/>
                  <a:pt x="2882" y="13186"/>
                </a:cubicBezTo>
                <a:cubicBezTo>
                  <a:pt x="2670" y="13356"/>
                  <a:pt x="2650" y="13538"/>
                  <a:pt x="2826" y="13735"/>
                </a:cubicBezTo>
                <a:cubicBezTo>
                  <a:pt x="3575" y="14775"/>
                  <a:pt x="4509" y="15571"/>
                  <a:pt x="5616" y="16115"/>
                </a:cubicBezTo>
                <a:cubicBezTo>
                  <a:pt x="6729" y="16658"/>
                  <a:pt x="7945" y="16928"/>
                  <a:pt x="9267" y="16928"/>
                </a:cubicBezTo>
                <a:cubicBezTo>
                  <a:pt x="10166" y="16928"/>
                  <a:pt x="11032" y="16805"/>
                  <a:pt x="11858" y="16555"/>
                </a:cubicBezTo>
                <a:cubicBezTo>
                  <a:pt x="12692" y="16309"/>
                  <a:pt x="13441" y="15965"/>
                  <a:pt x="14110" y="15521"/>
                </a:cubicBezTo>
                <a:cubicBezTo>
                  <a:pt x="14780" y="15084"/>
                  <a:pt x="15365" y="14555"/>
                  <a:pt x="15855" y="13944"/>
                </a:cubicBezTo>
                <a:cubicBezTo>
                  <a:pt x="16345" y="13331"/>
                  <a:pt x="16707" y="12658"/>
                  <a:pt x="16930" y="11927"/>
                </a:cubicBezTo>
              </a:path>
            </a:pathLst>
          </a:custGeom>
          <a:solidFill>
            <a:schemeClr val="accen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7" name="Google Shape;197;p16"/>
          <p:cNvSpPr/>
          <p:nvPr/>
        </p:nvSpPr>
        <p:spPr>
          <a:xfrm>
            <a:off x="5438234" y="6214722"/>
            <a:ext cx="234391" cy="234391"/>
          </a:xfrm>
          <a:custGeom>
            <a:rect b="b" l="l" r="r" t="t"/>
            <a:pathLst>
              <a:path extrusionOk="0" h="21600" w="21600">
                <a:moveTo>
                  <a:pt x="18886" y="0"/>
                </a:moveTo>
                <a:cubicBezTo>
                  <a:pt x="19635" y="0"/>
                  <a:pt x="20275" y="264"/>
                  <a:pt x="20804" y="796"/>
                </a:cubicBezTo>
                <a:cubicBezTo>
                  <a:pt x="21333" y="1322"/>
                  <a:pt x="21600" y="1962"/>
                  <a:pt x="21600" y="2711"/>
                </a:cubicBezTo>
                <a:lnTo>
                  <a:pt x="21600" y="18882"/>
                </a:lnTo>
                <a:cubicBezTo>
                  <a:pt x="21600" y="19267"/>
                  <a:pt x="21527" y="19623"/>
                  <a:pt x="21383" y="19952"/>
                </a:cubicBezTo>
                <a:cubicBezTo>
                  <a:pt x="21236" y="20281"/>
                  <a:pt x="21045" y="20563"/>
                  <a:pt x="20807" y="20803"/>
                </a:cubicBezTo>
                <a:cubicBezTo>
                  <a:pt x="20566" y="21041"/>
                  <a:pt x="20278" y="21232"/>
                  <a:pt x="19941" y="21376"/>
                </a:cubicBezTo>
                <a:cubicBezTo>
                  <a:pt x="19606" y="21523"/>
                  <a:pt x="19253" y="21594"/>
                  <a:pt x="18889" y="21594"/>
                </a:cubicBezTo>
                <a:lnTo>
                  <a:pt x="7233" y="21594"/>
                </a:lnTo>
                <a:cubicBezTo>
                  <a:pt x="7486" y="21232"/>
                  <a:pt x="7765" y="20783"/>
                  <a:pt x="8070" y="20254"/>
                </a:cubicBezTo>
                <a:cubicBezTo>
                  <a:pt x="8376" y="19722"/>
                  <a:pt x="8608" y="19173"/>
                  <a:pt x="8763" y="18600"/>
                </a:cubicBezTo>
                <a:lnTo>
                  <a:pt x="8904" y="18025"/>
                </a:lnTo>
                <a:cubicBezTo>
                  <a:pt x="8963" y="17793"/>
                  <a:pt x="9042" y="17472"/>
                  <a:pt x="9151" y="17073"/>
                </a:cubicBezTo>
                <a:cubicBezTo>
                  <a:pt x="9260" y="16668"/>
                  <a:pt x="9398" y="16142"/>
                  <a:pt x="9568" y="15495"/>
                </a:cubicBezTo>
                <a:cubicBezTo>
                  <a:pt x="9753" y="15880"/>
                  <a:pt x="10108" y="16209"/>
                  <a:pt x="10625" y="16485"/>
                </a:cubicBezTo>
                <a:cubicBezTo>
                  <a:pt x="11148" y="16764"/>
                  <a:pt x="11718" y="16903"/>
                  <a:pt x="12334" y="16903"/>
                </a:cubicBezTo>
                <a:cubicBezTo>
                  <a:pt x="13236" y="16903"/>
                  <a:pt x="14061" y="16709"/>
                  <a:pt x="14810" y="16312"/>
                </a:cubicBezTo>
                <a:cubicBezTo>
                  <a:pt x="15559" y="15919"/>
                  <a:pt x="16202" y="15378"/>
                  <a:pt x="16737" y="14688"/>
                </a:cubicBezTo>
                <a:cubicBezTo>
                  <a:pt x="17271" y="14000"/>
                  <a:pt x="17685" y="13178"/>
                  <a:pt x="17988" y="12226"/>
                </a:cubicBezTo>
                <a:cubicBezTo>
                  <a:pt x="18290" y="11277"/>
                  <a:pt x="18437" y="10240"/>
                  <a:pt x="18437" y="9124"/>
                </a:cubicBezTo>
                <a:cubicBezTo>
                  <a:pt x="18437" y="8281"/>
                  <a:pt x="18261" y="7473"/>
                  <a:pt x="17914" y="6692"/>
                </a:cubicBezTo>
                <a:cubicBezTo>
                  <a:pt x="17571" y="5913"/>
                  <a:pt x="17083" y="5223"/>
                  <a:pt x="16461" y="4618"/>
                </a:cubicBezTo>
                <a:cubicBezTo>
                  <a:pt x="15838" y="4013"/>
                  <a:pt x="15083" y="3534"/>
                  <a:pt x="14196" y="3175"/>
                </a:cubicBezTo>
                <a:cubicBezTo>
                  <a:pt x="13309" y="2820"/>
                  <a:pt x="12331" y="2641"/>
                  <a:pt x="11265" y="2641"/>
                </a:cubicBezTo>
                <a:cubicBezTo>
                  <a:pt x="9923" y="2641"/>
                  <a:pt x="8749" y="2858"/>
                  <a:pt x="7735" y="3296"/>
                </a:cubicBezTo>
                <a:cubicBezTo>
                  <a:pt x="6722" y="3734"/>
                  <a:pt x="5876" y="4295"/>
                  <a:pt x="5198" y="4982"/>
                </a:cubicBezTo>
                <a:cubicBezTo>
                  <a:pt x="4523" y="5672"/>
                  <a:pt x="4012" y="6433"/>
                  <a:pt x="3677" y="7267"/>
                </a:cubicBezTo>
                <a:cubicBezTo>
                  <a:pt x="3339" y="8102"/>
                  <a:pt x="3169" y="8921"/>
                  <a:pt x="3169" y="9732"/>
                </a:cubicBezTo>
                <a:cubicBezTo>
                  <a:pt x="3169" y="10707"/>
                  <a:pt x="3354" y="11589"/>
                  <a:pt x="3730" y="12379"/>
                </a:cubicBezTo>
                <a:cubicBezTo>
                  <a:pt x="4103" y="13175"/>
                  <a:pt x="4687" y="13727"/>
                  <a:pt x="5471" y="14044"/>
                </a:cubicBezTo>
                <a:cubicBezTo>
                  <a:pt x="5603" y="14103"/>
                  <a:pt x="5721" y="14106"/>
                  <a:pt x="5829" y="14059"/>
                </a:cubicBezTo>
                <a:cubicBezTo>
                  <a:pt x="5938" y="14012"/>
                  <a:pt x="6011" y="13912"/>
                  <a:pt x="6047" y="13765"/>
                </a:cubicBezTo>
                <a:cubicBezTo>
                  <a:pt x="6085" y="13671"/>
                  <a:pt x="6120" y="13521"/>
                  <a:pt x="6158" y="13322"/>
                </a:cubicBezTo>
                <a:cubicBezTo>
                  <a:pt x="6196" y="13119"/>
                  <a:pt x="6232" y="12957"/>
                  <a:pt x="6273" y="12834"/>
                </a:cubicBezTo>
                <a:cubicBezTo>
                  <a:pt x="6346" y="12620"/>
                  <a:pt x="6290" y="12420"/>
                  <a:pt x="6103" y="12232"/>
                </a:cubicBezTo>
                <a:cubicBezTo>
                  <a:pt x="5885" y="11959"/>
                  <a:pt x="5712" y="11641"/>
                  <a:pt x="5580" y="11283"/>
                </a:cubicBezTo>
                <a:cubicBezTo>
                  <a:pt x="5451" y="10922"/>
                  <a:pt x="5386" y="10493"/>
                  <a:pt x="5386" y="9996"/>
                </a:cubicBezTo>
                <a:cubicBezTo>
                  <a:pt x="5386" y="9286"/>
                  <a:pt x="5515" y="8601"/>
                  <a:pt x="5771" y="7952"/>
                </a:cubicBezTo>
                <a:cubicBezTo>
                  <a:pt x="6029" y="7300"/>
                  <a:pt x="6399" y="6724"/>
                  <a:pt x="6884" y="6222"/>
                </a:cubicBezTo>
                <a:cubicBezTo>
                  <a:pt x="7365" y="5719"/>
                  <a:pt x="7947" y="5323"/>
                  <a:pt x="8628" y="5026"/>
                </a:cubicBezTo>
                <a:cubicBezTo>
                  <a:pt x="9307" y="4730"/>
                  <a:pt x="10076" y="4586"/>
                  <a:pt x="10939" y="4586"/>
                </a:cubicBezTo>
                <a:cubicBezTo>
                  <a:pt x="11709" y="4586"/>
                  <a:pt x="12384" y="4697"/>
                  <a:pt x="12969" y="4915"/>
                </a:cubicBezTo>
                <a:cubicBezTo>
                  <a:pt x="13556" y="5135"/>
                  <a:pt x="14049" y="5437"/>
                  <a:pt x="14455" y="5822"/>
                </a:cubicBezTo>
                <a:cubicBezTo>
                  <a:pt x="14857" y="6207"/>
                  <a:pt x="15157" y="6662"/>
                  <a:pt x="15362" y="7188"/>
                </a:cubicBezTo>
                <a:cubicBezTo>
                  <a:pt x="15562" y="7714"/>
                  <a:pt x="15665" y="8296"/>
                  <a:pt x="15665" y="8933"/>
                </a:cubicBezTo>
                <a:cubicBezTo>
                  <a:pt x="15665" y="9738"/>
                  <a:pt x="15580" y="10505"/>
                  <a:pt x="15403" y="11239"/>
                </a:cubicBezTo>
                <a:cubicBezTo>
                  <a:pt x="15230" y="11968"/>
                  <a:pt x="14986" y="12608"/>
                  <a:pt x="14675" y="13149"/>
                </a:cubicBezTo>
                <a:cubicBezTo>
                  <a:pt x="14361" y="13695"/>
                  <a:pt x="13982" y="14130"/>
                  <a:pt x="13533" y="14456"/>
                </a:cubicBezTo>
                <a:cubicBezTo>
                  <a:pt x="13089" y="14785"/>
                  <a:pt x="12599" y="14949"/>
                  <a:pt x="12064" y="14949"/>
                </a:cubicBezTo>
                <a:cubicBezTo>
                  <a:pt x="11774" y="14949"/>
                  <a:pt x="11506" y="14891"/>
                  <a:pt x="11257" y="14770"/>
                </a:cubicBezTo>
                <a:cubicBezTo>
                  <a:pt x="11010" y="14656"/>
                  <a:pt x="10798" y="14494"/>
                  <a:pt x="10622" y="14294"/>
                </a:cubicBezTo>
                <a:cubicBezTo>
                  <a:pt x="10449" y="14095"/>
                  <a:pt x="10332" y="13866"/>
                  <a:pt x="10267" y="13607"/>
                </a:cubicBezTo>
                <a:cubicBezTo>
                  <a:pt x="10202" y="13348"/>
                  <a:pt x="10205" y="13064"/>
                  <a:pt x="10282" y="12755"/>
                </a:cubicBezTo>
                <a:cubicBezTo>
                  <a:pt x="10449" y="12024"/>
                  <a:pt x="10660" y="11301"/>
                  <a:pt x="10913" y="10584"/>
                </a:cubicBezTo>
                <a:cubicBezTo>
                  <a:pt x="11166" y="9868"/>
                  <a:pt x="11295" y="9251"/>
                  <a:pt x="11295" y="8734"/>
                </a:cubicBezTo>
                <a:cubicBezTo>
                  <a:pt x="11295" y="8275"/>
                  <a:pt x="11169" y="7876"/>
                  <a:pt x="10922" y="7538"/>
                </a:cubicBezTo>
                <a:cubicBezTo>
                  <a:pt x="10672" y="7200"/>
                  <a:pt x="10285" y="7033"/>
                  <a:pt x="9759" y="7033"/>
                </a:cubicBezTo>
                <a:cubicBezTo>
                  <a:pt x="9142" y="7033"/>
                  <a:pt x="8622" y="7309"/>
                  <a:pt x="8208" y="7861"/>
                </a:cubicBezTo>
                <a:cubicBezTo>
                  <a:pt x="7788" y="8413"/>
                  <a:pt x="7580" y="9121"/>
                  <a:pt x="7580" y="9970"/>
                </a:cubicBezTo>
                <a:cubicBezTo>
                  <a:pt x="7562" y="10188"/>
                  <a:pt x="7571" y="10399"/>
                  <a:pt x="7609" y="10605"/>
                </a:cubicBezTo>
                <a:cubicBezTo>
                  <a:pt x="7647" y="11010"/>
                  <a:pt x="7750" y="11401"/>
                  <a:pt x="7918" y="11786"/>
                </a:cubicBezTo>
                <a:cubicBezTo>
                  <a:pt x="7592" y="13108"/>
                  <a:pt x="7336" y="14168"/>
                  <a:pt x="7151" y="14961"/>
                </a:cubicBezTo>
                <a:cubicBezTo>
                  <a:pt x="6969" y="15757"/>
                  <a:pt x="6831" y="16377"/>
                  <a:pt x="6734" y="16821"/>
                </a:cubicBezTo>
                <a:cubicBezTo>
                  <a:pt x="6622" y="17338"/>
                  <a:pt x="6540" y="17711"/>
                  <a:pt x="6481" y="17946"/>
                </a:cubicBezTo>
                <a:cubicBezTo>
                  <a:pt x="6332" y="18604"/>
                  <a:pt x="6267" y="19270"/>
                  <a:pt x="6285" y="19949"/>
                </a:cubicBezTo>
                <a:cubicBezTo>
                  <a:pt x="6305" y="20631"/>
                  <a:pt x="6335" y="21180"/>
                  <a:pt x="6370" y="21600"/>
                </a:cubicBezTo>
                <a:lnTo>
                  <a:pt x="2714" y="21600"/>
                </a:lnTo>
                <a:cubicBezTo>
                  <a:pt x="1965" y="21600"/>
                  <a:pt x="1322" y="21336"/>
                  <a:pt x="796" y="20807"/>
                </a:cubicBezTo>
                <a:cubicBezTo>
                  <a:pt x="264" y="20275"/>
                  <a:pt x="0" y="19638"/>
                  <a:pt x="0" y="18886"/>
                </a:cubicBezTo>
                <a:lnTo>
                  <a:pt x="0" y="2715"/>
                </a:lnTo>
                <a:cubicBezTo>
                  <a:pt x="0" y="2350"/>
                  <a:pt x="70" y="1998"/>
                  <a:pt x="217" y="1660"/>
                </a:cubicBezTo>
                <a:cubicBezTo>
                  <a:pt x="364" y="1325"/>
                  <a:pt x="555" y="1034"/>
                  <a:pt x="793" y="799"/>
                </a:cubicBezTo>
                <a:cubicBezTo>
                  <a:pt x="1031" y="555"/>
                  <a:pt x="1316" y="368"/>
                  <a:pt x="1645" y="221"/>
                </a:cubicBezTo>
                <a:cubicBezTo>
                  <a:pt x="1971" y="74"/>
                  <a:pt x="2326" y="3"/>
                  <a:pt x="2711" y="3"/>
                </a:cubicBezTo>
                <a:lnTo>
                  <a:pt x="18886" y="3"/>
                </a:lnTo>
                <a:lnTo>
                  <a:pt x="18886" y="0"/>
                </a:lnTo>
                <a:close/>
              </a:path>
            </a:pathLst>
          </a:custGeom>
          <a:solidFill>
            <a:schemeClr val="accent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198" name="Google Shape;198;p16"/>
          <p:cNvSpPr/>
          <p:nvPr/>
        </p:nvSpPr>
        <p:spPr>
          <a:xfrm>
            <a:off x="4252883" y="5577679"/>
            <a:ext cx="19487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adipiscing quis orci. </a:t>
            </a:r>
            <a:endParaRPr/>
          </a:p>
        </p:txBody>
      </p:sp>
      <p:sp>
        <p:nvSpPr>
          <p:cNvPr id="199" name="Google Shape;199;p16"/>
          <p:cNvSpPr/>
          <p:nvPr/>
        </p:nvSpPr>
        <p:spPr>
          <a:xfrm>
            <a:off x="6750826" y="5353333"/>
            <a:ext cx="1875131" cy="14606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3BB692"/>
                </a:solidFill>
                <a:latin typeface="Twentieth Century"/>
                <a:ea typeface="Twentieth Century"/>
                <a:cs typeface="Twentieth Century"/>
                <a:sym typeface="Twentieth Century"/>
              </a:rPr>
              <a:t>Creative Director</a:t>
            </a:r>
            <a:endParaRPr/>
          </a:p>
        </p:txBody>
      </p:sp>
      <p:sp>
        <p:nvSpPr>
          <p:cNvPr id="200" name="Google Shape;200;p16"/>
          <p:cNvSpPr/>
          <p:nvPr/>
        </p:nvSpPr>
        <p:spPr>
          <a:xfrm>
            <a:off x="6737433" y="5006768"/>
            <a:ext cx="1875131" cy="28405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845">
                <a:solidFill>
                  <a:srgbClr val="646464"/>
                </a:solidFill>
                <a:latin typeface="Twentieth Century"/>
                <a:ea typeface="Twentieth Century"/>
                <a:cs typeface="Twentieth Century"/>
                <a:sym typeface="Twentieth Century"/>
              </a:rPr>
              <a:t>Neidy </a:t>
            </a:r>
            <a:r>
              <a:rPr lang="en-US" sz="1845">
                <a:solidFill>
                  <a:srgbClr val="646464"/>
                </a:solidFill>
                <a:latin typeface="Twentieth Century"/>
                <a:ea typeface="Twentieth Century"/>
                <a:cs typeface="Twentieth Century"/>
                <a:sym typeface="Twentieth Century"/>
              </a:rPr>
              <a:t>Trejo</a:t>
            </a:r>
            <a:endParaRPr/>
          </a:p>
        </p:txBody>
      </p:sp>
      <p:sp>
        <p:nvSpPr>
          <p:cNvPr id="201" name="Google Shape;201;p16"/>
          <p:cNvSpPr/>
          <p:nvPr/>
        </p:nvSpPr>
        <p:spPr>
          <a:xfrm>
            <a:off x="7179428" y="6214722"/>
            <a:ext cx="234391" cy="234391"/>
          </a:xfrm>
          <a:custGeom>
            <a:rect b="b" l="l" r="r" t="t"/>
            <a:pathLst>
              <a:path extrusionOk="0" h="21600" w="21600">
                <a:moveTo>
                  <a:pt x="18898" y="0"/>
                </a:moveTo>
                <a:cubicBezTo>
                  <a:pt x="19650" y="0"/>
                  <a:pt x="20287" y="264"/>
                  <a:pt x="20813" y="796"/>
                </a:cubicBezTo>
                <a:cubicBezTo>
                  <a:pt x="21336" y="1322"/>
                  <a:pt x="21600" y="1962"/>
                  <a:pt x="21600" y="2711"/>
                </a:cubicBezTo>
                <a:lnTo>
                  <a:pt x="21600" y="18883"/>
                </a:lnTo>
                <a:cubicBezTo>
                  <a:pt x="21600" y="19268"/>
                  <a:pt x="21527" y="19623"/>
                  <a:pt x="21383" y="19952"/>
                </a:cubicBezTo>
                <a:cubicBezTo>
                  <a:pt x="21236" y="20281"/>
                  <a:pt x="21042" y="20563"/>
                  <a:pt x="20804" y="20804"/>
                </a:cubicBezTo>
                <a:cubicBezTo>
                  <a:pt x="20566" y="21042"/>
                  <a:pt x="20278" y="21233"/>
                  <a:pt x="19940" y="21377"/>
                </a:cubicBezTo>
                <a:cubicBezTo>
                  <a:pt x="19603" y="21524"/>
                  <a:pt x="19256" y="21594"/>
                  <a:pt x="18898" y="21594"/>
                </a:cubicBezTo>
                <a:lnTo>
                  <a:pt x="12066" y="21594"/>
                </a:lnTo>
                <a:lnTo>
                  <a:pt x="12066" y="12552"/>
                </a:lnTo>
                <a:lnTo>
                  <a:pt x="14486" y="12552"/>
                </a:lnTo>
                <a:cubicBezTo>
                  <a:pt x="14595" y="12552"/>
                  <a:pt x="14698" y="12517"/>
                  <a:pt x="14789" y="12441"/>
                </a:cubicBezTo>
                <a:cubicBezTo>
                  <a:pt x="14877" y="12367"/>
                  <a:pt x="14921" y="12267"/>
                  <a:pt x="14921" y="12144"/>
                </a:cubicBezTo>
                <a:lnTo>
                  <a:pt x="15088" y="9779"/>
                </a:lnTo>
                <a:cubicBezTo>
                  <a:pt x="15088" y="9650"/>
                  <a:pt x="15050" y="9538"/>
                  <a:pt x="14977" y="9444"/>
                </a:cubicBezTo>
                <a:cubicBezTo>
                  <a:pt x="14883" y="9350"/>
                  <a:pt x="14774" y="9303"/>
                  <a:pt x="14654" y="9303"/>
                </a:cubicBezTo>
                <a:lnTo>
                  <a:pt x="12066" y="9303"/>
                </a:lnTo>
                <a:lnTo>
                  <a:pt x="12066" y="8263"/>
                </a:lnTo>
                <a:cubicBezTo>
                  <a:pt x="12066" y="7879"/>
                  <a:pt x="12116" y="7623"/>
                  <a:pt x="12216" y="7497"/>
                </a:cubicBezTo>
                <a:cubicBezTo>
                  <a:pt x="12313" y="7370"/>
                  <a:pt x="12565" y="7309"/>
                  <a:pt x="12965" y="7309"/>
                </a:cubicBezTo>
                <a:cubicBezTo>
                  <a:pt x="13203" y="7309"/>
                  <a:pt x="13458" y="7326"/>
                  <a:pt x="13746" y="7367"/>
                </a:cubicBezTo>
                <a:cubicBezTo>
                  <a:pt x="14034" y="7406"/>
                  <a:pt x="14307" y="7456"/>
                  <a:pt x="14568" y="7520"/>
                </a:cubicBezTo>
                <a:cubicBezTo>
                  <a:pt x="14624" y="7520"/>
                  <a:pt x="14686" y="7514"/>
                  <a:pt x="14759" y="7499"/>
                </a:cubicBezTo>
                <a:cubicBezTo>
                  <a:pt x="14830" y="7485"/>
                  <a:pt x="14883" y="7458"/>
                  <a:pt x="14921" y="7423"/>
                </a:cubicBezTo>
                <a:cubicBezTo>
                  <a:pt x="15015" y="7367"/>
                  <a:pt x="15079" y="7264"/>
                  <a:pt x="15118" y="7115"/>
                </a:cubicBezTo>
                <a:lnTo>
                  <a:pt x="15438" y="4838"/>
                </a:lnTo>
                <a:cubicBezTo>
                  <a:pt x="15479" y="4565"/>
                  <a:pt x="15361" y="4403"/>
                  <a:pt x="15088" y="4347"/>
                </a:cubicBezTo>
                <a:cubicBezTo>
                  <a:pt x="14245" y="4112"/>
                  <a:pt x="13364" y="4001"/>
                  <a:pt x="12445" y="4010"/>
                </a:cubicBezTo>
                <a:cubicBezTo>
                  <a:pt x="9625" y="4010"/>
                  <a:pt x="8212" y="5384"/>
                  <a:pt x="8212" y="8128"/>
                </a:cubicBezTo>
                <a:lnTo>
                  <a:pt x="8212" y="9309"/>
                </a:lnTo>
                <a:lnTo>
                  <a:pt x="6764" y="9309"/>
                </a:lnTo>
                <a:cubicBezTo>
                  <a:pt x="6456" y="9309"/>
                  <a:pt x="6306" y="9459"/>
                  <a:pt x="6318" y="9758"/>
                </a:cubicBezTo>
                <a:lnTo>
                  <a:pt x="6318" y="12120"/>
                </a:lnTo>
                <a:cubicBezTo>
                  <a:pt x="6318" y="12235"/>
                  <a:pt x="6356" y="12335"/>
                  <a:pt x="6444" y="12426"/>
                </a:cubicBezTo>
                <a:cubicBezTo>
                  <a:pt x="6526" y="12514"/>
                  <a:pt x="6632" y="12558"/>
                  <a:pt x="6764" y="12558"/>
                </a:cubicBezTo>
                <a:lnTo>
                  <a:pt x="8212" y="12558"/>
                </a:lnTo>
                <a:lnTo>
                  <a:pt x="8212" y="21600"/>
                </a:lnTo>
                <a:lnTo>
                  <a:pt x="2685" y="21600"/>
                </a:lnTo>
                <a:cubicBezTo>
                  <a:pt x="2320" y="21600"/>
                  <a:pt x="1974" y="21530"/>
                  <a:pt x="1648" y="21383"/>
                </a:cubicBezTo>
                <a:cubicBezTo>
                  <a:pt x="1322" y="21239"/>
                  <a:pt x="1034" y="21048"/>
                  <a:pt x="796" y="20810"/>
                </a:cubicBezTo>
                <a:cubicBezTo>
                  <a:pt x="558" y="20569"/>
                  <a:pt x="364" y="20287"/>
                  <a:pt x="220" y="19958"/>
                </a:cubicBezTo>
                <a:cubicBezTo>
                  <a:pt x="76" y="19629"/>
                  <a:pt x="0" y="19274"/>
                  <a:pt x="0" y="18889"/>
                </a:cubicBezTo>
                <a:lnTo>
                  <a:pt x="0" y="2717"/>
                </a:lnTo>
                <a:cubicBezTo>
                  <a:pt x="0" y="2353"/>
                  <a:pt x="76" y="2000"/>
                  <a:pt x="220" y="1662"/>
                </a:cubicBezTo>
                <a:cubicBezTo>
                  <a:pt x="364" y="1328"/>
                  <a:pt x="558" y="1037"/>
                  <a:pt x="796" y="802"/>
                </a:cubicBezTo>
                <a:cubicBezTo>
                  <a:pt x="1034" y="558"/>
                  <a:pt x="1322" y="370"/>
                  <a:pt x="1648" y="223"/>
                </a:cubicBezTo>
                <a:cubicBezTo>
                  <a:pt x="1974" y="76"/>
                  <a:pt x="2320" y="6"/>
                  <a:pt x="2685" y="6"/>
                </a:cubicBezTo>
                <a:lnTo>
                  <a:pt x="18898" y="6"/>
                </a:lnTo>
                <a:lnTo>
                  <a:pt x="18898" y="0"/>
                </a:lnTo>
                <a:close/>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02" name="Google Shape;202;p16"/>
          <p:cNvSpPr/>
          <p:nvPr/>
        </p:nvSpPr>
        <p:spPr>
          <a:xfrm>
            <a:off x="7554454" y="6214722"/>
            <a:ext cx="234391" cy="234391"/>
          </a:xfrm>
          <a:custGeom>
            <a:rect b="b" l="l" r="r" t="t"/>
            <a:pathLst>
              <a:path extrusionOk="0" h="21600" w="21600">
                <a:moveTo>
                  <a:pt x="18886" y="0"/>
                </a:moveTo>
                <a:cubicBezTo>
                  <a:pt x="19635" y="0"/>
                  <a:pt x="20275" y="267"/>
                  <a:pt x="20801" y="796"/>
                </a:cubicBezTo>
                <a:cubicBezTo>
                  <a:pt x="21333" y="1328"/>
                  <a:pt x="21600" y="1965"/>
                  <a:pt x="21600" y="2714"/>
                </a:cubicBezTo>
                <a:lnTo>
                  <a:pt x="21600" y="18886"/>
                </a:lnTo>
                <a:cubicBezTo>
                  <a:pt x="21600" y="19274"/>
                  <a:pt x="21524" y="19629"/>
                  <a:pt x="21383" y="19955"/>
                </a:cubicBezTo>
                <a:cubicBezTo>
                  <a:pt x="21236" y="20284"/>
                  <a:pt x="21042" y="20566"/>
                  <a:pt x="20801" y="20807"/>
                </a:cubicBezTo>
                <a:cubicBezTo>
                  <a:pt x="20563" y="21042"/>
                  <a:pt x="20275" y="21236"/>
                  <a:pt x="19938" y="21383"/>
                </a:cubicBezTo>
                <a:cubicBezTo>
                  <a:pt x="19603" y="21530"/>
                  <a:pt x="19250" y="21600"/>
                  <a:pt x="18886" y="21600"/>
                </a:cubicBezTo>
                <a:lnTo>
                  <a:pt x="2673" y="21600"/>
                </a:lnTo>
                <a:cubicBezTo>
                  <a:pt x="2306" y="21600"/>
                  <a:pt x="1962" y="21530"/>
                  <a:pt x="1639" y="21383"/>
                </a:cubicBezTo>
                <a:cubicBezTo>
                  <a:pt x="1316" y="21236"/>
                  <a:pt x="1034" y="21042"/>
                  <a:pt x="796" y="20807"/>
                </a:cubicBezTo>
                <a:cubicBezTo>
                  <a:pt x="558" y="20566"/>
                  <a:pt x="361" y="20284"/>
                  <a:pt x="220" y="19955"/>
                </a:cubicBezTo>
                <a:cubicBezTo>
                  <a:pt x="73" y="19629"/>
                  <a:pt x="0" y="19274"/>
                  <a:pt x="0" y="18886"/>
                </a:cubicBezTo>
                <a:lnTo>
                  <a:pt x="0" y="2714"/>
                </a:lnTo>
                <a:cubicBezTo>
                  <a:pt x="0" y="2350"/>
                  <a:pt x="73" y="1998"/>
                  <a:pt x="220" y="1663"/>
                </a:cubicBezTo>
                <a:cubicBezTo>
                  <a:pt x="361" y="1325"/>
                  <a:pt x="558" y="1034"/>
                  <a:pt x="796" y="796"/>
                </a:cubicBezTo>
                <a:cubicBezTo>
                  <a:pt x="1034" y="558"/>
                  <a:pt x="1319" y="367"/>
                  <a:pt x="1648" y="221"/>
                </a:cubicBezTo>
                <a:cubicBezTo>
                  <a:pt x="1974" y="74"/>
                  <a:pt x="2314" y="3"/>
                  <a:pt x="2673" y="3"/>
                </a:cubicBezTo>
                <a:lnTo>
                  <a:pt x="18886" y="3"/>
                </a:lnTo>
                <a:lnTo>
                  <a:pt x="18886" y="0"/>
                </a:lnTo>
                <a:close/>
                <a:moveTo>
                  <a:pt x="16930" y="11927"/>
                </a:moveTo>
                <a:cubicBezTo>
                  <a:pt x="17699" y="11868"/>
                  <a:pt x="18302" y="11604"/>
                  <a:pt x="18742" y="11125"/>
                </a:cubicBezTo>
                <a:cubicBezTo>
                  <a:pt x="18874" y="10995"/>
                  <a:pt x="18892" y="10840"/>
                  <a:pt x="18801" y="10663"/>
                </a:cubicBezTo>
                <a:cubicBezTo>
                  <a:pt x="18725" y="10493"/>
                  <a:pt x="18584" y="10426"/>
                  <a:pt x="18378" y="10452"/>
                </a:cubicBezTo>
                <a:lnTo>
                  <a:pt x="18322" y="10452"/>
                </a:lnTo>
                <a:cubicBezTo>
                  <a:pt x="18537" y="10237"/>
                  <a:pt x="18680" y="10026"/>
                  <a:pt x="18742" y="9820"/>
                </a:cubicBezTo>
                <a:cubicBezTo>
                  <a:pt x="18819" y="9635"/>
                  <a:pt x="18783" y="9482"/>
                  <a:pt x="18631" y="9371"/>
                </a:cubicBezTo>
                <a:cubicBezTo>
                  <a:pt x="18501" y="9239"/>
                  <a:pt x="18346" y="9230"/>
                  <a:pt x="18169" y="9341"/>
                </a:cubicBezTo>
                <a:cubicBezTo>
                  <a:pt x="18093" y="9380"/>
                  <a:pt x="17955" y="9427"/>
                  <a:pt x="17749" y="9482"/>
                </a:cubicBezTo>
                <a:cubicBezTo>
                  <a:pt x="17550" y="9541"/>
                  <a:pt x="17338" y="9565"/>
                  <a:pt x="17115" y="9565"/>
                </a:cubicBezTo>
                <a:cubicBezTo>
                  <a:pt x="17074" y="9565"/>
                  <a:pt x="17039" y="9562"/>
                  <a:pt x="17006" y="9553"/>
                </a:cubicBezTo>
                <a:cubicBezTo>
                  <a:pt x="16977" y="9538"/>
                  <a:pt x="16939" y="9538"/>
                  <a:pt x="16901" y="9538"/>
                </a:cubicBezTo>
                <a:cubicBezTo>
                  <a:pt x="16901" y="9517"/>
                  <a:pt x="16895" y="9500"/>
                  <a:pt x="16886" y="9479"/>
                </a:cubicBezTo>
                <a:cubicBezTo>
                  <a:pt x="16877" y="9462"/>
                  <a:pt x="16871" y="9441"/>
                  <a:pt x="16871" y="9423"/>
                </a:cubicBezTo>
                <a:cubicBezTo>
                  <a:pt x="16724" y="8851"/>
                  <a:pt x="16457" y="8334"/>
                  <a:pt x="16072" y="7869"/>
                </a:cubicBezTo>
                <a:cubicBezTo>
                  <a:pt x="15688" y="7405"/>
                  <a:pt x="15250" y="7068"/>
                  <a:pt x="14751" y="6847"/>
                </a:cubicBezTo>
                <a:cubicBezTo>
                  <a:pt x="14789" y="6812"/>
                  <a:pt x="14815" y="6774"/>
                  <a:pt x="14836" y="6735"/>
                </a:cubicBezTo>
                <a:cubicBezTo>
                  <a:pt x="14853" y="6697"/>
                  <a:pt x="14883" y="6662"/>
                  <a:pt x="14918" y="6624"/>
                </a:cubicBezTo>
                <a:cubicBezTo>
                  <a:pt x="14974" y="6474"/>
                  <a:pt x="14974" y="6318"/>
                  <a:pt x="14918" y="6160"/>
                </a:cubicBezTo>
                <a:cubicBezTo>
                  <a:pt x="14900" y="6101"/>
                  <a:pt x="14842" y="6027"/>
                  <a:pt x="14745" y="5936"/>
                </a:cubicBezTo>
                <a:cubicBezTo>
                  <a:pt x="14648" y="5842"/>
                  <a:pt x="14483" y="5804"/>
                  <a:pt x="14257" y="5822"/>
                </a:cubicBezTo>
                <a:cubicBezTo>
                  <a:pt x="14240" y="5786"/>
                  <a:pt x="14210" y="5748"/>
                  <a:pt x="14175" y="5710"/>
                </a:cubicBezTo>
                <a:cubicBezTo>
                  <a:pt x="14060" y="5598"/>
                  <a:pt x="13943" y="5557"/>
                  <a:pt x="13819" y="5584"/>
                </a:cubicBezTo>
                <a:cubicBezTo>
                  <a:pt x="13587" y="5622"/>
                  <a:pt x="13358" y="5684"/>
                  <a:pt x="13132" y="5766"/>
                </a:cubicBezTo>
                <a:lnTo>
                  <a:pt x="13103" y="5736"/>
                </a:lnTo>
                <a:cubicBezTo>
                  <a:pt x="12974" y="5663"/>
                  <a:pt x="12830" y="5672"/>
                  <a:pt x="12668" y="5766"/>
                </a:cubicBezTo>
                <a:cubicBezTo>
                  <a:pt x="12116" y="6112"/>
                  <a:pt x="11658" y="6579"/>
                  <a:pt x="11291" y="7173"/>
                </a:cubicBezTo>
                <a:cubicBezTo>
                  <a:pt x="10923" y="7766"/>
                  <a:pt x="10609" y="8398"/>
                  <a:pt x="10336" y="9071"/>
                </a:cubicBezTo>
                <a:cubicBezTo>
                  <a:pt x="10007" y="8780"/>
                  <a:pt x="9743" y="8589"/>
                  <a:pt x="9534" y="8495"/>
                </a:cubicBezTo>
                <a:cubicBezTo>
                  <a:pt x="8961" y="8169"/>
                  <a:pt x="8356" y="7869"/>
                  <a:pt x="7719" y="7602"/>
                </a:cubicBezTo>
                <a:cubicBezTo>
                  <a:pt x="7082" y="7332"/>
                  <a:pt x="6359" y="7047"/>
                  <a:pt x="5554" y="6735"/>
                </a:cubicBezTo>
                <a:cubicBezTo>
                  <a:pt x="5422" y="6697"/>
                  <a:pt x="5311" y="6718"/>
                  <a:pt x="5217" y="6794"/>
                </a:cubicBezTo>
                <a:cubicBezTo>
                  <a:pt x="5123" y="6850"/>
                  <a:pt x="5052" y="6950"/>
                  <a:pt x="5005" y="7091"/>
                </a:cubicBezTo>
                <a:cubicBezTo>
                  <a:pt x="4987" y="7343"/>
                  <a:pt x="5026" y="7620"/>
                  <a:pt x="5123" y="7910"/>
                </a:cubicBezTo>
                <a:cubicBezTo>
                  <a:pt x="5225" y="8210"/>
                  <a:pt x="5405" y="8501"/>
                  <a:pt x="5669" y="8792"/>
                </a:cubicBezTo>
                <a:cubicBezTo>
                  <a:pt x="5434" y="8847"/>
                  <a:pt x="5340" y="8997"/>
                  <a:pt x="5387" y="9241"/>
                </a:cubicBezTo>
                <a:cubicBezTo>
                  <a:pt x="5496" y="9879"/>
                  <a:pt x="5819" y="10351"/>
                  <a:pt x="6342" y="10660"/>
                </a:cubicBezTo>
                <a:lnTo>
                  <a:pt x="6159" y="10830"/>
                </a:lnTo>
                <a:cubicBezTo>
                  <a:pt x="6027" y="10962"/>
                  <a:pt x="6007" y="11118"/>
                  <a:pt x="6104" y="11294"/>
                </a:cubicBezTo>
                <a:cubicBezTo>
                  <a:pt x="6139" y="11406"/>
                  <a:pt x="6265" y="11582"/>
                  <a:pt x="6474" y="11820"/>
                </a:cubicBezTo>
                <a:cubicBezTo>
                  <a:pt x="6685" y="12058"/>
                  <a:pt x="6994" y="12243"/>
                  <a:pt x="7396" y="12364"/>
                </a:cubicBezTo>
                <a:cubicBezTo>
                  <a:pt x="7337" y="12475"/>
                  <a:pt x="7314" y="12581"/>
                  <a:pt x="7314" y="12672"/>
                </a:cubicBezTo>
                <a:cubicBezTo>
                  <a:pt x="7314" y="12766"/>
                  <a:pt x="7323" y="12834"/>
                  <a:pt x="7337" y="12866"/>
                </a:cubicBezTo>
                <a:cubicBezTo>
                  <a:pt x="7396" y="13174"/>
                  <a:pt x="7578" y="13412"/>
                  <a:pt x="7889" y="13571"/>
                </a:cubicBezTo>
                <a:cubicBezTo>
                  <a:pt x="7543" y="13806"/>
                  <a:pt x="7173" y="13964"/>
                  <a:pt x="6776" y="14047"/>
                </a:cubicBezTo>
                <a:cubicBezTo>
                  <a:pt x="6386" y="14132"/>
                  <a:pt x="5983" y="14158"/>
                  <a:pt x="5584" y="14123"/>
                </a:cubicBezTo>
                <a:cubicBezTo>
                  <a:pt x="5181" y="14091"/>
                  <a:pt x="4791" y="13994"/>
                  <a:pt x="4415" y="13835"/>
                </a:cubicBezTo>
                <a:cubicBezTo>
                  <a:pt x="4039" y="13674"/>
                  <a:pt x="3713" y="13459"/>
                  <a:pt x="3431" y="13186"/>
                </a:cubicBezTo>
                <a:cubicBezTo>
                  <a:pt x="3357" y="13112"/>
                  <a:pt x="3266" y="13074"/>
                  <a:pt x="3158" y="13074"/>
                </a:cubicBezTo>
                <a:cubicBezTo>
                  <a:pt x="3046" y="13074"/>
                  <a:pt x="2958" y="13112"/>
                  <a:pt x="2882" y="13186"/>
                </a:cubicBezTo>
                <a:cubicBezTo>
                  <a:pt x="2670" y="13356"/>
                  <a:pt x="2650" y="13538"/>
                  <a:pt x="2826" y="13735"/>
                </a:cubicBezTo>
                <a:cubicBezTo>
                  <a:pt x="3575" y="14775"/>
                  <a:pt x="4509" y="15571"/>
                  <a:pt x="5616" y="16115"/>
                </a:cubicBezTo>
                <a:cubicBezTo>
                  <a:pt x="6729" y="16658"/>
                  <a:pt x="7945" y="16928"/>
                  <a:pt x="9267" y="16928"/>
                </a:cubicBezTo>
                <a:cubicBezTo>
                  <a:pt x="10166" y="16928"/>
                  <a:pt x="11032" y="16805"/>
                  <a:pt x="11858" y="16555"/>
                </a:cubicBezTo>
                <a:cubicBezTo>
                  <a:pt x="12692" y="16309"/>
                  <a:pt x="13441" y="15965"/>
                  <a:pt x="14110" y="15521"/>
                </a:cubicBezTo>
                <a:cubicBezTo>
                  <a:pt x="14780" y="15084"/>
                  <a:pt x="15365" y="14555"/>
                  <a:pt x="15855" y="13944"/>
                </a:cubicBezTo>
                <a:cubicBezTo>
                  <a:pt x="16345" y="13331"/>
                  <a:pt x="16707" y="12658"/>
                  <a:pt x="16930" y="11927"/>
                </a:cubicBezTo>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03" name="Google Shape;203;p16"/>
          <p:cNvSpPr/>
          <p:nvPr/>
        </p:nvSpPr>
        <p:spPr>
          <a:xfrm>
            <a:off x="7929480" y="6214722"/>
            <a:ext cx="234391" cy="234391"/>
          </a:xfrm>
          <a:custGeom>
            <a:rect b="b" l="l" r="r" t="t"/>
            <a:pathLst>
              <a:path extrusionOk="0" h="21600" w="21600">
                <a:moveTo>
                  <a:pt x="18886" y="0"/>
                </a:moveTo>
                <a:cubicBezTo>
                  <a:pt x="19635" y="0"/>
                  <a:pt x="20275" y="264"/>
                  <a:pt x="20804" y="796"/>
                </a:cubicBezTo>
                <a:cubicBezTo>
                  <a:pt x="21333" y="1322"/>
                  <a:pt x="21600" y="1962"/>
                  <a:pt x="21600" y="2711"/>
                </a:cubicBezTo>
                <a:lnTo>
                  <a:pt x="21600" y="18882"/>
                </a:lnTo>
                <a:cubicBezTo>
                  <a:pt x="21600" y="19267"/>
                  <a:pt x="21527" y="19623"/>
                  <a:pt x="21383" y="19952"/>
                </a:cubicBezTo>
                <a:cubicBezTo>
                  <a:pt x="21236" y="20281"/>
                  <a:pt x="21045" y="20563"/>
                  <a:pt x="20807" y="20803"/>
                </a:cubicBezTo>
                <a:cubicBezTo>
                  <a:pt x="20566" y="21041"/>
                  <a:pt x="20278" y="21232"/>
                  <a:pt x="19941" y="21376"/>
                </a:cubicBezTo>
                <a:cubicBezTo>
                  <a:pt x="19606" y="21523"/>
                  <a:pt x="19253" y="21594"/>
                  <a:pt x="18889" y="21594"/>
                </a:cubicBezTo>
                <a:lnTo>
                  <a:pt x="7233" y="21594"/>
                </a:lnTo>
                <a:cubicBezTo>
                  <a:pt x="7486" y="21232"/>
                  <a:pt x="7765" y="20783"/>
                  <a:pt x="8070" y="20254"/>
                </a:cubicBezTo>
                <a:cubicBezTo>
                  <a:pt x="8376" y="19722"/>
                  <a:pt x="8608" y="19173"/>
                  <a:pt x="8763" y="18600"/>
                </a:cubicBezTo>
                <a:lnTo>
                  <a:pt x="8904" y="18025"/>
                </a:lnTo>
                <a:cubicBezTo>
                  <a:pt x="8963" y="17793"/>
                  <a:pt x="9042" y="17472"/>
                  <a:pt x="9151" y="17073"/>
                </a:cubicBezTo>
                <a:cubicBezTo>
                  <a:pt x="9260" y="16668"/>
                  <a:pt x="9398" y="16142"/>
                  <a:pt x="9568" y="15495"/>
                </a:cubicBezTo>
                <a:cubicBezTo>
                  <a:pt x="9753" y="15880"/>
                  <a:pt x="10108" y="16209"/>
                  <a:pt x="10625" y="16485"/>
                </a:cubicBezTo>
                <a:cubicBezTo>
                  <a:pt x="11148" y="16764"/>
                  <a:pt x="11718" y="16903"/>
                  <a:pt x="12334" y="16903"/>
                </a:cubicBezTo>
                <a:cubicBezTo>
                  <a:pt x="13236" y="16903"/>
                  <a:pt x="14061" y="16709"/>
                  <a:pt x="14810" y="16312"/>
                </a:cubicBezTo>
                <a:cubicBezTo>
                  <a:pt x="15559" y="15919"/>
                  <a:pt x="16202" y="15378"/>
                  <a:pt x="16737" y="14688"/>
                </a:cubicBezTo>
                <a:cubicBezTo>
                  <a:pt x="17271" y="14000"/>
                  <a:pt x="17685" y="13178"/>
                  <a:pt x="17988" y="12226"/>
                </a:cubicBezTo>
                <a:cubicBezTo>
                  <a:pt x="18290" y="11277"/>
                  <a:pt x="18437" y="10240"/>
                  <a:pt x="18437" y="9124"/>
                </a:cubicBezTo>
                <a:cubicBezTo>
                  <a:pt x="18437" y="8281"/>
                  <a:pt x="18261" y="7473"/>
                  <a:pt x="17914" y="6692"/>
                </a:cubicBezTo>
                <a:cubicBezTo>
                  <a:pt x="17571" y="5913"/>
                  <a:pt x="17083" y="5223"/>
                  <a:pt x="16461" y="4618"/>
                </a:cubicBezTo>
                <a:cubicBezTo>
                  <a:pt x="15838" y="4013"/>
                  <a:pt x="15083" y="3534"/>
                  <a:pt x="14196" y="3175"/>
                </a:cubicBezTo>
                <a:cubicBezTo>
                  <a:pt x="13309" y="2820"/>
                  <a:pt x="12331" y="2641"/>
                  <a:pt x="11265" y="2641"/>
                </a:cubicBezTo>
                <a:cubicBezTo>
                  <a:pt x="9923" y="2641"/>
                  <a:pt x="8749" y="2858"/>
                  <a:pt x="7735" y="3296"/>
                </a:cubicBezTo>
                <a:cubicBezTo>
                  <a:pt x="6722" y="3734"/>
                  <a:pt x="5876" y="4295"/>
                  <a:pt x="5198" y="4982"/>
                </a:cubicBezTo>
                <a:cubicBezTo>
                  <a:pt x="4523" y="5672"/>
                  <a:pt x="4012" y="6433"/>
                  <a:pt x="3677" y="7267"/>
                </a:cubicBezTo>
                <a:cubicBezTo>
                  <a:pt x="3339" y="8102"/>
                  <a:pt x="3169" y="8921"/>
                  <a:pt x="3169" y="9732"/>
                </a:cubicBezTo>
                <a:cubicBezTo>
                  <a:pt x="3169" y="10707"/>
                  <a:pt x="3354" y="11589"/>
                  <a:pt x="3730" y="12379"/>
                </a:cubicBezTo>
                <a:cubicBezTo>
                  <a:pt x="4103" y="13175"/>
                  <a:pt x="4687" y="13727"/>
                  <a:pt x="5471" y="14044"/>
                </a:cubicBezTo>
                <a:cubicBezTo>
                  <a:pt x="5603" y="14103"/>
                  <a:pt x="5721" y="14106"/>
                  <a:pt x="5829" y="14059"/>
                </a:cubicBezTo>
                <a:cubicBezTo>
                  <a:pt x="5938" y="14012"/>
                  <a:pt x="6011" y="13912"/>
                  <a:pt x="6047" y="13765"/>
                </a:cubicBezTo>
                <a:cubicBezTo>
                  <a:pt x="6085" y="13671"/>
                  <a:pt x="6120" y="13521"/>
                  <a:pt x="6158" y="13322"/>
                </a:cubicBezTo>
                <a:cubicBezTo>
                  <a:pt x="6196" y="13119"/>
                  <a:pt x="6232" y="12957"/>
                  <a:pt x="6273" y="12834"/>
                </a:cubicBezTo>
                <a:cubicBezTo>
                  <a:pt x="6346" y="12620"/>
                  <a:pt x="6290" y="12420"/>
                  <a:pt x="6103" y="12232"/>
                </a:cubicBezTo>
                <a:cubicBezTo>
                  <a:pt x="5885" y="11959"/>
                  <a:pt x="5712" y="11641"/>
                  <a:pt x="5580" y="11283"/>
                </a:cubicBezTo>
                <a:cubicBezTo>
                  <a:pt x="5451" y="10922"/>
                  <a:pt x="5386" y="10493"/>
                  <a:pt x="5386" y="9996"/>
                </a:cubicBezTo>
                <a:cubicBezTo>
                  <a:pt x="5386" y="9286"/>
                  <a:pt x="5515" y="8601"/>
                  <a:pt x="5771" y="7952"/>
                </a:cubicBezTo>
                <a:cubicBezTo>
                  <a:pt x="6029" y="7300"/>
                  <a:pt x="6399" y="6724"/>
                  <a:pt x="6884" y="6222"/>
                </a:cubicBezTo>
                <a:cubicBezTo>
                  <a:pt x="7365" y="5719"/>
                  <a:pt x="7947" y="5323"/>
                  <a:pt x="8628" y="5026"/>
                </a:cubicBezTo>
                <a:cubicBezTo>
                  <a:pt x="9307" y="4730"/>
                  <a:pt x="10076" y="4586"/>
                  <a:pt x="10939" y="4586"/>
                </a:cubicBezTo>
                <a:cubicBezTo>
                  <a:pt x="11709" y="4586"/>
                  <a:pt x="12384" y="4697"/>
                  <a:pt x="12969" y="4915"/>
                </a:cubicBezTo>
                <a:cubicBezTo>
                  <a:pt x="13556" y="5135"/>
                  <a:pt x="14049" y="5437"/>
                  <a:pt x="14455" y="5822"/>
                </a:cubicBezTo>
                <a:cubicBezTo>
                  <a:pt x="14857" y="6207"/>
                  <a:pt x="15157" y="6662"/>
                  <a:pt x="15362" y="7188"/>
                </a:cubicBezTo>
                <a:cubicBezTo>
                  <a:pt x="15562" y="7714"/>
                  <a:pt x="15665" y="8296"/>
                  <a:pt x="15665" y="8933"/>
                </a:cubicBezTo>
                <a:cubicBezTo>
                  <a:pt x="15665" y="9738"/>
                  <a:pt x="15580" y="10505"/>
                  <a:pt x="15403" y="11239"/>
                </a:cubicBezTo>
                <a:cubicBezTo>
                  <a:pt x="15230" y="11968"/>
                  <a:pt x="14986" y="12608"/>
                  <a:pt x="14675" y="13149"/>
                </a:cubicBezTo>
                <a:cubicBezTo>
                  <a:pt x="14361" y="13695"/>
                  <a:pt x="13982" y="14130"/>
                  <a:pt x="13533" y="14456"/>
                </a:cubicBezTo>
                <a:cubicBezTo>
                  <a:pt x="13089" y="14785"/>
                  <a:pt x="12599" y="14949"/>
                  <a:pt x="12064" y="14949"/>
                </a:cubicBezTo>
                <a:cubicBezTo>
                  <a:pt x="11774" y="14949"/>
                  <a:pt x="11506" y="14891"/>
                  <a:pt x="11257" y="14770"/>
                </a:cubicBezTo>
                <a:cubicBezTo>
                  <a:pt x="11010" y="14656"/>
                  <a:pt x="10798" y="14494"/>
                  <a:pt x="10622" y="14294"/>
                </a:cubicBezTo>
                <a:cubicBezTo>
                  <a:pt x="10449" y="14095"/>
                  <a:pt x="10332" y="13866"/>
                  <a:pt x="10267" y="13607"/>
                </a:cubicBezTo>
                <a:cubicBezTo>
                  <a:pt x="10202" y="13348"/>
                  <a:pt x="10205" y="13064"/>
                  <a:pt x="10282" y="12755"/>
                </a:cubicBezTo>
                <a:cubicBezTo>
                  <a:pt x="10449" y="12024"/>
                  <a:pt x="10660" y="11301"/>
                  <a:pt x="10913" y="10584"/>
                </a:cubicBezTo>
                <a:cubicBezTo>
                  <a:pt x="11166" y="9868"/>
                  <a:pt x="11295" y="9251"/>
                  <a:pt x="11295" y="8734"/>
                </a:cubicBezTo>
                <a:cubicBezTo>
                  <a:pt x="11295" y="8275"/>
                  <a:pt x="11169" y="7876"/>
                  <a:pt x="10922" y="7538"/>
                </a:cubicBezTo>
                <a:cubicBezTo>
                  <a:pt x="10672" y="7200"/>
                  <a:pt x="10285" y="7033"/>
                  <a:pt x="9759" y="7033"/>
                </a:cubicBezTo>
                <a:cubicBezTo>
                  <a:pt x="9142" y="7033"/>
                  <a:pt x="8622" y="7309"/>
                  <a:pt x="8208" y="7861"/>
                </a:cubicBezTo>
                <a:cubicBezTo>
                  <a:pt x="7788" y="8413"/>
                  <a:pt x="7580" y="9121"/>
                  <a:pt x="7580" y="9970"/>
                </a:cubicBezTo>
                <a:cubicBezTo>
                  <a:pt x="7562" y="10188"/>
                  <a:pt x="7571" y="10399"/>
                  <a:pt x="7609" y="10605"/>
                </a:cubicBezTo>
                <a:cubicBezTo>
                  <a:pt x="7647" y="11010"/>
                  <a:pt x="7750" y="11401"/>
                  <a:pt x="7918" y="11786"/>
                </a:cubicBezTo>
                <a:cubicBezTo>
                  <a:pt x="7592" y="13108"/>
                  <a:pt x="7336" y="14168"/>
                  <a:pt x="7151" y="14961"/>
                </a:cubicBezTo>
                <a:cubicBezTo>
                  <a:pt x="6969" y="15757"/>
                  <a:pt x="6831" y="16377"/>
                  <a:pt x="6734" y="16821"/>
                </a:cubicBezTo>
                <a:cubicBezTo>
                  <a:pt x="6622" y="17338"/>
                  <a:pt x="6540" y="17711"/>
                  <a:pt x="6481" y="17946"/>
                </a:cubicBezTo>
                <a:cubicBezTo>
                  <a:pt x="6332" y="18604"/>
                  <a:pt x="6267" y="19270"/>
                  <a:pt x="6285" y="19949"/>
                </a:cubicBezTo>
                <a:cubicBezTo>
                  <a:pt x="6305" y="20631"/>
                  <a:pt x="6335" y="21180"/>
                  <a:pt x="6370" y="21600"/>
                </a:cubicBezTo>
                <a:lnTo>
                  <a:pt x="2714" y="21600"/>
                </a:lnTo>
                <a:cubicBezTo>
                  <a:pt x="1965" y="21600"/>
                  <a:pt x="1322" y="21336"/>
                  <a:pt x="796" y="20807"/>
                </a:cubicBezTo>
                <a:cubicBezTo>
                  <a:pt x="264" y="20275"/>
                  <a:pt x="0" y="19638"/>
                  <a:pt x="0" y="18886"/>
                </a:cubicBezTo>
                <a:lnTo>
                  <a:pt x="0" y="2715"/>
                </a:lnTo>
                <a:cubicBezTo>
                  <a:pt x="0" y="2350"/>
                  <a:pt x="70" y="1998"/>
                  <a:pt x="217" y="1660"/>
                </a:cubicBezTo>
                <a:cubicBezTo>
                  <a:pt x="364" y="1325"/>
                  <a:pt x="555" y="1034"/>
                  <a:pt x="793" y="799"/>
                </a:cubicBezTo>
                <a:cubicBezTo>
                  <a:pt x="1031" y="555"/>
                  <a:pt x="1316" y="368"/>
                  <a:pt x="1645" y="221"/>
                </a:cubicBezTo>
                <a:cubicBezTo>
                  <a:pt x="1971" y="74"/>
                  <a:pt x="2326" y="3"/>
                  <a:pt x="2711" y="3"/>
                </a:cubicBezTo>
                <a:lnTo>
                  <a:pt x="18886" y="3"/>
                </a:lnTo>
                <a:lnTo>
                  <a:pt x="18886" y="0"/>
                </a:lnTo>
                <a:close/>
              </a:path>
            </a:pathLst>
          </a:custGeom>
          <a:solidFill>
            <a:schemeClr val="accent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04" name="Google Shape;204;p16"/>
          <p:cNvSpPr/>
          <p:nvPr/>
        </p:nvSpPr>
        <p:spPr>
          <a:xfrm>
            <a:off x="6750826" y="5577679"/>
            <a:ext cx="19487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adipiscing quis orci. </a:t>
            </a:r>
            <a:endParaRPr/>
          </a:p>
        </p:txBody>
      </p:sp>
      <p:sp>
        <p:nvSpPr>
          <p:cNvPr id="205" name="Google Shape;205;p16"/>
          <p:cNvSpPr/>
          <p:nvPr/>
        </p:nvSpPr>
        <p:spPr>
          <a:xfrm>
            <a:off x="9208588" y="5353333"/>
            <a:ext cx="1875131" cy="146066"/>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3BB692"/>
                </a:solidFill>
                <a:latin typeface="Twentieth Century"/>
                <a:ea typeface="Twentieth Century"/>
                <a:cs typeface="Twentieth Century"/>
                <a:sym typeface="Twentieth Century"/>
              </a:rPr>
              <a:t>Creative Director</a:t>
            </a:r>
            <a:endParaRPr/>
          </a:p>
        </p:txBody>
      </p:sp>
      <p:sp>
        <p:nvSpPr>
          <p:cNvPr id="206" name="Google Shape;206;p16"/>
          <p:cNvSpPr/>
          <p:nvPr/>
        </p:nvSpPr>
        <p:spPr>
          <a:xfrm>
            <a:off x="9195194" y="5006768"/>
            <a:ext cx="1875131" cy="28405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1845">
                <a:solidFill>
                  <a:srgbClr val="646464"/>
                </a:solidFill>
                <a:latin typeface="Twentieth Century"/>
                <a:ea typeface="Twentieth Century"/>
                <a:cs typeface="Twentieth Century"/>
                <a:sym typeface="Twentieth Century"/>
              </a:rPr>
              <a:t>Lizeth </a:t>
            </a:r>
            <a:r>
              <a:rPr lang="en-US" sz="1845">
                <a:solidFill>
                  <a:srgbClr val="646464"/>
                </a:solidFill>
                <a:latin typeface="Twentieth Century"/>
                <a:ea typeface="Twentieth Century"/>
                <a:cs typeface="Twentieth Century"/>
                <a:sym typeface="Twentieth Century"/>
              </a:rPr>
              <a:t>Sifontes</a:t>
            </a:r>
            <a:endParaRPr/>
          </a:p>
        </p:txBody>
      </p:sp>
      <p:sp>
        <p:nvSpPr>
          <p:cNvPr id="207" name="Google Shape;207;p16"/>
          <p:cNvSpPr/>
          <p:nvPr/>
        </p:nvSpPr>
        <p:spPr>
          <a:xfrm>
            <a:off x="9677371" y="6214722"/>
            <a:ext cx="234391" cy="234391"/>
          </a:xfrm>
          <a:custGeom>
            <a:rect b="b" l="l" r="r" t="t"/>
            <a:pathLst>
              <a:path extrusionOk="0" h="21600" w="21600">
                <a:moveTo>
                  <a:pt x="18898" y="0"/>
                </a:moveTo>
                <a:cubicBezTo>
                  <a:pt x="19650" y="0"/>
                  <a:pt x="20287" y="264"/>
                  <a:pt x="20813" y="796"/>
                </a:cubicBezTo>
                <a:cubicBezTo>
                  <a:pt x="21336" y="1322"/>
                  <a:pt x="21600" y="1962"/>
                  <a:pt x="21600" y="2711"/>
                </a:cubicBezTo>
                <a:lnTo>
                  <a:pt x="21600" y="18883"/>
                </a:lnTo>
                <a:cubicBezTo>
                  <a:pt x="21600" y="19268"/>
                  <a:pt x="21527" y="19623"/>
                  <a:pt x="21383" y="19952"/>
                </a:cubicBezTo>
                <a:cubicBezTo>
                  <a:pt x="21236" y="20281"/>
                  <a:pt x="21042" y="20563"/>
                  <a:pt x="20804" y="20804"/>
                </a:cubicBezTo>
                <a:cubicBezTo>
                  <a:pt x="20566" y="21042"/>
                  <a:pt x="20278" y="21233"/>
                  <a:pt x="19940" y="21377"/>
                </a:cubicBezTo>
                <a:cubicBezTo>
                  <a:pt x="19603" y="21524"/>
                  <a:pt x="19256" y="21594"/>
                  <a:pt x="18898" y="21594"/>
                </a:cubicBezTo>
                <a:lnTo>
                  <a:pt x="12066" y="21594"/>
                </a:lnTo>
                <a:lnTo>
                  <a:pt x="12066" y="12552"/>
                </a:lnTo>
                <a:lnTo>
                  <a:pt x="14486" y="12552"/>
                </a:lnTo>
                <a:cubicBezTo>
                  <a:pt x="14595" y="12552"/>
                  <a:pt x="14698" y="12517"/>
                  <a:pt x="14789" y="12441"/>
                </a:cubicBezTo>
                <a:cubicBezTo>
                  <a:pt x="14877" y="12367"/>
                  <a:pt x="14921" y="12267"/>
                  <a:pt x="14921" y="12144"/>
                </a:cubicBezTo>
                <a:lnTo>
                  <a:pt x="15088" y="9779"/>
                </a:lnTo>
                <a:cubicBezTo>
                  <a:pt x="15088" y="9650"/>
                  <a:pt x="15050" y="9538"/>
                  <a:pt x="14977" y="9444"/>
                </a:cubicBezTo>
                <a:cubicBezTo>
                  <a:pt x="14883" y="9350"/>
                  <a:pt x="14774" y="9303"/>
                  <a:pt x="14654" y="9303"/>
                </a:cubicBezTo>
                <a:lnTo>
                  <a:pt x="12066" y="9303"/>
                </a:lnTo>
                <a:lnTo>
                  <a:pt x="12066" y="8263"/>
                </a:lnTo>
                <a:cubicBezTo>
                  <a:pt x="12066" y="7879"/>
                  <a:pt x="12116" y="7623"/>
                  <a:pt x="12216" y="7497"/>
                </a:cubicBezTo>
                <a:cubicBezTo>
                  <a:pt x="12313" y="7370"/>
                  <a:pt x="12565" y="7309"/>
                  <a:pt x="12965" y="7309"/>
                </a:cubicBezTo>
                <a:cubicBezTo>
                  <a:pt x="13203" y="7309"/>
                  <a:pt x="13458" y="7326"/>
                  <a:pt x="13746" y="7367"/>
                </a:cubicBezTo>
                <a:cubicBezTo>
                  <a:pt x="14034" y="7406"/>
                  <a:pt x="14307" y="7456"/>
                  <a:pt x="14568" y="7520"/>
                </a:cubicBezTo>
                <a:cubicBezTo>
                  <a:pt x="14624" y="7520"/>
                  <a:pt x="14686" y="7514"/>
                  <a:pt x="14759" y="7499"/>
                </a:cubicBezTo>
                <a:cubicBezTo>
                  <a:pt x="14830" y="7485"/>
                  <a:pt x="14883" y="7458"/>
                  <a:pt x="14921" y="7423"/>
                </a:cubicBezTo>
                <a:cubicBezTo>
                  <a:pt x="15015" y="7367"/>
                  <a:pt x="15079" y="7264"/>
                  <a:pt x="15118" y="7115"/>
                </a:cubicBezTo>
                <a:lnTo>
                  <a:pt x="15438" y="4838"/>
                </a:lnTo>
                <a:cubicBezTo>
                  <a:pt x="15479" y="4565"/>
                  <a:pt x="15361" y="4403"/>
                  <a:pt x="15088" y="4347"/>
                </a:cubicBezTo>
                <a:cubicBezTo>
                  <a:pt x="14245" y="4112"/>
                  <a:pt x="13364" y="4001"/>
                  <a:pt x="12445" y="4010"/>
                </a:cubicBezTo>
                <a:cubicBezTo>
                  <a:pt x="9625" y="4010"/>
                  <a:pt x="8212" y="5384"/>
                  <a:pt x="8212" y="8128"/>
                </a:cubicBezTo>
                <a:lnTo>
                  <a:pt x="8212" y="9309"/>
                </a:lnTo>
                <a:lnTo>
                  <a:pt x="6764" y="9309"/>
                </a:lnTo>
                <a:cubicBezTo>
                  <a:pt x="6456" y="9309"/>
                  <a:pt x="6306" y="9459"/>
                  <a:pt x="6318" y="9758"/>
                </a:cubicBezTo>
                <a:lnTo>
                  <a:pt x="6318" y="12120"/>
                </a:lnTo>
                <a:cubicBezTo>
                  <a:pt x="6318" y="12235"/>
                  <a:pt x="6356" y="12335"/>
                  <a:pt x="6444" y="12426"/>
                </a:cubicBezTo>
                <a:cubicBezTo>
                  <a:pt x="6526" y="12514"/>
                  <a:pt x="6632" y="12558"/>
                  <a:pt x="6764" y="12558"/>
                </a:cubicBezTo>
                <a:lnTo>
                  <a:pt x="8212" y="12558"/>
                </a:lnTo>
                <a:lnTo>
                  <a:pt x="8212" y="21600"/>
                </a:lnTo>
                <a:lnTo>
                  <a:pt x="2685" y="21600"/>
                </a:lnTo>
                <a:cubicBezTo>
                  <a:pt x="2320" y="21600"/>
                  <a:pt x="1974" y="21530"/>
                  <a:pt x="1648" y="21383"/>
                </a:cubicBezTo>
                <a:cubicBezTo>
                  <a:pt x="1322" y="21239"/>
                  <a:pt x="1034" y="21048"/>
                  <a:pt x="796" y="20810"/>
                </a:cubicBezTo>
                <a:cubicBezTo>
                  <a:pt x="558" y="20569"/>
                  <a:pt x="364" y="20287"/>
                  <a:pt x="220" y="19958"/>
                </a:cubicBezTo>
                <a:cubicBezTo>
                  <a:pt x="76" y="19629"/>
                  <a:pt x="0" y="19274"/>
                  <a:pt x="0" y="18889"/>
                </a:cubicBezTo>
                <a:lnTo>
                  <a:pt x="0" y="2717"/>
                </a:lnTo>
                <a:cubicBezTo>
                  <a:pt x="0" y="2353"/>
                  <a:pt x="76" y="2000"/>
                  <a:pt x="220" y="1662"/>
                </a:cubicBezTo>
                <a:cubicBezTo>
                  <a:pt x="364" y="1328"/>
                  <a:pt x="558" y="1037"/>
                  <a:pt x="796" y="802"/>
                </a:cubicBezTo>
                <a:cubicBezTo>
                  <a:pt x="1034" y="558"/>
                  <a:pt x="1322" y="370"/>
                  <a:pt x="1648" y="223"/>
                </a:cubicBezTo>
                <a:cubicBezTo>
                  <a:pt x="1974" y="76"/>
                  <a:pt x="2320" y="6"/>
                  <a:pt x="2685" y="6"/>
                </a:cubicBezTo>
                <a:lnTo>
                  <a:pt x="18898" y="6"/>
                </a:lnTo>
                <a:lnTo>
                  <a:pt x="18898" y="0"/>
                </a:lnTo>
                <a:close/>
              </a:path>
            </a:pathLst>
          </a:custGeom>
          <a:solidFill>
            <a:schemeClr val="accent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08" name="Google Shape;208;p16"/>
          <p:cNvSpPr/>
          <p:nvPr/>
        </p:nvSpPr>
        <p:spPr>
          <a:xfrm>
            <a:off x="10052397" y="6214722"/>
            <a:ext cx="234391" cy="234391"/>
          </a:xfrm>
          <a:custGeom>
            <a:rect b="b" l="l" r="r" t="t"/>
            <a:pathLst>
              <a:path extrusionOk="0" h="21600" w="21600">
                <a:moveTo>
                  <a:pt x="18886" y="0"/>
                </a:moveTo>
                <a:cubicBezTo>
                  <a:pt x="19635" y="0"/>
                  <a:pt x="20275" y="267"/>
                  <a:pt x="20801" y="796"/>
                </a:cubicBezTo>
                <a:cubicBezTo>
                  <a:pt x="21333" y="1328"/>
                  <a:pt x="21600" y="1965"/>
                  <a:pt x="21600" y="2714"/>
                </a:cubicBezTo>
                <a:lnTo>
                  <a:pt x="21600" y="18886"/>
                </a:lnTo>
                <a:cubicBezTo>
                  <a:pt x="21600" y="19274"/>
                  <a:pt x="21524" y="19629"/>
                  <a:pt x="21383" y="19955"/>
                </a:cubicBezTo>
                <a:cubicBezTo>
                  <a:pt x="21236" y="20284"/>
                  <a:pt x="21042" y="20566"/>
                  <a:pt x="20801" y="20807"/>
                </a:cubicBezTo>
                <a:cubicBezTo>
                  <a:pt x="20563" y="21042"/>
                  <a:pt x="20275" y="21236"/>
                  <a:pt x="19938" y="21383"/>
                </a:cubicBezTo>
                <a:cubicBezTo>
                  <a:pt x="19603" y="21530"/>
                  <a:pt x="19250" y="21600"/>
                  <a:pt x="18886" y="21600"/>
                </a:cubicBezTo>
                <a:lnTo>
                  <a:pt x="2673" y="21600"/>
                </a:lnTo>
                <a:cubicBezTo>
                  <a:pt x="2306" y="21600"/>
                  <a:pt x="1962" y="21530"/>
                  <a:pt x="1639" y="21383"/>
                </a:cubicBezTo>
                <a:cubicBezTo>
                  <a:pt x="1316" y="21236"/>
                  <a:pt x="1034" y="21042"/>
                  <a:pt x="796" y="20807"/>
                </a:cubicBezTo>
                <a:cubicBezTo>
                  <a:pt x="558" y="20566"/>
                  <a:pt x="361" y="20284"/>
                  <a:pt x="220" y="19955"/>
                </a:cubicBezTo>
                <a:cubicBezTo>
                  <a:pt x="73" y="19629"/>
                  <a:pt x="0" y="19274"/>
                  <a:pt x="0" y="18886"/>
                </a:cubicBezTo>
                <a:lnTo>
                  <a:pt x="0" y="2714"/>
                </a:lnTo>
                <a:cubicBezTo>
                  <a:pt x="0" y="2350"/>
                  <a:pt x="73" y="1998"/>
                  <a:pt x="220" y="1663"/>
                </a:cubicBezTo>
                <a:cubicBezTo>
                  <a:pt x="361" y="1325"/>
                  <a:pt x="558" y="1034"/>
                  <a:pt x="796" y="796"/>
                </a:cubicBezTo>
                <a:cubicBezTo>
                  <a:pt x="1034" y="558"/>
                  <a:pt x="1319" y="367"/>
                  <a:pt x="1648" y="221"/>
                </a:cubicBezTo>
                <a:cubicBezTo>
                  <a:pt x="1974" y="74"/>
                  <a:pt x="2314" y="3"/>
                  <a:pt x="2673" y="3"/>
                </a:cubicBezTo>
                <a:lnTo>
                  <a:pt x="18886" y="3"/>
                </a:lnTo>
                <a:lnTo>
                  <a:pt x="18886" y="0"/>
                </a:lnTo>
                <a:close/>
                <a:moveTo>
                  <a:pt x="16930" y="11927"/>
                </a:moveTo>
                <a:cubicBezTo>
                  <a:pt x="17699" y="11868"/>
                  <a:pt x="18302" y="11604"/>
                  <a:pt x="18742" y="11125"/>
                </a:cubicBezTo>
                <a:cubicBezTo>
                  <a:pt x="18874" y="10995"/>
                  <a:pt x="18892" y="10840"/>
                  <a:pt x="18801" y="10663"/>
                </a:cubicBezTo>
                <a:cubicBezTo>
                  <a:pt x="18725" y="10493"/>
                  <a:pt x="18584" y="10426"/>
                  <a:pt x="18378" y="10452"/>
                </a:cubicBezTo>
                <a:lnTo>
                  <a:pt x="18322" y="10452"/>
                </a:lnTo>
                <a:cubicBezTo>
                  <a:pt x="18537" y="10237"/>
                  <a:pt x="18680" y="10026"/>
                  <a:pt x="18742" y="9820"/>
                </a:cubicBezTo>
                <a:cubicBezTo>
                  <a:pt x="18819" y="9635"/>
                  <a:pt x="18783" y="9482"/>
                  <a:pt x="18631" y="9371"/>
                </a:cubicBezTo>
                <a:cubicBezTo>
                  <a:pt x="18501" y="9239"/>
                  <a:pt x="18346" y="9230"/>
                  <a:pt x="18169" y="9341"/>
                </a:cubicBezTo>
                <a:cubicBezTo>
                  <a:pt x="18093" y="9380"/>
                  <a:pt x="17955" y="9427"/>
                  <a:pt x="17749" y="9482"/>
                </a:cubicBezTo>
                <a:cubicBezTo>
                  <a:pt x="17550" y="9541"/>
                  <a:pt x="17338" y="9565"/>
                  <a:pt x="17115" y="9565"/>
                </a:cubicBezTo>
                <a:cubicBezTo>
                  <a:pt x="17074" y="9565"/>
                  <a:pt x="17039" y="9562"/>
                  <a:pt x="17006" y="9553"/>
                </a:cubicBezTo>
                <a:cubicBezTo>
                  <a:pt x="16977" y="9538"/>
                  <a:pt x="16939" y="9538"/>
                  <a:pt x="16901" y="9538"/>
                </a:cubicBezTo>
                <a:cubicBezTo>
                  <a:pt x="16901" y="9517"/>
                  <a:pt x="16895" y="9500"/>
                  <a:pt x="16886" y="9479"/>
                </a:cubicBezTo>
                <a:cubicBezTo>
                  <a:pt x="16877" y="9462"/>
                  <a:pt x="16871" y="9441"/>
                  <a:pt x="16871" y="9423"/>
                </a:cubicBezTo>
                <a:cubicBezTo>
                  <a:pt x="16724" y="8851"/>
                  <a:pt x="16457" y="8334"/>
                  <a:pt x="16072" y="7869"/>
                </a:cubicBezTo>
                <a:cubicBezTo>
                  <a:pt x="15688" y="7405"/>
                  <a:pt x="15250" y="7068"/>
                  <a:pt x="14751" y="6847"/>
                </a:cubicBezTo>
                <a:cubicBezTo>
                  <a:pt x="14789" y="6812"/>
                  <a:pt x="14815" y="6774"/>
                  <a:pt x="14836" y="6735"/>
                </a:cubicBezTo>
                <a:cubicBezTo>
                  <a:pt x="14853" y="6697"/>
                  <a:pt x="14883" y="6662"/>
                  <a:pt x="14918" y="6624"/>
                </a:cubicBezTo>
                <a:cubicBezTo>
                  <a:pt x="14974" y="6474"/>
                  <a:pt x="14974" y="6318"/>
                  <a:pt x="14918" y="6160"/>
                </a:cubicBezTo>
                <a:cubicBezTo>
                  <a:pt x="14900" y="6101"/>
                  <a:pt x="14842" y="6027"/>
                  <a:pt x="14745" y="5936"/>
                </a:cubicBezTo>
                <a:cubicBezTo>
                  <a:pt x="14648" y="5842"/>
                  <a:pt x="14483" y="5804"/>
                  <a:pt x="14257" y="5822"/>
                </a:cubicBezTo>
                <a:cubicBezTo>
                  <a:pt x="14240" y="5786"/>
                  <a:pt x="14210" y="5748"/>
                  <a:pt x="14175" y="5710"/>
                </a:cubicBezTo>
                <a:cubicBezTo>
                  <a:pt x="14060" y="5598"/>
                  <a:pt x="13943" y="5557"/>
                  <a:pt x="13819" y="5584"/>
                </a:cubicBezTo>
                <a:cubicBezTo>
                  <a:pt x="13587" y="5622"/>
                  <a:pt x="13358" y="5684"/>
                  <a:pt x="13132" y="5766"/>
                </a:cubicBezTo>
                <a:lnTo>
                  <a:pt x="13103" y="5736"/>
                </a:lnTo>
                <a:cubicBezTo>
                  <a:pt x="12974" y="5663"/>
                  <a:pt x="12830" y="5672"/>
                  <a:pt x="12668" y="5766"/>
                </a:cubicBezTo>
                <a:cubicBezTo>
                  <a:pt x="12116" y="6112"/>
                  <a:pt x="11658" y="6579"/>
                  <a:pt x="11291" y="7173"/>
                </a:cubicBezTo>
                <a:cubicBezTo>
                  <a:pt x="10923" y="7766"/>
                  <a:pt x="10609" y="8398"/>
                  <a:pt x="10336" y="9071"/>
                </a:cubicBezTo>
                <a:cubicBezTo>
                  <a:pt x="10007" y="8780"/>
                  <a:pt x="9743" y="8589"/>
                  <a:pt x="9534" y="8495"/>
                </a:cubicBezTo>
                <a:cubicBezTo>
                  <a:pt x="8961" y="8169"/>
                  <a:pt x="8356" y="7869"/>
                  <a:pt x="7719" y="7602"/>
                </a:cubicBezTo>
                <a:cubicBezTo>
                  <a:pt x="7082" y="7332"/>
                  <a:pt x="6359" y="7047"/>
                  <a:pt x="5554" y="6735"/>
                </a:cubicBezTo>
                <a:cubicBezTo>
                  <a:pt x="5422" y="6697"/>
                  <a:pt x="5311" y="6718"/>
                  <a:pt x="5217" y="6794"/>
                </a:cubicBezTo>
                <a:cubicBezTo>
                  <a:pt x="5123" y="6850"/>
                  <a:pt x="5052" y="6950"/>
                  <a:pt x="5005" y="7091"/>
                </a:cubicBezTo>
                <a:cubicBezTo>
                  <a:pt x="4987" y="7343"/>
                  <a:pt x="5026" y="7620"/>
                  <a:pt x="5123" y="7910"/>
                </a:cubicBezTo>
                <a:cubicBezTo>
                  <a:pt x="5225" y="8210"/>
                  <a:pt x="5405" y="8501"/>
                  <a:pt x="5669" y="8792"/>
                </a:cubicBezTo>
                <a:cubicBezTo>
                  <a:pt x="5434" y="8847"/>
                  <a:pt x="5340" y="8997"/>
                  <a:pt x="5387" y="9241"/>
                </a:cubicBezTo>
                <a:cubicBezTo>
                  <a:pt x="5496" y="9879"/>
                  <a:pt x="5819" y="10351"/>
                  <a:pt x="6342" y="10660"/>
                </a:cubicBezTo>
                <a:lnTo>
                  <a:pt x="6159" y="10830"/>
                </a:lnTo>
                <a:cubicBezTo>
                  <a:pt x="6027" y="10962"/>
                  <a:pt x="6007" y="11118"/>
                  <a:pt x="6104" y="11294"/>
                </a:cubicBezTo>
                <a:cubicBezTo>
                  <a:pt x="6139" y="11406"/>
                  <a:pt x="6265" y="11582"/>
                  <a:pt x="6474" y="11820"/>
                </a:cubicBezTo>
                <a:cubicBezTo>
                  <a:pt x="6685" y="12058"/>
                  <a:pt x="6994" y="12243"/>
                  <a:pt x="7396" y="12364"/>
                </a:cubicBezTo>
                <a:cubicBezTo>
                  <a:pt x="7337" y="12475"/>
                  <a:pt x="7314" y="12581"/>
                  <a:pt x="7314" y="12672"/>
                </a:cubicBezTo>
                <a:cubicBezTo>
                  <a:pt x="7314" y="12766"/>
                  <a:pt x="7323" y="12834"/>
                  <a:pt x="7337" y="12866"/>
                </a:cubicBezTo>
                <a:cubicBezTo>
                  <a:pt x="7396" y="13174"/>
                  <a:pt x="7578" y="13412"/>
                  <a:pt x="7889" y="13571"/>
                </a:cubicBezTo>
                <a:cubicBezTo>
                  <a:pt x="7543" y="13806"/>
                  <a:pt x="7173" y="13964"/>
                  <a:pt x="6776" y="14047"/>
                </a:cubicBezTo>
                <a:cubicBezTo>
                  <a:pt x="6386" y="14132"/>
                  <a:pt x="5983" y="14158"/>
                  <a:pt x="5584" y="14123"/>
                </a:cubicBezTo>
                <a:cubicBezTo>
                  <a:pt x="5181" y="14091"/>
                  <a:pt x="4791" y="13994"/>
                  <a:pt x="4415" y="13835"/>
                </a:cubicBezTo>
                <a:cubicBezTo>
                  <a:pt x="4039" y="13674"/>
                  <a:pt x="3713" y="13459"/>
                  <a:pt x="3431" y="13186"/>
                </a:cubicBezTo>
                <a:cubicBezTo>
                  <a:pt x="3357" y="13112"/>
                  <a:pt x="3266" y="13074"/>
                  <a:pt x="3158" y="13074"/>
                </a:cubicBezTo>
                <a:cubicBezTo>
                  <a:pt x="3046" y="13074"/>
                  <a:pt x="2958" y="13112"/>
                  <a:pt x="2882" y="13186"/>
                </a:cubicBezTo>
                <a:cubicBezTo>
                  <a:pt x="2670" y="13356"/>
                  <a:pt x="2650" y="13538"/>
                  <a:pt x="2826" y="13735"/>
                </a:cubicBezTo>
                <a:cubicBezTo>
                  <a:pt x="3575" y="14775"/>
                  <a:pt x="4509" y="15571"/>
                  <a:pt x="5616" y="16115"/>
                </a:cubicBezTo>
                <a:cubicBezTo>
                  <a:pt x="6729" y="16658"/>
                  <a:pt x="7945" y="16928"/>
                  <a:pt x="9267" y="16928"/>
                </a:cubicBezTo>
                <a:cubicBezTo>
                  <a:pt x="10166" y="16928"/>
                  <a:pt x="11032" y="16805"/>
                  <a:pt x="11858" y="16555"/>
                </a:cubicBezTo>
                <a:cubicBezTo>
                  <a:pt x="12692" y="16309"/>
                  <a:pt x="13441" y="15965"/>
                  <a:pt x="14110" y="15521"/>
                </a:cubicBezTo>
                <a:cubicBezTo>
                  <a:pt x="14780" y="15084"/>
                  <a:pt x="15365" y="14555"/>
                  <a:pt x="15855" y="13944"/>
                </a:cubicBezTo>
                <a:cubicBezTo>
                  <a:pt x="16345" y="13331"/>
                  <a:pt x="16707" y="12658"/>
                  <a:pt x="16930" y="11927"/>
                </a:cubicBezTo>
              </a:path>
            </a:pathLst>
          </a:custGeom>
          <a:solidFill>
            <a:schemeClr val="accent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09" name="Google Shape;209;p16"/>
          <p:cNvSpPr/>
          <p:nvPr/>
        </p:nvSpPr>
        <p:spPr>
          <a:xfrm>
            <a:off x="10427423" y="6214722"/>
            <a:ext cx="234391" cy="234391"/>
          </a:xfrm>
          <a:custGeom>
            <a:rect b="b" l="l" r="r" t="t"/>
            <a:pathLst>
              <a:path extrusionOk="0" h="21600" w="21600">
                <a:moveTo>
                  <a:pt x="18886" y="0"/>
                </a:moveTo>
                <a:cubicBezTo>
                  <a:pt x="19635" y="0"/>
                  <a:pt x="20275" y="264"/>
                  <a:pt x="20804" y="796"/>
                </a:cubicBezTo>
                <a:cubicBezTo>
                  <a:pt x="21333" y="1322"/>
                  <a:pt x="21600" y="1962"/>
                  <a:pt x="21600" y="2711"/>
                </a:cubicBezTo>
                <a:lnTo>
                  <a:pt x="21600" y="18882"/>
                </a:lnTo>
                <a:cubicBezTo>
                  <a:pt x="21600" y="19267"/>
                  <a:pt x="21527" y="19623"/>
                  <a:pt x="21383" y="19952"/>
                </a:cubicBezTo>
                <a:cubicBezTo>
                  <a:pt x="21236" y="20281"/>
                  <a:pt x="21045" y="20563"/>
                  <a:pt x="20807" y="20803"/>
                </a:cubicBezTo>
                <a:cubicBezTo>
                  <a:pt x="20566" y="21041"/>
                  <a:pt x="20278" y="21232"/>
                  <a:pt x="19941" y="21376"/>
                </a:cubicBezTo>
                <a:cubicBezTo>
                  <a:pt x="19606" y="21523"/>
                  <a:pt x="19253" y="21594"/>
                  <a:pt x="18889" y="21594"/>
                </a:cubicBezTo>
                <a:lnTo>
                  <a:pt x="7233" y="21594"/>
                </a:lnTo>
                <a:cubicBezTo>
                  <a:pt x="7486" y="21232"/>
                  <a:pt x="7765" y="20783"/>
                  <a:pt x="8070" y="20254"/>
                </a:cubicBezTo>
                <a:cubicBezTo>
                  <a:pt x="8376" y="19722"/>
                  <a:pt x="8608" y="19173"/>
                  <a:pt x="8763" y="18600"/>
                </a:cubicBezTo>
                <a:lnTo>
                  <a:pt x="8904" y="18025"/>
                </a:lnTo>
                <a:cubicBezTo>
                  <a:pt x="8963" y="17793"/>
                  <a:pt x="9042" y="17472"/>
                  <a:pt x="9151" y="17073"/>
                </a:cubicBezTo>
                <a:cubicBezTo>
                  <a:pt x="9260" y="16668"/>
                  <a:pt x="9398" y="16142"/>
                  <a:pt x="9568" y="15495"/>
                </a:cubicBezTo>
                <a:cubicBezTo>
                  <a:pt x="9753" y="15880"/>
                  <a:pt x="10108" y="16209"/>
                  <a:pt x="10625" y="16485"/>
                </a:cubicBezTo>
                <a:cubicBezTo>
                  <a:pt x="11148" y="16764"/>
                  <a:pt x="11718" y="16903"/>
                  <a:pt x="12334" y="16903"/>
                </a:cubicBezTo>
                <a:cubicBezTo>
                  <a:pt x="13236" y="16903"/>
                  <a:pt x="14061" y="16709"/>
                  <a:pt x="14810" y="16312"/>
                </a:cubicBezTo>
                <a:cubicBezTo>
                  <a:pt x="15559" y="15919"/>
                  <a:pt x="16202" y="15378"/>
                  <a:pt x="16737" y="14688"/>
                </a:cubicBezTo>
                <a:cubicBezTo>
                  <a:pt x="17271" y="14000"/>
                  <a:pt x="17685" y="13178"/>
                  <a:pt x="17988" y="12226"/>
                </a:cubicBezTo>
                <a:cubicBezTo>
                  <a:pt x="18290" y="11277"/>
                  <a:pt x="18437" y="10240"/>
                  <a:pt x="18437" y="9124"/>
                </a:cubicBezTo>
                <a:cubicBezTo>
                  <a:pt x="18437" y="8281"/>
                  <a:pt x="18261" y="7473"/>
                  <a:pt x="17914" y="6692"/>
                </a:cubicBezTo>
                <a:cubicBezTo>
                  <a:pt x="17571" y="5913"/>
                  <a:pt x="17083" y="5223"/>
                  <a:pt x="16461" y="4618"/>
                </a:cubicBezTo>
                <a:cubicBezTo>
                  <a:pt x="15838" y="4013"/>
                  <a:pt x="15083" y="3534"/>
                  <a:pt x="14196" y="3175"/>
                </a:cubicBezTo>
                <a:cubicBezTo>
                  <a:pt x="13309" y="2820"/>
                  <a:pt x="12331" y="2641"/>
                  <a:pt x="11265" y="2641"/>
                </a:cubicBezTo>
                <a:cubicBezTo>
                  <a:pt x="9923" y="2641"/>
                  <a:pt x="8749" y="2858"/>
                  <a:pt x="7735" y="3296"/>
                </a:cubicBezTo>
                <a:cubicBezTo>
                  <a:pt x="6722" y="3734"/>
                  <a:pt x="5876" y="4295"/>
                  <a:pt x="5198" y="4982"/>
                </a:cubicBezTo>
                <a:cubicBezTo>
                  <a:pt x="4523" y="5672"/>
                  <a:pt x="4012" y="6433"/>
                  <a:pt x="3677" y="7267"/>
                </a:cubicBezTo>
                <a:cubicBezTo>
                  <a:pt x="3339" y="8102"/>
                  <a:pt x="3169" y="8921"/>
                  <a:pt x="3169" y="9732"/>
                </a:cubicBezTo>
                <a:cubicBezTo>
                  <a:pt x="3169" y="10707"/>
                  <a:pt x="3354" y="11589"/>
                  <a:pt x="3730" y="12379"/>
                </a:cubicBezTo>
                <a:cubicBezTo>
                  <a:pt x="4103" y="13175"/>
                  <a:pt x="4687" y="13727"/>
                  <a:pt x="5471" y="14044"/>
                </a:cubicBezTo>
                <a:cubicBezTo>
                  <a:pt x="5603" y="14103"/>
                  <a:pt x="5721" y="14106"/>
                  <a:pt x="5829" y="14059"/>
                </a:cubicBezTo>
                <a:cubicBezTo>
                  <a:pt x="5938" y="14012"/>
                  <a:pt x="6011" y="13912"/>
                  <a:pt x="6047" y="13765"/>
                </a:cubicBezTo>
                <a:cubicBezTo>
                  <a:pt x="6085" y="13671"/>
                  <a:pt x="6120" y="13521"/>
                  <a:pt x="6158" y="13322"/>
                </a:cubicBezTo>
                <a:cubicBezTo>
                  <a:pt x="6196" y="13119"/>
                  <a:pt x="6232" y="12957"/>
                  <a:pt x="6273" y="12834"/>
                </a:cubicBezTo>
                <a:cubicBezTo>
                  <a:pt x="6346" y="12620"/>
                  <a:pt x="6290" y="12420"/>
                  <a:pt x="6103" y="12232"/>
                </a:cubicBezTo>
                <a:cubicBezTo>
                  <a:pt x="5885" y="11959"/>
                  <a:pt x="5712" y="11641"/>
                  <a:pt x="5580" y="11283"/>
                </a:cubicBezTo>
                <a:cubicBezTo>
                  <a:pt x="5451" y="10922"/>
                  <a:pt x="5386" y="10493"/>
                  <a:pt x="5386" y="9996"/>
                </a:cubicBezTo>
                <a:cubicBezTo>
                  <a:pt x="5386" y="9286"/>
                  <a:pt x="5515" y="8601"/>
                  <a:pt x="5771" y="7952"/>
                </a:cubicBezTo>
                <a:cubicBezTo>
                  <a:pt x="6029" y="7300"/>
                  <a:pt x="6399" y="6724"/>
                  <a:pt x="6884" y="6222"/>
                </a:cubicBezTo>
                <a:cubicBezTo>
                  <a:pt x="7365" y="5719"/>
                  <a:pt x="7947" y="5323"/>
                  <a:pt x="8628" y="5026"/>
                </a:cubicBezTo>
                <a:cubicBezTo>
                  <a:pt x="9307" y="4730"/>
                  <a:pt x="10076" y="4586"/>
                  <a:pt x="10939" y="4586"/>
                </a:cubicBezTo>
                <a:cubicBezTo>
                  <a:pt x="11709" y="4586"/>
                  <a:pt x="12384" y="4697"/>
                  <a:pt x="12969" y="4915"/>
                </a:cubicBezTo>
                <a:cubicBezTo>
                  <a:pt x="13556" y="5135"/>
                  <a:pt x="14049" y="5437"/>
                  <a:pt x="14455" y="5822"/>
                </a:cubicBezTo>
                <a:cubicBezTo>
                  <a:pt x="14857" y="6207"/>
                  <a:pt x="15157" y="6662"/>
                  <a:pt x="15362" y="7188"/>
                </a:cubicBezTo>
                <a:cubicBezTo>
                  <a:pt x="15562" y="7714"/>
                  <a:pt x="15665" y="8296"/>
                  <a:pt x="15665" y="8933"/>
                </a:cubicBezTo>
                <a:cubicBezTo>
                  <a:pt x="15665" y="9738"/>
                  <a:pt x="15580" y="10505"/>
                  <a:pt x="15403" y="11239"/>
                </a:cubicBezTo>
                <a:cubicBezTo>
                  <a:pt x="15230" y="11968"/>
                  <a:pt x="14986" y="12608"/>
                  <a:pt x="14675" y="13149"/>
                </a:cubicBezTo>
                <a:cubicBezTo>
                  <a:pt x="14361" y="13695"/>
                  <a:pt x="13982" y="14130"/>
                  <a:pt x="13533" y="14456"/>
                </a:cubicBezTo>
                <a:cubicBezTo>
                  <a:pt x="13089" y="14785"/>
                  <a:pt x="12599" y="14949"/>
                  <a:pt x="12064" y="14949"/>
                </a:cubicBezTo>
                <a:cubicBezTo>
                  <a:pt x="11774" y="14949"/>
                  <a:pt x="11506" y="14891"/>
                  <a:pt x="11257" y="14770"/>
                </a:cubicBezTo>
                <a:cubicBezTo>
                  <a:pt x="11010" y="14656"/>
                  <a:pt x="10798" y="14494"/>
                  <a:pt x="10622" y="14294"/>
                </a:cubicBezTo>
                <a:cubicBezTo>
                  <a:pt x="10449" y="14095"/>
                  <a:pt x="10332" y="13866"/>
                  <a:pt x="10267" y="13607"/>
                </a:cubicBezTo>
                <a:cubicBezTo>
                  <a:pt x="10202" y="13348"/>
                  <a:pt x="10205" y="13064"/>
                  <a:pt x="10282" y="12755"/>
                </a:cubicBezTo>
                <a:cubicBezTo>
                  <a:pt x="10449" y="12024"/>
                  <a:pt x="10660" y="11301"/>
                  <a:pt x="10913" y="10584"/>
                </a:cubicBezTo>
                <a:cubicBezTo>
                  <a:pt x="11166" y="9868"/>
                  <a:pt x="11295" y="9251"/>
                  <a:pt x="11295" y="8734"/>
                </a:cubicBezTo>
                <a:cubicBezTo>
                  <a:pt x="11295" y="8275"/>
                  <a:pt x="11169" y="7876"/>
                  <a:pt x="10922" y="7538"/>
                </a:cubicBezTo>
                <a:cubicBezTo>
                  <a:pt x="10672" y="7200"/>
                  <a:pt x="10285" y="7033"/>
                  <a:pt x="9759" y="7033"/>
                </a:cubicBezTo>
                <a:cubicBezTo>
                  <a:pt x="9142" y="7033"/>
                  <a:pt x="8622" y="7309"/>
                  <a:pt x="8208" y="7861"/>
                </a:cubicBezTo>
                <a:cubicBezTo>
                  <a:pt x="7788" y="8413"/>
                  <a:pt x="7580" y="9121"/>
                  <a:pt x="7580" y="9970"/>
                </a:cubicBezTo>
                <a:cubicBezTo>
                  <a:pt x="7562" y="10188"/>
                  <a:pt x="7571" y="10399"/>
                  <a:pt x="7609" y="10605"/>
                </a:cubicBezTo>
                <a:cubicBezTo>
                  <a:pt x="7647" y="11010"/>
                  <a:pt x="7750" y="11401"/>
                  <a:pt x="7918" y="11786"/>
                </a:cubicBezTo>
                <a:cubicBezTo>
                  <a:pt x="7592" y="13108"/>
                  <a:pt x="7336" y="14168"/>
                  <a:pt x="7151" y="14961"/>
                </a:cubicBezTo>
                <a:cubicBezTo>
                  <a:pt x="6969" y="15757"/>
                  <a:pt x="6831" y="16377"/>
                  <a:pt x="6734" y="16821"/>
                </a:cubicBezTo>
                <a:cubicBezTo>
                  <a:pt x="6622" y="17338"/>
                  <a:pt x="6540" y="17711"/>
                  <a:pt x="6481" y="17946"/>
                </a:cubicBezTo>
                <a:cubicBezTo>
                  <a:pt x="6332" y="18604"/>
                  <a:pt x="6267" y="19270"/>
                  <a:pt x="6285" y="19949"/>
                </a:cubicBezTo>
                <a:cubicBezTo>
                  <a:pt x="6305" y="20631"/>
                  <a:pt x="6335" y="21180"/>
                  <a:pt x="6370" y="21600"/>
                </a:cubicBezTo>
                <a:lnTo>
                  <a:pt x="2714" y="21600"/>
                </a:lnTo>
                <a:cubicBezTo>
                  <a:pt x="1965" y="21600"/>
                  <a:pt x="1322" y="21336"/>
                  <a:pt x="796" y="20807"/>
                </a:cubicBezTo>
                <a:cubicBezTo>
                  <a:pt x="264" y="20275"/>
                  <a:pt x="0" y="19638"/>
                  <a:pt x="0" y="18886"/>
                </a:cubicBezTo>
                <a:lnTo>
                  <a:pt x="0" y="2715"/>
                </a:lnTo>
                <a:cubicBezTo>
                  <a:pt x="0" y="2350"/>
                  <a:pt x="70" y="1998"/>
                  <a:pt x="217" y="1660"/>
                </a:cubicBezTo>
                <a:cubicBezTo>
                  <a:pt x="364" y="1325"/>
                  <a:pt x="555" y="1034"/>
                  <a:pt x="793" y="799"/>
                </a:cubicBezTo>
                <a:cubicBezTo>
                  <a:pt x="1031" y="555"/>
                  <a:pt x="1316" y="368"/>
                  <a:pt x="1645" y="221"/>
                </a:cubicBezTo>
                <a:cubicBezTo>
                  <a:pt x="1971" y="74"/>
                  <a:pt x="2326" y="3"/>
                  <a:pt x="2711" y="3"/>
                </a:cubicBezTo>
                <a:lnTo>
                  <a:pt x="18886" y="3"/>
                </a:lnTo>
                <a:lnTo>
                  <a:pt x="18886" y="0"/>
                </a:lnTo>
                <a:close/>
              </a:path>
            </a:pathLst>
          </a:custGeom>
          <a:solidFill>
            <a:schemeClr val="accent4"/>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p:txBody>
      </p:sp>
      <p:sp>
        <p:nvSpPr>
          <p:cNvPr id="210" name="Google Shape;210;p16"/>
          <p:cNvSpPr/>
          <p:nvPr/>
        </p:nvSpPr>
        <p:spPr>
          <a:xfrm>
            <a:off x="9201891" y="5577679"/>
            <a:ext cx="1948797" cy="438197"/>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lang="en-US" sz="949">
                <a:solidFill>
                  <a:srgbClr val="777C87"/>
                </a:solidFill>
                <a:latin typeface="Twentieth Century"/>
                <a:ea typeface="Twentieth Century"/>
                <a:cs typeface="Twentieth Century"/>
                <a:sym typeface="Twentieth Century"/>
              </a:rPr>
              <a:t>Donec at dictum lectus. Fusce felis tellus, volutpat quis venenatis non, adipiscing quis orci. </a:t>
            </a:r>
            <a:endParaRPr/>
          </a:p>
        </p:txBody>
      </p:sp>
      <p:sp>
        <p:nvSpPr>
          <p:cNvPr id="211" name="Google Shape;211;p16"/>
          <p:cNvSpPr txBox="1"/>
          <p:nvPr/>
        </p:nvSpPr>
        <p:spPr>
          <a:xfrm>
            <a:off x="4896643" y="124232"/>
            <a:ext cx="4197027"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4640"/>
              <a:buFont typeface="Arial"/>
              <a:buNone/>
            </a:pPr>
            <a:r>
              <a:rPr b="1" lang="en-US" sz="3200" cap="none">
                <a:solidFill>
                  <a:schemeClr val="accent1"/>
                </a:solidFill>
                <a:latin typeface="Twentieth Century"/>
                <a:ea typeface="Twentieth Century"/>
                <a:cs typeface="Twentieth Century"/>
                <a:sym typeface="Twentieth Century"/>
              </a:rPr>
              <a:t>Basketball Marketing</a:t>
            </a:r>
            <a:endParaRPr b="1" sz="3200" cap="none">
              <a:solidFill>
                <a:schemeClr val="accent1"/>
              </a:solidFill>
              <a:latin typeface="Twentieth Century"/>
              <a:ea typeface="Twentieth Century"/>
              <a:cs typeface="Twentieth Century"/>
              <a:sym typeface="Twentieth Century"/>
            </a:endParaRPr>
          </a:p>
        </p:txBody>
      </p:sp>
      <p:sp>
        <p:nvSpPr>
          <p:cNvPr id="212" name="Google Shape;212;p16"/>
          <p:cNvSpPr txBox="1"/>
          <p:nvPr/>
        </p:nvSpPr>
        <p:spPr>
          <a:xfrm>
            <a:off x="5133231" y="620500"/>
            <a:ext cx="3528392" cy="378111"/>
          </a:xfrm>
          <a:prstGeom prst="rect">
            <a:avLst/>
          </a:prstGeom>
          <a:noFill/>
          <a:ln>
            <a:noFill/>
          </a:ln>
        </p:spPr>
        <p:txBody>
          <a:bodyPr anchorCtr="0" anchor="t" bIns="48200" lIns="96425" spcFirstLastPara="1" rIns="96425" wrap="square" tIns="48200">
            <a:noAutofit/>
          </a:bodyPr>
          <a:lstStyle/>
          <a:p>
            <a:pPr indent="0" lvl="0" marL="0" marR="0" rtl="0" algn="ctr">
              <a:spcBef>
                <a:spcPts val="0"/>
              </a:spcBef>
              <a:spcAft>
                <a:spcPts val="0"/>
              </a:spcAft>
              <a:buClr>
                <a:srgbClr val="18212D"/>
              </a:buClr>
              <a:buSzPts val="2320"/>
              <a:buFont typeface="Arial"/>
              <a:buNone/>
            </a:pPr>
            <a:r>
              <a:rPr lang="en-US" sz="1600" cap="none">
                <a:solidFill>
                  <a:schemeClr val="accent1"/>
                </a:solidFill>
                <a:latin typeface="Twentieth Century"/>
                <a:ea typeface="Twentieth Century"/>
                <a:cs typeface="Twentieth Century"/>
                <a:sym typeface="Twentieth Century"/>
              </a:rPr>
              <a:t>Click on add related title words</a:t>
            </a:r>
            <a:endParaRPr sz="1600" cap="none">
              <a:solidFill>
                <a:schemeClr val="accent1"/>
              </a:solidFill>
              <a:latin typeface="Twentieth Century"/>
              <a:ea typeface="Twentieth Century"/>
              <a:cs typeface="Twentieth Century"/>
              <a:sym typeface="Twentieth Century"/>
            </a:endParaRPr>
          </a:p>
        </p:txBody>
      </p:sp>
    </p:spTree>
  </p:cSld>
  <p:clrMapOvr>
    <a:masterClrMapping/>
  </p:clrMapOvr>
  <p:transition spd="med">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100"/>
                                  </p:stCondLst>
                                  <p:childTnLst>
                                    <p:set>
                                      <p:cBhvr>
                                        <p:cTn dur="1" fill="hold">
                                          <p:stCondLst>
                                            <p:cond delay="0"/>
                                          </p:stCondLst>
                                        </p:cTn>
                                        <p:tgtEl>
                                          <p:spTgt spid="182"/>
                                        </p:tgtEl>
                                        <p:attrNameLst>
                                          <p:attrName>style.visibility</p:attrName>
                                        </p:attrNameLst>
                                      </p:cBhvr>
                                      <p:to>
                                        <p:strVal val="visible"/>
                                      </p:to>
                                    </p:set>
                                    <p:anim calcmode="lin" valueType="num">
                                      <p:cBhvr additive="base">
                                        <p:cTn dur="500"/>
                                        <p:tgtEl>
                                          <p:spTgt spid="182"/>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3" presetSubtype="16">
                                  <p:stCondLst>
                                    <p:cond delay="100"/>
                                  </p:stCondLst>
                                  <p:childTnLst>
                                    <p:set>
                                      <p:cBhvr>
                                        <p:cTn dur="1" fill="hold">
                                          <p:stCondLst>
                                            <p:cond delay="0"/>
                                          </p:stCondLst>
                                        </p:cTn>
                                        <p:tgtEl>
                                          <p:spTgt spid="183"/>
                                        </p:tgtEl>
                                        <p:attrNameLst>
                                          <p:attrName>style.visibility</p:attrName>
                                        </p:attrNameLst>
                                      </p:cBhvr>
                                      <p:to>
                                        <p:strVal val="visible"/>
                                      </p:to>
                                    </p:set>
                                    <p:anim calcmode="lin" valueType="num">
                                      <p:cBhvr additive="base">
                                        <p:cTn dur="500"/>
                                        <p:tgtEl>
                                          <p:spTgt spid="183"/>
                                        </p:tgtEl>
                                        <p:attrNameLst>
                                          <p:attrName>ppt_w</p:attrName>
                                        </p:attrNameLst>
                                      </p:cBhvr>
                                      <p:tavLst>
                                        <p:tav fmla="" tm="0">
                                          <p:val>
                                            <p:strVal val="0"/>
                                          </p:val>
                                        </p:tav>
                                        <p:tav fmla="" tm="100000">
                                          <p:val>
                                            <p:strVal val="#ppt_w"/>
                                          </p:val>
                                        </p:tav>
                                      </p:tavLst>
                                    </p:anim>
                                    <p:anim calcmode="lin" valueType="num">
                                      <p:cBhvr additive="base">
                                        <p:cTn dur="500"/>
                                        <p:tgtEl>
                                          <p:spTgt spid="183"/>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100"/>
                                  </p:stCondLst>
                                  <p:childTnLst>
                                    <p:set>
                                      <p:cBhvr>
                                        <p:cTn dur="1" fill="hold">
                                          <p:stCondLst>
                                            <p:cond delay="0"/>
                                          </p:stCondLst>
                                        </p:cTn>
                                        <p:tgtEl>
                                          <p:spTgt spid="184"/>
                                        </p:tgtEl>
                                        <p:attrNameLst>
                                          <p:attrName>style.visibility</p:attrName>
                                        </p:attrNameLst>
                                      </p:cBhvr>
                                      <p:to>
                                        <p:strVal val="visible"/>
                                      </p:to>
                                    </p:set>
                                    <p:anim calcmode="lin" valueType="num">
                                      <p:cBhvr additive="base">
                                        <p:cTn dur="500"/>
                                        <p:tgtEl>
                                          <p:spTgt spid="184"/>
                                        </p:tgtEl>
                                        <p:attrNameLst>
                                          <p:attrName>ppt_w</p:attrName>
                                        </p:attrNameLst>
                                      </p:cBhvr>
                                      <p:tavLst>
                                        <p:tav fmla="" tm="0">
                                          <p:val>
                                            <p:strVal val="0"/>
                                          </p:val>
                                        </p:tav>
                                        <p:tav fmla="" tm="100000">
                                          <p:val>
                                            <p:strVal val="#ppt_w"/>
                                          </p:val>
                                        </p:tav>
                                      </p:tavLst>
                                    </p:anim>
                                    <p:anim calcmode="lin" valueType="num">
                                      <p:cBhvr additive="base">
                                        <p:cTn dur="500"/>
                                        <p:tgtEl>
                                          <p:spTgt spid="18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100"/>
                                  </p:stCondLst>
                                  <p:childTnLst>
                                    <p:set>
                                      <p:cBhvr>
                                        <p:cTn dur="1" fill="hold">
                                          <p:stCondLst>
                                            <p:cond delay="0"/>
                                          </p:stCondLst>
                                        </p:cTn>
                                        <p:tgtEl>
                                          <p:spTgt spid="185"/>
                                        </p:tgtEl>
                                        <p:attrNameLst>
                                          <p:attrName>style.visibility</p:attrName>
                                        </p:attrNameLst>
                                      </p:cBhvr>
                                      <p:to>
                                        <p:strVal val="visible"/>
                                      </p:to>
                                    </p:set>
                                    <p:anim calcmode="lin" valueType="num">
                                      <p:cBhvr additive="base">
                                        <p:cTn dur="500"/>
                                        <p:tgtEl>
                                          <p:spTgt spid="185"/>
                                        </p:tgtEl>
                                        <p:attrNameLst>
                                          <p:attrName>ppt_w</p:attrName>
                                        </p:attrNameLst>
                                      </p:cBhvr>
                                      <p:tavLst>
                                        <p:tav fmla="" tm="0">
                                          <p:val>
                                            <p:strVal val="0"/>
                                          </p:val>
                                        </p:tav>
                                        <p:tav fmla="" tm="100000">
                                          <p:val>
                                            <p:strVal val="#ppt_w"/>
                                          </p:val>
                                        </p:tav>
                                      </p:tavLst>
                                    </p:anim>
                                    <p:anim calcmode="lin" valueType="num">
                                      <p:cBhvr additive="base">
                                        <p:cTn dur="500"/>
                                        <p:tgtEl>
                                          <p:spTgt spid="185"/>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100"/>
                                  </p:stCondLst>
                                  <p:childTnLst>
                                    <p:set>
                                      <p:cBhvr>
                                        <p:cTn dur="1" fill="hold">
                                          <p:stCondLst>
                                            <p:cond delay="0"/>
                                          </p:stCondLst>
                                        </p:cTn>
                                        <p:tgtEl>
                                          <p:spTgt spid="186"/>
                                        </p:tgtEl>
                                        <p:attrNameLst>
                                          <p:attrName>style.visibility</p:attrName>
                                        </p:attrNameLst>
                                      </p:cBhvr>
                                      <p:to>
                                        <p:strVal val="visible"/>
                                      </p:to>
                                    </p:set>
                                    <p:anim calcmode="lin" valueType="num">
                                      <p:cBhvr additive="base">
                                        <p:cTn dur="500"/>
                                        <p:tgtEl>
                                          <p:spTgt spid="186"/>
                                        </p:tgtEl>
                                        <p:attrNameLst>
                                          <p:attrName>ppt_w</p:attrName>
                                        </p:attrNameLst>
                                      </p:cBhvr>
                                      <p:tavLst>
                                        <p:tav fmla="" tm="0">
                                          <p:val>
                                            <p:strVal val="0"/>
                                          </p:val>
                                        </p:tav>
                                        <p:tav fmla="" tm="100000">
                                          <p:val>
                                            <p:strVal val="#ppt_w"/>
                                          </p:val>
                                        </p:tav>
                                      </p:tavLst>
                                    </p:anim>
                                    <p:anim calcmode="lin" valueType="num">
                                      <p:cBhvr additive="base">
                                        <p:cTn dur="500"/>
                                        <p:tgtEl>
                                          <p:spTgt spid="186"/>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 presetSubtype="4">
                                  <p:stCondLst>
                                    <p:cond delay="100"/>
                                  </p:stCondLst>
                                  <p:childTnLst>
                                    <p:set>
                                      <p:cBhvr>
                                        <p:cTn dur="1" fill="hold">
                                          <p:stCondLst>
                                            <p:cond delay="0"/>
                                          </p:stCondLst>
                                        </p:cTn>
                                        <p:tgtEl>
                                          <p:spTgt spid="187"/>
                                        </p:tgtEl>
                                        <p:attrNameLst>
                                          <p:attrName>style.visibility</p:attrName>
                                        </p:attrNameLst>
                                      </p:cBhvr>
                                      <p:to>
                                        <p:strVal val="visible"/>
                                      </p:to>
                                    </p:set>
                                    <p:anim calcmode="lin" valueType="num">
                                      <p:cBhvr additive="base">
                                        <p:cTn dur="500"/>
                                        <p:tgtEl>
                                          <p:spTgt spid="187"/>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2" presetSubtype="4">
                                  <p:stCondLst>
                                    <p:cond delay="100"/>
                                  </p:stCondLst>
                                  <p:childTnLst>
                                    <p:set>
                                      <p:cBhvr>
                                        <p:cTn dur="1" fill="hold">
                                          <p:stCondLst>
                                            <p:cond delay="0"/>
                                          </p:stCondLst>
                                        </p:cTn>
                                        <p:tgtEl>
                                          <p:spTgt spid="188"/>
                                        </p:tgtEl>
                                        <p:attrNameLst>
                                          <p:attrName>style.visibility</p:attrName>
                                        </p:attrNameLst>
                                      </p:cBhvr>
                                      <p:to>
                                        <p:strVal val="visible"/>
                                      </p:to>
                                    </p:set>
                                    <p:anim calcmode="lin" valueType="num">
                                      <p:cBhvr additive="base">
                                        <p:cTn dur="500"/>
                                        <p:tgtEl>
                                          <p:spTgt spid="188"/>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2" presetSubtype="4">
                                  <p:stCondLst>
                                    <p:cond delay="0"/>
                                  </p:stCondLst>
                                  <p:childTnLst>
                                    <p:set>
                                      <p:cBhvr>
                                        <p:cTn dur="1" fill="hold">
                                          <p:stCondLst>
                                            <p:cond delay="0"/>
                                          </p:stCondLst>
                                        </p:cTn>
                                        <p:tgtEl>
                                          <p:spTgt spid="189"/>
                                        </p:tgtEl>
                                        <p:attrNameLst>
                                          <p:attrName>style.visibility</p:attrName>
                                        </p:attrNameLst>
                                      </p:cBhvr>
                                      <p:to>
                                        <p:strVal val="visible"/>
                                      </p:to>
                                    </p:set>
                                    <p:anim calcmode="lin" valueType="num">
                                      <p:cBhvr additive="base">
                                        <p:cTn dur="500"/>
                                        <p:tgtEl>
                                          <p:spTgt spid="189"/>
                                        </p:tgtEl>
                                        <p:attrNameLst>
                                          <p:attrName>ppt_y</p:attrName>
                                        </p:attrNameLst>
                                      </p:cBhvr>
                                      <p:tavLst>
                                        <p:tav fmla="" tm="0">
                                          <p:val>
                                            <p:strVal val="#ppt_y+1"/>
                                          </p:val>
                                        </p:tav>
                                        <p:tav fmla="" tm="100000">
                                          <p:val>
                                            <p:strVal val="#ppt_y"/>
                                          </p:val>
                                        </p:tav>
                                      </p:tavLst>
                                    </p:anim>
                                  </p:childTnLst>
                                </p:cTn>
                              </p:par>
                            </p:childTnLst>
                          </p:cTn>
                        </p:par>
                        <p:par>
                          <p:cTn fill="hold">
                            <p:stCondLst>
                              <p:cond delay="4000"/>
                            </p:stCondLst>
                            <p:childTnLst>
                              <p:par>
                                <p:cTn fill="hold" nodeType="afterEffect" presetClass="entr" presetID="2" presetSubtype="4">
                                  <p:stCondLst>
                                    <p:cond delay="10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500"/>
                                        <p:tgtEl>
                                          <p:spTgt spid="190"/>
                                        </p:tgtEl>
                                        <p:attrNameLst>
                                          <p:attrName>ppt_y</p:attrName>
                                        </p:attrNameLst>
                                      </p:cBhvr>
                                      <p:tavLst>
                                        <p:tav fmla="" tm="0">
                                          <p:val>
                                            <p:strVal val="#ppt_y+1"/>
                                          </p:val>
                                        </p:tav>
                                        <p:tav fmla="" tm="100000">
                                          <p:val>
                                            <p:strVal val="#ppt_y"/>
                                          </p:val>
                                        </p:tav>
                                      </p:tavLst>
                                    </p:anim>
                                  </p:childTnLst>
                                </p:cTn>
                              </p:par>
                            </p:childTnLst>
                          </p:cTn>
                        </p:par>
                        <p:par>
                          <p:cTn fill="hold">
                            <p:stCondLst>
                              <p:cond delay="4500"/>
                            </p:stCondLst>
                            <p:childTnLst>
                              <p:par>
                                <p:cTn fill="hold" nodeType="afterEffect" presetClass="entr" presetID="2" presetSubtype="4">
                                  <p:stCondLst>
                                    <p:cond delay="100"/>
                                  </p:stCondLst>
                                  <p:childTnLst>
                                    <p:set>
                                      <p:cBhvr>
                                        <p:cTn dur="1" fill="hold">
                                          <p:stCondLst>
                                            <p:cond delay="0"/>
                                          </p:stCondLst>
                                        </p:cTn>
                                        <p:tgtEl>
                                          <p:spTgt spid="191"/>
                                        </p:tgtEl>
                                        <p:attrNameLst>
                                          <p:attrName>style.visibility</p:attrName>
                                        </p:attrNameLst>
                                      </p:cBhvr>
                                      <p:to>
                                        <p:strVal val="visible"/>
                                      </p:to>
                                    </p:set>
                                    <p:anim calcmode="lin" valueType="num">
                                      <p:cBhvr additive="base">
                                        <p:cTn dur="500"/>
                                        <p:tgtEl>
                                          <p:spTgt spid="191"/>
                                        </p:tgtEl>
                                        <p:attrNameLst>
                                          <p:attrName>ppt_y</p:attrName>
                                        </p:attrNameLst>
                                      </p:cBhvr>
                                      <p:tavLst>
                                        <p:tav fmla="" tm="0">
                                          <p:val>
                                            <p:strVal val="#ppt_y+1"/>
                                          </p:val>
                                        </p:tav>
                                        <p:tav fmla="" tm="100000">
                                          <p:val>
                                            <p:strVal val="#ppt_y"/>
                                          </p:val>
                                        </p:tav>
                                      </p:tavLst>
                                    </p:anim>
                                  </p:childTnLst>
                                </p:cTn>
                              </p:par>
                            </p:childTnLst>
                          </p:cTn>
                        </p:par>
                        <p:par>
                          <p:cTn fill="hold">
                            <p:stCondLst>
                              <p:cond delay="5000"/>
                            </p:stCondLst>
                            <p:childTnLst>
                              <p:par>
                                <p:cTn fill="hold" nodeType="afterEffect" presetClass="entr" presetID="2" presetSubtype="4">
                                  <p:stCondLst>
                                    <p:cond delay="100"/>
                                  </p:stCondLst>
                                  <p:childTnLst>
                                    <p:set>
                                      <p:cBhvr>
                                        <p:cTn dur="1" fill="hold">
                                          <p:stCondLst>
                                            <p:cond delay="0"/>
                                          </p:stCondLst>
                                        </p:cTn>
                                        <p:tgtEl>
                                          <p:spTgt spid="192"/>
                                        </p:tgtEl>
                                        <p:attrNameLst>
                                          <p:attrName>style.visibility</p:attrName>
                                        </p:attrNameLst>
                                      </p:cBhvr>
                                      <p:to>
                                        <p:strVal val="visible"/>
                                      </p:to>
                                    </p:set>
                                    <p:anim calcmode="lin" valueType="num">
                                      <p:cBhvr additive="base">
                                        <p:cTn dur="500"/>
                                        <p:tgtEl>
                                          <p:spTgt spid="192"/>
                                        </p:tgtEl>
                                        <p:attrNameLst>
                                          <p:attrName>ppt_y</p:attrName>
                                        </p:attrNameLst>
                                      </p:cBhvr>
                                      <p:tavLst>
                                        <p:tav fmla="" tm="0">
                                          <p:val>
                                            <p:strVal val="#ppt_y+1"/>
                                          </p:val>
                                        </p:tav>
                                        <p:tav fmla="" tm="100000">
                                          <p:val>
                                            <p:strVal val="#ppt_y"/>
                                          </p:val>
                                        </p:tav>
                                      </p:tavLst>
                                    </p:anim>
                                  </p:childTnLst>
                                </p:cTn>
                              </p:par>
                            </p:childTnLst>
                          </p:cTn>
                        </p:par>
                        <p:par>
                          <p:cTn fill="hold">
                            <p:stCondLst>
                              <p:cond delay="5500"/>
                            </p:stCondLst>
                            <p:childTnLst>
                              <p:par>
                                <p:cTn fill="hold" nodeType="afterEffect" presetClass="entr" presetID="2" presetSubtype="4">
                                  <p:stCondLst>
                                    <p:cond delay="100"/>
                                  </p:stCondLst>
                                  <p:childTnLst>
                                    <p:set>
                                      <p:cBhvr>
                                        <p:cTn dur="1" fill="hold">
                                          <p:stCondLst>
                                            <p:cond delay="0"/>
                                          </p:stCondLst>
                                        </p:cTn>
                                        <p:tgtEl>
                                          <p:spTgt spid="193"/>
                                        </p:tgtEl>
                                        <p:attrNameLst>
                                          <p:attrName>style.visibility</p:attrName>
                                        </p:attrNameLst>
                                      </p:cBhvr>
                                      <p:to>
                                        <p:strVal val="visible"/>
                                      </p:to>
                                    </p:set>
                                    <p:anim calcmode="lin" valueType="num">
                                      <p:cBhvr additive="base">
                                        <p:cTn dur="500"/>
                                        <p:tgtEl>
                                          <p:spTgt spid="193"/>
                                        </p:tgtEl>
                                        <p:attrNameLst>
                                          <p:attrName>ppt_y</p:attrName>
                                        </p:attrNameLst>
                                      </p:cBhvr>
                                      <p:tavLst>
                                        <p:tav fmla="" tm="0">
                                          <p:val>
                                            <p:strVal val="#ppt_y+1"/>
                                          </p:val>
                                        </p:tav>
                                        <p:tav fmla="" tm="100000">
                                          <p:val>
                                            <p:strVal val="#ppt_y"/>
                                          </p:val>
                                        </p:tav>
                                      </p:tavLst>
                                    </p:anim>
                                  </p:childTnLst>
                                </p:cTn>
                              </p:par>
                            </p:childTnLst>
                          </p:cTn>
                        </p:par>
                        <p:par>
                          <p:cTn fill="hold">
                            <p:stCondLst>
                              <p:cond delay="6000"/>
                            </p:stCondLst>
                            <p:childTnLst>
                              <p:par>
                                <p:cTn fill="hold" nodeType="afterEffect" presetClass="entr" presetID="2" presetSubtype="4">
                                  <p:stCondLst>
                                    <p:cond delay="100"/>
                                  </p:stCondLst>
                                  <p:childTnLst>
                                    <p:set>
                                      <p:cBhvr>
                                        <p:cTn dur="1" fill="hold">
                                          <p:stCondLst>
                                            <p:cond delay="0"/>
                                          </p:stCondLst>
                                        </p:cTn>
                                        <p:tgtEl>
                                          <p:spTgt spid="194"/>
                                        </p:tgtEl>
                                        <p:attrNameLst>
                                          <p:attrName>style.visibility</p:attrName>
                                        </p:attrNameLst>
                                      </p:cBhvr>
                                      <p:to>
                                        <p:strVal val="visible"/>
                                      </p:to>
                                    </p:set>
                                    <p:anim calcmode="lin" valueType="num">
                                      <p:cBhvr additive="base">
                                        <p:cTn dur="500"/>
                                        <p:tgtEl>
                                          <p:spTgt spid="194"/>
                                        </p:tgtEl>
                                        <p:attrNameLst>
                                          <p:attrName>ppt_y</p:attrName>
                                        </p:attrNameLst>
                                      </p:cBhvr>
                                      <p:tavLst>
                                        <p:tav fmla="" tm="0">
                                          <p:val>
                                            <p:strVal val="#ppt_y+1"/>
                                          </p:val>
                                        </p:tav>
                                        <p:tav fmla="" tm="100000">
                                          <p:val>
                                            <p:strVal val="#ppt_y"/>
                                          </p:val>
                                        </p:tav>
                                      </p:tavLst>
                                    </p:anim>
                                  </p:childTnLst>
                                </p:cTn>
                              </p:par>
                            </p:childTnLst>
                          </p:cTn>
                        </p:par>
                        <p:par>
                          <p:cTn fill="hold">
                            <p:stCondLst>
                              <p:cond delay="6500"/>
                            </p:stCondLst>
                            <p:childTnLst>
                              <p:par>
                                <p:cTn fill="hold" nodeType="afterEffect" presetClass="entr" presetID="2" presetSubtype="4">
                                  <p:stCondLst>
                                    <p:cond delay="100"/>
                                  </p:stCondLst>
                                  <p:childTnLst>
                                    <p:set>
                                      <p:cBhvr>
                                        <p:cTn dur="1" fill="hold">
                                          <p:stCondLst>
                                            <p:cond delay="0"/>
                                          </p:stCondLst>
                                        </p:cTn>
                                        <p:tgtEl>
                                          <p:spTgt spid="195"/>
                                        </p:tgtEl>
                                        <p:attrNameLst>
                                          <p:attrName>style.visibility</p:attrName>
                                        </p:attrNameLst>
                                      </p:cBhvr>
                                      <p:to>
                                        <p:strVal val="visible"/>
                                      </p:to>
                                    </p:set>
                                    <p:anim calcmode="lin" valueType="num">
                                      <p:cBhvr additive="base">
                                        <p:cTn dur="500"/>
                                        <p:tgtEl>
                                          <p:spTgt spid="195"/>
                                        </p:tgtEl>
                                        <p:attrNameLst>
                                          <p:attrName>ppt_y</p:attrName>
                                        </p:attrNameLst>
                                      </p:cBhvr>
                                      <p:tavLst>
                                        <p:tav fmla="" tm="0">
                                          <p:val>
                                            <p:strVal val="#ppt_y+1"/>
                                          </p:val>
                                        </p:tav>
                                        <p:tav fmla="" tm="100000">
                                          <p:val>
                                            <p:strVal val="#ppt_y"/>
                                          </p:val>
                                        </p:tav>
                                      </p:tavLst>
                                    </p:anim>
                                  </p:childTnLst>
                                </p:cTn>
                              </p:par>
                            </p:childTnLst>
                          </p:cTn>
                        </p:par>
                        <p:par>
                          <p:cTn fill="hold">
                            <p:stCondLst>
                              <p:cond delay="7000"/>
                            </p:stCondLst>
                            <p:childTnLst>
                              <p:par>
                                <p:cTn fill="hold" nodeType="afterEffect" presetClass="entr" presetID="2" presetSubtype="4">
                                  <p:stCondLst>
                                    <p:cond delay="100"/>
                                  </p:stCondLst>
                                  <p:childTnLst>
                                    <p:set>
                                      <p:cBhvr>
                                        <p:cTn dur="1" fill="hold">
                                          <p:stCondLst>
                                            <p:cond delay="0"/>
                                          </p:stCondLst>
                                        </p:cTn>
                                        <p:tgtEl>
                                          <p:spTgt spid="196"/>
                                        </p:tgtEl>
                                        <p:attrNameLst>
                                          <p:attrName>style.visibility</p:attrName>
                                        </p:attrNameLst>
                                      </p:cBhvr>
                                      <p:to>
                                        <p:strVal val="visible"/>
                                      </p:to>
                                    </p:set>
                                    <p:anim calcmode="lin" valueType="num">
                                      <p:cBhvr additive="base">
                                        <p:cTn dur="500"/>
                                        <p:tgtEl>
                                          <p:spTgt spid="196"/>
                                        </p:tgtEl>
                                        <p:attrNameLst>
                                          <p:attrName>ppt_y</p:attrName>
                                        </p:attrNameLst>
                                      </p:cBhvr>
                                      <p:tavLst>
                                        <p:tav fmla="" tm="0">
                                          <p:val>
                                            <p:strVal val="#ppt_y+1"/>
                                          </p:val>
                                        </p:tav>
                                        <p:tav fmla="" tm="100000">
                                          <p:val>
                                            <p:strVal val="#ppt_y"/>
                                          </p:val>
                                        </p:tav>
                                      </p:tavLst>
                                    </p:anim>
                                  </p:childTnLst>
                                </p:cTn>
                              </p:par>
                            </p:childTnLst>
                          </p:cTn>
                        </p:par>
                        <p:par>
                          <p:cTn fill="hold">
                            <p:stCondLst>
                              <p:cond delay="7500"/>
                            </p:stCondLst>
                            <p:childTnLst>
                              <p:par>
                                <p:cTn fill="hold" nodeType="afterEffect" presetClass="entr" presetID="2" presetSubtype="4">
                                  <p:stCondLst>
                                    <p:cond delay="100"/>
                                  </p:stCondLst>
                                  <p:childTnLst>
                                    <p:set>
                                      <p:cBhvr>
                                        <p:cTn dur="1" fill="hold">
                                          <p:stCondLst>
                                            <p:cond delay="0"/>
                                          </p:stCondLst>
                                        </p:cTn>
                                        <p:tgtEl>
                                          <p:spTgt spid="197"/>
                                        </p:tgtEl>
                                        <p:attrNameLst>
                                          <p:attrName>style.visibility</p:attrName>
                                        </p:attrNameLst>
                                      </p:cBhvr>
                                      <p:to>
                                        <p:strVal val="visible"/>
                                      </p:to>
                                    </p:set>
                                    <p:anim calcmode="lin" valueType="num">
                                      <p:cBhvr additive="base">
                                        <p:cTn dur="500"/>
                                        <p:tgtEl>
                                          <p:spTgt spid="197"/>
                                        </p:tgtEl>
                                        <p:attrNameLst>
                                          <p:attrName>ppt_y</p:attrName>
                                        </p:attrNameLst>
                                      </p:cBhvr>
                                      <p:tavLst>
                                        <p:tav fmla="" tm="0">
                                          <p:val>
                                            <p:strVal val="#ppt_y+1"/>
                                          </p:val>
                                        </p:tav>
                                        <p:tav fmla="" tm="100000">
                                          <p:val>
                                            <p:strVal val="#ppt_y"/>
                                          </p:val>
                                        </p:tav>
                                      </p:tavLst>
                                    </p:anim>
                                  </p:childTnLst>
                                </p:cTn>
                              </p:par>
                            </p:childTnLst>
                          </p:cTn>
                        </p:par>
                        <p:par>
                          <p:cTn fill="hold">
                            <p:stCondLst>
                              <p:cond delay="8000"/>
                            </p:stCondLst>
                            <p:childTnLst>
                              <p:par>
                                <p:cTn fill="hold" nodeType="afterEffect" presetClass="entr" presetID="2" presetSubtype="4">
                                  <p:stCondLst>
                                    <p:cond delay="100"/>
                                  </p:stCondLst>
                                  <p:childTnLst>
                                    <p:set>
                                      <p:cBhvr>
                                        <p:cTn dur="1" fill="hold">
                                          <p:stCondLst>
                                            <p:cond delay="0"/>
                                          </p:stCondLst>
                                        </p:cTn>
                                        <p:tgtEl>
                                          <p:spTgt spid="198"/>
                                        </p:tgtEl>
                                        <p:attrNameLst>
                                          <p:attrName>style.visibility</p:attrName>
                                        </p:attrNameLst>
                                      </p:cBhvr>
                                      <p:to>
                                        <p:strVal val="visible"/>
                                      </p:to>
                                    </p:set>
                                    <p:anim calcmode="lin" valueType="num">
                                      <p:cBhvr additive="base">
                                        <p:cTn dur="500"/>
                                        <p:tgtEl>
                                          <p:spTgt spid="198"/>
                                        </p:tgtEl>
                                        <p:attrNameLst>
                                          <p:attrName>ppt_y</p:attrName>
                                        </p:attrNameLst>
                                      </p:cBhvr>
                                      <p:tavLst>
                                        <p:tav fmla="" tm="0">
                                          <p:val>
                                            <p:strVal val="#ppt_y+1"/>
                                          </p:val>
                                        </p:tav>
                                        <p:tav fmla="" tm="100000">
                                          <p:val>
                                            <p:strVal val="#ppt_y"/>
                                          </p:val>
                                        </p:tav>
                                      </p:tavLst>
                                    </p:anim>
                                  </p:childTnLst>
                                </p:cTn>
                              </p:par>
                            </p:childTnLst>
                          </p:cTn>
                        </p:par>
                        <p:par>
                          <p:cTn fill="hold">
                            <p:stCondLst>
                              <p:cond delay="8500"/>
                            </p:stCondLst>
                            <p:childTnLst>
                              <p:par>
                                <p:cTn fill="hold" nodeType="afterEffect" presetClass="entr" presetID="2" presetSubtype="4">
                                  <p:stCondLst>
                                    <p:cond delay="100"/>
                                  </p:stCondLst>
                                  <p:childTnLst>
                                    <p:set>
                                      <p:cBhvr>
                                        <p:cTn dur="1" fill="hold">
                                          <p:stCondLst>
                                            <p:cond delay="0"/>
                                          </p:stCondLst>
                                        </p:cTn>
                                        <p:tgtEl>
                                          <p:spTgt spid="199"/>
                                        </p:tgtEl>
                                        <p:attrNameLst>
                                          <p:attrName>style.visibility</p:attrName>
                                        </p:attrNameLst>
                                      </p:cBhvr>
                                      <p:to>
                                        <p:strVal val="visible"/>
                                      </p:to>
                                    </p:set>
                                    <p:anim calcmode="lin" valueType="num">
                                      <p:cBhvr additive="base">
                                        <p:cTn dur="500"/>
                                        <p:tgtEl>
                                          <p:spTgt spid="199"/>
                                        </p:tgtEl>
                                        <p:attrNameLst>
                                          <p:attrName>ppt_y</p:attrName>
                                        </p:attrNameLst>
                                      </p:cBhvr>
                                      <p:tavLst>
                                        <p:tav fmla="" tm="0">
                                          <p:val>
                                            <p:strVal val="#ppt_y+1"/>
                                          </p:val>
                                        </p:tav>
                                        <p:tav fmla="" tm="100000">
                                          <p:val>
                                            <p:strVal val="#ppt_y"/>
                                          </p:val>
                                        </p:tav>
                                      </p:tavLst>
                                    </p:anim>
                                  </p:childTnLst>
                                </p:cTn>
                              </p:par>
                            </p:childTnLst>
                          </p:cTn>
                        </p:par>
                        <p:par>
                          <p:cTn fill="hold">
                            <p:stCondLst>
                              <p:cond delay="9000"/>
                            </p:stCondLst>
                            <p:childTnLst>
                              <p:par>
                                <p:cTn fill="hold" nodeType="afterEffect" presetClass="entr" presetID="2" presetSubtype="4">
                                  <p:stCondLst>
                                    <p:cond delay="100"/>
                                  </p:stCondLst>
                                  <p:childTnLst>
                                    <p:set>
                                      <p:cBhvr>
                                        <p:cTn dur="1" fill="hold">
                                          <p:stCondLst>
                                            <p:cond delay="0"/>
                                          </p:stCondLst>
                                        </p:cTn>
                                        <p:tgtEl>
                                          <p:spTgt spid="200"/>
                                        </p:tgtEl>
                                        <p:attrNameLst>
                                          <p:attrName>style.visibility</p:attrName>
                                        </p:attrNameLst>
                                      </p:cBhvr>
                                      <p:to>
                                        <p:strVal val="visible"/>
                                      </p:to>
                                    </p:set>
                                    <p:anim calcmode="lin" valueType="num">
                                      <p:cBhvr additive="base">
                                        <p:cTn dur="500"/>
                                        <p:tgtEl>
                                          <p:spTgt spid="200"/>
                                        </p:tgtEl>
                                        <p:attrNameLst>
                                          <p:attrName>ppt_y</p:attrName>
                                        </p:attrNameLst>
                                      </p:cBhvr>
                                      <p:tavLst>
                                        <p:tav fmla="" tm="0">
                                          <p:val>
                                            <p:strVal val="#ppt_y+1"/>
                                          </p:val>
                                        </p:tav>
                                        <p:tav fmla="" tm="100000">
                                          <p:val>
                                            <p:strVal val="#ppt_y"/>
                                          </p:val>
                                        </p:tav>
                                      </p:tavLst>
                                    </p:anim>
                                  </p:childTnLst>
                                </p:cTn>
                              </p:par>
                            </p:childTnLst>
                          </p:cTn>
                        </p:par>
                        <p:par>
                          <p:cTn fill="hold">
                            <p:stCondLst>
                              <p:cond delay="9500"/>
                            </p:stCondLst>
                            <p:childTnLst>
                              <p:par>
                                <p:cTn fill="hold" nodeType="afterEffect" presetClass="entr" presetID="2" presetSubtype="4">
                                  <p:stCondLst>
                                    <p:cond delay="100"/>
                                  </p:stCondLst>
                                  <p:childTnLst>
                                    <p:set>
                                      <p:cBhvr>
                                        <p:cTn dur="1" fill="hold">
                                          <p:stCondLst>
                                            <p:cond delay="0"/>
                                          </p:stCondLst>
                                        </p:cTn>
                                        <p:tgtEl>
                                          <p:spTgt spid="201"/>
                                        </p:tgtEl>
                                        <p:attrNameLst>
                                          <p:attrName>style.visibility</p:attrName>
                                        </p:attrNameLst>
                                      </p:cBhvr>
                                      <p:to>
                                        <p:strVal val="visible"/>
                                      </p:to>
                                    </p:set>
                                    <p:anim calcmode="lin" valueType="num">
                                      <p:cBhvr additive="base">
                                        <p:cTn dur="500"/>
                                        <p:tgtEl>
                                          <p:spTgt spid="201"/>
                                        </p:tgtEl>
                                        <p:attrNameLst>
                                          <p:attrName>ppt_y</p:attrName>
                                        </p:attrNameLst>
                                      </p:cBhvr>
                                      <p:tavLst>
                                        <p:tav fmla="" tm="0">
                                          <p:val>
                                            <p:strVal val="#ppt_y+1"/>
                                          </p:val>
                                        </p:tav>
                                        <p:tav fmla="" tm="100000">
                                          <p:val>
                                            <p:strVal val="#ppt_y"/>
                                          </p:val>
                                        </p:tav>
                                      </p:tavLst>
                                    </p:anim>
                                  </p:childTnLst>
                                </p:cTn>
                              </p:par>
                            </p:childTnLst>
                          </p:cTn>
                        </p:par>
                        <p:par>
                          <p:cTn fill="hold">
                            <p:stCondLst>
                              <p:cond delay="10000"/>
                            </p:stCondLst>
                            <p:childTnLst>
                              <p:par>
                                <p:cTn fill="hold" nodeType="afterEffect" presetClass="entr" presetID="2" presetSubtype="4">
                                  <p:stCondLst>
                                    <p:cond delay="100"/>
                                  </p:stCondLst>
                                  <p:childTnLst>
                                    <p:set>
                                      <p:cBhvr>
                                        <p:cTn dur="1" fill="hold">
                                          <p:stCondLst>
                                            <p:cond delay="0"/>
                                          </p:stCondLst>
                                        </p:cTn>
                                        <p:tgtEl>
                                          <p:spTgt spid="202"/>
                                        </p:tgtEl>
                                        <p:attrNameLst>
                                          <p:attrName>style.visibility</p:attrName>
                                        </p:attrNameLst>
                                      </p:cBhvr>
                                      <p:to>
                                        <p:strVal val="visible"/>
                                      </p:to>
                                    </p:set>
                                    <p:anim calcmode="lin" valueType="num">
                                      <p:cBhvr additive="base">
                                        <p:cTn dur="500"/>
                                        <p:tgtEl>
                                          <p:spTgt spid="202"/>
                                        </p:tgtEl>
                                        <p:attrNameLst>
                                          <p:attrName>ppt_y</p:attrName>
                                        </p:attrNameLst>
                                      </p:cBhvr>
                                      <p:tavLst>
                                        <p:tav fmla="" tm="0">
                                          <p:val>
                                            <p:strVal val="#ppt_y+1"/>
                                          </p:val>
                                        </p:tav>
                                        <p:tav fmla="" tm="100000">
                                          <p:val>
                                            <p:strVal val="#ppt_y"/>
                                          </p:val>
                                        </p:tav>
                                      </p:tavLst>
                                    </p:anim>
                                  </p:childTnLst>
                                </p:cTn>
                              </p:par>
                            </p:childTnLst>
                          </p:cTn>
                        </p:par>
                        <p:par>
                          <p:cTn fill="hold">
                            <p:stCondLst>
                              <p:cond delay="10500"/>
                            </p:stCondLst>
                            <p:childTnLst>
                              <p:par>
                                <p:cTn fill="hold" nodeType="afterEffect" presetClass="entr" presetID="2" presetSubtype="4">
                                  <p:stCondLst>
                                    <p:cond delay="100"/>
                                  </p:stCondLst>
                                  <p:childTnLst>
                                    <p:set>
                                      <p:cBhvr>
                                        <p:cTn dur="1" fill="hold">
                                          <p:stCondLst>
                                            <p:cond delay="0"/>
                                          </p:stCondLst>
                                        </p:cTn>
                                        <p:tgtEl>
                                          <p:spTgt spid="203"/>
                                        </p:tgtEl>
                                        <p:attrNameLst>
                                          <p:attrName>style.visibility</p:attrName>
                                        </p:attrNameLst>
                                      </p:cBhvr>
                                      <p:to>
                                        <p:strVal val="visible"/>
                                      </p:to>
                                    </p:set>
                                    <p:anim calcmode="lin" valueType="num">
                                      <p:cBhvr additive="base">
                                        <p:cTn dur="500"/>
                                        <p:tgtEl>
                                          <p:spTgt spid="203"/>
                                        </p:tgtEl>
                                        <p:attrNameLst>
                                          <p:attrName>ppt_y</p:attrName>
                                        </p:attrNameLst>
                                      </p:cBhvr>
                                      <p:tavLst>
                                        <p:tav fmla="" tm="0">
                                          <p:val>
                                            <p:strVal val="#ppt_y+1"/>
                                          </p:val>
                                        </p:tav>
                                        <p:tav fmla="" tm="100000">
                                          <p:val>
                                            <p:strVal val="#ppt_y"/>
                                          </p:val>
                                        </p:tav>
                                      </p:tavLst>
                                    </p:anim>
                                  </p:childTnLst>
                                </p:cTn>
                              </p:par>
                            </p:childTnLst>
                          </p:cTn>
                        </p:par>
                        <p:par>
                          <p:cTn fill="hold">
                            <p:stCondLst>
                              <p:cond delay="11000"/>
                            </p:stCondLst>
                            <p:childTnLst>
                              <p:par>
                                <p:cTn fill="hold" nodeType="afterEffect" presetClass="entr" presetID="2" presetSubtype="4">
                                  <p:stCondLst>
                                    <p:cond delay="10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500"/>
                                        <p:tgtEl>
                                          <p:spTgt spid="204"/>
                                        </p:tgtEl>
                                        <p:attrNameLst>
                                          <p:attrName>ppt_y</p:attrName>
                                        </p:attrNameLst>
                                      </p:cBhvr>
                                      <p:tavLst>
                                        <p:tav fmla="" tm="0">
                                          <p:val>
                                            <p:strVal val="#ppt_y+1"/>
                                          </p:val>
                                        </p:tav>
                                        <p:tav fmla="" tm="100000">
                                          <p:val>
                                            <p:strVal val="#ppt_y"/>
                                          </p:val>
                                        </p:tav>
                                      </p:tavLst>
                                    </p:anim>
                                  </p:childTnLst>
                                </p:cTn>
                              </p:par>
                            </p:childTnLst>
                          </p:cTn>
                        </p:par>
                        <p:par>
                          <p:cTn fill="hold">
                            <p:stCondLst>
                              <p:cond delay="11500"/>
                            </p:stCondLst>
                            <p:childTnLst>
                              <p:par>
                                <p:cTn fill="hold" nodeType="afterEffect" presetClass="entr" presetID="2" presetSubtype="4">
                                  <p:stCondLst>
                                    <p:cond delay="100"/>
                                  </p:stCondLst>
                                  <p:childTnLst>
                                    <p:set>
                                      <p:cBhvr>
                                        <p:cTn dur="1" fill="hold">
                                          <p:stCondLst>
                                            <p:cond delay="0"/>
                                          </p:stCondLst>
                                        </p:cTn>
                                        <p:tgtEl>
                                          <p:spTgt spid="205"/>
                                        </p:tgtEl>
                                        <p:attrNameLst>
                                          <p:attrName>style.visibility</p:attrName>
                                        </p:attrNameLst>
                                      </p:cBhvr>
                                      <p:to>
                                        <p:strVal val="visible"/>
                                      </p:to>
                                    </p:set>
                                    <p:anim calcmode="lin" valueType="num">
                                      <p:cBhvr additive="base">
                                        <p:cTn dur="500"/>
                                        <p:tgtEl>
                                          <p:spTgt spid="205"/>
                                        </p:tgtEl>
                                        <p:attrNameLst>
                                          <p:attrName>ppt_y</p:attrName>
                                        </p:attrNameLst>
                                      </p:cBhvr>
                                      <p:tavLst>
                                        <p:tav fmla="" tm="0">
                                          <p:val>
                                            <p:strVal val="#ppt_y+1"/>
                                          </p:val>
                                        </p:tav>
                                        <p:tav fmla="" tm="100000">
                                          <p:val>
                                            <p:strVal val="#ppt_y"/>
                                          </p:val>
                                        </p:tav>
                                      </p:tavLst>
                                    </p:anim>
                                  </p:childTnLst>
                                </p:cTn>
                              </p:par>
                            </p:childTnLst>
                          </p:cTn>
                        </p:par>
                        <p:par>
                          <p:cTn fill="hold">
                            <p:stCondLst>
                              <p:cond delay="12000"/>
                            </p:stCondLst>
                            <p:childTnLst>
                              <p:par>
                                <p:cTn fill="hold" nodeType="afterEffect" presetClass="entr" presetID="2" presetSubtype="4">
                                  <p:stCondLst>
                                    <p:cond delay="100"/>
                                  </p:stCondLst>
                                  <p:childTnLst>
                                    <p:set>
                                      <p:cBhvr>
                                        <p:cTn dur="1" fill="hold">
                                          <p:stCondLst>
                                            <p:cond delay="0"/>
                                          </p:stCondLst>
                                        </p:cTn>
                                        <p:tgtEl>
                                          <p:spTgt spid="206"/>
                                        </p:tgtEl>
                                        <p:attrNameLst>
                                          <p:attrName>style.visibility</p:attrName>
                                        </p:attrNameLst>
                                      </p:cBhvr>
                                      <p:to>
                                        <p:strVal val="visible"/>
                                      </p:to>
                                    </p:set>
                                    <p:anim calcmode="lin" valueType="num">
                                      <p:cBhvr additive="base">
                                        <p:cTn dur="500"/>
                                        <p:tgtEl>
                                          <p:spTgt spid="206"/>
                                        </p:tgtEl>
                                        <p:attrNameLst>
                                          <p:attrName>ppt_y</p:attrName>
                                        </p:attrNameLst>
                                      </p:cBhvr>
                                      <p:tavLst>
                                        <p:tav fmla="" tm="0">
                                          <p:val>
                                            <p:strVal val="#ppt_y+1"/>
                                          </p:val>
                                        </p:tav>
                                        <p:tav fmla="" tm="100000">
                                          <p:val>
                                            <p:strVal val="#ppt_y"/>
                                          </p:val>
                                        </p:tav>
                                      </p:tavLst>
                                    </p:anim>
                                  </p:childTnLst>
                                </p:cTn>
                              </p:par>
                            </p:childTnLst>
                          </p:cTn>
                        </p:par>
                        <p:par>
                          <p:cTn fill="hold">
                            <p:stCondLst>
                              <p:cond delay="12500"/>
                            </p:stCondLst>
                            <p:childTnLst>
                              <p:par>
                                <p:cTn fill="hold" nodeType="afterEffect" presetClass="entr" presetID="2" presetSubtype="4">
                                  <p:stCondLst>
                                    <p:cond delay="100"/>
                                  </p:stCondLst>
                                  <p:childTnLst>
                                    <p:set>
                                      <p:cBhvr>
                                        <p:cTn dur="1" fill="hold">
                                          <p:stCondLst>
                                            <p:cond delay="0"/>
                                          </p:stCondLst>
                                        </p:cTn>
                                        <p:tgtEl>
                                          <p:spTgt spid="207"/>
                                        </p:tgtEl>
                                        <p:attrNameLst>
                                          <p:attrName>style.visibility</p:attrName>
                                        </p:attrNameLst>
                                      </p:cBhvr>
                                      <p:to>
                                        <p:strVal val="visible"/>
                                      </p:to>
                                    </p:set>
                                    <p:anim calcmode="lin" valueType="num">
                                      <p:cBhvr additive="base">
                                        <p:cTn dur="500"/>
                                        <p:tgtEl>
                                          <p:spTgt spid="207"/>
                                        </p:tgtEl>
                                        <p:attrNameLst>
                                          <p:attrName>ppt_y</p:attrName>
                                        </p:attrNameLst>
                                      </p:cBhvr>
                                      <p:tavLst>
                                        <p:tav fmla="" tm="0">
                                          <p:val>
                                            <p:strVal val="#ppt_y+1"/>
                                          </p:val>
                                        </p:tav>
                                        <p:tav fmla="" tm="100000">
                                          <p:val>
                                            <p:strVal val="#ppt_y"/>
                                          </p:val>
                                        </p:tav>
                                      </p:tavLst>
                                    </p:anim>
                                  </p:childTnLst>
                                </p:cTn>
                              </p:par>
                            </p:childTnLst>
                          </p:cTn>
                        </p:par>
                        <p:par>
                          <p:cTn fill="hold">
                            <p:stCondLst>
                              <p:cond delay="13000"/>
                            </p:stCondLst>
                            <p:childTnLst>
                              <p:par>
                                <p:cTn fill="hold" nodeType="afterEffect" presetClass="entr" presetID="2" presetSubtype="4">
                                  <p:stCondLst>
                                    <p:cond delay="100"/>
                                  </p:stCondLst>
                                  <p:childTnLst>
                                    <p:set>
                                      <p:cBhvr>
                                        <p:cTn dur="1" fill="hold">
                                          <p:stCondLst>
                                            <p:cond delay="0"/>
                                          </p:stCondLst>
                                        </p:cTn>
                                        <p:tgtEl>
                                          <p:spTgt spid="208"/>
                                        </p:tgtEl>
                                        <p:attrNameLst>
                                          <p:attrName>style.visibility</p:attrName>
                                        </p:attrNameLst>
                                      </p:cBhvr>
                                      <p:to>
                                        <p:strVal val="visible"/>
                                      </p:to>
                                    </p:set>
                                    <p:anim calcmode="lin" valueType="num">
                                      <p:cBhvr additive="base">
                                        <p:cTn dur="500"/>
                                        <p:tgtEl>
                                          <p:spTgt spid="208"/>
                                        </p:tgtEl>
                                        <p:attrNameLst>
                                          <p:attrName>ppt_y</p:attrName>
                                        </p:attrNameLst>
                                      </p:cBhvr>
                                      <p:tavLst>
                                        <p:tav fmla="" tm="0">
                                          <p:val>
                                            <p:strVal val="#ppt_y+1"/>
                                          </p:val>
                                        </p:tav>
                                        <p:tav fmla="" tm="100000">
                                          <p:val>
                                            <p:strVal val="#ppt_y"/>
                                          </p:val>
                                        </p:tav>
                                      </p:tavLst>
                                    </p:anim>
                                  </p:childTnLst>
                                </p:cTn>
                              </p:par>
                            </p:childTnLst>
                          </p:cTn>
                        </p:par>
                        <p:par>
                          <p:cTn fill="hold">
                            <p:stCondLst>
                              <p:cond delay="13500"/>
                            </p:stCondLst>
                            <p:childTnLst>
                              <p:par>
                                <p:cTn fill="hold" nodeType="afterEffect" presetClass="entr" presetID="2" presetSubtype="4">
                                  <p:stCondLst>
                                    <p:cond delay="100"/>
                                  </p:stCondLst>
                                  <p:childTnLst>
                                    <p:set>
                                      <p:cBhvr>
                                        <p:cTn dur="1" fill="hold">
                                          <p:stCondLst>
                                            <p:cond delay="0"/>
                                          </p:stCondLst>
                                        </p:cTn>
                                        <p:tgtEl>
                                          <p:spTgt spid="209"/>
                                        </p:tgtEl>
                                        <p:attrNameLst>
                                          <p:attrName>style.visibility</p:attrName>
                                        </p:attrNameLst>
                                      </p:cBhvr>
                                      <p:to>
                                        <p:strVal val="visible"/>
                                      </p:to>
                                    </p:set>
                                    <p:anim calcmode="lin" valueType="num">
                                      <p:cBhvr additive="base">
                                        <p:cTn dur="500"/>
                                        <p:tgtEl>
                                          <p:spTgt spid="209"/>
                                        </p:tgtEl>
                                        <p:attrNameLst>
                                          <p:attrName>ppt_y</p:attrName>
                                        </p:attrNameLst>
                                      </p:cBhvr>
                                      <p:tavLst>
                                        <p:tav fmla="" tm="0">
                                          <p:val>
                                            <p:strVal val="#ppt_y+1"/>
                                          </p:val>
                                        </p:tav>
                                        <p:tav fmla="" tm="100000">
                                          <p:val>
                                            <p:strVal val="#ppt_y"/>
                                          </p:val>
                                        </p:tav>
                                      </p:tavLst>
                                    </p:anim>
                                  </p:childTnLst>
                                </p:cTn>
                              </p:par>
                            </p:childTnLst>
                          </p:cTn>
                        </p:par>
                        <p:par>
                          <p:cTn fill="hold">
                            <p:stCondLst>
                              <p:cond delay="14000"/>
                            </p:stCondLst>
                            <p:childTnLst>
                              <p:par>
                                <p:cTn fill="hold" nodeType="afterEffect" presetClass="entr" presetID="2" presetSubtype="4">
                                  <p:stCondLst>
                                    <p:cond delay="100"/>
                                  </p:stCondLst>
                                  <p:childTnLst>
                                    <p:set>
                                      <p:cBhvr>
                                        <p:cTn dur="1" fill="hold">
                                          <p:stCondLst>
                                            <p:cond delay="0"/>
                                          </p:stCondLst>
                                        </p:cTn>
                                        <p:tgtEl>
                                          <p:spTgt spid="210"/>
                                        </p:tgtEl>
                                        <p:attrNameLst>
                                          <p:attrName>style.visibility</p:attrName>
                                        </p:attrNameLst>
                                      </p:cBhvr>
                                      <p:to>
                                        <p:strVal val="visible"/>
                                      </p:to>
                                    </p:set>
                                    <p:anim calcmode="lin" valueType="num">
                                      <p:cBhvr additive="base">
                                        <p:cTn dur="500"/>
                                        <p:tgtEl>
                                          <p:spTgt spid="21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7"/>
          <p:cNvSpPr/>
          <p:nvPr/>
        </p:nvSpPr>
        <p:spPr>
          <a:xfrm>
            <a:off x="0" y="291668"/>
            <a:ext cx="12858750" cy="7232650"/>
          </a:xfrm>
          <a:prstGeom prst="rect">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9" name="Google Shape;219;p17"/>
          <p:cNvSpPr/>
          <p:nvPr/>
        </p:nvSpPr>
        <p:spPr>
          <a:xfrm>
            <a:off x="5873835" y="3310722"/>
            <a:ext cx="5164052" cy="113877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accent2"/>
              </a:buClr>
              <a:buSzPts val="2400"/>
              <a:buFont typeface="Arial"/>
              <a:buNone/>
            </a:pPr>
            <a:r>
              <a:rPr lang="en-US" sz="2400">
                <a:solidFill>
                  <a:schemeClr val="accent2"/>
                </a:solidFill>
                <a:latin typeface="Arial"/>
                <a:ea typeface="Arial"/>
                <a:cs typeface="Arial"/>
                <a:sym typeface="Arial"/>
              </a:rPr>
              <a:t>Click On Add Related Title Words</a:t>
            </a:r>
            <a:endParaRPr/>
          </a:p>
          <a:p>
            <a:pPr indent="0" lvl="0" marL="0" marR="0" rtl="0" algn="ctr">
              <a:spcBef>
                <a:spcPts val="0"/>
              </a:spcBef>
              <a:spcAft>
                <a:spcPts val="0"/>
              </a:spcAft>
              <a:buClr>
                <a:schemeClr val="accent2"/>
              </a:buClr>
              <a:buSzPts val="4400"/>
              <a:buFont typeface="Arial"/>
              <a:buNone/>
            </a:pPr>
            <a:r>
              <a:rPr b="1" lang="en-US" sz="4400">
                <a:solidFill>
                  <a:schemeClr val="accent2"/>
                </a:solidFill>
                <a:latin typeface="Arial"/>
                <a:ea typeface="Arial"/>
                <a:cs typeface="Arial"/>
                <a:sym typeface="Arial"/>
              </a:rPr>
              <a:t>Energy</a:t>
            </a:r>
            <a:endParaRPr b="1" sz="4400">
              <a:solidFill>
                <a:schemeClr val="accent2"/>
              </a:solidFill>
              <a:latin typeface="Arial"/>
              <a:ea typeface="Arial"/>
              <a:cs typeface="Arial"/>
              <a:sym typeface="Arial"/>
            </a:endParaRPr>
          </a:p>
        </p:txBody>
      </p:sp>
      <p:sp>
        <p:nvSpPr>
          <p:cNvPr id="220" name="Google Shape;220;p17"/>
          <p:cNvSpPr txBox="1"/>
          <p:nvPr/>
        </p:nvSpPr>
        <p:spPr>
          <a:xfrm>
            <a:off x="2800200" y="3002945"/>
            <a:ext cx="1844084"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9600">
                <a:solidFill>
                  <a:schemeClr val="lt1"/>
                </a:solidFill>
                <a:latin typeface="Arial"/>
                <a:ea typeface="Arial"/>
                <a:cs typeface="Arial"/>
                <a:sym typeface="Arial"/>
              </a:rPr>
              <a:t>02</a:t>
            </a:r>
            <a:endParaRPr b="1" sz="9600">
              <a:solidFill>
                <a:schemeClr val="lt1"/>
              </a:solidFill>
              <a:latin typeface="Arial"/>
              <a:ea typeface="Arial"/>
              <a:cs typeface="Arial"/>
              <a:sym typeface="Arial"/>
            </a:endParaRPr>
          </a:p>
        </p:txBody>
      </p:sp>
      <p:sp>
        <p:nvSpPr>
          <p:cNvPr id="221" name="Google Shape;221;p17"/>
          <p:cNvSpPr/>
          <p:nvPr/>
        </p:nvSpPr>
        <p:spPr>
          <a:xfrm>
            <a:off x="3543569" y="4264829"/>
            <a:ext cx="1019971" cy="2699293"/>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22" name="Google Shape;222;p17"/>
          <p:cNvSpPr/>
          <p:nvPr/>
        </p:nvSpPr>
        <p:spPr>
          <a:xfrm>
            <a:off x="1368665" y="1628739"/>
            <a:ext cx="1756841" cy="4649375"/>
          </a:xfrm>
          <a:custGeom>
            <a:rect b="b" l="l" r="r" t="t"/>
            <a:pathLst>
              <a:path extrusionOk="0" h="3977645" w="1503017">
                <a:moveTo>
                  <a:pt x="994411" y="0"/>
                </a:moveTo>
                <a:lnTo>
                  <a:pt x="1503017" y="0"/>
                </a:lnTo>
                <a:lnTo>
                  <a:pt x="508605" y="3977645"/>
                </a:lnTo>
                <a:lnTo>
                  <a:pt x="0" y="3977645"/>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2"/>
                                        </p:tgtEl>
                                        <p:attrNameLst>
                                          <p:attrName>style.visibility</p:attrName>
                                        </p:attrNameLst>
                                      </p:cBhvr>
                                      <p:to>
                                        <p:strVal val="visible"/>
                                      </p:to>
                                    </p:set>
                                    <p:anim calcmode="lin" valueType="num">
                                      <p:cBhvr additive="base">
                                        <p:cTn dur="500"/>
                                        <p:tgtEl>
                                          <p:spTgt spid="22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221"/>
                                        </p:tgtEl>
                                        <p:attrNameLst>
                                          <p:attrName>style.visibility</p:attrName>
                                        </p:attrNameLst>
                                      </p:cBhvr>
                                      <p:to>
                                        <p:strVal val="visible"/>
                                      </p:to>
                                    </p:set>
                                    <p:anim calcmode="lin" valueType="num">
                                      <p:cBhvr additive="base">
                                        <p:cTn dur="500"/>
                                        <p:tgtEl>
                                          <p:spTgt spid="221"/>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220"/>
                                        </p:tgtEl>
                                        <p:attrNameLst>
                                          <p:attrName>style.visibility</p:attrName>
                                        </p:attrNameLst>
                                      </p:cBhvr>
                                      <p:to>
                                        <p:strVal val="visible"/>
                                      </p:to>
                                    </p:set>
                                    <p:anim calcmode="lin" valueType="num">
                                      <p:cBhvr additive="base">
                                        <p:cTn dur="500"/>
                                        <p:tgtEl>
                                          <p:spTgt spid="220"/>
                                        </p:tgtEl>
                                        <p:attrNameLst>
                                          <p:attrName>ppt_w</p:attrName>
                                        </p:attrNameLst>
                                      </p:cBhvr>
                                      <p:tavLst>
                                        <p:tav fmla="" tm="0">
                                          <p:val>
                                            <p:strVal val="0"/>
                                          </p:val>
                                        </p:tav>
                                        <p:tav fmla="" tm="100000">
                                          <p:val>
                                            <p:strVal val="#ppt_w"/>
                                          </p:val>
                                        </p:tav>
                                      </p:tavLst>
                                    </p:anim>
                                    <p:anim calcmode="lin" valueType="num">
                                      <p:cBhvr additive="base">
                                        <p:cTn dur="500"/>
                                        <p:tgtEl>
                                          <p:spTgt spid="22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219"/>
                                        </p:tgtEl>
                                        <p:attrNameLst>
                                          <p:attrName>style.visibility</p:attrName>
                                        </p:attrNameLst>
                                      </p:cBhvr>
                                      <p:to>
                                        <p:strVal val="visible"/>
                                      </p:to>
                                    </p:set>
                                    <p:anim calcmode="lin" valueType="num">
                                      <p:cBhvr additive="base">
                                        <p:cTn dur="1000"/>
                                        <p:tgtEl>
                                          <p:spTgt spid="219"/>
                                        </p:tgtEl>
                                        <p:attrNameLst>
                                          <p:attrName>ppt_w</p:attrName>
                                        </p:attrNameLst>
                                      </p:cBhvr>
                                      <p:tavLst>
                                        <p:tav fmla="" tm="0">
                                          <p:val>
                                            <p:strVal val="0"/>
                                          </p:val>
                                        </p:tav>
                                        <p:tav fmla="" tm="100000">
                                          <p:val>
                                            <p:strVal val="#ppt_w"/>
                                          </p:val>
                                        </p:tav>
                                      </p:tavLst>
                                    </p:anim>
                                    <p:anim calcmode="lin" valueType="num">
                                      <p:cBhvr additive="base">
                                        <p:cTn dur="1000"/>
                                        <p:tgtEl>
                                          <p:spTgt spid="21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sketball Marketing PPT Slides - GoogleSlides.org">
  <a:themeElements>
    <a:clrScheme name="自定义 303">
      <a:dk1>
        <a:srgbClr val="000000"/>
      </a:dk1>
      <a:lt1>
        <a:srgbClr val="FFFFFF"/>
      </a:lt1>
      <a:dk2>
        <a:srgbClr val="44546A"/>
      </a:dk2>
      <a:lt2>
        <a:srgbClr val="E7E6E6"/>
      </a:lt2>
      <a:accent1>
        <a:srgbClr val="202D3C"/>
      </a:accent1>
      <a:accent2>
        <a:srgbClr val="FDC51E"/>
      </a:accent2>
      <a:accent3>
        <a:srgbClr val="202D3C"/>
      </a:accent3>
      <a:accent4>
        <a:srgbClr val="FDC51E"/>
      </a:accent4>
      <a:accent5>
        <a:srgbClr val="202D3C"/>
      </a:accent5>
      <a:accent6>
        <a:srgbClr val="FDC51E"/>
      </a:accent6>
      <a:hlink>
        <a:srgbClr val="202D3C"/>
      </a:hlink>
      <a:folHlink>
        <a:srgbClr val="FDC51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