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notesMasterIdLst>
    <p:notesMasterId r:id="rId28"/>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slideLayout" Target="../slideLayouts/slideLayout1.xml"/><Relationship Id="rId8"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slideLayout" Target="../slideLayouts/slideLayout1.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png"/><Relationship Id="rId19" Type="http://schemas.openxmlformats.org/officeDocument/2006/relationships/slideLayout" Target="../slideLayouts/slideLayout1.xml"/><Relationship Id="rId20"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slideLayout" Target="../slideLayouts/slideLayout1.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slideLayout" Target="../slideLayouts/slideLayout1.xml"/><Relationship Id="rId8"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image" Target="../media/image-15-27.png"/><Relationship Id="rId28" Type="http://schemas.openxmlformats.org/officeDocument/2006/relationships/image" Target="../media/image-15-28.png"/><Relationship Id="rId29" Type="http://schemas.openxmlformats.org/officeDocument/2006/relationships/image" Target="../media/image-15-29.png"/><Relationship Id="rId30" Type="http://schemas.openxmlformats.org/officeDocument/2006/relationships/image" Target="../media/image-15-30.png"/><Relationship Id="rId31" Type="http://schemas.openxmlformats.org/officeDocument/2006/relationships/image" Target="../media/image-15-31.png"/><Relationship Id="rId32" Type="http://schemas.openxmlformats.org/officeDocument/2006/relationships/slideLayout" Target="../slideLayouts/slideLayout1.xml"/><Relationship Id="rId3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slideLayout" Target="../slideLayouts/slideLayout1.xml"/><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slideLayout" Target="../slideLayouts/slideLayout1.xml"/><Relationship Id="rId8"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png"/><Relationship Id="rId10" Type="http://schemas.openxmlformats.org/officeDocument/2006/relationships/slideLayout" Target="../slideLayouts/slideLayout1.xml"/><Relationship Id="rId11"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slideLayout" Target="../slideLayouts/slideLayout1.xml"/><Relationship Id="rId8"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slideLayout" Target="../slideLayouts/slideLayout1.xml"/><Relationship Id="rId8"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slideLayout" Target="../slideLayouts/slideLayout1.xml"/><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image" Target="../media/image-22-12.png"/><Relationship Id="rId13" Type="http://schemas.openxmlformats.org/officeDocument/2006/relationships/image" Target="../media/image-22-13.png"/><Relationship Id="rId14" Type="http://schemas.openxmlformats.org/officeDocument/2006/relationships/image" Target="../media/image-22-14.png"/><Relationship Id="rId15" Type="http://schemas.openxmlformats.org/officeDocument/2006/relationships/image" Target="../media/image-22-15.png"/><Relationship Id="rId16" Type="http://schemas.openxmlformats.org/officeDocument/2006/relationships/slideLayout" Target="../slideLayouts/slideLayout1.xml"/><Relationship Id="rId1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slideLayout" Target="../slideLayouts/slideLayout1.xml"/><Relationship Id="rId10"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png"/><Relationship Id="rId12" Type="http://schemas.openxmlformats.org/officeDocument/2006/relationships/image" Target="../media/image-24-12.png"/><Relationship Id="rId13" Type="http://schemas.openxmlformats.org/officeDocument/2006/relationships/slideLayout" Target="../slideLayouts/slideLayout1.xml"/><Relationship Id="rId1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7" Type="http://schemas.openxmlformats.org/officeDocument/2006/relationships/hyperlink" Target="https://eatemp.com/powerpoint-org-chart-template/"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7" Type="http://schemas.openxmlformats.org/officeDocument/2006/relationships/image" Target="../media/image-25-7.png"/><Relationship Id="rId8" Type="http://schemas.openxmlformats.org/officeDocument/2006/relationships/image" Target="../media/image-25-8.png"/><Relationship Id="rId9" Type="http://schemas.openxmlformats.org/officeDocument/2006/relationships/image" Target="../media/image-25-9.png"/><Relationship Id="rId10" Type="http://schemas.openxmlformats.org/officeDocument/2006/relationships/image" Target="../media/image-25-10.png"/><Relationship Id="rId11" Type="http://schemas.openxmlformats.org/officeDocument/2006/relationships/image" Target="../media/image-25-11.png"/><Relationship Id="rId12" Type="http://schemas.openxmlformats.org/officeDocument/2006/relationships/image" Target="../media/image-25-12.png"/><Relationship Id="rId13" Type="http://schemas.openxmlformats.org/officeDocument/2006/relationships/image" Target="../media/image-25-13.png"/><Relationship Id="rId14" Type="http://schemas.openxmlformats.org/officeDocument/2006/relationships/image" Target="../media/image-25-14.png"/><Relationship Id="rId15" Type="http://schemas.openxmlformats.org/officeDocument/2006/relationships/image" Target="../media/image-25-15.png"/><Relationship Id="rId16" Type="http://schemas.openxmlformats.org/officeDocument/2006/relationships/image" Target="../media/image-25-16.png"/><Relationship Id="rId17" Type="http://schemas.openxmlformats.org/officeDocument/2006/relationships/image" Target="../media/image-25-17.png"/><Relationship Id="rId18" Type="http://schemas.openxmlformats.org/officeDocument/2006/relationships/image" Target="../media/image-25-18.png"/><Relationship Id="rId19" Type="http://schemas.openxmlformats.org/officeDocument/2006/relationships/image" Target="../media/image-25-19.png"/><Relationship Id="rId20" Type="http://schemas.openxmlformats.org/officeDocument/2006/relationships/image" Target="../media/image-25-20.png"/><Relationship Id="rId21" Type="http://schemas.openxmlformats.org/officeDocument/2006/relationships/image" Target="../media/image-25-21.png"/><Relationship Id="rId22" Type="http://schemas.openxmlformats.org/officeDocument/2006/relationships/image" Target="../media/image-25-22.png"/><Relationship Id="rId23" Type="http://schemas.openxmlformats.org/officeDocument/2006/relationships/image" Target="../media/image-25-23.png"/><Relationship Id="rId24" Type="http://schemas.openxmlformats.org/officeDocument/2006/relationships/image" Target="../media/image-25-24.png"/><Relationship Id="rId25" Type="http://schemas.openxmlformats.org/officeDocument/2006/relationships/image" Target="../media/image-25-25.png"/><Relationship Id="rId26" Type="http://schemas.openxmlformats.org/officeDocument/2006/relationships/image" Target="../media/image-25-26.png"/><Relationship Id="rId28" Type="http://schemas.openxmlformats.org/officeDocument/2006/relationships/slideLayout" Target="../slideLayouts/slideLayout1.xml"/><Relationship Id="rId29"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7" Type="http://schemas.openxmlformats.org/officeDocument/2006/relationships/hyperlink" Target="https://unsplash.com/" TargetMode="External"/><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image" Target="../media/image-26-3.png"/><Relationship Id="rId4" Type="http://schemas.openxmlformats.org/officeDocument/2006/relationships/image" Target="../media/image-26-4.png"/><Relationship Id="rId5" Type="http://schemas.openxmlformats.org/officeDocument/2006/relationships/image" Target="../media/image-26-5.png"/><Relationship Id="rId6" Type="http://schemas.openxmlformats.org/officeDocument/2006/relationships/image" Target="../media/image-26-6.png"/><Relationship Id="rId8" Type="http://schemas.openxmlformats.org/officeDocument/2006/relationships/slideLayout" Target="../slideLayouts/slideLayout1.xml"/><Relationship Id="rId9"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slideLayout" Target="../slideLayouts/slideLayout1.xml"/><Relationship Id="rId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slideLayout" Target="../slideLayouts/slideLayout1.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slideLayout" Target="../slideLayouts/slideLayout1.xml"/><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slideLayout" Target="../slideLayouts/slideLayout1.xml"/><Relationship Id="rId10"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slideLayout" Target="../slideLayouts/slideLayout1.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slideLayout" Target="../slideLayouts/slideLayout1.xml"/><Relationship Id="rId10"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slideLayout" Target="../slideLayouts/slideLayout1.xml"/><Relationship Id="rId10"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420152" cy="3683000"/>
          </a:xfrm>
          <a:prstGeom prst="rect">
            <a:avLst/>
          </a:prstGeom>
        </p:spPr>
      </p:pic>
      <p:pic>
        <p:nvPicPr>
          <p:cNvPr id="3" name="Image 1" descr="preencoded.png">    </p:cNvPr>
          <p:cNvPicPr>
            <a:picLocks noChangeAspect="1"/>
          </p:cNvPicPr>
          <p:nvPr/>
        </p:nvPicPr>
        <p:blipFill>
          <a:blip r:embed="rId2"/>
          <a:stretch>
            <a:fillRect/>
          </a:stretch>
        </p:blipFill>
        <p:spPr>
          <a:xfrm>
            <a:off x="18849156" y="5003800"/>
            <a:ext cx="5537892" cy="8547100"/>
          </a:xfrm>
          <a:prstGeom prst="rect">
            <a:avLst/>
          </a:prstGeom>
        </p:spPr>
      </p:pic>
      <p:pic>
        <p:nvPicPr>
          <p:cNvPr id="4" name="Image 2" descr="preencoded.png">    </p:cNvPr>
          <p:cNvPicPr>
            <a:picLocks noChangeAspect="1"/>
          </p:cNvPicPr>
          <p:nvPr/>
        </p:nvPicPr>
        <p:blipFill>
          <a:blip r:embed="rId3"/>
          <a:stretch>
            <a:fillRect/>
          </a:stretch>
        </p:blipFill>
        <p:spPr>
          <a:xfrm>
            <a:off x="19001575" y="8851900"/>
            <a:ext cx="4216927" cy="4864100"/>
          </a:xfrm>
          <a:prstGeom prst="rect">
            <a:avLst/>
          </a:prstGeom>
        </p:spPr>
      </p:pic>
      <p:pic>
        <p:nvPicPr>
          <p:cNvPr id="5" name="Image 3" descr="preencoded.png">    </p:cNvPr>
          <p:cNvPicPr>
            <a:picLocks noChangeAspect="1"/>
          </p:cNvPicPr>
          <p:nvPr/>
        </p:nvPicPr>
        <p:blipFill>
          <a:blip r:embed="rId4"/>
          <a:stretch>
            <a:fillRect/>
          </a:stretch>
        </p:blipFill>
        <p:spPr>
          <a:xfrm>
            <a:off x="0" y="9842500"/>
            <a:ext cx="4280435" cy="3873500"/>
          </a:xfrm>
          <a:prstGeom prst="rect">
            <a:avLst/>
          </a:prstGeom>
        </p:spPr>
      </p:pic>
      <p:sp>
        <p:nvSpPr>
          <p:cNvPr id="6" name="Text 0"/>
          <p:cNvSpPr/>
          <p:nvPr/>
        </p:nvSpPr>
        <p:spPr>
          <a:xfrm>
            <a:off x="393749" y="7632700"/>
            <a:ext cx="13239288" cy="1490133"/>
          </a:xfrm>
          <a:prstGeom prst="rect">
            <a:avLst/>
          </a:prstGeom>
          <a:noFill/>
          <a:ln/>
        </p:spPr>
        <p:txBody>
          <a:bodyPr wrap="square" lIns="0" tIns="0" rIns="0" bIns="0" rtlCol="0" anchor="t"/>
          <a:lstStyle/>
          <a:p>
            <a:pPr algn="l"/>
            <a:r>
              <a:rPr lang="en-US" sz="6400" spc="256" kern="0" dirty="0">
                <a:solidFill>
                  <a:srgbClr val="FFB2B0">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7" name="Shape 1"/>
          <p:cNvSpPr/>
          <p:nvPr/>
        </p:nvSpPr>
        <p:spPr>
          <a:xfrm>
            <a:off x="23370921" y="10515600"/>
            <a:ext cx="1016127" cy="3200400"/>
          </a:xfrm>
          <a:prstGeom prst="rect">
            <a:avLst/>
          </a:prstGeom>
          <a:noFill/>
          <a:ln/>
        </p:spPr>
      </p:sp>
      <p:pic>
        <p:nvPicPr>
          <p:cNvPr id="8"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pic>
        <p:nvPicPr>
          <p:cNvPr id="9" name="Image 5" descr="preencoded.png">    </p:cNvPr>
          <p:cNvPicPr>
            <a:picLocks noChangeAspect="1"/>
          </p:cNvPicPr>
          <p:nvPr/>
        </p:nvPicPr>
        <p:blipFill>
          <a:blip r:embed="rId6"/>
          <a:stretch>
            <a:fillRect/>
          </a:stretch>
        </p:blipFill>
        <p:spPr>
          <a:xfrm>
            <a:off x="12981022" y="1981200"/>
            <a:ext cx="11253607" cy="9740899"/>
          </a:xfrm>
          <a:prstGeom prst="rect">
            <a:avLst/>
          </a:prstGeom>
        </p:spPr>
      </p:pic>
      <p:sp>
        <p:nvSpPr>
          <p:cNvPr id="10" name="Text 2"/>
          <p:cNvSpPr/>
          <p:nvPr/>
        </p:nvSpPr>
        <p:spPr>
          <a:xfrm>
            <a:off x="660483" y="3238500"/>
            <a:ext cx="14746543" cy="5410200"/>
          </a:xfrm>
          <a:prstGeom prst="rect">
            <a:avLst/>
          </a:prstGeom>
          <a:noFill/>
          <a:ln/>
        </p:spPr>
        <p:txBody>
          <a:bodyPr wrap="square" lIns="0" tIns="0" rIns="0" bIns="0" rtlCol="0" anchor="t"/>
          <a:lstStyle/>
          <a:p>
            <a:pPr algn="l"/>
            <a:r>
              <a:rPr lang="en-US" sz="24000" dirty="0">
                <a:solidFill>
                  <a:srgbClr val="687349">
                    <a:alpha val="100000"/>
                  </a:srgbClr>
                </a:solidFill>
                <a:latin typeface="Satisfy Regular" pitchFamily="34" charset="0"/>
                <a:ea typeface="Satisfy Regular" pitchFamily="34" charset="-122"/>
                <a:cs typeface="Satisfy Regular" pitchFamily="34" charset="-120"/>
              </a:rPr>
              <a:t>Mindfulness </a:t>
            </a:r>
            <a:endParaRPr lang="en-US" sz="2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632229" y="0"/>
            <a:ext cx="9754819" cy="7274024"/>
          </a:xfrm>
          <a:prstGeom prst="rect">
            <a:avLst/>
          </a:prstGeom>
        </p:spPr>
      </p:pic>
      <p:pic>
        <p:nvPicPr>
          <p:cNvPr id="3" name="Image 1" descr="preencoded.png">    </p:cNvPr>
          <p:cNvPicPr>
            <a:picLocks noChangeAspect="1"/>
          </p:cNvPicPr>
          <p:nvPr/>
        </p:nvPicPr>
        <p:blipFill>
          <a:blip r:embed="rId2"/>
          <a:stretch>
            <a:fillRect/>
          </a:stretch>
        </p:blipFill>
        <p:spPr>
          <a:xfrm>
            <a:off x="0" y="0"/>
            <a:ext cx="5360070" cy="4787900"/>
          </a:xfrm>
          <a:prstGeom prst="rect">
            <a:avLst/>
          </a:prstGeom>
        </p:spPr>
      </p:pic>
      <p:pic>
        <p:nvPicPr>
          <p:cNvPr id="4" name="Image 2" descr="preencoded.png">    </p:cNvPr>
          <p:cNvPicPr>
            <a:picLocks noChangeAspect="1"/>
          </p:cNvPicPr>
          <p:nvPr/>
        </p:nvPicPr>
        <p:blipFill>
          <a:blip r:embed="rId3"/>
          <a:stretch>
            <a:fillRect/>
          </a:stretch>
        </p:blipFill>
        <p:spPr>
          <a:xfrm>
            <a:off x="0" y="6327998"/>
            <a:ext cx="3171418" cy="7388002"/>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9107038" y="469900"/>
            <a:ext cx="5165312" cy="1799167"/>
          </a:xfrm>
          <a:prstGeom prst="rect">
            <a:avLst/>
          </a:prstGeom>
          <a:noFill/>
          <a:ln/>
        </p:spPr>
        <p:txBody>
          <a:bodyPr wrap="square" lIns="0" tIns="0" rIns="0" bIns="0" rtlCol="0" anchor="t"/>
          <a:lstStyle/>
          <a:p>
            <a:pPr algn="l"/>
            <a:r>
              <a:rPr lang="en-US" sz="8000" dirty="0">
                <a:solidFill>
                  <a:srgbClr val="272727">
                    <a:alpha val="100000"/>
                  </a:srgbClr>
                </a:solidFill>
                <a:latin typeface="Satisfy Regular" pitchFamily="34" charset="0"/>
                <a:ea typeface="Satisfy Regular" pitchFamily="34" charset="-122"/>
                <a:cs typeface="Satisfy Regular" pitchFamily="34" charset="-120"/>
              </a:rPr>
              <a:t>Pricing Plan</a:t>
            </a:r>
            <a:endParaRPr lang="en-US" sz="8000" dirty="0"/>
          </a:p>
        </p:txBody>
      </p:sp>
      <p:sp>
        <p:nvSpPr>
          <p:cNvPr id="8" name="Shape 2"/>
          <p:cNvSpPr/>
          <p:nvPr/>
        </p:nvSpPr>
        <p:spPr>
          <a:xfrm>
            <a:off x="1778222" y="2489200"/>
            <a:ext cx="20843305" cy="10490200"/>
          </a:xfrm>
          <a:prstGeom prst="rect">
            <a:avLst/>
          </a:prstGeom>
          <a:noFill/>
          <a:ln/>
        </p:spPr>
      </p:sp>
      <p:sp>
        <p:nvSpPr>
          <p:cNvPr id="9" name="Shape 3"/>
          <p:cNvSpPr/>
          <p:nvPr/>
        </p:nvSpPr>
        <p:spPr>
          <a:xfrm>
            <a:off x="1778222" y="2489200"/>
            <a:ext cx="6439705" cy="10490200"/>
          </a:xfrm>
          <a:prstGeom prst="roundRect">
            <a:avLst>
              <a:gd name="adj" fmla="val 3124"/>
            </a:avLst>
          </a:prstGeom>
          <a:noFill/>
          <a:ln w="12700">
            <a:solidFill>
              <a:srgbClr val="B6AA78"/>
            </a:solidFill>
            <a:prstDash val="solid"/>
          </a:ln>
        </p:spPr>
      </p:sp>
      <p:pic>
        <p:nvPicPr>
          <p:cNvPr id="10" name="Image 4" descr="preencoded.png">    </p:cNvPr>
          <p:cNvPicPr>
            <a:picLocks noChangeAspect="1"/>
          </p:cNvPicPr>
          <p:nvPr/>
        </p:nvPicPr>
        <p:blipFill>
          <a:blip r:embed="rId5"/>
          <a:stretch>
            <a:fillRect/>
          </a:stretch>
        </p:blipFill>
        <p:spPr>
          <a:xfrm>
            <a:off x="4185173" y="2946400"/>
            <a:ext cx="1625803" cy="1625600"/>
          </a:xfrm>
          <a:prstGeom prst="rect">
            <a:avLst/>
          </a:prstGeom>
        </p:spPr>
      </p:pic>
      <p:sp>
        <p:nvSpPr>
          <p:cNvPr id="11" name="Text 4"/>
          <p:cNvSpPr/>
          <p:nvPr/>
        </p:nvSpPr>
        <p:spPr>
          <a:xfrm>
            <a:off x="4274084" y="4876800"/>
            <a:ext cx="1447981" cy="1079500"/>
          </a:xfrm>
          <a:prstGeom prst="rect">
            <a:avLst/>
          </a:prstGeom>
          <a:noFill/>
          <a:ln/>
        </p:spPr>
        <p:txBody>
          <a:bodyPr wrap="square" lIns="0" tIns="0" rIns="0" bIns="0" rtlCol="0" anchor="t"/>
          <a:lstStyle/>
          <a:p>
            <a:pPr algn="ctr"/>
            <a:r>
              <a:rPr lang="en-US" sz="4800" dirty="0">
                <a:solidFill>
                  <a:srgbClr val="B6AA78">
                    <a:alpha val="100000"/>
                  </a:srgbClr>
                </a:solidFill>
                <a:latin typeface="Satisfy Regular" pitchFamily="34" charset="0"/>
                <a:ea typeface="Satisfy Regular" pitchFamily="34" charset="-122"/>
                <a:cs typeface="Satisfy Regular" pitchFamily="34" charset="-120"/>
              </a:rPr>
              <a:t>Basic</a:t>
            </a:r>
            <a:endParaRPr lang="en-US" sz="4800" dirty="0"/>
          </a:p>
        </p:txBody>
      </p:sp>
      <p:sp>
        <p:nvSpPr>
          <p:cNvPr id="12" name="Text 5"/>
          <p:cNvSpPr/>
          <p:nvPr/>
        </p:nvSpPr>
        <p:spPr>
          <a:xfrm>
            <a:off x="2235479" y="60579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3" name="Text 6"/>
          <p:cNvSpPr/>
          <p:nvPr/>
        </p:nvSpPr>
        <p:spPr>
          <a:xfrm>
            <a:off x="3778722" y="11645900"/>
            <a:ext cx="2438705" cy="1079500"/>
          </a:xfrm>
          <a:prstGeom prst="rect">
            <a:avLst/>
          </a:prstGeom>
          <a:noFill/>
          <a:ln/>
        </p:spPr>
        <p:txBody>
          <a:bodyPr wrap="square" lIns="0" tIns="0" rIns="0" bIns="0" rtlCol="0" anchor="t"/>
          <a:lstStyle/>
          <a:p>
            <a:pPr algn="ctr"/>
            <a:r>
              <a:rPr lang="en-US" sz="4800" dirty="0">
                <a:solidFill>
                  <a:srgbClr val="0E0E0E">
                    <a:alpha val="100000"/>
                  </a:srgbClr>
                </a:solidFill>
                <a:latin typeface="Satisfy Regular" pitchFamily="34" charset="0"/>
                <a:ea typeface="Satisfy Regular" pitchFamily="34" charset="-122"/>
                <a:cs typeface="Satisfy Regular" pitchFamily="34" charset="-120"/>
              </a:rPr>
              <a:t>$10/month</a:t>
            </a:r>
            <a:endParaRPr lang="en-US" sz="4800" dirty="0"/>
          </a:p>
        </p:txBody>
      </p:sp>
      <p:sp>
        <p:nvSpPr>
          <p:cNvPr id="14" name="Shape 7"/>
          <p:cNvSpPr/>
          <p:nvPr/>
        </p:nvSpPr>
        <p:spPr>
          <a:xfrm>
            <a:off x="8980022" y="2489200"/>
            <a:ext cx="6439705" cy="10490200"/>
          </a:xfrm>
          <a:prstGeom prst="roundRect">
            <a:avLst>
              <a:gd name="adj" fmla="val 3124"/>
            </a:avLst>
          </a:prstGeom>
          <a:noFill/>
          <a:ln w="12700">
            <a:solidFill>
              <a:srgbClr val="B6AA78"/>
            </a:solidFill>
            <a:prstDash val="solid"/>
          </a:ln>
        </p:spPr>
      </p:sp>
      <p:pic>
        <p:nvPicPr>
          <p:cNvPr id="15" name="Image 5" descr="preencoded.png">    </p:cNvPr>
          <p:cNvPicPr>
            <a:picLocks noChangeAspect="1"/>
          </p:cNvPicPr>
          <p:nvPr/>
        </p:nvPicPr>
        <p:blipFill>
          <a:blip r:embed="rId6"/>
          <a:stretch>
            <a:fillRect/>
          </a:stretch>
        </p:blipFill>
        <p:spPr>
          <a:xfrm>
            <a:off x="11483879" y="2946400"/>
            <a:ext cx="1431989" cy="1625600"/>
          </a:xfrm>
          <a:prstGeom prst="rect">
            <a:avLst/>
          </a:prstGeom>
        </p:spPr>
      </p:pic>
      <p:sp>
        <p:nvSpPr>
          <p:cNvPr id="16" name="Text 8"/>
          <p:cNvSpPr/>
          <p:nvPr/>
        </p:nvSpPr>
        <p:spPr>
          <a:xfrm>
            <a:off x="11577497" y="4876800"/>
            <a:ext cx="1244756" cy="1079500"/>
          </a:xfrm>
          <a:prstGeom prst="rect">
            <a:avLst/>
          </a:prstGeom>
          <a:noFill/>
          <a:ln/>
        </p:spPr>
        <p:txBody>
          <a:bodyPr wrap="square" lIns="0" tIns="0" rIns="0" bIns="0" rtlCol="0" anchor="t"/>
          <a:lstStyle/>
          <a:p>
            <a:pPr algn="ctr"/>
            <a:r>
              <a:rPr lang="en-US" sz="4800" dirty="0">
                <a:solidFill>
                  <a:srgbClr val="B6AA78">
                    <a:alpha val="100000"/>
                  </a:srgbClr>
                </a:solidFill>
                <a:latin typeface="Satisfy Regular" pitchFamily="34" charset="0"/>
                <a:ea typeface="Satisfy Regular" pitchFamily="34" charset="-122"/>
                <a:cs typeface="Satisfy Regular" pitchFamily="34" charset="-120"/>
              </a:rPr>
              <a:t>Elite</a:t>
            </a:r>
            <a:endParaRPr lang="en-US" sz="4800" dirty="0"/>
          </a:p>
        </p:txBody>
      </p:sp>
      <p:sp>
        <p:nvSpPr>
          <p:cNvPr id="17" name="Text 9"/>
          <p:cNvSpPr/>
          <p:nvPr/>
        </p:nvSpPr>
        <p:spPr>
          <a:xfrm>
            <a:off x="9437280" y="60579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8" name="Text 10"/>
          <p:cNvSpPr/>
          <p:nvPr/>
        </p:nvSpPr>
        <p:spPr>
          <a:xfrm>
            <a:off x="10929716" y="11645900"/>
            <a:ext cx="2540318" cy="1079500"/>
          </a:xfrm>
          <a:prstGeom prst="rect">
            <a:avLst/>
          </a:prstGeom>
          <a:noFill/>
          <a:ln/>
        </p:spPr>
        <p:txBody>
          <a:bodyPr wrap="square" lIns="0" tIns="0" rIns="0" bIns="0" rtlCol="0" anchor="t"/>
          <a:lstStyle/>
          <a:p>
            <a:pPr algn="ctr"/>
            <a:r>
              <a:rPr lang="en-US" sz="4800" dirty="0">
                <a:solidFill>
                  <a:srgbClr val="0E0E0E">
                    <a:alpha val="100000"/>
                  </a:srgbClr>
                </a:solidFill>
                <a:latin typeface="Satisfy Regular" pitchFamily="34" charset="0"/>
                <a:ea typeface="Satisfy Regular" pitchFamily="34" charset="-122"/>
                <a:cs typeface="Satisfy Regular" pitchFamily="34" charset="-120"/>
              </a:rPr>
              <a:t>$50/month</a:t>
            </a:r>
            <a:endParaRPr lang="en-US" sz="4800" dirty="0"/>
          </a:p>
        </p:txBody>
      </p:sp>
      <p:sp>
        <p:nvSpPr>
          <p:cNvPr id="19" name="Shape 11"/>
          <p:cNvSpPr/>
          <p:nvPr/>
        </p:nvSpPr>
        <p:spPr>
          <a:xfrm>
            <a:off x="16181822" y="2489200"/>
            <a:ext cx="6439705" cy="10490200"/>
          </a:xfrm>
          <a:prstGeom prst="roundRect">
            <a:avLst>
              <a:gd name="adj" fmla="val 3124"/>
            </a:avLst>
          </a:prstGeom>
          <a:noFill/>
          <a:ln w="12700">
            <a:solidFill>
              <a:srgbClr val="B6AA78"/>
            </a:solidFill>
            <a:prstDash val="solid"/>
          </a:ln>
        </p:spPr>
      </p:sp>
      <p:pic>
        <p:nvPicPr>
          <p:cNvPr id="20" name="Image 6" descr="preencoded.png">    </p:cNvPr>
          <p:cNvPicPr>
            <a:picLocks noChangeAspect="1"/>
          </p:cNvPicPr>
          <p:nvPr/>
        </p:nvPicPr>
        <p:blipFill>
          <a:blip r:embed="rId7"/>
          <a:stretch>
            <a:fillRect/>
          </a:stretch>
        </p:blipFill>
        <p:spPr>
          <a:xfrm>
            <a:off x="18823787" y="2946400"/>
            <a:ext cx="1155776" cy="1625600"/>
          </a:xfrm>
          <a:prstGeom prst="rect">
            <a:avLst/>
          </a:prstGeom>
        </p:spPr>
      </p:pic>
      <p:sp>
        <p:nvSpPr>
          <p:cNvPr id="21" name="Text 12"/>
          <p:cNvSpPr/>
          <p:nvPr/>
        </p:nvSpPr>
        <p:spPr>
          <a:xfrm>
            <a:off x="18112464" y="4876800"/>
            <a:ext cx="2578422" cy="1079500"/>
          </a:xfrm>
          <a:prstGeom prst="rect">
            <a:avLst/>
          </a:prstGeom>
          <a:noFill/>
          <a:ln/>
        </p:spPr>
        <p:txBody>
          <a:bodyPr wrap="square" lIns="0" tIns="0" rIns="0" bIns="0" rtlCol="0" anchor="t"/>
          <a:lstStyle/>
          <a:p>
            <a:pPr algn="ctr"/>
            <a:r>
              <a:rPr lang="en-US" sz="4800" dirty="0">
                <a:solidFill>
                  <a:srgbClr val="B6AA78">
                    <a:alpha val="100000"/>
                  </a:srgbClr>
                </a:solidFill>
                <a:latin typeface="Satisfy Regular" pitchFamily="34" charset="0"/>
                <a:ea typeface="Satisfy Regular" pitchFamily="34" charset="-122"/>
                <a:cs typeface="Satisfy Regular" pitchFamily="34" charset="-120"/>
              </a:rPr>
              <a:t>Legendary</a:t>
            </a:r>
            <a:endParaRPr lang="en-US" sz="4800" dirty="0"/>
          </a:p>
        </p:txBody>
      </p:sp>
      <p:sp>
        <p:nvSpPr>
          <p:cNvPr id="22" name="Text 13"/>
          <p:cNvSpPr/>
          <p:nvPr/>
        </p:nvSpPr>
        <p:spPr>
          <a:xfrm>
            <a:off x="16639080" y="60579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3" name="Text 14"/>
          <p:cNvSpPr/>
          <p:nvPr/>
        </p:nvSpPr>
        <p:spPr>
          <a:xfrm>
            <a:off x="18029903" y="11645900"/>
            <a:ext cx="2743543" cy="1079500"/>
          </a:xfrm>
          <a:prstGeom prst="rect">
            <a:avLst/>
          </a:prstGeom>
          <a:noFill/>
          <a:ln/>
        </p:spPr>
        <p:txBody>
          <a:bodyPr wrap="square" lIns="0" tIns="0" rIns="0" bIns="0" rtlCol="0" anchor="t"/>
          <a:lstStyle/>
          <a:p>
            <a:pPr algn="ctr"/>
            <a:r>
              <a:rPr lang="en-US" sz="4800" dirty="0">
                <a:solidFill>
                  <a:srgbClr val="0E0E0E">
                    <a:alpha val="100000"/>
                  </a:srgbClr>
                </a:solidFill>
                <a:latin typeface="Satisfy Regular" pitchFamily="34" charset="0"/>
                <a:ea typeface="Satisfy Regular" pitchFamily="34" charset="-122"/>
                <a:cs typeface="Satisfy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819327" y="8788400"/>
            <a:ext cx="9970746" cy="4927600"/>
          </a:xfrm>
          <a:prstGeom prst="rect">
            <a:avLst/>
          </a:prstGeom>
        </p:spPr>
      </p:pic>
      <p:pic>
        <p:nvPicPr>
          <p:cNvPr id="3" name="Image 1" descr="preencoded.png">    </p:cNvPr>
          <p:cNvPicPr>
            <a:picLocks noChangeAspect="1"/>
          </p:cNvPicPr>
          <p:nvPr/>
        </p:nvPicPr>
        <p:blipFill>
          <a:blip r:embed="rId2"/>
          <a:stretch>
            <a:fillRect/>
          </a:stretch>
        </p:blipFill>
        <p:spPr>
          <a:xfrm>
            <a:off x="0" y="9512300"/>
            <a:ext cx="4953619" cy="4089400"/>
          </a:xfrm>
          <a:prstGeom prst="rect">
            <a:avLst/>
          </a:prstGeom>
        </p:spPr>
      </p:pic>
      <p:pic>
        <p:nvPicPr>
          <p:cNvPr id="4" name="Image 2" descr="preencoded.png">    </p:cNvPr>
          <p:cNvPicPr>
            <a:picLocks noChangeAspect="1"/>
          </p:cNvPicPr>
          <p:nvPr/>
        </p:nvPicPr>
        <p:blipFill>
          <a:blip r:embed="rId3"/>
          <a:stretch>
            <a:fillRect/>
          </a:stretch>
        </p:blipFill>
        <p:spPr>
          <a:xfrm>
            <a:off x="0" y="0"/>
            <a:ext cx="4953619" cy="4914900"/>
          </a:xfrm>
          <a:prstGeom prst="rect">
            <a:avLst/>
          </a:prstGeom>
        </p:spPr>
      </p:pic>
      <p:pic>
        <p:nvPicPr>
          <p:cNvPr id="5" name="Image 3" descr="preencoded.png">    </p:cNvPr>
          <p:cNvPicPr>
            <a:picLocks noChangeAspect="1"/>
          </p:cNvPicPr>
          <p:nvPr/>
        </p:nvPicPr>
        <p:blipFill>
          <a:blip r:embed="rId4"/>
          <a:stretch>
            <a:fillRect/>
          </a:stretch>
        </p:blipFill>
        <p:spPr>
          <a:xfrm>
            <a:off x="22202375" y="8712200"/>
            <a:ext cx="2184673" cy="5003800"/>
          </a:xfrm>
          <a:prstGeom prst="rect">
            <a:avLst/>
          </a:prstGeom>
        </p:spPr>
      </p:pic>
      <p:pic>
        <p:nvPicPr>
          <p:cNvPr id="6" name="Image 4" descr="preencoded.png">    </p:cNvPr>
          <p:cNvPicPr>
            <a:picLocks noChangeAspect="1"/>
          </p:cNvPicPr>
          <p:nvPr/>
        </p:nvPicPr>
        <p:blipFill>
          <a:blip r:embed="rId5"/>
          <a:stretch>
            <a:fillRect/>
          </a:stretch>
        </p:blipFill>
        <p:spPr>
          <a:xfrm>
            <a:off x="1016127" y="7810500"/>
            <a:ext cx="2273584" cy="5905500"/>
          </a:xfrm>
          <a:prstGeom prst="rect">
            <a:avLst/>
          </a:prstGeom>
        </p:spPr>
      </p:pic>
      <p:pic>
        <p:nvPicPr>
          <p:cNvPr id="7" name="Image 5" descr="preencoded.png">    </p:cNvPr>
          <p:cNvPicPr>
            <a:picLocks noChangeAspect="1"/>
          </p:cNvPicPr>
          <p:nvPr/>
        </p:nvPicPr>
        <p:blipFill>
          <a:blip r:embed="rId6"/>
          <a:stretch>
            <a:fillRect/>
          </a:stretch>
        </p:blipFill>
        <p:spPr>
          <a:xfrm>
            <a:off x="19412659" y="0"/>
            <a:ext cx="4974389" cy="4350916"/>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pic>
        <p:nvPicPr>
          <p:cNvPr id="10" name="Image 7" descr="preencoded.png">    </p:cNvPr>
          <p:cNvPicPr>
            <a:picLocks noChangeAspect="1"/>
          </p:cNvPicPr>
          <p:nvPr/>
        </p:nvPicPr>
        <p:blipFill>
          <a:blip r:embed="rId8"/>
          <a:stretch>
            <a:fillRect/>
          </a:stretch>
        </p:blipFill>
        <p:spPr>
          <a:xfrm>
            <a:off x="1803625" y="1079500"/>
            <a:ext cx="20792499" cy="11569700"/>
          </a:xfrm>
          <a:prstGeom prst="rect">
            <a:avLst/>
          </a:prstGeom>
        </p:spPr>
      </p:pic>
      <p:sp>
        <p:nvSpPr>
          <p:cNvPr id="11" name="Shape 1"/>
          <p:cNvSpPr/>
          <p:nvPr/>
        </p:nvSpPr>
        <p:spPr>
          <a:xfrm>
            <a:off x="8065508" y="2730500"/>
            <a:ext cx="8268733" cy="8267700"/>
          </a:xfrm>
          <a:prstGeom prst="ellipse">
            <a:avLst/>
          </a:prstGeom>
          <a:noFill/>
          <a:ln w="508000">
            <a:solidFill>
              <a:srgbClr val="B6AA78"/>
            </a:solidFill>
            <a:prstDash val="solid"/>
          </a:ln>
        </p:spPr>
      </p:sp>
      <p:pic>
        <p:nvPicPr>
          <p:cNvPr id="12" name="Image 8" descr="preencoded.png">    </p:cNvPr>
          <p:cNvPicPr>
            <a:picLocks noChangeAspect="1"/>
          </p:cNvPicPr>
          <p:nvPr/>
        </p:nvPicPr>
        <p:blipFill>
          <a:blip r:embed="rId9"/>
          <a:stretch>
            <a:fillRect/>
          </a:stretch>
        </p:blipFill>
        <p:spPr>
          <a:xfrm>
            <a:off x="12041105" y="1079500"/>
            <a:ext cx="12702" cy="11569700"/>
          </a:xfrm>
          <a:prstGeom prst="rect">
            <a:avLst/>
          </a:prstGeom>
        </p:spPr>
      </p:pic>
      <p:pic>
        <p:nvPicPr>
          <p:cNvPr id="13" name="Image 9" descr="preencoded.png">    </p:cNvPr>
          <p:cNvPicPr>
            <a:picLocks noChangeAspect="1"/>
          </p:cNvPicPr>
          <p:nvPr/>
        </p:nvPicPr>
        <p:blipFill>
          <a:blip r:embed="rId10"/>
          <a:stretch>
            <a:fillRect/>
          </a:stretch>
        </p:blipFill>
        <p:spPr>
          <a:xfrm>
            <a:off x="3340518" y="6845300"/>
            <a:ext cx="17401175" cy="12700"/>
          </a:xfrm>
          <a:prstGeom prst="rect">
            <a:avLst/>
          </a:prstGeom>
        </p:spPr>
      </p:pic>
      <p:sp>
        <p:nvSpPr>
          <p:cNvPr id="14" name="Text 2"/>
          <p:cNvSpPr/>
          <p:nvPr/>
        </p:nvSpPr>
        <p:spPr>
          <a:xfrm>
            <a:off x="10135867" y="4000500"/>
            <a:ext cx="1316731" cy="2878667"/>
          </a:xfrm>
          <a:prstGeom prst="rect">
            <a:avLst/>
          </a:prstGeom>
          <a:noFill/>
          <a:ln/>
        </p:spPr>
        <p:txBody>
          <a:bodyPr wrap="square" lIns="0" tIns="0" rIns="0" bIns="0" rtlCol="0" anchor="t"/>
          <a:lstStyle/>
          <a:p>
            <a:pPr algn="l"/>
            <a:r>
              <a:rPr lang="en-US" sz="12800" dirty="0">
                <a:solidFill>
                  <a:srgbClr val="000000">
                    <a:alpha val="100000"/>
                  </a:srgbClr>
                </a:solidFill>
                <a:latin typeface="Satisfy Regular" pitchFamily="34" charset="0"/>
                <a:ea typeface="Satisfy Regular" pitchFamily="34" charset="-122"/>
                <a:cs typeface="Satisfy Regular" pitchFamily="34" charset="-120"/>
              </a:rPr>
              <a:t>S</a:t>
            </a:r>
            <a:endParaRPr lang="en-US" sz="12800" dirty="0"/>
          </a:p>
        </p:txBody>
      </p:sp>
      <p:sp>
        <p:nvSpPr>
          <p:cNvPr id="15" name="Text 3"/>
          <p:cNvSpPr/>
          <p:nvPr/>
        </p:nvSpPr>
        <p:spPr>
          <a:xfrm>
            <a:off x="12688886" y="4000500"/>
            <a:ext cx="1875601" cy="2878667"/>
          </a:xfrm>
          <a:prstGeom prst="rect">
            <a:avLst/>
          </a:prstGeom>
          <a:noFill/>
          <a:ln/>
        </p:spPr>
        <p:txBody>
          <a:bodyPr wrap="square" lIns="0" tIns="0" rIns="0" bIns="0" rtlCol="0" anchor="t"/>
          <a:lstStyle/>
          <a:p>
            <a:pPr algn="l"/>
            <a:r>
              <a:rPr lang="en-US" sz="12800" dirty="0">
                <a:solidFill>
                  <a:srgbClr val="000000">
                    <a:alpha val="100000"/>
                  </a:srgbClr>
                </a:solidFill>
                <a:latin typeface="Satisfy Regular" pitchFamily="34" charset="0"/>
                <a:ea typeface="Satisfy Regular" pitchFamily="34" charset="-122"/>
                <a:cs typeface="Satisfy Regular" pitchFamily="34" charset="-120"/>
              </a:rPr>
              <a:t>W</a:t>
            </a:r>
            <a:endParaRPr lang="en-US" sz="12800" dirty="0"/>
          </a:p>
        </p:txBody>
      </p:sp>
      <p:sp>
        <p:nvSpPr>
          <p:cNvPr id="16" name="Text 4"/>
          <p:cNvSpPr/>
          <p:nvPr/>
        </p:nvSpPr>
        <p:spPr>
          <a:xfrm>
            <a:off x="9996149" y="7277100"/>
            <a:ext cx="1469150" cy="2878667"/>
          </a:xfrm>
          <a:prstGeom prst="rect">
            <a:avLst/>
          </a:prstGeom>
          <a:noFill/>
          <a:ln/>
        </p:spPr>
        <p:txBody>
          <a:bodyPr wrap="square" lIns="0" tIns="0" rIns="0" bIns="0" rtlCol="0" anchor="t"/>
          <a:lstStyle/>
          <a:p>
            <a:pPr algn="l"/>
            <a:r>
              <a:rPr lang="en-US" sz="12800" dirty="0">
                <a:solidFill>
                  <a:srgbClr val="000000">
                    <a:alpha val="100000"/>
                  </a:srgbClr>
                </a:solidFill>
                <a:latin typeface="Satisfy Regular" pitchFamily="34" charset="0"/>
                <a:ea typeface="Satisfy Regular" pitchFamily="34" charset="-122"/>
                <a:cs typeface="Satisfy Regular" pitchFamily="34" charset="-120"/>
              </a:rPr>
              <a:t>O</a:t>
            </a:r>
            <a:endParaRPr lang="en-US" sz="12800" dirty="0"/>
          </a:p>
        </p:txBody>
      </p:sp>
      <p:sp>
        <p:nvSpPr>
          <p:cNvPr id="17" name="Text 5"/>
          <p:cNvSpPr/>
          <p:nvPr/>
        </p:nvSpPr>
        <p:spPr>
          <a:xfrm>
            <a:off x="13069934" y="7277100"/>
            <a:ext cx="1240522" cy="2878667"/>
          </a:xfrm>
          <a:prstGeom prst="rect">
            <a:avLst/>
          </a:prstGeom>
          <a:noFill/>
          <a:ln/>
        </p:spPr>
        <p:txBody>
          <a:bodyPr wrap="square" lIns="0" tIns="0" rIns="0" bIns="0" rtlCol="0" anchor="t"/>
          <a:lstStyle/>
          <a:p>
            <a:pPr algn="l"/>
            <a:r>
              <a:rPr lang="en-US" sz="12800" dirty="0">
                <a:solidFill>
                  <a:srgbClr val="000000">
                    <a:alpha val="100000"/>
                  </a:srgbClr>
                </a:solidFill>
                <a:latin typeface="Satisfy Regular" pitchFamily="34" charset="0"/>
                <a:ea typeface="Satisfy Regular" pitchFamily="34" charset="-122"/>
                <a:cs typeface="Satisfy Regular" pitchFamily="34" charset="-120"/>
              </a:rPr>
              <a:t>T</a:t>
            </a:r>
            <a:endParaRPr lang="en-US" sz="12800" dirty="0"/>
          </a:p>
        </p:txBody>
      </p:sp>
      <p:sp>
        <p:nvSpPr>
          <p:cNvPr id="18" name="Shape 6"/>
          <p:cNvSpPr/>
          <p:nvPr/>
        </p:nvSpPr>
        <p:spPr>
          <a:xfrm>
            <a:off x="1803625" y="2895600"/>
            <a:ext cx="6477810" cy="2082800"/>
          </a:xfrm>
          <a:prstGeom prst="rect">
            <a:avLst/>
          </a:prstGeom>
          <a:noFill/>
          <a:ln/>
        </p:spPr>
      </p:sp>
      <p:sp>
        <p:nvSpPr>
          <p:cNvPr id="19" name="Shape 7"/>
          <p:cNvSpPr/>
          <p:nvPr/>
        </p:nvSpPr>
        <p:spPr>
          <a:xfrm>
            <a:off x="1803625" y="2895600"/>
            <a:ext cx="4572572" cy="2082800"/>
          </a:xfrm>
          <a:prstGeom prst="rect">
            <a:avLst/>
          </a:prstGeom>
          <a:noFill/>
          <a:ln/>
        </p:spPr>
      </p:sp>
      <p:sp>
        <p:nvSpPr>
          <p:cNvPr id="20" name="Shape 8"/>
          <p:cNvSpPr/>
          <p:nvPr/>
        </p:nvSpPr>
        <p:spPr>
          <a:xfrm>
            <a:off x="1803625" y="2895600"/>
            <a:ext cx="4572572" cy="2082800"/>
          </a:xfrm>
          <a:prstGeom prst="rect">
            <a:avLst/>
          </a:prstGeom>
          <a:noFill/>
          <a:ln/>
        </p:spPr>
      </p:sp>
      <p:sp>
        <p:nvSpPr>
          <p:cNvPr id="21" name="Shape 9"/>
          <p:cNvSpPr/>
          <p:nvPr/>
        </p:nvSpPr>
        <p:spPr>
          <a:xfrm>
            <a:off x="1803625" y="2895600"/>
            <a:ext cx="4572572" cy="2082800"/>
          </a:xfrm>
          <a:prstGeom prst="rect">
            <a:avLst/>
          </a:prstGeom>
          <a:noFill/>
          <a:ln/>
        </p:spPr>
      </p:sp>
      <p:sp>
        <p:nvSpPr>
          <p:cNvPr id="22" name="Text 10"/>
          <p:cNvSpPr/>
          <p:nvPr/>
        </p:nvSpPr>
        <p:spPr>
          <a:xfrm>
            <a:off x="1651206" y="2895600"/>
            <a:ext cx="4724991" cy="812800"/>
          </a:xfrm>
          <a:prstGeom prst="rect">
            <a:avLst/>
          </a:prstGeom>
          <a:noFill/>
          <a:ln/>
        </p:spPr>
        <p:txBody>
          <a:bodyPr wrap="square" lIns="0" tIns="0" rIns="0" bIns="0" rtlCol="0" anchor="t"/>
          <a:lstStyle/>
          <a:p>
            <a:pPr algn="r"/>
            <a:r>
              <a:rPr lang="en-US" sz="3600" dirty="0">
                <a:solidFill>
                  <a:srgbClr val="0E0E0E">
                    <a:alpha val="100000"/>
                  </a:srgbClr>
                </a:solidFill>
                <a:latin typeface="Satisfy Regular" pitchFamily="34" charset="0"/>
                <a:ea typeface="Satisfy Regular" pitchFamily="34" charset="-122"/>
                <a:cs typeface="Satisfy Regular" pitchFamily="34" charset="-120"/>
              </a:rPr>
              <a:t>Strengths</a:t>
            </a:r>
            <a:endParaRPr lang="en-US" sz="3600" dirty="0"/>
          </a:p>
        </p:txBody>
      </p:sp>
      <p:sp>
        <p:nvSpPr>
          <p:cNvPr id="23" name="Text 11"/>
          <p:cNvSpPr/>
          <p:nvPr/>
        </p:nvSpPr>
        <p:spPr>
          <a:xfrm>
            <a:off x="1668142" y="3759200"/>
            <a:ext cx="4708055" cy="13546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pic>
        <p:nvPicPr>
          <p:cNvPr id="24" name="Image 10" descr="preencoded.png">    </p:cNvPr>
          <p:cNvPicPr>
            <a:picLocks noChangeAspect="1"/>
          </p:cNvPicPr>
          <p:nvPr/>
        </p:nvPicPr>
        <p:blipFill>
          <a:blip r:embed="rId11"/>
          <a:stretch>
            <a:fillRect/>
          </a:stretch>
        </p:blipFill>
        <p:spPr>
          <a:xfrm>
            <a:off x="6655632" y="3124200"/>
            <a:ext cx="1625803" cy="1625600"/>
          </a:xfrm>
          <a:prstGeom prst="rect">
            <a:avLst/>
          </a:prstGeom>
        </p:spPr>
      </p:pic>
      <p:pic>
        <p:nvPicPr>
          <p:cNvPr id="25" name="Image 11" descr="preencoded.png">    </p:cNvPr>
          <p:cNvPicPr>
            <a:picLocks noChangeAspect="1"/>
          </p:cNvPicPr>
          <p:nvPr/>
        </p:nvPicPr>
        <p:blipFill>
          <a:blip r:embed="rId12"/>
          <a:stretch>
            <a:fillRect/>
          </a:stretch>
        </p:blipFill>
        <p:spPr>
          <a:xfrm>
            <a:off x="6740319" y="3208883"/>
            <a:ext cx="1456422" cy="1456246"/>
          </a:xfrm>
          <a:prstGeom prst="rect">
            <a:avLst/>
          </a:prstGeom>
        </p:spPr>
      </p:pic>
      <p:sp>
        <p:nvSpPr>
          <p:cNvPr id="26" name="Shape 12"/>
          <p:cNvSpPr/>
          <p:nvPr/>
        </p:nvSpPr>
        <p:spPr>
          <a:xfrm>
            <a:off x="1803625" y="8750300"/>
            <a:ext cx="6477810" cy="2082800"/>
          </a:xfrm>
          <a:prstGeom prst="rect">
            <a:avLst/>
          </a:prstGeom>
          <a:noFill/>
          <a:ln/>
        </p:spPr>
      </p:sp>
      <p:sp>
        <p:nvSpPr>
          <p:cNvPr id="27" name="Shape 13"/>
          <p:cNvSpPr/>
          <p:nvPr/>
        </p:nvSpPr>
        <p:spPr>
          <a:xfrm>
            <a:off x="1803625" y="8750300"/>
            <a:ext cx="4572572" cy="2082800"/>
          </a:xfrm>
          <a:prstGeom prst="rect">
            <a:avLst/>
          </a:prstGeom>
          <a:noFill/>
          <a:ln/>
        </p:spPr>
      </p:sp>
      <p:sp>
        <p:nvSpPr>
          <p:cNvPr id="28" name="Shape 14"/>
          <p:cNvSpPr/>
          <p:nvPr/>
        </p:nvSpPr>
        <p:spPr>
          <a:xfrm>
            <a:off x="1803625" y="8750300"/>
            <a:ext cx="4572572" cy="2082800"/>
          </a:xfrm>
          <a:prstGeom prst="rect">
            <a:avLst/>
          </a:prstGeom>
          <a:noFill/>
          <a:ln/>
        </p:spPr>
      </p:sp>
      <p:sp>
        <p:nvSpPr>
          <p:cNvPr id="29" name="Shape 15"/>
          <p:cNvSpPr/>
          <p:nvPr/>
        </p:nvSpPr>
        <p:spPr>
          <a:xfrm>
            <a:off x="1803625" y="8750300"/>
            <a:ext cx="4572572" cy="2082800"/>
          </a:xfrm>
          <a:prstGeom prst="rect">
            <a:avLst/>
          </a:prstGeom>
          <a:noFill/>
          <a:ln/>
        </p:spPr>
      </p:sp>
      <p:sp>
        <p:nvSpPr>
          <p:cNvPr id="30" name="Text 16"/>
          <p:cNvSpPr/>
          <p:nvPr/>
        </p:nvSpPr>
        <p:spPr>
          <a:xfrm>
            <a:off x="1651206" y="8750300"/>
            <a:ext cx="4724991" cy="812800"/>
          </a:xfrm>
          <a:prstGeom prst="rect">
            <a:avLst/>
          </a:prstGeom>
          <a:noFill/>
          <a:ln/>
        </p:spPr>
        <p:txBody>
          <a:bodyPr wrap="square" lIns="0" tIns="0" rIns="0" bIns="0" rtlCol="0" anchor="t"/>
          <a:lstStyle/>
          <a:p>
            <a:pPr algn="r"/>
            <a:r>
              <a:rPr lang="en-US" sz="3600" dirty="0">
                <a:solidFill>
                  <a:srgbClr val="0E0E0E">
                    <a:alpha val="100000"/>
                  </a:srgbClr>
                </a:solidFill>
                <a:latin typeface="Satisfy Regular" pitchFamily="34" charset="0"/>
                <a:ea typeface="Satisfy Regular" pitchFamily="34" charset="-122"/>
                <a:cs typeface="Satisfy Regular" pitchFamily="34" charset="-120"/>
              </a:rPr>
              <a:t>Opportunities</a:t>
            </a:r>
            <a:endParaRPr lang="en-US" sz="3600" dirty="0"/>
          </a:p>
        </p:txBody>
      </p:sp>
      <p:sp>
        <p:nvSpPr>
          <p:cNvPr id="31" name="Text 17"/>
          <p:cNvSpPr/>
          <p:nvPr/>
        </p:nvSpPr>
        <p:spPr>
          <a:xfrm>
            <a:off x="1668142" y="9613900"/>
            <a:ext cx="4708055" cy="1354667"/>
          </a:xfrm>
          <a:prstGeom prst="rect">
            <a:avLst/>
          </a:prstGeom>
          <a:noFill/>
          <a:ln/>
        </p:spPr>
        <p:txBody>
          <a:bodyPr wrap="square" lIns="0" tIns="0" rIns="0" bIns="0" rtlCol="0" anchor="t"/>
          <a:lstStyle/>
          <a:p>
            <a:pPr algn="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pic>
        <p:nvPicPr>
          <p:cNvPr id="32" name="Image 12" descr="preencoded.png">    </p:cNvPr>
          <p:cNvPicPr>
            <a:picLocks noChangeAspect="1"/>
          </p:cNvPicPr>
          <p:nvPr/>
        </p:nvPicPr>
        <p:blipFill>
          <a:blip r:embed="rId13"/>
          <a:stretch>
            <a:fillRect/>
          </a:stretch>
        </p:blipFill>
        <p:spPr>
          <a:xfrm>
            <a:off x="6655632" y="8978900"/>
            <a:ext cx="1625803" cy="1625600"/>
          </a:xfrm>
          <a:prstGeom prst="rect">
            <a:avLst/>
          </a:prstGeom>
        </p:spPr>
      </p:pic>
      <p:pic>
        <p:nvPicPr>
          <p:cNvPr id="33" name="Image 13" descr="preencoded.png">    </p:cNvPr>
          <p:cNvPicPr>
            <a:picLocks noChangeAspect="1"/>
          </p:cNvPicPr>
          <p:nvPr/>
        </p:nvPicPr>
        <p:blipFill>
          <a:blip r:embed="rId14"/>
          <a:stretch>
            <a:fillRect/>
          </a:stretch>
        </p:blipFill>
        <p:spPr>
          <a:xfrm>
            <a:off x="6757220" y="8983663"/>
            <a:ext cx="1519452" cy="1519262"/>
          </a:xfrm>
          <a:prstGeom prst="rect">
            <a:avLst/>
          </a:prstGeom>
        </p:spPr>
      </p:pic>
      <p:sp>
        <p:nvSpPr>
          <p:cNvPr id="34" name="Shape 18"/>
          <p:cNvSpPr/>
          <p:nvPr/>
        </p:nvSpPr>
        <p:spPr>
          <a:xfrm>
            <a:off x="16118315" y="2895600"/>
            <a:ext cx="6477810" cy="2082800"/>
          </a:xfrm>
          <a:prstGeom prst="rect">
            <a:avLst/>
          </a:prstGeom>
          <a:noFill/>
          <a:ln/>
        </p:spPr>
      </p:sp>
      <p:pic>
        <p:nvPicPr>
          <p:cNvPr id="35" name="Image 14" descr="preencoded.png">    </p:cNvPr>
          <p:cNvPicPr>
            <a:picLocks noChangeAspect="1"/>
          </p:cNvPicPr>
          <p:nvPr/>
        </p:nvPicPr>
        <p:blipFill>
          <a:blip r:embed="rId15"/>
          <a:stretch>
            <a:fillRect/>
          </a:stretch>
        </p:blipFill>
        <p:spPr>
          <a:xfrm>
            <a:off x="16118315" y="3124200"/>
            <a:ext cx="1625803" cy="1625600"/>
          </a:xfrm>
          <a:prstGeom prst="rect">
            <a:avLst/>
          </a:prstGeom>
        </p:spPr>
      </p:pic>
      <p:pic>
        <p:nvPicPr>
          <p:cNvPr id="36" name="Image 15" descr="preencoded.png">    </p:cNvPr>
          <p:cNvPicPr>
            <a:picLocks noChangeAspect="1"/>
          </p:cNvPicPr>
          <p:nvPr/>
        </p:nvPicPr>
        <p:blipFill>
          <a:blip r:embed="rId16"/>
          <a:stretch>
            <a:fillRect/>
          </a:stretch>
        </p:blipFill>
        <p:spPr>
          <a:xfrm>
            <a:off x="16321540" y="3327400"/>
            <a:ext cx="1192256" cy="1190414"/>
          </a:xfrm>
          <a:prstGeom prst="rect">
            <a:avLst/>
          </a:prstGeom>
        </p:spPr>
      </p:pic>
      <p:sp>
        <p:nvSpPr>
          <p:cNvPr id="37" name="Shape 19"/>
          <p:cNvSpPr/>
          <p:nvPr/>
        </p:nvSpPr>
        <p:spPr>
          <a:xfrm>
            <a:off x="18023553" y="2895600"/>
            <a:ext cx="4572572" cy="2082800"/>
          </a:xfrm>
          <a:prstGeom prst="rect">
            <a:avLst/>
          </a:prstGeom>
          <a:noFill/>
          <a:ln/>
        </p:spPr>
      </p:sp>
      <p:sp>
        <p:nvSpPr>
          <p:cNvPr id="38" name="Shape 20"/>
          <p:cNvSpPr/>
          <p:nvPr/>
        </p:nvSpPr>
        <p:spPr>
          <a:xfrm>
            <a:off x="18023553" y="2895600"/>
            <a:ext cx="4572572" cy="2082800"/>
          </a:xfrm>
          <a:prstGeom prst="rect">
            <a:avLst/>
          </a:prstGeom>
          <a:noFill/>
          <a:ln/>
        </p:spPr>
      </p:sp>
      <p:sp>
        <p:nvSpPr>
          <p:cNvPr id="39" name="Shape 21"/>
          <p:cNvSpPr/>
          <p:nvPr/>
        </p:nvSpPr>
        <p:spPr>
          <a:xfrm>
            <a:off x="18023553" y="2895600"/>
            <a:ext cx="4572572" cy="2082800"/>
          </a:xfrm>
          <a:prstGeom prst="rect">
            <a:avLst/>
          </a:prstGeom>
          <a:noFill/>
          <a:ln/>
        </p:spPr>
      </p:sp>
      <p:sp>
        <p:nvSpPr>
          <p:cNvPr id="40" name="Text 22"/>
          <p:cNvSpPr/>
          <p:nvPr/>
        </p:nvSpPr>
        <p:spPr>
          <a:xfrm>
            <a:off x="18023553" y="2895600"/>
            <a:ext cx="4724991"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Weaknesses</a:t>
            </a:r>
            <a:endParaRPr lang="en-US" sz="3600" dirty="0"/>
          </a:p>
        </p:txBody>
      </p:sp>
      <p:sp>
        <p:nvSpPr>
          <p:cNvPr id="41" name="Text 23"/>
          <p:cNvSpPr/>
          <p:nvPr/>
        </p:nvSpPr>
        <p:spPr>
          <a:xfrm>
            <a:off x="18023553" y="3759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2" name="Shape 24"/>
          <p:cNvSpPr/>
          <p:nvPr/>
        </p:nvSpPr>
        <p:spPr>
          <a:xfrm>
            <a:off x="16118315" y="8750300"/>
            <a:ext cx="6477810" cy="2082800"/>
          </a:xfrm>
          <a:prstGeom prst="rect">
            <a:avLst/>
          </a:prstGeom>
          <a:noFill/>
          <a:ln/>
        </p:spPr>
      </p:sp>
      <p:pic>
        <p:nvPicPr>
          <p:cNvPr id="43" name="Image 16" descr="preencoded.png">    </p:cNvPr>
          <p:cNvPicPr>
            <a:picLocks noChangeAspect="1"/>
          </p:cNvPicPr>
          <p:nvPr/>
        </p:nvPicPr>
        <p:blipFill>
          <a:blip r:embed="rId17"/>
          <a:stretch>
            <a:fillRect/>
          </a:stretch>
        </p:blipFill>
        <p:spPr>
          <a:xfrm>
            <a:off x="16118315" y="8978900"/>
            <a:ext cx="1625803" cy="1625600"/>
          </a:xfrm>
          <a:prstGeom prst="rect">
            <a:avLst/>
          </a:prstGeom>
        </p:spPr>
      </p:pic>
      <p:pic>
        <p:nvPicPr>
          <p:cNvPr id="44" name="Image 17" descr="preencoded.png">    </p:cNvPr>
          <p:cNvPicPr>
            <a:picLocks noChangeAspect="1"/>
          </p:cNvPicPr>
          <p:nvPr/>
        </p:nvPicPr>
        <p:blipFill>
          <a:blip r:embed="rId18"/>
          <a:stretch>
            <a:fillRect/>
          </a:stretch>
        </p:blipFill>
        <p:spPr>
          <a:xfrm>
            <a:off x="16186058" y="8978900"/>
            <a:ext cx="1490319" cy="1625600"/>
          </a:xfrm>
          <a:prstGeom prst="rect">
            <a:avLst/>
          </a:prstGeom>
        </p:spPr>
      </p:pic>
      <p:sp>
        <p:nvSpPr>
          <p:cNvPr id="45" name="Shape 25"/>
          <p:cNvSpPr/>
          <p:nvPr/>
        </p:nvSpPr>
        <p:spPr>
          <a:xfrm>
            <a:off x="18023553" y="8750300"/>
            <a:ext cx="4572572" cy="2082800"/>
          </a:xfrm>
          <a:prstGeom prst="rect">
            <a:avLst/>
          </a:prstGeom>
          <a:noFill/>
          <a:ln/>
        </p:spPr>
      </p:sp>
      <p:sp>
        <p:nvSpPr>
          <p:cNvPr id="46" name="Shape 26"/>
          <p:cNvSpPr/>
          <p:nvPr/>
        </p:nvSpPr>
        <p:spPr>
          <a:xfrm>
            <a:off x="18023553" y="8750300"/>
            <a:ext cx="4572572" cy="2082800"/>
          </a:xfrm>
          <a:prstGeom prst="rect">
            <a:avLst/>
          </a:prstGeom>
          <a:noFill/>
          <a:ln/>
        </p:spPr>
      </p:sp>
      <p:sp>
        <p:nvSpPr>
          <p:cNvPr id="47" name="Shape 27"/>
          <p:cNvSpPr/>
          <p:nvPr/>
        </p:nvSpPr>
        <p:spPr>
          <a:xfrm>
            <a:off x="18023553" y="8750300"/>
            <a:ext cx="4572572" cy="2082800"/>
          </a:xfrm>
          <a:prstGeom prst="rect">
            <a:avLst/>
          </a:prstGeom>
          <a:noFill/>
          <a:ln/>
        </p:spPr>
      </p:sp>
      <p:sp>
        <p:nvSpPr>
          <p:cNvPr id="48" name="Text 28"/>
          <p:cNvSpPr/>
          <p:nvPr/>
        </p:nvSpPr>
        <p:spPr>
          <a:xfrm>
            <a:off x="18023553" y="8750300"/>
            <a:ext cx="4724991"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Threats</a:t>
            </a:r>
            <a:endParaRPr lang="en-US" sz="3600" dirty="0"/>
          </a:p>
        </p:txBody>
      </p:sp>
      <p:sp>
        <p:nvSpPr>
          <p:cNvPr id="49" name="Text 29"/>
          <p:cNvSpPr/>
          <p:nvPr/>
        </p:nvSpPr>
        <p:spPr>
          <a:xfrm>
            <a:off x="18023553" y="96139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420152" cy="3683000"/>
          </a:xfrm>
          <a:prstGeom prst="rect">
            <a:avLst/>
          </a:prstGeom>
        </p:spPr>
      </p:pic>
      <p:pic>
        <p:nvPicPr>
          <p:cNvPr id="3" name="Image 1" descr="preencoded.png">    </p:cNvPr>
          <p:cNvPicPr>
            <a:picLocks noChangeAspect="1"/>
          </p:cNvPicPr>
          <p:nvPr/>
        </p:nvPicPr>
        <p:blipFill>
          <a:blip r:embed="rId2"/>
          <a:stretch>
            <a:fillRect/>
          </a:stretch>
        </p:blipFill>
        <p:spPr>
          <a:xfrm>
            <a:off x="18849156" y="5003800"/>
            <a:ext cx="5537892" cy="8547100"/>
          </a:xfrm>
          <a:prstGeom prst="rect">
            <a:avLst/>
          </a:prstGeom>
        </p:spPr>
      </p:pic>
      <p:pic>
        <p:nvPicPr>
          <p:cNvPr id="4" name="Image 2" descr="preencoded.png">    </p:cNvPr>
          <p:cNvPicPr>
            <a:picLocks noChangeAspect="1"/>
          </p:cNvPicPr>
          <p:nvPr/>
        </p:nvPicPr>
        <p:blipFill>
          <a:blip r:embed="rId3"/>
          <a:stretch>
            <a:fillRect/>
          </a:stretch>
        </p:blipFill>
        <p:spPr>
          <a:xfrm>
            <a:off x="19001575" y="8851900"/>
            <a:ext cx="4216927" cy="4864100"/>
          </a:xfrm>
          <a:prstGeom prst="rect">
            <a:avLst/>
          </a:prstGeom>
        </p:spPr>
      </p:pic>
      <p:pic>
        <p:nvPicPr>
          <p:cNvPr id="5" name="Image 3" descr="preencoded.png">    </p:cNvPr>
          <p:cNvPicPr>
            <a:picLocks noChangeAspect="1"/>
          </p:cNvPicPr>
          <p:nvPr/>
        </p:nvPicPr>
        <p:blipFill>
          <a:blip r:embed="rId4"/>
          <a:stretch>
            <a:fillRect/>
          </a:stretch>
        </p:blipFill>
        <p:spPr>
          <a:xfrm>
            <a:off x="0" y="9842500"/>
            <a:ext cx="4280435" cy="38735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Text 1"/>
          <p:cNvSpPr/>
          <p:nvPr/>
        </p:nvSpPr>
        <p:spPr>
          <a:xfrm>
            <a:off x="1397175" y="2730500"/>
            <a:ext cx="10690503" cy="1799167"/>
          </a:xfrm>
          <a:prstGeom prst="rect">
            <a:avLst/>
          </a:prstGeom>
          <a:noFill/>
          <a:ln/>
        </p:spPr>
        <p:txBody>
          <a:bodyPr wrap="square" lIns="0" tIns="0" rIns="0" bIns="0" rtlCol="0" anchor="t"/>
          <a:lstStyle/>
          <a:p>
            <a:pPr algn="l"/>
            <a:r>
              <a:rPr lang="en-US" sz="8000" dirty="0">
                <a:solidFill>
                  <a:srgbClr val="0E0E0E">
                    <a:alpha val="100000"/>
                  </a:srgbClr>
                </a:solidFill>
                <a:latin typeface="Satisfy Regular" pitchFamily="34" charset="0"/>
                <a:ea typeface="Satisfy Regular" pitchFamily="34" charset="-122"/>
                <a:cs typeface="Satisfy Regular" pitchFamily="34" charset="-120"/>
              </a:rPr>
              <a:t>Some Data</a:t>
            </a:r>
            <a:endParaRPr lang="en-US" sz="8000" dirty="0"/>
          </a:p>
        </p:txBody>
      </p:sp>
      <p:sp>
        <p:nvSpPr>
          <p:cNvPr id="9" name="Shape 2"/>
          <p:cNvSpPr/>
          <p:nvPr/>
        </p:nvSpPr>
        <p:spPr>
          <a:xfrm>
            <a:off x="1244756" y="5029200"/>
            <a:ext cx="8573572" cy="6121400"/>
          </a:xfrm>
          <a:prstGeom prst="rect">
            <a:avLst/>
          </a:prstGeom>
          <a:noFill/>
          <a:ln/>
        </p:spPr>
      </p:sp>
      <p:sp>
        <p:nvSpPr>
          <p:cNvPr id="10" name="Shape 3"/>
          <p:cNvSpPr/>
          <p:nvPr/>
        </p:nvSpPr>
        <p:spPr>
          <a:xfrm>
            <a:off x="1244756" y="5029200"/>
            <a:ext cx="8573572" cy="1460500"/>
          </a:xfrm>
          <a:prstGeom prst="rect">
            <a:avLst/>
          </a:prstGeom>
          <a:noFill/>
          <a:ln/>
        </p:spPr>
      </p:sp>
      <p:sp>
        <p:nvSpPr>
          <p:cNvPr id="11" name="Shape 4"/>
          <p:cNvSpPr/>
          <p:nvPr/>
        </p:nvSpPr>
        <p:spPr>
          <a:xfrm>
            <a:off x="1244756" y="5029200"/>
            <a:ext cx="1447981" cy="1460500"/>
          </a:xfrm>
          <a:prstGeom prst="rect">
            <a:avLst/>
          </a:prstGeom>
          <a:noFill/>
          <a:ln/>
        </p:spPr>
      </p:sp>
      <p:sp>
        <p:nvSpPr>
          <p:cNvPr id="12" name="Text 5"/>
          <p:cNvSpPr/>
          <p:nvPr/>
        </p:nvSpPr>
        <p:spPr>
          <a:xfrm>
            <a:off x="1244756" y="5029200"/>
            <a:ext cx="1786690" cy="1799167"/>
          </a:xfrm>
          <a:prstGeom prst="rect">
            <a:avLst/>
          </a:prstGeom>
          <a:noFill/>
          <a:ln/>
        </p:spPr>
        <p:txBody>
          <a:bodyPr wrap="square" lIns="0" tIns="0" rIns="0" bIns="0" rtlCol="0" anchor="t"/>
          <a:lstStyle/>
          <a:p>
            <a:pPr algn="l"/>
            <a:r>
              <a:rPr lang="en-US" sz="8000" dirty="0">
                <a:solidFill>
                  <a:srgbClr val="272727">
                    <a:alpha val="100000"/>
                  </a:srgbClr>
                </a:solidFill>
                <a:latin typeface="Satisfy Regular" pitchFamily="34" charset="0"/>
                <a:ea typeface="Satisfy Regular" pitchFamily="34" charset="-122"/>
                <a:cs typeface="Satisfy Regular" pitchFamily="34" charset="-120"/>
              </a:rPr>
              <a:t>75%</a:t>
            </a:r>
            <a:endParaRPr lang="en-US" sz="8000" dirty="0"/>
          </a:p>
        </p:txBody>
      </p:sp>
      <p:sp>
        <p:nvSpPr>
          <p:cNvPr id="13" name="Shape 6"/>
          <p:cNvSpPr/>
          <p:nvPr/>
        </p:nvSpPr>
        <p:spPr>
          <a:xfrm>
            <a:off x="2895962" y="5073650"/>
            <a:ext cx="6922365" cy="1371600"/>
          </a:xfrm>
          <a:prstGeom prst="rect">
            <a:avLst/>
          </a:prstGeom>
          <a:noFill/>
          <a:ln/>
        </p:spPr>
      </p:sp>
      <p:sp>
        <p:nvSpPr>
          <p:cNvPr id="14" name="Text 7"/>
          <p:cNvSpPr/>
          <p:nvPr/>
        </p:nvSpPr>
        <p:spPr>
          <a:xfrm>
            <a:off x="2895962" y="5073650"/>
            <a:ext cx="7074784"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Enchanted Creatures</a:t>
            </a:r>
            <a:endParaRPr lang="en-US" sz="3600" dirty="0"/>
          </a:p>
        </p:txBody>
      </p:sp>
      <p:sp>
        <p:nvSpPr>
          <p:cNvPr id="15" name="Text 8"/>
          <p:cNvSpPr/>
          <p:nvPr/>
        </p:nvSpPr>
        <p:spPr>
          <a:xfrm>
            <a:off x="2895962" y="5835650"/>
            <a:ext cx="705784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6" name="Shape 9"/>
          <p:cNvSpPr/>
          <p:nvPr/>
        </p:nvSpPr>
        <p:spPr>
          <a:xfrm>
            <a:off x="1244756" y="7099300"/>
            <a:ext cx="8573572" cy="1460500"/>
          </a:xfrm>
          <a:prstGeom prst="rect">
            <a:avLst/>
          </a:prstGeom>
          <a:noFill/>
          <a:ln/>
        </p:spPr>
      </p:sp>
      <p:sp>
        <p:nvSpPr>
          <p:cNvPr id="17" name="Shape 10"/>
          <p:cNvSpPr/>
          <p:nvPr/>
        </p:nvSpPr>
        <p:spPr>
          <a:xfrm>
            <a:off x="1244756" y="7099300"/>
            <a:ext cx="1574997" cy="1460500"/>
          </a:xfrm>
          <a:prstGeom prst="rect">
            <a:avLst/>
          </a:prstGeom>
          <a:noFill/>
          <a:ln/>
        </p:spPr>
      </p:sp>
      <p:sp>
        <p:nvSpPr>
          <p:cNvPr id="18" name="Text 11"/>
          <p:cNvSpPr/>
          <p:nvPr/>
        </p:nvSpPr>
        <p:spPr>
          <a:xfrm>
            <a:off x="1244756" y="7099300"/>
            <a:ext cx="1913706" cy="1799167"/>
          </a:xfrm>
          <a:prstGeom prst="rect">
            <a:avLst/>
          </a:prstGeom>
          <a:noFill/>
          <a:ln/>
        </p:spPr>
        <p:txBody>
          <a:bodyPr wrap="square" lIns="0" tIns="0" rIns="0" bIns="0" rtlCol="0" anchor="t"/>
          <a:lstStyle/>
          <a:p>
            <a:pPr algn="l"/>
            <a:r>
              <a:rPr lang="en-US" sz="8000" dirty="0">
                <a:solidFill>
                  <a:srgbClr val="272727">
                    <a:alpha val="100000"/>
                  </a:srgbClr>
                </a:solidFill>
                <a:latin typeface="Satisfy Regular" pitchFamily="34" charset="0"/>
                <a:ea typeface="Satisfy Regular" pitchFamily="34" charset="-122"/>
                <a:cs typeface="Satisfy Regular" pitchFamily="34" charset="-120"/>
              </a:rPr>
              <a:t>60%</a:t>
            </a:r>
            <a:endParaRPr lang="en-US" sz="8000" dirty="0"/>
          </a:p>
        </p:txBody>
      </p:sp>
      <p:sp>
        <p:nvSpPr>
          <p:cNvPr id="19" name="Shape 12"/>
          <p:cNvSpPr/>
          <p:nvPr/>
        </p:nvSpPr>
        <p:spPr>
          <a:xfrm>
            <a:off x="3022978" y="7143750"/>
            <a:ext cx="6795349" cy="1371600"/>
          </a:xfrm>
          <a:prstGeom prst="rect">
            <a:avLst/>
          </a:prstGeom>
          <a:noFill/>
          <a:ln/>
        </p:spPr>
      </p:sp>
      <p:sp>
        <p:nvSpPr>
          <p:cNvPr id="20" name="Text 13"/>
          <p:cNvSpPr/>
          <p:nvPr/>
        </p:nvSpPr>
        <p:spPr>
          <a:xfrm>
            <a:off x="3022978" y="7143750"/>
            <a:ext cx="6947768"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Magic-Wielding Individuals</a:t>
            </a:r>
            <a:endParaRPr lang="en-US" sz="3600" dirty="0"/>
          </a:p>
        </p:txBody>
      </p:sp>
      <p:sp>
        <p:nvSpPr>
          <p:cNvPr id="21" name="Text 14"/>
          <p:cNvSpPr/>
          <p:nvPr/>
        </p:nvSpPr>
        <p:spPr>
          <a:xfrm>
            <a:off x="3022978" y="7905750"/>
            <a:ext cx="6930833"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2" name="Shape 15"/>
          <p:cNvSpPr/>
          <p:nvPr/>
        </p:nvSpPr>
        <p:spPr>
          <a:xfrm>
            <a:off x="1244756" y="9169400"/>
            <a:ext cx="8573572" cy="1981200"/>
          </a:xfrm>
          <a:prstGeom prst="rect">
            <a:avLst/>
          </a:prstGeom>
          <a:noFill/>
          <a:ln/>
        </p:spPr>
      </p:sp>
      <p:sp>
        <p:nvSpPr>
          <p:cNvPr id="23" name="Shape 16"/>
          <p:cNvSpPr/>
          <p:nvPr/>
        </p:nvSpPr>
        <p:spPr>
          <a:xfrm>
            <a:off x="1244756" y="9429750"/>
            <a:ext cx="1562295" cy="1460500"/>
          </a:xfrm>
          <a:prstGeom prst="rect">
            <a:avLst/>
          </a:prstGeom>
          <a:noFill/>
          <a:ln/>
        </p:spPr>
      </p:sp>
      <p:sp>
        <p:nvSpPr>
          <p:cNvPr id="24" name="Text 17"/>
          <p:cNvSpPr/>
          <p:nvPr/>
        </p:nvSpPr>
        <p:spPr>
          <a:xfrm>
            <a:off x="1244756" y="9429750"/>
            <a:ext cx="1901004" cy="1799167"/>
          </a:xfrm>
          <a:prstGeom prst="rect">
            <a:avLst/>
          </a:prstGeom>
          <a:noFill/>
          <a:ln/>
        </p:spPr>
        <p:txBody>
          <a:bodyPr wrap="square" lIns="0" tIns="0" rIns="0" bIns="0" rtlCol="0" anchor="t"/>
          <a:lstStyle/>
          <a:p>
            <a:pPr algn="l"/>
            <a:r>
              <a:rPr lang="en-US" sz="8000" dirty="0">
                <a:solidFill>
                  <a:srgbClr val="272727">
                    <a:alpha val="100000"/>
                  </a:srgbClr>
                </a:solidFill>
                <a:latin typeface="Satisfy Regular" pitchFamily="34" charset="0"/>
                <a:ea typeface="Satisfy Regular" pitchFamily="34" charset="-122"/>
                <a:cs typeface="Satisfy Regular" pitchFamily="34" charset="-120"/>
              </a:rPr>
              <a:t>90%</a:t>
            </a:r>
            <a:endParaRPr lang="en-US" sz="8000" dirty="0"/>
          </a:p>
        </p:txBody>
      </p:sp>
      <p:sp>
        <p:nvSpPr>
          <p:cNvPr id="25" name="Shape 18"/>
          <p:cNvSpPr/>
          <p:nvPr/>
        </p:nvSpPr>
        <p:spPr>
          <a:xfrm>
            <a:off x="3010276" y="9169400"/>
            <a:ext cx="6808051" cy="1981200"/>
          </a:xfrm>
          <a:prstGeom prst="rect">
            <a:avLst/>
          </a:prstGeom>
          <a:noFill/>
          <a:ln/>
        </p:spPr>
      </p:sp>
      <p:sp>
        <p:nvSpPr>
          <p:cNvPr id="26" name="Text 19"/>
          <p:cNvSpPr/>
          <p:nvPr/>
        </p:nvSpPr>
        <p:spPr>
          <a:xfrm>
            <a:off x="3010276" y="9169400"/>
            <a:ext cx="6960470"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Spells Cast</a:t>
            </a:r>
            <a:endParaRPr lang="en-US" sz="3600" dirty="0"/>
          </a:p>
        </p:txBody>
      </p:sp>
      <p:sp>
        <p:nvSpPr>
          <p:cNvPr id="27" name="Text 20"/>
          <p:cNvSpPr/>
          <p:nvPr/>
        </p:nvSpPr>
        <p:spPr>
          <a:xfrm>
            <a:off x="3010276" y="9931400"/>
            <a:ext cx="694353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pic>
        <p:nvPicPr>
          <p:cNvPr id="28" name="Image 5" descr="preencoded.png">    </p:cNvPr>
          <p:cNvPicPr>
            <a:picLocks noChangeAspect="1"/>
          </p:cNvPicPr>
          <p:nvPr/>
        </p:nvPicPr>
        <p:blipFill>
          <a:blip r:embed="rId6"/>
          <a:stretch>
            <a:fillRect/>
          </a:stretch>
        </p:blipFill>
        <p:spPr>
          <a:xfrm>
            <a:off x="10186673" y="1422400"/>
            <a:ext cx="12834954" cy="112712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591124" y="0"/>
            <a:ext cx="17896537" cy="13716000"/>
          </a:xfrm>
          <a:prstGeom prst="rect">
            <a:avLst/>
          </a:prstGeom>
        </p:spPr>
      </p:pic>
      <p:pic>
        <p:nvPicPr>
          <p:cNvPr id="4" name="Image 2" descr="preencoded.png">    </p:cNvPr>
          <p:cNvPicPr>
            <a:picLocks noChangeAspect="1"/>
          </p:cNvPicPr>
          <p:nvPr/>
        </p:nvPicPr>
        <p:blipFill>
          <a:blip r:embed="rId3"/>
          <a:stretch>
            <a:fillRect/>
          </a:stretch>
        </p:blipFill>
        <p:spPr>
          <a:xfrm>
            <a:off x="17655207" y="7315200"/>
            <a:ext cx="6731841" cy="6400800"/>
          </a:xfrm>
          <a:prstGeom prst="rect">
            <a:avLst/>
          </a:prstGeom>
        </p:spPr>
      </p:pic>
      <p:pic>
        <p:nvPicPr>
          <p:cNvPr id="5" name="Image 3" descr="preencoded.png">    </p:cNvPr>
          <p:cNvPicPr>
            <a:picLocks noChangeAspect="1"/>
          </p:cNvPicPr>
          <p:nvPr/>
        </p:nvPicPr>
        <p:blipFill>
          <a:blip r:embed="rId4"/>
          <a:stretch>
            <a:fillRect/>
          </a:stretch>
        </p:blipFill>
        <p:spPr>
          <a:xfrm>
            <a:off x="17236054" y="0"/>
            <a:ext cx="7150994" cy="5219700"/>
          </a:xfrm>
          <a:prstGeom prst="rect">
            <a:avLst/>
          </a:prstGeom>
        </p:spPr>
      </p:pic>
      <p:pic>
        <p:nvPicPr>
          <p:cNvPr id="6" name="Image 4" descr="preencoded.png">    </p:cNvPr>
          <p:cNvPicPr>
            <a:picLocks noChangeAspect="1"/>
          </p:cNvPicPr>
          <p:nvPr/>
        </p:nvPicPr>
        <p:blipFill>
          <a:blip r:embed="rId5"/>
          <a:stretch>
            <a:fillRect/>
          </a:stretch>
        </p:blipFill>
        <p:spPr>
          <a:xfrm>
            <a:off x="846752" y="4978127"/>
            <a:ext cx="6977426" cy="8737873"/>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4305838" y="3403600"/>
            <a:ext cx="15762670" cy="7442200"/>
          </a:xfrm>
          <a:prstGeom prst="rect">
            <a:avLst/>
          </a:prstGeom>
          <a:noFill/>
          <a:ln/>
        </p:spPr>
      </p:sp>
      <p:sp>
        <p:nvSpPr>
          <p:cNvPr id="10" name="Shape 2"/>
          <p:cNvSpPr/>
          <p:nvPr/>
        </p:nvSpPr>
        <p:spPr>
          <a:xfrm>
            <a:off x="4305838" y="3403600"/>
            <a:ext cx="15762670" cy="5816600"/>
          </a:xfrm>
          <a:prstGeom prst="rect">
            <a:avLst/>
          </a:prstGeom>
          <a:noFill/>
          <a:ln/>
        </p:spPr>
      </p:sp>
      <p:sp>
        <p:nvSpPr>
          <p:cNvPr id="11" name="Text 3"/>
          <p:cNvSpPr/>
          <p:nvPr/>
        </p:nvSpPr>
        <p:spPr>
          <a:xfrm>
            <a:off x="7271659" y="3403600"/>
            <a:ext cx="9831029" cy="5410200"/>
          </a:xfrm>
          <a:prstGeom prst="rect">
            <a:avLst/>
          </a:prstGeom>
          <a:noFill/>
          <a:ln/>
        </p:spPr>
        <p:txBody>
          <a:bodyPr wrap="square" lIns="0" tIns="0" rIns="0" bIns="0" rtlCol="0" anchor="t"/>
          <a:lstStyle/>
          <a:p>
            <a:pPr algn="ctr"/>
            <a:r>
              <a:rPr lang="en-US" sz="24000" dirty="0">
                <a:solidFill>
                  <a:srgbClr val="272727">
                    <a:alpha val="100000"/>
                  </a:srgbClr>
                </a:solidFill>
                <a:latin typeface="Satisfy Regular" pitchFamily="34" charset="0"/>
                <a:ea typeface="Satisfy Regular" pitchFamily="34" charset="-122"/>
                <a:cs typeface="Satisfy Regular" pitchFamily="34" charset="-120"/>
              </a:rPr>
              <a:t>234,567</a:t>
            </a:r>
            <a:endParaRPr lang="en-US" sz="24000" dirty="0"/>
          </a:p>
        </p:txBody>
      </p:sp>
      <p:sp>
        <p:nvSpPr>
          <p:cNvPr id="12" name="Text 4"/>
          <p:cNvSpPr/>
          <p:nvPr/>
        </p:nvSpPr>
        <p:spPr>
          <a:xfrm>
            <a:off x="4170355" y="8001000"/>
            <a:ext cx="16033637" cy="14901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3" name="Text 5"/>
          <p:cNvSpPr/>
          <p:nvPr/>
        </p:nvSpPr>
        <p:spPr>
          <a:xfrm>
            <a:off x="7483352" y="9626600"/>
            <a:ext cx="9407642"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632229" y="0"/>
            <a:ext cx="9754819" cy="7274024"/>
          </a:xfrm>
          <a:prstGeom prst="rect">
            <a:avLst/>
          </a:prstGeom>
        </p:spPr>
      </p:pic>
      <p:pic>
        <p:nvPicPr>
          <p:cNvPr id="3" name="Image 1" descr="preencoded.png">    </p:cNvPr>
          <p:cNvPicPr>
            <a:picLocks noChangeAspect="1"/>
          </p:cNvPicPr>
          <p:nvPr/>
        </p:nvPicPr>
        <p:blipFill>
          <a:blip r:embed="rId2"/>
          <a:stretch>
            <a:fillRect/>
          </a:stretch>
        </p:blipFill>
        <p:spPr>
          <a:xfrm>
            <a:off x="0" y="0"/>
            <a:ext cx="5360070" cy="4787900"/>
          </a:xfrm>
          <a:prstGeom prst="rect">
            <a:avLst/>
          </a:prstGeom>
        </p:spPr>
      </p:pic>
      <p:pic>
        <p:nvPicPr>
          <p:cNvPr id="4" name="Image 2" descr="preencoded.png">    </p:cNvPr>
          <p:cNvPicPr>
            <a:picLocks noChangeAspect="1"/>
          </p:cNvPicPr>
          <p:nvPr/>
        </p:nvPicPr>
        <p:blipFill>
          <a:blip r:embed="rId3"/>
          <a:stretch>
            <a:fillRect/>
          </a:stretch>
        </p:blipFill>
        <p:spPr>
          <a:xfrm>
            <a:off x="0" y="6327998"/>
            <a:ext cx="3171418" cy="7388002"/>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3391324" y="3263900"/>
            <a:ext cx="7874984" cy="2946400"/>
          </a:xfrm>
          <a:prstGeom prst="rect">
            <a:avLst/>
          </a:prstGeom>
          <a:noFill/>
          <a:ln/>
        </p:spPr>
      </p:sp>
      <p:sp>
        <p:nvSpPr>
          <p:cNvPr id="8" name="Shape 2"/>
          <p:cNvSpPr/>
          <p:nvPr/>
        </p:nvSpPr>
        <p:spPr>
          <a:xfrm>
            <a:off x="4331241" y="3263900"/>
            <a:ext cx="5995149" cy="2336800"/>
          </a:xfrm>
          <a:prstGeom prst="rect">
            <a:avLst/>
          </a:prstGeom>
          <a:noFill/>
          <a:ln/>
        </p:spPr>
      </p:sp>
      <p:sp>
        <p:nvSpPr>
          <p:cNvPr id="9" name="Text 3"/>
          <p:cNvSpPr/>
          <p:nvPr/>
        </p:nvSpPr>
        <p:spPr>
          <a:xfrm>
            <a:off x="4331241" y="3263900"/>
            <a:ext cx="6537084" cy="2878667"/>
          </a:xfrm>
          <a:prstGeom prst="rect">
            <a:avLst/>
          </a:prstGeom>
          <a:noFill/>
          <a:ln/>
        </p:spPr>
        <p:txBody>
          <a:bodyPr wrap="square" lIns="0" tIns="0" rIns="0" bIns="0" rtlCol="0" anchor="t"/>
          <a:lstStyle/>
          <a:p>
            <a:pPr algn="l"/>
            <a:r>
              <a:rPr lang="en-US" sz="12800" dirty="0">
                <a:solidFill>
                  <a:srgbClr val="272727">
                    <a:alpha val="100000"/>
                  </a:srgbClr>
                </a:solidFill>
                <a:latin typeface="Satisfy Regular" pitchFamily="34" charset="0"/>
                <a:ea typeface="Satisfy Regular" pitchFamily="34" charset="-122"/>
                <a:cs typeface="Satisfy Regular" pitchFamily="34" charset="-120"/>
              </a:rPr>
              <a:t>233 Coins</a:t>
            </a:r>
            <a:endParaRPr lang="en-US" sz="12800" dirty="0"/>
          </a:p>
        </p:txBody>
      </p:sp>
      <p:sp>
        <p:nvSpPr>
          <p:cNvPr id="10" name="Shape 4"/>
          <p:cNvSpPr/>
          <p:nvPr/>
        </p:nvSpPr>
        <p:spPr>
          <a:xfrm>
            <a:off x="3391324" y="5600700"/>
            <a:ext cx="7874984" cy="609600"/>
          </a:xfrm>
          <a:prstGeom prst="rect">
            <a:avLst/>
          </a:prstGeom>
          <a:noFill/>
          <a:ln/>
        </p:spPr>
      </p:sp>
      <p:sp>
        <p:nvSpPr>
          <p:cNvPr id="11" name="Text 5"/>
          <p:cNvSpPr/>
          <p:nvPr/>
        </p:nvSpPr>
        <p:spPr>
          <a:xfrm>
            <a:off x="3323582" y="56007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2" name="Shape 6"/>
          <p:cNvSpPr/>
          <p:nvPr/>
        </p:nvSpPr>
        <p:spPr>
          <a:xfrm>
            <a:off x="3391324" y="6985000"/>
            <a:ext cx="7874984" cy="2946400"/>
          </a:xfrm>
          <a:prstGeom prst="rect">
            <a:avLst/>
          </a:prstGeom>
          <a:noFill/>
          <a:ln/>
        </p:spPr>
      </p:sp>
      <p:sp>
        <p:nvSpPr>
          <p:cNvPr id="13" name="Shape 7"/>
          <p:cNvSpPr/>
          <p:nvPr/>
        </p:nvSpPr>
        <p:spPr>
          <a:xfrm>
            <a:off x="4134367" y="6985000"/>
            <a:ext cx="6388899" cy="2336800"/>
          </a:xfrm>
          <a:prstGeom prst="rect">
            <a:avLst/>
          </a:prstGeom>
          <a:noFill/>
          <a:ln/>
        </p:spPr>
      </p:sp>
      <p:sp>
        <p:nvSpPr>
          <p:cNvPr id="14" name="Text 8"/>
          <p:cNvSpPr/>
          <p:nvPr/>
        </p:nvSpPr>
        <p:spPr>
          <a:xfrm>
            <a:off x="4134367" y="6985000"/>
            <a:ext cx="6930833" cy="2878667"/>
          </a:xfrm>
          <a:prstGeom prst="rect">
            <a:avLst/>
          </a:prstGeom>
          <a:noFill/>
          <a:ln/>
        </p:spPr>
        <p:txBody>
          <a:bodyPr wrap="square" lIns="0" tIns="0" rIns="0" bIns="0" rtlCol="0" anchor="t"/>
          <a:lstStyle/>
          <a:p>
            <a:pPr algn="l"/>
            <a:r>
              <a:rPr lang="en-US" sz="12800" dirty="0">
                <a:solidFill>
                  <a:srgbClr val="272727">
                    <a:alpha val="100000"/>
                  </a:srgbClr>
                </a:solidFill>
                <a:latin typeface="Satisfy Regular" pitchFamily="34" charset="0"/>
                <a:ea typeface="Satisfy Regular" pitchFamily="34" charset="-122"/>
                <a:cs typeface="Satisfy Regular" pitchFamily="34" charset="-120"/>
              </a:rPr>
              <a:t>456 Hours</a:t>
            </a:r>
            <a:endParaRPr lang="en-US" sz="12800" dirty="0"/>
          </a:p>
        </p:txBody>
      </p:sp>
      <p:sp>
        <p:nvSpPr>
          <p:cNvPr id="15" name="Shape 9"/>
          <p:cNvSpPr/>
          <p:nvPr/>
        </p:nvSpPr>
        <p:spPr>
          <a:xfrm>
            <a:off x="3391324" y="9321800"/>
            <a:ext cx="7874984" cy="609600"/>
          </a:xfrm>
          <a:prstGeom prst="rect">
            <a:avLst/>
          </a:prstGeom>
          <a:noFill/>
          <a:ln/>
        </p:spPr>
      </p:sp>
      <p:sp>
        <p:nvSpPr>
          <p:cNvPr id="16" name="Text 10"/>
          <p:cNvSpPr/>
          <p:nvPr/>
        </p:nvSpPr>
        <p:spPr>
          <a:xfrm>
            <a:off x="3323582" y="93218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7" name="Shape 11"/>
          <p:cNvSpPr/>
          <p:nvPr/>
        </p:nvSpPr>
        <p:spPr>
          <a:xfrm>
            <a:off x="13552594" y="3263900"/>
            <a:ext cx="7874984" cy="2946400"/>
          </a:xfrm>
          <a:prstGeom prst="rect">
            <a:avLst/>
          </a:prstGeom>
          <a:noFill/>
          <a:ln/>
        </p:spPr>
      </p:sp>
      <p:sp>
        <p:nvSpPr>
          <p:cNvPr id="18" name="Shape 12"/>
          <p:cNvSpPr/>
          <p:nvPr/>
        </p:nvSpPr>
        <p:spPr>
          <a:xfrm>
            <a:off x="16296137" y="3263900"/>
            <a:ext cx="2387898" cy="2336800"/>
          </a:xfrm>
          <a:prstGeom prst="rect">
            <a:avLst/>
          </a:prstGeom>
          <a:noFill/>
          <a:ln/>
        </p:spPr>
      </p:sp>
      <p:sp>
        <p:nvSpPr>
          <p:cNvPr id="19" name="Text 13"/>
          <p:cNvSpPr/>
          <p:nvPr/>
        </p:nvSpPr>
        <p:spPr>
          <a:xfrm>
            <a:off x="16296137" y="3263900"/>
            <a:ext cx="2929833" cy="2878667"/>
          </a:xfrm>
          <a:prstGeom prst="rect">
            <a:avLst/>
          </a:prstGeom>
          <a:noFill/>
          <a:ln/>
        </p:spPr>
        <p:txBody>
          <a:bodyPr wrap="square" lIns="0" tIns="0" rIns="0" bIns="0" rtlCol="0" anchor="t"/>
          <a:lstStyle/>
          <a:p>
            <a:pPr algn="l"/>
            <a:r>
              <a:rPr lang="en-US" sz="12800" dirty="0">
                <a:solidFill>
                  <a:srgbClr val="272727">
                    <a:alpha val="100000"/>
                  </a:srgbClr>
                </a:solidFill>
                <a:latin typeface="Satisfy Regular" pitchFamily="34" charset="0"/>
                <a:ea typeface="Satisfy Regular" pitchFamily="34" charset="-122"/>
                <a:cs typeface="Satisfy Regular" pitchFamily="34" charset="-120"/>
              </a:rPr>
              <a:t>85%</a:t>
            </a:r>
            <a:endParaRPr lang="en-US" sz="12800" dirty="0"/>
          </a:p>
        </p:txBody>
      </p:sp>
      <p:sp>
        <p:nvSpPr>
          <p:cNvPr id="20" name="Shape 14"/>
          <p:cNvSpPr/>
          <p:nvPr/>
        </p:nvSpPr>
        <p:spPr>
          <a:xfrm>
            <a:off x="13552594" y="5600700"/>
            <a:ext cx="7874984" cy="609600"/>
          </a:xfrm>
          <a:prstGeom prst="rect">
            <a:avLst/>
          </a:prstGeom>
          <a:noFill/>
          <a:ln/>
        </p:spPr>
      </p:sp>
      <p:sp>
        <p:nvSpPr>
          <p:cNvPr id="21" name="Text 15"/>
          <p:cNvSpPr/>
          <p:nvPr/>
        </p:nvSpPr>
        <p:spPr>
          <a:xfrm>
            <a:off x="13484852" y="56007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2" name="Shape 16"/>
          <p:cNvSpPr/>
          <p:nvPr/>
        </p:nvSpPr>
        <p:spPr>
          <a:xfrm>
            <a:off x="13552594" y="6985000"/>
            <a:ext cx="7874984" cy="2946400"/>
          </a:xfrm>
          <a:prstGeom prst="rect">
            <a:avLst/>
          </a:prstGeom>
          <a:noFill/>
          <a:ln/>
        </p:spPr>
      </p:sp>
      <p:sp>
        <p:nvSpPr>
          <p:cNvPr id="23" name="Shape 17"/>
          <p:cNvSpPr/>
          <p:nvPr/>
        </p:nvSpPr>
        <p:spPr>
          <a:xfrm>
            <a:off x="15172046" y="6985000"/>
            <a:ext cx="4636079" cy="2336800"/>
          </a:xfrm>
          <a:prstGeom prst="rect">
            <a:avLst/>
          </a:prstGeom>
          <a:noFill/>
          <a:ln/>
        </p:spPr>
      </p:sp>
      <p:sp>
        <p:nvSpPr>
          <p:cNvPr id="24" name="Text 18"/>
          <p:cNvSpPr/>
          <p:nvPr/>
        </p:nvSpPr>
        <p:spPr>
          <a:xfrm>
            <a:off x="15172046" y="6985000"/>
            <a:ext cx="5178014" cy="2878667"/>
          </a:xfrm>
          <a:prstGeom prst="rect">
            <a:avLst/>
          </a:prstGeom>
          <a:noFill/>
          <a:ln/>
        </p:spPr>
        <p:txBody>
          <a:bodyPr wrap="square" lIns="0" tIns="0" rIns="0" bIns="0" rtlCol="0" anchor="t"/>
          <a:lstStyle/>
          <a:p>
            <a:pPr algn="l"/>
            <a:r>
              <a:rPr lang="en-US" sz="12800" dirty="0">
                <a:solidFill>
                  <a:srgbClr val="272727">
                    <a:alpha val="100000"/>
                  </a:srgbClr>
                </a:solidFill>
                <a:latin typeface="Satisfy Regular" pitchFamily="34" charset="0"/>
                <a:ea typeface="Satisfy Regular" pitchFamily="34" charset="-122"/>
                <a:cs typeface="Satisfy Regular" pitchFamily="34" charset="-120"/>
              </a:rPr>
              <a:t>535 Km</a:t>
            </a:r>
            <a:endParaRPr lang="en-US" sz="12800" dirty="0"/>
          </a:p>
        </p:txBody>
      </p:sp>
      <p:sp>
        <p:nvSpPr>
          <p:cNvPr id="25" name="Shape 19"/>
          <p:cNvSpPr/>
          <p:nvPr/>
        </p:nvSpPr>
        <p:spPr>
          <a:xfrm>
            <a:off x="13552594" y="9321800"/>
            <a:ext cx="7874984" cy="609600"/>
          </a:xfrm>
          <a:prstGeom prst="rect">
            <a:avLst/>
          </a:prstGeom>
          <a:noFill/>
          <a:ln/>
        </p:spPr>
      </p:sp>
      <p:sp>
        <p:nvSpPr>
          <p:cNvPr id="26" name="Text 20"/>
          <p:cNvSpPr/>
          <p:nvPr/>
        </p:nvSpPr>
        <p:spPr>
          <a:xfrm>
            <a:off x="13484852" y="93218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819327" y="8788400"/>
            <a:ext cx="9970746" cy="4927600"/>
          </a:xfrm>
          <a:prstGeom prst="rect">
            <a:avLst/>
          </a:prstGeom>
        </p:spPr>
      </p:pic>
      <p:pic>
        <p:nvPicPr>
          <p:cNvPr id="3" name="Image 1" descr="preencoded.png">    </p:cNvPr>
          <p:cNvPicPr>
            <a:picLocks noChangeAspect="1"/>
          </p:cNvPicPr>
          <p:nvPr/>
        </p:nvPicPr>
        <p:blipFill>
          <a:blip r:embed="rId2"/>
          <a:stretch>
            <a:fillRect/>
          </a:stretch>
        </p:blipFill>
        <p:spPr>
          <a:xfrm>
            <a:off x="0" y="9512300"/>
            <a:ext cx="4953619" cy="4089400"/>
          </a:xfrm>
          <a:prstGeom prst="rect">
            <a:avLst/>
          </a:prstGeom>
        </p:spPr>
      </p:pic>
      <p:pic>
        <p:nvPicPr>
          <p:cNvPr id="4" name="Image 2" descr="preencoded.png">    </p:cNvPr>
          <p:cNvPicPr>
            <a:picLocks noChangeAspect="1"/>
          </p:cNvPicPr>
          <p:nvPr/>
        </p:nvPicPr>
        <p:blipFill>
          <a:blip r:embed="rId3"/>
          <a:stretch>
            <a:fillRect/>
          </a:stretch>
        </p:blipFill>
        <p:spPr>
          <a:xfrm>
            <a:off x="0" y="0"/>
            <a:ext cx="4953619" cy="4914900"/>
          </a:xfrm>
          <a:prstGeom prst="rect">
            <a:avLst/>
          </a:prstGeom>
        </p:spPr>
      </p:pic>
      <p:pic>
        <p:nvPicPr>
          <p:cNvPr id="5" name="Image 3" descr="preencoded.png">    </p:cNvPr>
          <p:cNvPicPr>
            <a:picLocks noChangeAspect="1"/>
          </p:cNvPicPr>
          <p:nvPr/>
        </p:nvPicPr>
        <p:blipFill>
          <a:blip r:embed="rId4"/>
          <a:stretch>
            <a:fillRect/>
          </a:stretch>
        </p:blipFill>
        <p:spPr>
          <a:xfrm>
            <a:off x="22202375" y="8712200"/>
            <a:ext cx="2184673" cy="5003800"/>
          </a:xfrm>
          <a:prstGeom prst="rect">
            <a:avLst/>
          </a:prstGeom>
        </p:spPr>
      </p:pic>
      <p:pic>
        <p:nvPicPr>
          <p:cNvPr id="6" name="Image 4" descr="preencoded.png">    </p:cNvPr>
          <p:cNvPicPr>
            <a:picLocks noChangeAspect="1"/>
          </p:cNvPicPr>
          <p:nvPr/>
        </p:nvPicPr>
        <p:blipFill>
          <a:blip r:embed="rId5"/>
          <a:stretch>
            <a:fillRect/>
          </a:stretch>
        </p:blipFill>
        <p:spPr>
          <a:xfrm>
            <a:off x="1016127" y="7810500"/>
            <a:ext cx="2273584" cy="5905500"/>
          </a:xfrm>
          <a:prstGeom prst="rect">
            <a:avLst/>
          </a:prstGeom>
        </p:spPr>
      </p:pic>
      <p:pic>
        <p:nvPicPr>
          <p:cNvPr id="7" name="Image 5" descr="preencoded.png">    </p:cNvPr>
          <p:cNvPicPr>
            <a:picLocks noChangeAspect="1"/>
          </p:cNvPicPr>
          <p:nvPr/>
        </p:nvPicPr>
        <p:blipFill>
          <a:blip r:embed="rId6"/>
          <a:stretch>
            <a:fillRect/>
          </a:stretch>
        </p:blipFill>
        <p:spPr>
          <a:xfrm>
            <a:off x="19412659" y="0"/>
            <a:ext cx="4974389" cy="4350916"/>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Text 1"/>
          <p:cNvSpPr/>
          <p:nvPr/>
        </p:nvSpPr>
        <p:spPr>
          <a:xfrm>
            <a:off x="6841922" y="1143000"/>
            <a:ext cx="10690503" cy="1799167"/>
          </a:xfrm>
          <a:prstGeom prst="rect">
            <a:avLst/>
          </a:prstGeom>
          <a:noFill/>
          <a:ln/>
        </p:spPr>
        <p:txBody>
          <a:bodyPr wrap="square" lIns="0" tIns="0" rIns="0" bIns="0" rtlCol="0" anchor="t"/>
          <a:lstStyle/>
          <a:p>
            <a:pPr algn="ctr"/>
            <a:r>
              <a:rPr lang="en-US" sz="8000" dirty="0">
                <a:solidFill>
                  <a:srgbClr val="272727">
                    <a:alpha val="100000"/>
                  </a:srgbClr>
                </a:solidFill>
                <a:latin typeface="Satisfy Regular" pitchFamily="34" charset="0"/>
                <a:ea typeface="Satisfy Regular" pitchFamily="34" charset="-122"/>
                <a:cs typeface="Satisfy Regular" pitchFamily="34" charset="-120"/>
              </a:rPr>
              <a:t>Some Graph</a:t>
            </a:r>
            <a:endParaRPr lang="en-US" sz="8000" dirty="0"/>
          </a:p>
        </p:txBody>
      </p:sp>
      <p:sp>
        <p:nvSpPr>
          <p:cNvPr id="11" name="Shape 2"/>
          <p:cNvSpPr/>
          <p:nvPr/>
        </p:nvSpPr>
        <p:spPr>
          <a:xfrm>
            <a:off x="2718140" y="3771900"/>
            <a:ext cx="8941918" cy="6180901"/>
          </a:xfrm>
          <a:prstGeom prst="rect">
            <a:avLst/>
          </a:prstGeom>
          <a:noFill/>
          <a:ln/>
        </p:spPr>
      </p:sp>
      <p:sp>
        <p:nvSpPr>
          <p:cNvPr id="12"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B6AA78">
                    <a:alpha val="100000"/>
                  </a:srgbClr>
                </a:solidFill>
                <a:latin typeface="Lato Regular" pitchFamily="34" charset="0"/>
                <a:ea typeface="Lato Regular" pitchFamily="34" charset="-122"/>
                <a:cs typeface="Lato Regular" pitchFamily="34" charset="-120"/>
              </a:rPr>
              <a:t>0</a:t>
            </a:r>
            <a:endParaRPr lang="en-US" sz="1821" dirty="0"/>
          </a:p>
        </p:txBody>
      </p:sp>
      <p:sp>
        <p:nvSpPr>
          <p:cNvPr id="13"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B6AA78">
                    <a:alpha val="100000"/>
                  </a:srgbClr>
                </a:solidFill>
                <a:latin typeface="Lato Regular" pitchFamily="34" charset="0"/>
                <a:ea typeface="Lato Regular" pitchFamily="34" charset="-122"/>
                <a:cs typeface="Lato Regular" pitchFamily="34" charset="-120"/>
              </a:rPr>
              <a:t>1</a:t>
            </a:r>
            <a:endParaRPr lang="en-US" sz="2185" dirty="0"/>
          </a:p>
        </p:txBody>
      </p:sp>
      <p:sp>
        <p:nvSpPr>
          <p:cNvPr id="14"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B6AA78">
                    <a:alpha val="100000"/>
                  </a:srgbClr>
                </a:solidFill>
                <a:latin typeface="Lato Regular" pitchFamily="34" charset="0"/>
                <a:ea typeface="Lato Regular" pitchFamily="34" charset="-122"/>
                <a:cs typeface="Lato Regular" pitchFamily="34" charset="-120"/>
              </a:rPr>
              <a:t>2</a:t>
            </a:r>
            <a:endParaRPr lang="en-US" sz="2185" dirty="0"/>
          </a:p>
        </p:txBody>
      </p:sp>
      <p:sp>
        <p:nvSpPr>
          <p:cNvPr id="15"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B6AA78">
                    <a:alpha val="100000"/>
                  </a:srgbClr>
                </a:solidFill>
                <a:latin typeface="Lato Regular" pitchFamily="34" charset="0"/>
                <a:ea typeface="Lato Regular" pitchFamily="34" charset="-122"/>
                <a:cs typeface="Lato Regular" pitchFamily="34" charset="-120"/>
              </a:rPr>
              <a:t>3</a:t>
            </a:r>
            <a:endParaRPr lang="en-US" sz="2185" dirty="0"/>
          </a:p>
        </p:txBody>
      </p:sp>
      <p:sp>
        <p:nvSpPr>
          <p:cNvPr id="16"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B6AA78">
                    <a:alpha val="100000"/>
                  </a:srgbClr>
                </a:solidFill>
                <a:latin typeface="Lato Regular" pitchFamily="34" charset="0"/>
                <a:ea typeface="Lato Regular" pitchFamily="34" charset="-122"/>
                <a:cs typeface="Lato Regular" pitchFamily="34" charset="-120"/>
              </a:rPr>
              <a:t>4</a:t>
            </a:r>
            <a:endParaRPr lang="en-US" sz="2185" dirty="0"/>
          </a:p>
        </p:txBody>
      </p:sp>
      <p:sp>
        <p:nvSpPr>
          <p:cNvPr id="17"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B6AA78">
                    <a:alpha val="100000"/>
                  </a:srgbClr>
                </a:solidFill>
                <a:latin typeface="Lato Regular" pitchFamily="34" charset="0"/>
                <a:ea typeface="Lato Regular" pitchFamily="34" charset="-122"/>
                <a:cs typeface="Lato Regular" pitchFamily="34" charset="-120"/>
              </a:rPr>
              <a:t>5</a:t>
            </a:r>
            <a:endParaRPr lang="en-US" sz="2185" dirty="0"/>
          </a:p>
        </p:txBody>
      </p:sp>
      <p:sp>
        <p:nvSpPr>
          <p:cNvPr id="18"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B6AA78">
                    <a:alpha val="100000"/>
                  </a:srgbClr>
                </a:solidFill>
                <a:latin typeface="Lato Regular" pitchFamily="34" charset="0"/>
                <a:ea typeface="Lato Regular" pitchFamily="34" charset="-122"/>
                <a:cs typeface="Lato Regular" pitchFamily="34" charset="-120"/>
              </a:rPr>
              <a:t>6</a:t>
            </a:r>
            <a:endParaRPr lang="en-US" sz="2185" dirty="0"/>
          </a:p>
        </p:txBody>
      </p:sp>
      <p:sp>
        <p:nvSpPr>
          <p:cNvPr id="19"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B6AA78">
                    <a:alpha val="100000"/>
                  </a:srgbClr>
                </a:solidFill>
                <a:latin typeface="Lato Regular" pitchFamily="34" charset="0"/>
                <a:ea typeface="Lato Regular" pitchFamily="34" charset="-122"/>
                <a:cs typeface="Lato Regular" pitchFamily="34" charset="-120"/>
              </a:rPr>
              <a:t>7</a:t>
            </a:r>
            <a:endParaRPr lang="en-US" sz="2185" dirty="0"/>
          </a:p>
        </p:txBody>
      </p:sp>
      <p:sp>
        <p:nvSpPr>
          <p:cNvPr id="20"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B6AA78">
                    <a:alpha val="100000"/>
                  </a:srgbClr>
                </a:solidFill>
                <a:latin typeface="Lato Regular" pitchFamily="34" charset="0"/>
                <a:ea typeface="Lato Regular" pitchFamily="34" charset="-122"/>
                <a:cs typeface="Lato Regular" pitchFamily="34" charset="-120"/>
              </a:rPr>
              <a:t>8</a:t>
            </a:r>
            <a:endParaRPr lang="en-US" sz="2185" dirty="0"/>
          </a:p>
        </p:txBody>
      </p:sp>
      <p:sp>
        <p:nvSpPr>
          <p:cNvPr id="21"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B6AA78">
                    <a:alpha val="100000"/>
                  </a:srgbClr>
                </a:solidFill>
                <a:latin typeface="Lato Regular" pitchFamily="34" charset="0"/>
                <a:ea typeface="Lato Regular" pitchFamily="34" charset="-122"/>
                <a:cs typeface="Lato Regular" pitchFamily="34" charset="-120"/>
              </a:rPr>
              <a:t>10</a:t>
            </a:r>
            <a:endParaRPr lang="en-US" sz="1821" dirty="0"/>
          </a:p>
        </p:txBody>
      </p:sp>
      <p:sp>
        <p:nvSpPr>
          <p:cNvPr id="22"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B6AA78">
                    <a:alpha val="100000"/>
                  </a:srgbClr>
                </a:solidFill>
                <a:latin typeface="Lato Regular" pitchFamily="34" charset="0"/>
                <a:ea typeface="Lato Regular" pitchFamily="34" charset="-122"/>
                <a:cs typeface="Lato Regular" pitchFamily="34" charset="-120"/>
              </a:rPr>
              <a:t>20</a:t>
            </a:r>
            <a:endParaRPr lang="en-US" sz="1821" dirty="0"/>
          </a:p>
        </p:txBody>
      </p:sp>
      <p:sp>
        <p:nvSpPr>
          <p:cNvPr id="23"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B6AA78">
                    <a:alpha val="100000"/>
                  </a:srgbClr>
                </a:solidFill>
                <a:latin typeface="Lato Regular" pitchFamily="34" charset="0"/>
                <a:ea typeface="Lato Regular" pitchFamily="34" charset="-122"/>
                <a:cs typeface="Lato Regular" pitchFamily="34" charset="-120"/>
              </a:rPr>
              <a:t>30</a:t>
            </a:r>
            <a:endParaRPr lang="en-US" sz="1821" dirty="0"/>
          </a:p>
        </p:txBody>
      </p:sp>
      <p:sp>
        <p:nvSpPr>
          <p:cNvPr id="24"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B6AA78">
                    <a:alpha val="100000"/>
                  </a:srgbClr>
                </a:solidFill>
                <a:latin typeface="Lato Regular" pitchFamily="34" charset="0"/>
                <a:ea typeface="Lato Regular" pitchFamily="34" charset="-122"/>
                <a:cs typeface="Lato Regular" pitchFamily="34" charset="-120"/>
              </a:rPr>
              <a:t>40</a:t>
            </a:r>
            <a:endParaRPr lang="en-US" sz="1821" dirty="0"/>
          </a:p>
        </p:txBody>
      </p:sp>
      <p:sp>
        <p:nvSpPr>
          <p:cNvPr id="25"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B6AA78">
                    <a:alpha val="100000"/>
                  </a:srgbClr>
                </a:solidFill>
                <a:latin typeface="Lato Regular" pitchFamily="34" charset="0"/>
                <a:ea typeface="Lato Regular" pitchFamily="34" charset="-122"/>
                <a:cs typeface="Lato Regular" pitchFamily="34" charset="-120"/>
              </a:rPr>
              <a:t>50</a:t>
            </a:r>
            <a:endParaRPr lang="en-US" sz="1821" dirty="0"/>
          </a:p>
        </p:txBody>
      </p:sp>
      <p:sp>
        <p:nvSpPr>
          <p:cNvPr id="26"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B6AA78">
                    <a:alpha val="100000"/>
                  </a:srgbClr>
                </a:solidFill>
                <a:latin typeface="Lato Regular" pitchFamily="34" charset="0"/>
                <a:ea typeface="Lato Regular" pitchFamily="34" charset="-122"/>
                <a:cs typeface="Lato Regular" pitchFamily="34" charset="-120"/>
              </a:rPr>
              <a:t>60</a:t>
            </a:r>
            <a:endParaRPr lang="en-US" sz="1821" dirty="0"/>
          </a:p>
        </p:txBody>
      </p:sp>
      <p:sp>
        <p:nvSpPr>
          <p:cNvPr id="27"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B6AA78">
                    <a:alpha val="100000"/>
                  </a:srgbClr>
                </a:solidFill>
                <a:latin typeface="Lato Regular" pitchFamily="34" charset="0"/>
                <a:ea typeface="Lato Regular" pitchFamily="34" charset="-122"/>
                <a:cs typeface="Lato Regular" pitchFamily="34" charset="-120"/>
              </a:rPr>
              <a:t>70</a:t>
            </a:r>
            <a:endParaRPr lang="en-US" sz="1821" dirty="0"/>
          </a:p>
        </p:txBody>
      </p:sp>
      <p:sp>
        <p:nvSpPr>
          <p:cNvPr id="28"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B6AA78">
                    <a:alpha val="100000"/>
                  </a:srgbClr>
                </a:solidFill>
                <a:latin typeface="Lato Regular" pitchFamily="34" charset="0"/>
                <a:ea typeface="Lato Regular" pitchFamily="34" charset="-122"/>
                <a:cs typeface="Lato Regular" pitchFamily="34" charset="-120"/>
              </a:rPr>
              <a:t>80</a:t>
            </a:r>
            <a:endParaRPr lang="en-US" sz="1821" dirty="0"/>
          </a:p>
        </p:txBody>
      </p:sp>
      <p:sp>
        <p:nvSpPr>
          <p:cNvPr id="29"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B6AA78">
                    <a:alpha val="100000"/>
                  </a:srgbClr>
                </a:solidFill>
                <a:latin typeface="Lato Regular" pitchFamily="34" charset="0"/>
                <a:ea typeface="Lato Regular" pitchFamily="34" charset="-122"/>
                <a:cs typeface="Lato Regular" pitchFamily="34" charset="-120"/>
              </a:rPr>
              <a:t>90</a:t>
            </a:r>
            <a:endParaRPr lang="en-US" sz="1821" dirty="0"/>
          </a:p>
        </p:txBody>
      </p:sp>
      <p:sp>
        <p:nvSpPr>
          <p:cNvPr id="30"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B6AA78">
                    <a:alpha val="100000"/>
                  </a:srgbClr>
                </a:solidFill>
                <a:latin typeface="Lato Regular" pitchFamily="34" charset="0"/>
                <a:ea typeface="Lato Regular" pitchFamily="34" charset="-122"/>
                <a:cs typeface="Lato Regular" pitchFamily="34" charset="-120"/>
              </a:rPr>
              <a:t>100</a:t>
            </a:r>
            <a:endParaRPr lang="en-US" sz="1821" dirty="0"/>
          </a:p>
        </p:txBody>
      </p:sp>
      <p:pic>
        <p:nvPicPr>
          <p:cNvPr id="31" name="Image 7" descr="preencoded.png">    </p:cNvPr>
          <p:cNvPicPr>
            <a:picLocks noChangeAspect="1"/>
          </p:cNvPicPr>
          <p:nvPr/>
        </p:nvPicPr>
        <p:blipFill>
          <a:blip r:embed="rId8"/>
          <a:stretch>
            <a:fillRect/>
          </a:stretch>
        </p:blipFill>
        <p:spPr>
          <a:xfrm>
            <a:off x="3368467" y="3771900"/>
            <a:ext cx="8291591" cy="5511006"/>
          </a:xfrm>
          <a:prstGeom prst="rect">
            <a:avLst/>
          </a:prstGeom>
        </p:spPr>
      </p:pic>
      <p:pic>
        <p:nvPicPr>
          <p:cNvPr id="32" name="Image 8" descr="preencoded.png">    </p:cNvPr>
          <p:cNvPicPr>
            <a:picLocks noChangeAspect="1"/>
          </p:cNvPicPr>
          <p:nvPr/>
        </p:nvPicPr>
        <p:blipFill>
          <a:blip r:embed="rId9"/>
          <a:stretch>
            <a:fillRect/>
          </a:stretch>
        </p:blipFill>
        <p:spPr>
          <a:xfrm>
            <a:off x="4512766"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5651279"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6789795" y="4185444"/>
            <a:ext cx="11567" cy="5258445"/>
          </a:xfrm>
          <a:prstGeom prst="rect">
            <a:avLst/>
          </a:prstGeom>
        </p:spPr>
      </p:pic>
      <p:pic>
        <p:nvPicPr>
          <p:cNvPr id="35" name="Image 11" descr="preencoded.png">    </p:cNvPr>
          <p:cNvPicPr>
            <a:picLocks noChangeAspect="1"/>
          </p:cNvPicPr>
          <p:nvPr/>
        </p:nvPicPr>
        <p:blipFill>
          <a:blip r:embed="rId12"/>
          <a:stretch>
            <a:fillRect/>
          </a:stretch>
        </p:blipFill>
        <p:spPr>
          <a:xfrm>
            <a:off x="7928309" y="4185444"/>
            <a:ext cx="11567" cy="5258445"/>
          </a:xfrm>
          <a:prstGeom prst="rect">
            <a:avLst/>
          </a:prstGeom>
        </p:spPr>
      </p:pic>
      <p:pic>
        <p:nvPicPr>
          <p:cNvPr id="36" name="Image 12" descr="preencoded.png">    </p:cNvPr>
          <p:cNvPicPr>
            <a:picLocks noChangeAspect="1"/>
          </p:cNvPicPr>
          <p:nvPr/>
        </p:nvPicPr>
        <p:blipFill>
          <a:blip r:embed="rId13"/>
          <a:stretch>
            <a:fillRect/>
          </a:stretch>
        </p:blipFill>
        <p:spPr>
          <a:xfrm>
            <a:off x="9066828" y="4185444"/>
            <a:ext cx="11567" cy="5258445"/>
          </a:xfrm>
          <a:prstGeom prst="rect">
            <a:avLst/>
          </a:prstGeom>
        </p:spPr>
      </p:pic>
      <p:pic>
        <p:nvPicPr>
          <p:cNvPr id="37" name="Image 13" descr="preencoded.png">    </p:cNvPr>
          <p:cNvPicPr>
            <a:picLocks noChangeAspect="1"/>
          </p:cNvPicPr>
          <p:nvPr/>
        </p:nvPicPr>
        <p:blipFill>
          <a:blip r:embed="rId14"/>
          <a:stretch>
            <a:fillRect/>
          </a:stretch>
        </p:blipFill>
        <p:spPr>
          <a:xfrm>
            <a:off x="10205341" y="4185444"/>
            <a:ext cx="11567" cy="5258445"/>
          </a:xfrm>
          <a:prstGeom prst="rect">
            <a:avLst/>
          </a:prstGeom>
        </p:spPr>
      </p:pic>
      <p:pic>
        <p:nvPicPr>
          <p:cNvPr id="38" name="Image 14" descr="preencoded.png">    </p:cNvPr>
          <p:cNvPicPr>
            <a:picLocks noChangeAspect="1"/>
          </p:cNvPicPr>
          <p:nvPr/>
        </p:nvPicPr>
        <p:blipFill>
          <a:blip r:embed="rId15"/>
          <a:stretch>
            <a:fillRect/>
          </a:stretch>
        </p:blipFill>
        <p:spPr>
          <a:xfrm>
            <a:off x="11343854" y="4185444"/>
            <a:ext cx="11567" cy="5258445"/>
          </a:xfrm>
          <a:prstGeom prst="rect">
            <a:avLst/>
          </a:prstGeom>
        </p:spPr>
      </p:pic>
      <p:pic>
        <p:nvPicPr>
          <p:cNvPr id="39" name="Image 15" descr="preencoded.png">    </p:cNvPr>
          <p:cNvPicPr>
            <a:picLocks noChangeAspect="1"/>
          </p:cNvPicPr>
          <p:nvPr/>
        </p:nvPicPr>
        <p:blipFill>
          <a:blip r:embed="rId16"/>
          <a:stretch>
            <a:fillRect/>
          </a:stretch>
        </p:blipFill>
        <p:spPr>
          <a:xfrm>
            <a:off x="3355539" y="5483845"/>
            <a:ext cx="8050168" cy="2373585"/>
          </a:xfrm>
          <a:prstGeom prst="rect">
            <a:avLst/>
          </a:prstGeom>
        </p:spPr>
      </p:pic>
      <p:pic>
        <p:nvPicPr>
          <p:cNvPr id="40" name="Image 16" descr="preencoded.png">    </p:cNvPr>
          <p:cNvPicPr>
            <a:picLocks noChangeAspect="1"/>
          </p:cNvPicPr>
          <p:nvPr/>
        </p:nvPicPr>
        <p:blipFill>
          <a:blip r:embed="rId17"/>
          <a:stretch>
            <a:fillRect/>
          </a:stretch>
        </p:blipFill>
        <p:spPr>
          <a:xfrm>
            <a:off x="3369143" y="6359525"/>
            <a:ext cx="8044031" cy="2268538"/>
          </a:xfrm>
          <a:prstGeom prst="rect">
            <a:avLst/>
          </a:prstGeom>
        </p:spPr>
      </p:pic>
      <p:pic>
        <p:nvPicPr>
          <p:cNvPr id="41" name="Image 17" descr="preencoded.png">    </p:cNvPr>
          <p:cNvPicPr>
            <a:picLocks noChangeAspect="1"/>
          </p:cNvPicPr>
          <p:nvPr/>
        </p:nvPicPr>
        <p:blipFill>
          <a:blip r:embed="rId18"/>
          <a:stretch>
            <a:fillRect/>
          </a:stretch>
        </p:blipFill>
        <p:spPr>
          <a:xfrm>
            <a:off x="4441751" y="6055643"/>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4441751" y="6981130"/>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5580267" y="5651277"/>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5580267" y="7415510"/>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6718783" y="7732812"/>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6718783" y="6311826"/>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7861923" y="6733232"/>
            <a:ext cx="153591" cy="153566"/>
          </a:xfrm>
          <a:prstGeom prst="rect">
            <a:avLst/>
          </a:prstGeom>
        </p:spPr>
      </p:pic>
      <p:pic>
        <p:nvPicPr>
          <p:cNvPr id="48" name="Image 24" descr="preencoded.png">    </p:cNvPr>
          <p:cNvPicPr>
            <a:picLocks noChangeAspect="1"/>
          </p:cNvPicPr>
          <p:nvPr/>
        </p:nvPicPr>
        <p:blipFill>
          <a:blip r:embed="rId25"/>
          <a:stretch>
            <a:fillRect/>
          </a:stretch>
        </p:blipFill>
        <p:spPr>
          <a:xfrm>
            <a:off x="7861923" y="6420644"/>
            <a:ext cx="153591" cy="153566"/>
          </a:xfrm>
          <a:prstGeom prst="rect">
            <a:avLst/>
          </a:prstGeom>
        </p:spPr>
      </p:pic>
      <p:pic>
        <p:nvPicPr>
          <p:cNvPr id="49" name="Image 25" descr="preencoded.png">    </p:cNvPr>
          <p:cNvPicPr>
            <a:picLocks noChangeAspect="1"/>
          </p:cNvPicPr>
          <p:nvPr/>
        </p:nvPicPr>
        <p:blipFill>
          <a:blip r:embed="rId26"/>
          <a:stretch>
            <a:fillRect/>
          </a:stretch>
        </p:blipFill>
        <p:spPr>
          <a:xfrm>
            <a:off x="8995813" y="7667575"/>
            <a:ext cx="153591" cy="153566"/>
          </a:xfrm>
          <a:prstGeom prst="rect">
            <a:avLst/>
          </a:prstGeom>
        </p:spPr>
      </p:pic>
      <p:pic>
        <p:nvPicPr>
          <p:cNvPr id="50" name="Image 26" descr="preencoded.png">    </p:cNvPr>
          <p:cNvPicPr>
            <a:picLocks noChangeAspect="1"/>
          </p:cNvPicPr>
          <p:nvPr/>
        </p:nvPicPr>
        <p:blipFill>
          <a:blip r:embed="rId27"/>
          <a:stretch>
            <a:fillRect/>
          </a:stretch>
        </p:blipFill>
        <p:spPr>
          <a:xfrm>
            <a:off x="8995813" y="7076877"/>
            <a:ext cx="153591" cy="153566"/>
          </a:xfrm>
          <a:prstGeom prst="rect">
            <a:avLst/>
          </a:prstGeom>
        </p:spPr>
      </p:pic>
      <p:pic>
        <p:nvPicPr>
          <p:cNvPr id="51" name="Image 27" descr="preencoded.png">    </p:cNvPr>
          <p:cNvPicPr>
            <a:picLocks noChangeAspect="1"/>
          </p:cNvPicPr>
          <p:nvPr/>
        </p:nvPicPr>
        <p:blipFill>
          <a:blip r:embed="rId28"/>
          <a:stretch>
            <a:fillRect/>
          </a:stretch>
        </p:blipFill>
        <p:spPr>
          <a:xfrm>
            <a:off x="10138955" y="6972449"/>
            <a:ext cx="153591" cy="153566"/>
          </a:xfrm>
          <a:prstGeom prst="rect">
            <a:avLst/>
          </a:prstGeom>
        </p:spPr>
      </p:pic>
      <p:pic>
        <p:nvPicPr>
          <p:cNvPr id="52" name="Image 28" descr="preencoded.png">    </p:cNvPr>
          <p:cNvPicPr>
            <a:picLocks noChangeAspect="1"/>
          </p:cNvPicPr>
          <p:nvPr/>
        </p:nvPicPr>
        <p:blipFill>
          <a:blip r:embed="rId29"/>
          <a:stretch>
            <a:fillRect/>
          </a:stretch>
        </p:blipFill>
        <p:spPr>
          <a:xfrm>
            <a:off x="10138955" y="6572771"/>
            <a:ext cx="153591" cy="153566"/>
          </a:xfrm>
          <a:prstGeom prst="rect">
            <a:avLst/>
          </a:prstGeom>
        </p:spPr>
      </p:pic>
      <p:sp>
        <p:nvSpPr>
          <p:cNvPr id="53" name="Shape 22"/>
          <p:cNvSpPr/>
          <p:nvPr/>
        </p:nvSpPr>
        <p:spPr>
          <a:xfrm>
            <a:off x="14403600" y="4191000"/>
            <a:ext cx="5601400" cy="7620000"/>
          </a:xfrm>
          <a:prstGeom prst="rect">
            <a:avLst/>
          </a:prstGeom>
          <a:noFill/>
          <a:ln/>
        </p:spPr>
      </p:sp>
      <p:sp>
        <p:nvSpPr>
          <p:cNvPr id="54" name="Shape 23"/>
          <p:cNvSpPr/>
          <p:nvPr/>
        </p:nvSpPr>
        <p:spPr>
          <a:xfrm>
            <a:off x="14403600" y="4191000"/>
            <a:ext cx="5601400" cy="7620000"/>
          </a:xfrm>
          <a:prstGeom prst="rect">
            <a:avLst/>
          </a:prstGeom>
          <a:noFill/>
          <a:ln/>
        </p:spPr>
      </p:sp>
      <p:pic>
        <p:nvPicPr>
          <p:cNvPr id="55" name="Image 29" descr="preencoded.png">    </p:cNvPr>
          <p:cNvPicPr>
            <a:picLocks noChangeAspect="1"/>
          </p:cNvPicPr>
          <p:nvPr/>
        </p:nvPicPr>
        <p:blipFill>
          <a:blip r:embed="rId30"/>
          <a:stretch>
            <a:fillRect/>
          </a:stretch>
        </p:blipFill>
        <p:spPr>
          <a:xfrm>
            <a:off x="14403600" y="4191000"/>
            <a:ext cx="5575997" cy="5575300"/>
          </a:xfrm>
          <a:prstGeom prst="rect">
            <a:avLst/>
          </a:prstGeom>
        </p:spPr>
      </p:pic>
      <p:pic>
        <p:nvPicPr>
          <p:cNvPr id="56" name="Image 30" descr="preencoded.png">    </p:cNvPr>
          <p:cNvPicPr>
            <a:picLocks noChangeAspect="1"/>
          </p:cNvPicPr>
          <p:nvPr/>
        </p:nvPicPr>
        <p:blipFill>
          <a:blip r:embed="rId31"/>
          <a:stretch>
            <a:fillRect/>
          </a:stretch>
        </p:blipFill>
        <p:spPr>
          <a:xfrm>
            <a:off x="14403600" y="4191000"/>
            <a:ext cx="5575997" cy="5575300"/>
          </a:xfrm>
          <a:prstGeom prst="rect">
            <a:avLst/>
          </a:prstGeom>
        </p:spPr>
      </p:pic>
      <p:sp>
        <p:nvSpPr>
          <p:cNvPr id="57" name="Shape 24"/>
          <p:cNvSpPr/>
          <p:nvPr/>
        </p:nvSpPr>
        <p:spPr>
          <a:xfrm>
            <a:off x="16454907" y="6365379"/>
            <a:ext cx="1486086" cy="1226566"/>
          </a:xfrm>
          <a:prstGeom prst="rect">
            <a:avLst/>
          </a:prstGeom>
          <a:noFill/>
          <a:ln/>
        </p:spPr>
      </p:sp>
      <p:sp>
        <p:nvSpPr>
          <p:cNvPr id="58" name="Text 25"/>
          <p:cNvSpPr/>
          <p:nvPr/>
        </p:nvSpPr>
        <p:spPr>
          <a:xfrm>
            <a:off x="16454907" y="6235700"/>
            <a:ext cx="1689311"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34.574</a:t>
            </a:r>
            <a:endParaRPr lang="en-US" sz="4800" dirty="0"/>
          </a:p>
        </p:txBody>
      </p:sp>
      <p:sp>
        <p:nvSpPr>
          <p:cNvPr id="59" name="Text 26"/>
          <p:cNvSpPr/>
          <p:nvPr/>
        </p:nvSpPr>
        <p:spPr>
          <a:xfrm>
            <a:off x="16696237" y="7112000"/>
            <a:ext cx="113890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60" name="Shape 27"/>
          <p:cNvSpPr/>
          <p:nvPr/>
        </p:nvSpPr>
        <p:spPr>
          <a:xfrm>
            <a:off x="13260457" y="10515600"/>
            <a:ext cx="7874984" cy="2197100"/>
          </a:xfrm>
          <a:prstGeom prst="rect">
            <a:avLst/>
          </a:prstGeom>
          <a:noFill/>
          <a:ln/>
        </p:spPr>
      </p:sp>
      <p:sp>
        <p:nvSpPr>
          <p:cNvPr id="61" name="Shape 28"/>
          <p:cNvSpPr/>
          <p:nvPr/>
        </p:nvSpPr>
        <p:spPr>
          <a:xfrm>
            <a:off x="13260457" y="10515600"/>
            <a:ext cx="7874984" cy="2197100"/>
          </a:xfrm>
          <a:prstGeom prst="rect">
            <a:avLst/>
          </a:prstGeom>
          <a:noFill/>
          <a:ln/>
        </p:spPr>
      </p:sp>
      <p:sp>
        <p:nvSpPr>
          <p:cNvPr id="62" name="Text 29"/>
          <p:cNvSpPr/>
          <p:nvPr/>
        </p:nvSpPr>
        <p:spPr>
          <a:xfrm>
            <a:off x="13158845" y="10515600"/>
            <a:ext cx="8078210" cy="1079500"/>
          </a:xfrm>
          <a:prstGeom prst="rect">
            <a:avLst/>
          </a:prstGeom>
          <a:noFill/>
          <a:ln/>
        </p:spPr>
        <p:txBody>
          <a:bodyPr wrap="square" lIns="0" tIns="0" rIns="0" bIns="0" rtlCol="0" anchor="t"/>
          <a:lstStyle/>
          <a:p>
            <a:pPr algn="ctr"/>
            <a:r>
              <a:rPr lang="en-US" sz="4800" dirty="0">
                <a:solidFill>
                  <a:srgbClr val="0E0E0E">
                    <a:alpha val="100000"/>
                  </a:srgbClr>
                </a:solidFill>
                <a:latin typeface="Satisfy Regular" pitchFamily="34" charset="0"/>
                <a:ea typeface="Satisfy Regular" pitchFamily="34" charset="-122"/>
                <a:cs typeface="Satisfy Regular" pitchFamily="34" charset="-120"/>
              </a:rPr>
              <a:t>Treasure Found</a:t>
            </a:r>
            <a:endParaRPr lang="en-US" sz="4800" dirty="0"/>
          </a:p>
        </p:txBody>
      </p:sp>
      <p:sp>
        <p:nvSpPr>
          <p:cNvPr id="63" name="Text 30"/>
          <p:cNvSpPr/>
          <p:nvPr/>
        </p:nvSpPr>
        <p:spPr>
          <a:xfrm>
            <a:off x="13192716" y="114935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4" name="Shape 31"/>
          <p:cNvSpPr/>
          <p:nvPr/>
        </p:nvSpPr>
        <p:spPr>
          <a:xfrm>
            <a:off x="3251606" y="10515600"/>
            <a:ext cx="7874984" cy="2197100"/>
          </a:xfrm>
          <a:prstGeom prst="rect">
            <a:avLst/>
          </a:prstGeom>
          <a:noFill/>
          <a:ln/>
        </p:spPr>
      </p:sp>
      <p:sp>
        <p:nvSpPr>
          <p:cNvPr id="65" name="Shape 32"/>
          <p:cNvSpPr/>
          <p:nvPr/>
        </p:nvSpPr>
        <p:spPr>
          <a:xfrm>
            <a:off x="3251606" y="10515600"/>
            <a:ext cx="7874984" cy="2197100"/>
          </a:xfrm>
          <a:prstGeom prst="rect">
            <a:avLst/>
          </a:prstGeom>
          <a:noFill/>
          <a:ln/>
        </p:spPr>
      </p:sp>
      <p:sp>
        <p:nvSpPr>
          <p:cNvPr id="66" name="Text 33"/>
          <p:cNvSpPr/>
          <p:nvPr/>
        </p:nvSpPr>
        <p:spPr>
          <a:xfrm>
            <a:off x="3149994" y="10515600"/>
            <a:ext cx="8078210" cy="1079500"/>
          </a:xfrm>
          <a:prstGeom prst="rect">
            <a:avLst/>
          </a:prstGeom>
          <a:noFill/>
          <a:ln/>
        </p:spPr>
        <p:txBody>
          <a:bodyPr wrap="square" lIns="0" tIns="0" rIns="0" bIns="0" rtlCol="0" anchor="t"/>
          <a:lstStyle/>
          <a:p>
            <a:pPr algn="ctr"/>
            <a:r>
              <a:rPr lang="en-US" sz="4800" dirty="0">
                <a:solidFill>
                  <a:srgbClr val="0E0E0E">
                    <a:alpha val="100000"/>
                  </a:srgbClr>
                </a:solidFill>
                <a:latin typeface="Satisfy Regular" pitchFamily="34" charset="0"/>
                <a:ea typeface="Satisfy Regular" pitchFamily="34" charset="-122"/>
                <a:cs typeface="Satisfy Regular" pitchFamily="34" charset="-120"/>
              </a:rPr>
              <a:t>Spellcasting Progress</a:t>
            </a:r>
            <a:endParaRPr lang="en-US" sz="4800" dirty="0"/>
          </a:p>
        </p:txBody>
      </p:sp>
      <p:sp>
        <p:nvSpPr>
          <p:cNvPr id="67" name="Text 34"/>
          <p:cNvSpPr/>
          <p:nvPr/>
        </p:nvSpPr>
        <p:spPr>
          <a:xfrm>
            <a:off x="3183865" y="114935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420152" cy="3683000"/>
          </a:xfrm>
          <a:prstGeom prst="rect">
            <a:avLst/>
          </a:prstGeom>
        </p:spPr>
      </p:pic>
      <p:pic>
        <p:nvPicPr>
          <p:cNvPr id="3" name="Image 1" descr="preencoded.png">    </p:cNvPr>
          <p:cNvPicPr>
            <a:picLocks noChangeAspect="1"/>
          </p:cNvPicPr>
          <p:nvPr/>
        </p:nvPicPr>
        <p:blipFill>
          <a:blip r:embed="rId2"/>
          <a:stretch>
            <a:fillRect/>
          </a:stretch>
        </p:blipFill>
        <p:spPr>
          <a:xfrm>
            <a:off x="18849156" y="5003800"/>
            <a:ext cx="5537892" cy="8547100"/>
          </a:xfrm>
          <a:prstGeom prst="rect">
            <a:avLst/>
          </a:prstGeom>
        </p:spPr>
      </p:pic>
      <p:pic>
        <p:nvPicPr>
          <p:cNvPr id="4" name="Image 2" descr="preencoded.png">    </p:cNvPr>
          <p:cNvPicPr>
            <a:picLocks noChangeAspect="1"/>
          </p:cNvPicPr>
          <p:nvPr/>
        </p:nvPicPr>
        <p:blipFill>
          <a:blip r:embed="rId3"/>
          <a:stretch>
            <a:fillRect/>
          </a:stretch>
        </p:blipFill>
        <p:spPr>
          <a:xfrm>
            <a:off x="19001575" y="8851900"/>
            <a:ext cx="4216927" cy="4864100"/>
          </a:xfrm>
          <a:prstGeom prst="rect">
            <a:avLst/>
          </a:prstGeom>
        </p:spPr>
      </p:pic>
      <p:pic>
        <p:nvPicPr>
          <p:cNvPr id="5" name="Image 3" descr="preencoded.png">    </p:cNvPr>
          <p:cNvPicPr>
            <a:picLocks noChangeAspect="1"/>
          </p:cNvPicPr>
          <p:nvPr/>
        </p:nvPicPr>
        <p:blipFill>
          <a:blip r:embed="rId4"/>
          <a:stretch>
            <a:fillRect/>
          </a:stretch>
        </p:blipFill>
        <p:spPr>
          <a:xfrm>
            <a:off x="0" y="9842500"/>
            <a:ext cx="4280435" cy="38735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13450981" y="5753100"/>
            <a:ext cx="8738692" cy="2298700"/>
          </a:xfrm>
          <a:prstGeom prst="rect">
            <a:avLst/>
          </a:prstGeom>
          <a:noFill/>
          <a:ln/>
        </p:spPr>
      </p:sp>
      <p:sp>
        <p:nvSpPr>
          <p:cNvPr id="9" name="Shape 2"/>
          <p:cNvSpPr/>
          <p:nvPr/>
        </p:nvSpPr>
        <p:spPr>
          <a:xfrm>
            <a:off x="13450981" y="5753100"/>
            <a:ext cx="8738692" cy="2298700"/>
          </a:xfrm>
          <a:prstGeom prst="rect">
            <a:avLst/>
          </a:prstGeom>
          <a:noFill/>
          <a:ln/>
        </p:spPr>
      </p:sp>
      <p:sp>
        <p:nvSpPr>
          <p:cNvPr id="10" name="Text 3"/>
          <p:cNvSpPr/>
          <p:nvPr/>
        </p:nvSpPr>
        <p:spPr>
          <a:xfrm>
            <a:off x="13450981" y="5753100"/>
            <a:ext cx="8941918"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A web application</a:t>
            </a:r>
            <a:endParaRPr lang="en-US" sz="4800" dirty="0"/>
          </a:p>
        </p:txBody>
      </p:sp>
      <p:sp>
        <p:nvSpPr>
          <p:cNvPr id="11" name="Text 4"/>
          <p:cNvSpPr/>
          <p:nvPr/>
        </p:nvSpPr>
        <p:spPr>
          <a:xfrm>
            <a:off x="13450981" y="6832600"/>
            <a:ext cx="8874176"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2" name="Image 5" descr="preencoded.png">    </p:cNvPr>
          <p:cNvPicPr>
            <a:picLocks noChangeAspect="1"/>
          </p:cNvPicPr>
          <p:nvPr/>
        </p:nvPicPr>
        <p:blipFill>
          <a:blip r:embed="rId6"/>
          <a:stretch>
            <a:fillRect/>
          </a:stretch>
        </p:blipFill>
        <p:spPr>
          <a:xfrm>
            <a:off x="254032" y="3251200"/>
            <a:ext cx="13768521" cy="8166100"/>
          </a:xfrm>
          <a:prstGeom prst="rect">
            <a:avLst/>
          </a:prstGeom>
        </p:spPr>
      </p:pic>
      <p:pic>
        <p:nvPicPr>
          <p:cNvPr id="13" name="Image 6" descr="preencoded.png">    </p:cNvPr>
          <p:cNvPicPr>
            <a:picLocks noChangeAspect="1"/>
          </p:cNvPicPr>
          <p:nvPr/>
        </p:nvPicPr>
        <p:blipFill>
          <a:blip r:embed="rId7"/>
          <a:stretch>
            <a:fillRect/>
          </a:stretch>
        </p:blipFill>
        <p:spPr>
          <a:xfrm>
            <a:off x="2184673" y="3594100"/>
            <a:ext cx="9894537" cy="6489700"/>
          </a:xfrm>
          <a:prstGeom prst="rect">
            <a:avLst/>
          </a:prstGeom>
        </p:spPr>
      </p:pic>
      <p:sp>
        <p:nvSpPr>
          <p:cNvPr id="14" name="Text 5"/>
          <p:cNvSpPr/>
          <p:nvPr/>
        </p:nvSpPr>
        <p:spPr>
          <a:xfrm>
            <a:off x="7011276" y="1219200"/>
            <a:ext cx="10690503" cy="1799167"/>
          </a:xfrm>
          <a:prstGeom prst="rect">
            <a:avLst/>
          </a:prstGeom>
          <a:noFill/>
          <a:ln/>
        </p:spPr>
        <p:txBody>
          <a:bodyPr wrap="square" lIns="0" tIns="0" rIns="0" bIns="0" rtlCol="0" anchor="t"/>
          <a:lstStyle/>
          <a:p>
            <a:pPr algn="l"/>
            <a:r>
              <a:rPr lang="en-US" sz="8000" dirty="0">
                <a:solidFill>
                  <a:srgbClr val="272727">
                    <a:alpha val="100000"/>
                  </a:srgbClr>
                </a:solidFill>
                <a:latin typeface="Satisfy Regular" pitchFamily="34" charset="0"/>
                <a:ea typeface="Satisfy Regular" pitchFamily="34" charset="-122"/>
                <a:cs typeface="Satisfy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632229" y="0"/>
            <a:ext cx="9754819" cy="7274024"/>
          </a:xfrm>
          <a:prstGeom prst="rect">
            <a:avLst/>
          </a:prstGeom>
        </p:spPr>
      </p:pic>
      <p:pic>
        <p:nvPicPr>
          <p:cNvPr id="3" name="Image 1" descr="preencoded.png">    </p:cNvPr>
          <p:cNvPicPr>
            <a:picLocks noChangeAspect="1"/>
          </p:cNvPicPr>
          <p:nvPr/>
        </p:nvPicPr>
        <p:blipFill>
          <a:blip r:embed="rId2"/>
          <a:stretch>
            <a:fillRect/>
          </a:stretch>
        </p:blipFill>
        <p:spPr>
          <a:xfrm>
            <a:off x="0" y="0"/>
            <a:ext cx="5360070" cy="4787900"/>
          </a:xfrm>
          <a:prstGeom prst="rect">
            <a:avLst/>
          </a:prstGeom>
        </p:spPr>
      </p:pic>
      <p:pic>
        <p:nvPicPr>
          <p:cNvPr id="4" name="Image 2" descr="preencoded.png">    </p:cNvPr>
          <p:cNvPicPr>
            <a:picLocks noChangeAspect="1"/>
          </p:cNvPicPr>
          <p:nvPr/>
        </p:nvPicPr>
        <p:blipFill>
          <a:blip r:embed="rId3"/>
          <a:stretch>
            <a:fillRect/>
          </a:stretch>
        </p:blipFill>
        <p:spPr>
          <a:xfrm>
            <a:off x="0" y="6327998"/>
            <a:ext cx="3171418" cy="7388002"/>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2946768" y="4152900"/>
            <a:ext cx="8738692" cy="2908300"/>
          </a:xfrm>
          <a:prstGeom prst="rect">
            <a:avLst/>
          </a:prstGeom>
          <a:noFill/>
          <a:ln/>
        </p:spPr>
      </p:sp>
      <p:sp>
        <p:nvSpPr>
          <p:cNvPr id="8" name="Shape 2"/>
          <p:cNvSpPr/>
          <p:nvPr/>
        </p:nvSpPr>
        <p:spPr>
          <a:xfrm>
            <a:off x="2946768" y="4152900"/>
            <a:ext cx="8738692" cy="2908300"/>
          </a:xfrm>
          <a:prstGeom prst="rect">
            <a:avLst/>
          </a:prstGeom>
          <a:noFill/>
          <a:ln/>
        </p:spPr>
      </p:sp>
      <p:sp>
        <p:nvSpPr>
          <p:cNvPr id="9" name="Text 3"/>
          <p:cNvSpPr/>
          <p:nvPr/>
        </p:nvSpPr>
        <p:spPr>
          <a:xfrm>
            <a:off x="2946768" y="4152900"/>
            <a:ext cx="8941918"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An mobile app</a:t>
            </a:r>
            <a:endParaRPr lang="en-US" sz="4800" dirty="0"/>
          </a:p>
        </p:txBody>
      </p:sp>
      <p:sp>
        <p:nvSpPr>
          <p:cNvPr id="10" name="Text 4"/>
          <p:cNvSpPr/>
          <p:nvPr/>
        </p:nvSpPr>
        <p:spPr>
          <a:xfrm>
            <a:off x="2946768" y="5232400"/>
            <a:ext cx="887417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1"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2" name="Text 6"/>
          <p:cNvSpPr/>
          <p:nvPr/>
        </p:nvSpPr>
        <p:spPr>
          <a:xfrm>
            <a:off x="2895962" y="1854200"/>
            <a:ext cx="12900579" cy="1799167"/>
          </a:xfrm>
          <a:prstGeom prst="rect">
            <a:avLst/>
          </a:prstGeom>
          <a:noFill/>
          <a:ln/>
        </p:spPr>
        <p:txBody>
          <a:bodyPr wrap="square" lIns="0" tIns="0" rIns="0" bIns="0" rtlCol="0" anchor="t"/>
          <a:lstStyle/>
          <a:p>
            <a:pPr algn="l"/>
            <a:r>
              <a:rPr lang="en-US" sz="8000" dirty="0">
                <a:solidFill>
                  <a:srgbClr val="272727">
                    <a:alpha val="100000"/>
                  </a:srgbClr>
                </a:solidFill>
                <a:latin typeface="Satisfy Regular" pitchFamily="34" charset="0"/>
                <a:ea typeface="Satisfy Regular" pitchFamily="34" charset="-122"/>
                <a:cs typeface="Satisfy Regular" pitchFamily="34" charset="-120"/>
              </a:rPr>
              <a:t>The Future of Fantasy</a:t>
            </a:r>
            <a:endParaRPr lang="en-US" sz="8000" dirty="0"/>
          </a:p>
        </p:txBody>
      </p:sp>
      <p:pic>
        <p:nvPicPr>
          <p:cNvPr id="13" name="Image 4" descr="preencoded.png">    </p:cNvPr>
          <p:cNvPicPr>
            <a:picLocks noChangeAspect="1"/>
          </p:cNvPicPr>
          <p:nvPr/>
        </p:nvPicPr>
        <p:blipFill>
          <a:blip r:embed="rId5"/>
          <a:stretch>
            <a:fillRect/>
          </a:stretch>
        </p:blipFill>
        <p:spPr>
          <a:xfrm>
            <a:off x="15457832" y="1028700"/>
            <a:ext cx="5474384" cy="11849100"/>
          </a:xfrm>
          <a:prstGeom prst="rect">
            <a:avLst/>
          </a:prstGeom>
        </p:spPr>
      </p:pic>
      <p:pic>
        <p:nvPicPr>
          <p:cNvPr id="14" name="Image 5" descr="preencoded.png">    </p:cNvPr>
          <p:cNvPicPr>
            <a:picLocks noChangeAspect="1"/>
          </p:cNvPicPr>
          <p:nvPr/>
        </p:nvPicPr>
        <p:blipFill>
          <a:blip r:embed="rId6"/>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96975" y="8788400"/>
            <a:ext cx="9970746" cy="4927600"/>
          </a:xfrm>
          <a:prstGeom prst="rect">
            <a:avLst/>
          </a:prstGeom>
        </p:spPr>
      </p:pic>
      <p:pic>
        <p:nvPicPr>
          <p:cNvPr id="3" name="Image 1" descr="preencoded.png">    </p:cNvPr>
          <p:cNvPicPr>
            <a:picLocks noChangeAspect="1"/>
          </p:cNvPicPr>
          <p:nvPr/>
        </p:nvPicPr>
        <p:blipFill>
          <a:blip r:embed="rId2"/>
          <a:stretch>
            <a:fillRect/>
          </a:stretch>
        </p:blipFill>
        <p:spPr>
          <a:xfrm>
            <a:off x="19433429" y="9512300"/>
            <a:ext cx="4953619" cy="4089400"/>
          </a:xfrm>
          <a:prstGeom prst="rect">
            <a:avLst/>
          </a:prstGeom>
        </p:spPr>
      </p:pic>
      <p:pic>
        <p:nvPicPr>
          <p:cNvPr id="4" name="Image 2" descr="preencoded.png">    </p:cNvPr>
          <p:cNvPicPr>
            <a:picLocks noChangeAspect="1"/>
          </p:cNvPicPr>
          <p:nvPr/>
        </p:nvPicPr>
        <p:blipFill>
          <a:blip r:embed="rId3"/>
          <a:stretch>
            <a:fillRect/>
          </a:stretch>
        </p:blipFill>
        <p:spPr>
          <a:xfrm>
            <a:off x="19433429" y="0"/>
            <a:ext cx="4953619" cy="4914900"/>
          </a:xfrm>
          <a:prstGeom prst="rect">
            <a:avLst/>
          </a:prstGeom>
        </p:spPr>
      </p:pic>
      <p:pic>
        <p:nvPicPr>
          <p:cNvPr id="5" name="Image 3" descr="preencoded.png">    </p:cNvPr>
          <p:cNvPicPr>
            <a:picLocks noChangeAspect="1"/>
          </p:cNvPicPr>
          <p:nvPr/>
        </p:nvPicPr>
        <p:blipFill>
          <a:blip r:embed="rId4"/>
          <a:stretch>
            <a:fillRect/>
          </a:stretch>
        </p:blipFill>
        <p:spPr>
          <a:xfrm>
            <a:off x="0" y="8712200"/>
            <a:ext cx="2184673" cy="5003800"/>
          </a:xfrm>
          <a:prstGeom prst="rect">
            <a:avLst/>
          </a:prstGeom>
        </p:spPr>
      </p:pic>
      <p:pic>
        <p:nvPicPr>
          <p:cNvPr id="6" name="Image 4" descr="preencoded.png">    </p:cNvPr>
          <p:cNvPicPr>
            <a:picLocks noChangeAspect="1"/>
          </p:cNvPicPr>
          <p:nvPr/>
        </p:nvPicPr>
        <p:blipFill>
          <a:blip r:embed="rId5"/>
          <a:stretch>
            <a:fillRect/>
          </a:stretch>
        </p:blipFill>
        <p:spPr>
          <a:xfrm>
            <a:off x="21097337" y="7810500"/>
            <a:ext cx="2273584" cy="5905500"/>
          </a:xfrm>
          <a:prstGeom prst="rect">
            <a:avLst/>
          </a:prstGeom>
        </p:spPr>
      </p:pic>
      <p:pic>
        <p:nvPicPr>
          <p:cNvPr id="7" name="Image 5" descr="preencoded.png">    </p:cNvPr>
          <p:cNvPicPr>
            <a:picLocks noChangeAspect="1"/>
          </p:cNvPicPr>
          <p:nvPr/>
        </p:nvPicPr>
        <p:blipFill>
          <a:blip r:embed="rId6"/>
          <a:stretch>
            <a:fillRect/>
          </a:stretch>
        </p:blipFill>
        <p:spPr>
          <a:xfrm>
            <a:off x="0" y="0"/>
            <a:ext cx="4974389" cy="4350916"/>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Shape 1"/>
          <p:cNvSpPr/>
          <p:nvPr/>
        </p:nvSpPr>
        <p:spPr>
          <a:xfrm>
            <a:off x="1282860" y="8305800"/>
            <a:ext cx="5715714" cy="2908300"/>
          </a:xfrm>
          <a:prstGeom prst="rect">
            <a:avLst/>
          </a:prstGeom>
          <a:noFill/>
          <a:ln/>
        </p:spPr>
      </p:sp>
      <p:sp>
        <p:nvSpPr>
          <p:cNvPr id="11" name="Shape 2"/>
          <p:cNvSpPr/>
          <p:nvPr/>
        </p:nvSpPr>
        <p:spPr>
          <a:xfrm>
            <a:off x="1282860" y="8305800"/>
            <a:ext cx="5715714" cy="2908300"/>
          </a:xfrm>
          <a:prstGeom prst="rect">
            <a:avLst/>
          </a:prstGeom>
          <a:noFill/>
          <a:ln/>
        </p:spPr>
      </p:sp>
      <p:sp>
        <p:nvSpPr>
          <p:cNvPr id="12" name="Text 3"/>
          <p:cNvSpPr/>
          <p:nvPr/>
        </p:nvSpPr>
        <p:spPr>
          <a:xfrm>
            <a:off x="1282860" y="8305800"/>
            <a:ext cx="5918940"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A web application</a:t>
            </a:r>
            <a:endParaRPr lang="en-US" sz="4800" dirty="0"/>
          </a:p>
        </p:txBody>
      </p:sp>
      <p:sp>
        <p:nvSpPr>
          <p:cNvPr id="13" name="Text 4"/>
          <p:cNvSpPr/>
          <p:nvPr/>
        </p:nvSpPr>
        <p:spPr>
          <a:xfrm>
            <a:off x="1282860" y="9385300"/>
            <a:ext cx="585119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4" name="Text 5"/>
          <p:cNvSpPr/>
          <p:nvPr/>
        </p:nvSpPr>
        <p:spPr>
          <a:xfrm>
            <a:off x="1232054" y="1231900"/>
            <a:ext cx="7007042" cy="6180667"/>
          </a:xfrm>
          <a:prstGeom prst="rect">
            <a:avLst/>
          </a:prstGeom>
          <a:noFill/>
          <a:ln/>
        </p:spPr>
        <p:txBody>
          <a:bodyPr wrap="square" lIns="0" tIns="0" rIns="0" bIns="0" rtlCol="0" anchor="t"/>
          <a:lstStyle/>
          <a:p>
            <a:pPr algn="l"/>
            <a:r>
              <a:rPr lang="en-US" sz="8000" dirty="0">
                <a:solidFill>
                  <a:srgbClr val="272727">
                    <a:alpha val="100000"/>
                  </a:srgbClr>
                </a:solidFill>
                <a:latin typeface="Satisfy Regular" pitchFamily="34" charset="0"/>
                <a:ea typeface="Satisfy Regular" pitchFamily="34" charset="-122"/>
                <a:cs typeface="Satisfy Regular" pitchFamily="34" charset="-120"/>
              </a:rPr>
              <a:t>A Gateway to a World of Fantasy and Wonder</a:t>
            </a:r>
            <a:endParaRPr lang="en-US" sz="8000" dirty="0"/>
          </a:p>
        </p:txBody>
      </p:sp>
      <p:sp>
        <p:nvSpPr>
          <p:cNvPr id="15" name="Text 6"/>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6" name="Image 7" descr="preencoded.png">    </p:cNvPr>
          <p:cNvPicPr>
            <a:picLocks noChangeAspect="1"/>
          </p:cNvPicPr>
          <p:nvPr/>
        </p:nvPicPr>
        <p:blipFill>
          <a:blip r:embed="rId8"/>
          <a:stretch>
            <a:fillRect/>
          </a:stretch>
        </p:blipFill>
        <p:spPr>
          <a:xfrm>
            <a:off x="7900387" y="749300"/>
            <a:ext cx="8573572" cy="12331700"/>
          </a:xfrm>
          <a:prstGeom prst="rect">
            <a:avLst/>
          </a:prstGeom>
        </p:spPr>
      </p:pic>
      <p:pic>
        <p:nvPicPr>
          <p:cNvPr id="17" name="Image 8" descr="preencoded.png">    </p:cNvPr>
          <p:cNvPicPr>
            <a:picLocks noChangeAspect="1"/>
          </p:cNvPicPr>
          <p:nvPr/>
        </p:nvPicPr>
        <p:blipFill>
          <a:blip r:embed="rId9"/>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1799167"/>
          </a:xfrm>
          <a:prstGeom prst="rect">
            <a:avLst/>
          </a:prstGeom>
          <a:noFill/>
          <a:ln/>
        </p:spPr>
        <p:txBody>
          <a:bodyPr wrap="square" lIns="0" tIns="0" rIns="0" bIns="0" rtlCol="0" anchor="t"/>
          <a:lstStyle/>
          <a:p>
            <a:pPr algn="r"/>
            <a:r>
              <a:rPr lang="en-US" sz="8000" dirty="0">
                <a:solidFill>
                  <a:srgbClr val="272727">
                    <a:alpha val="100000"/>
                  </a:srgbClr>
                </a:solidFill>
                <a:latin typeface="Satisfy Regular" pitchFamily="34" charset="0"/>
                <a:ea typeface="Satisfy Regular" pitchFamily="34" charset="-122"/>
                <a:cs typeface="Satisfy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591124" y="0"/>
            <a:ext cx="17896537" cy="13716000"/>
          </a:xfrm>
          <a:prstGeom prst="rect">
            <a:avLst/>
          </a:prstGeom>
        </p:spPr>
      </p:pic>
      <p:pic>
        <p:nvPicPr>
          <p:cNvPr id="4" name="Image 2" descr="preencoded.png">    </p:cNvPr>
          <p:cNvPicPr>
            <a:picLocks noChangeAspect="1"/>
          </p:cNvPicPr>
          <p:nvPr/>
        </p:nvPicPr>
        <p:blipFill>
          <a:blip r:embed="rId3"/>
          <a:stretch>
            <a:fillRect/>
          </a:stretch>
        </p:blipFill>
        <p:spPr>
          <a:xfrm>
            <a:off x="17655207" y="7315200"/>
            <a:ext cx="6731841" cy="6400800"/>
          </a:xfrm>
          <a:prstGeom prst="rect">
            <a:avLst/>
          </a:prstGeom>
        </p:spPr>
      </p:pic>
      <p:pic>
        <p:nvPicPr>
          <p:cNvPr id="5" name="Image 3" descr="preencoded.png">    </p:cNvPr>
          <p:cNvPicPr>
            <a:picLocks noChangeAspect="1"/>
          </p:cNvPicPr>
          <p:nvPr/>
        </p:nvPicPr>
        <p:blipFill>
          <a:blip r:embed="rId4"/>
          <a:stretch>
            <a:fillRect/>
          </a:stretch>
        </p:blipFill>
        <p:spPr>
          <a:xfrm>
            <a:off x="17236054" y="0"/>
            <a:ext cx="7150994" cy="5219700"/>
          </a:xfrm>
          <a:prstGeom prst="rect">
            <a:avLst/>
          </a:prstGeom>
        </p:spPr>
      </p:pic>
      <p:pic>
        <p:nvPicPr>
          <p:cNvPr id="6" name="Image 4" descr="preencoded.png">    </p:cNvPr>
          <p:cNvPicPr>
            <a:picLocks noChangeAspect="1"/>
          </p:cNvPicPr>
          <p:nvPr/>
        </p:nvPicPr>
        <p:blipFill>
          <a:blip r:embed="rId5"/>
          <a:stretch>
            <a:fillRect/>
          </a:stretch>
        </p:blipFill>
        <p:spPr>
          <a:xfrm>
            <a:off x="846752" y="4978126"/>
            <a:ext cx="6977426" cy="8737874"/>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Text 1"/>
          <p:cNvSpPr/>
          <p:nvPr/>
        </p:nvSpPr>
        <p:spPr>
          <a:xfrm>
            <a:off x="9280627" y="4394200"/>
            <a:ext cx="5838496" cy="2878667"/>
          </a:xfrm>
          <a:prstGeom prst="rect">
            <a:avLst/>
          </a:prstGeom>
          <a:noFill/>
          <a:ln/>
        </p:spPr>
        <p:txBody>
          <a:bodyPr wrap="square" lIns="0" tIns="0" rIns="0" bIns="0" rtlCol="0" anchor="t"/>
          <a:lstStyle/>
          <a:p>
            <a:pPr algn="ctr"/>
            <a:r>
              <a:rPr lang="en-US" sz="12800" dirty="0">
                <a:solidFill>
                  <a:srgbClr val="272727">
                    <a:alpha val="100000"/>
                  </a:srgbClr>
                </a:solidFill>
                <a:latin typeface="Satisfy Regular" pitchFamily="34" charset="0"/>
                <a:ea typeface="Satisfy Regular" pitchFamily="34" charset="-122"/>
                <a:cs typeface="Satisfy Regular" pitchFamily="34" charset="-120"/>
              </a:rPr>
              <a:t>Welcome</a:t>
            </a:r>
            <a:endParaRPr lang="en-US" sz="12800" dirty="0"/>
          </a:p>
        </p:txBody>
      </p:sp>
      <p:sp>
        <p:nvSpPr>
          <p:cNvPr id="10" name="Text 2"/>
          <p:cNvSpPr/>
          <p:nvPr/>
        </p:nvSpPr>
        <p:spPr>
          <a:xfrm>
            <a:off x="5000192" y="6921500"/>
            <a:ext cx="14399366"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420152" cy="3683000"/>
          </a:xfrm>
          <a:prstGeom prst="rect">
            <a:avLst/>
          </a:prstGeom>
        </p:spPr>
      </p:pic>
      <p:pic>
        <p:nvPicPr>
          <p:cNvPr id="3" name="Image 1" descr="preencoded.png">    </p:cNvPr>
          <p:cNvPicPr>
            <a:picLocks noChangeAspect="1"/>
          </p:cNvPicPr>
          <p:nvPr/>
        </p:nvPicPr>
        <p:blipFill>
          <a:blip r:embed="rId2"/>
          <a:stretch>
            <a:fillRect/>
          </a:stretch>
        </p:blipFill>
        <p:spPr>
          <a:xfrm>
            <a:off x="18849156" y="5003800"/>
            <a:ext cx="5537892" cy="8547100"/>
          </a:xfrm>
          <a:prstGeom prst="rect">
            <a:avLst/>
          </a:prstGeom>
        </p:spPr>
      </p:pic>
      <p:pic>
        <p:nvPicPr>
          <p:cNvPr id="4" name="Image 2" descr="preencoded.png">    </p:cNvPr>
          <p:cNvPicPr>
            <a:picLocks noChangeAspect="1"/>
          </p:cNvPicPr>
          <p:nvPr/>
        </p:nvPicPr>
        <p:blipFill>
          <a:blip r:embed="rId3"/>
          <a:stretch>
            <a:fillRect/>
          </a:stretch>
        </p:blipFill>
        <p:spPr>
          <a:xfrm>
            <a:off x="19001575" y="8851900"/>
            <a:ext cx="4216927" cy="4864100"/>
          </a:xfrm>
          <a:prstGeom prst="rect">
            <a:avLst/>
          </a:prstGeom>
        </p:spPr>
      </p:pic>
      <p:pic>
        <p:nvPicPr>
          <p:cNvPr id="5" name="Image 3" descr="preencoded.png">    </p:cNvPr>
          <p:cNvPicPr>
            <a:picLocks noChangeAspect="1"/>
          </p:cNvPicPr>
          <p:nvPr/>
        </p:nvPicPr>
        <p:blipFill>
          <a:blip r:embed="rId4"/>
          <a:stretch>
            <a:fillRect/>
          </a:stretch>
        </p:blipFill>
        <p:spPr>
          <a:xfrm>
            <a:off x="0" y="9842500"/>
            <a:ext cx="4280435" cy="38735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pic>
        <p:nvPicPr>
          <p:cNvPr id="8" name="Image 5" descr="preencoded.png">    </p:cNvPr>
          <p:cNvPicPr>
            <a:picLocks noChangeAspect="1"/>
          </p:cNvPicPr>
          <p:nvPr/>
        </p:nvPicPr>
        <p:blipFill>
          <a:blip r:embed="rId6"/>
          <a:stretch>
            <a:fillRect/>
          </a:stretch>
        </p:blipFill>
        <p:spPr>
          <a:xfrm>
            <a:off x="0" y="0"/>
            <a:ext cx="7646356" cy="13716000"/>
          </a:xfrm>
          <a:prstGeom prst="rect">
            <a:avLst/>
          </a:prstGeom>
        </p:spPr>
      </p:pic>
      <p:sp>
        <p:nvSpPr>
          <p:cNvPr id="9" name="Shape 1"/>
          <p:cNvSpPr/>
          <p:nvPr/>
        </p:nvSpPr>
        <p:spPr>
          <a:xfrm>
            <a:off x="8675184" y="2578100"/>
            <a:ext cx="6604826" cy="2806700"/>
          </a:xfrm>
          <a:prstGeom prst="rect">
            <a:avLst/>
          </a:prstGeom>
          <a:noFill/>
          <a:ln/>
        </p:spPr>
      </p:sp>
      <p:sp>
        <p:nvSpPr>
          <p:cNvPr id="10" name="Shape 2"/>
          <p:cNvSpPr/>
          <p:nvPr/>
        </p:nvSpPr>
        <p:spPr>
          <a:xfrm>
            <a:off x="8675184" y="2813050"/>
            <a:ext cx="444556" cy="2336800"/>
          </a:xfrm>
          <a:prstGeom prst="rect">
            <a:avLst/>
          </a:prstGeom>
          <a:noFill/>
          <a:ln/>
        </p:spPr>
      </p:sp>
      <p:sp>
        <p:nvSpPr>
          <p:cNvPr id="11" name="Text 3"/>
          <p:cNvSpPr/>
          <p:nvPr/>
        </p:nvSpPr>
        <p:spPr>
          <a:xfrm>
            <a:off x="8675184" y="2813050"/>
            <a:ext cx="986490" cy="2878667"/>
          </a:xfrm>
          <a:prstGeom prst="rect">
            <a:avLst/>
          </a:prstGeom>
          <a:noFill/>
          <a:ln/>
        </p:spPr>
        <p:txBody>
          <a:bodyPr wrap="square" lIns="0" tIns="0" rIns="0" bIns="0" rtlCol="0" anchor="t"/>
          <a:lstStyle/>
          <a:p>
            <a:pPr algn="l"/>
            <a:r>
              <a:rPr lang="en-US" sz="12800" dirty="0">
                <a:solidFill>
                  <a:srgbClr val="272727">
                    <a:alpha val="100000"/>
                  </a:srgbClr>
                </a:solidFill>
                <a:latin typeface="Satisfy Regular" pitchFamily="34" charset="0"/>
                <a:ea typeface="Satisfy Regular" pitchFamily="34" charset="-122"/>
                <a:cs typeface="Satisfy Regular" pitchFamily="34" charset="-120"/>
              </a:rPr>
              <a:t>1</a:t>
            </a:r>
            <a:endParaRPr lang="en-US" sz="12800" dirty="0"/>
          </a:p>
        </p:txBody>
      </p:sp>
      <p:sp>
        <p:nvSpPr>
          <p:cNvPr id="12" name="Shape 4"/>
          <p:cNvSpPr/>
          <p:nvPr/>
        </p:nvSpPr>
        <p:spPr>
          <a:xfrm>
            <a:off x="9322965" y="2578100"/>
            <a:ext cx="5957045" cy="2806700"/>
          </a:xfrm>
          <a:prstGeom prst="rect">
            <a:avLst/>
          </a:prstGeom>
          <a:noFill/>
          <a:ln/>
        </p:spPr>
      </p:sp>
      <p:sp>
        <p:nvSpPr>
          <p:cNvPr id="13" name="Text 5"/>
          <p:cNvSpPr/>
          <p:nvPr/>
        </p:nvSpPr>
        <p:spPr>
          <a:xfrm>
            <a:off x="9322965" y="2578100"/>
            <a:ext cx="6160270"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Discover the secrets</a:t>
            </a:r>
            <a:endParaRPr lang="en-US" sz="4800" dirty="0"/>
          </a:p>
        </p:txBody>
      </p:sp>
      <p:sp>
        <p:nvSpPr>
          <p:cNvPr id="14" name="Text 6"/>
          <p:cNvSpPr/>
          <p:nvPr/>
        </p:nvSpPr>
        <p:spPr>
          <a:xfrm>
            <a:off x="9322965" y="3556000"/>
            <a:ext cx="609252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5" name="Shape 7"/>
          <p:cNvSpPr/>
          <p:nvPr/>
        </p:nvSpPr>
        <p:spPr>
          <a:xfrm>
            <a:off x="8675184" y="6997700"/>
            <a:ext cx="6604826" cy="3416300"/>
          </a:xfrm>
          <a:prstGeom prst="rect">
            <a:avLst/>
          </a:prstGeom>
          <a:noFill/>
          <a:ln/>
        </p:spPr>
      </p:sp>
      <p:sp>
        <p:nvSpPr>
          <p:cNvPr id="16" name="Shape 8"/>
          <p:cNvSpPr/>
          <p:nvPr/>
        </p:nvSpPr>
        <p:spPr>
          <a:xfrm>
            <a:off x="8675184" y="7537450"/>
            <a:ext cx="762095" cy="2336800"/>
          </a:xfrm>
          <a:prstGeom prst="rect">
            <a:avLst/>
          </a:prstGeom>
          <a:noFill/>
          <a:ln/>
        </p:spPr>
      </p:sp>
      <p:sp>
        <p:nvSpPr>
          <p:cNvPr id="17" name="Text 9"/>
          <p:cNvSpPr/>
          <p:nvPr/>
        </p:nvSpPr>
        <p:spPr>
          <a:xfrm>
            <a:off x="8675184" y="7537450"/>
            <a:ext cx="1304030" cy="2878667"/>
          </a:xfrm>
          <a:prstGeom prst="rect">
            <a:avLst/>
          </a:prstGeom>
          <a:noFill/>
          <a:ln/>
        </p:spPr>
        <p:txBody>
          <a:bodyPr wrap="square" lIns="0" tIns="0" rIns="0" bIns="0" rtlCol="0" anchor="t"/>
          <a:lstStyle/>
          <a:p>
            <a:pPr algn="l"/>
            <a:r>
              <a:rPr lang="en-US" sz="12800" dirty="0">
                <a:solidFill>
                  <a:srgbClr val="272727">
                    <a:alpha val="100000"/>
                  </a:srgbClr>
                </a:solidFill>
                <a:latin typeface="Satisfy Regular" pitchFamily="34" charset="0"/>
                <a:ea typeface="Satisfy Regular" pitchFamily="34" charset="-122"/>
                <a:cs typeface="Satisfy Regular" pitchFamily="34" charset="-120"/>
              </a:rPr>
              <a:t>3</a:t>
            </a:r>
            <a:endParaRPr lang="en-US" sz="12800" dirty="0"/>
          </a:p>
        </p:txBody>
      </p:sp>
      <p:sp>
        <p:nvSpPr>
          <p:cNvPr id="18" name="Shape 10"/>
          <p:cNvSpPr/>
          <p:nvPr/>
        </p:nvSpPr>
        <p:spPr>
          <a:xfrm>
            <a:off x="9640505" y="6997700"/>
            <a:ext cx="5639505" cy="3416300"/>
          </a:xfrm>
          <a:prstGeom prst="rect">
            <a:avLst/>
          </a:prstGeom>
          <a:noFill/>
          <a:ln/>
        </p:spPr>
      </p:sp>
      <p:sp>
        <p:nvSpPr>
          <p:cNvPr id="19" name="Text 11"/>
          <p:cNvSpPr/>
          <p:nvPr/>
        </p:nvSpPr>
        <p:spPr>
          <a:xfrm>
            <a:off x="9640505" y="6997700"/>
            <a:ext cx="5842730"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Meet the creatures</a:t>
            </a:r>
            <a:endParaRPr lang="en-US" sz="4800" dirty="0"/>
          </a:p>
        </p:txBody>
      </p:sp>
      <p:sp>
        <p:nvSpPr>
          <p:cNvPr id="20" name="Text 12"/>
          <p:cNvSpPr/>
          <p:nvPr/>
        </p:nvSpPr>
        <p:spPr>
          <a:xfrm>
            <a:off x="9640505" y="7975600"/>
            <a:ext cx="577498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1" name="Shape 13"/>
          <p:cNvSpPr/>
          <p:nvPr/>
        </p:nvSpPr>
        <p:spPr>
          <a:xfrm>
            <a:off x="16181822" y="6997700"/>
            <a:ext cx="6604826" cy="3416300"/>
          </a:xfrm>
          <a:prstGeom prst="rect">
            <a:avLst/>
          </a:prstGeom>
          <a:noFill/>
          <a:ln/>
        </p:spPr>
      </p:sp>
      <p:sp>
        <p:nvSpPr>
          <p:cNvPr id="22" name="Shape 14"/>
          <p:cNvSpPr/>
          <p:nvPr/>
        </p:nvSpPr>
        <p:spPr>
          <a:xfrm>
            <a:off x="16181822" y="7537450"/>
            <a:ext cx="736692" cy="2336800"/>
          </a:xfrm>
          <a:prstGeom prst="rect">
            <a:avLst/>
          </a:prstGeom>
          <a:noFill/>
          <a:ln/>
        </p:spPr>
      </p:sp>
      <p:sp>
        <p:nvSpPr>
          <p:cNvPr id="23" name="Text 15"/>
          <p:cNvSpPr/>
          <p:nvPr/>
        </p:nvSpPr>
        <p:spPr>
          <a:xfrm>
            <a:off x="16181822" y="7537450"/>
            <a:ext cx="1278626" cy="2878667"/>
          </a:xfrm>
          <a:prstGeom prst="rect">
            <a:avLst/>
          </a:prstGeom>
          <a:noFill/>
          <a:ln/>
        </p:spPr>
        <p:txBody>
          <a:bodyPr wrap="square" lIns="0" tIns="0" rIns="0" bIns="0" rtlCol="0" anchor="t"/>
          <a:lstStyle/>
          <a:p>
            <a:pPr algn="l"/>
            <a:r>
              <a:rPr lang="en-US" sz="12800" dirty="0">
                <a:solidFill>
                  <a:srgbClr val="272727">
                    <a:alpha val="100000"/>
                  </a:srgbClr>
                </a:solidFill>
                <a:latin typeface="Satisfy Regular" pitchFamily="34" charset="0"/>
                <a:ea typeface="Satisfy Regular" pitchFamily="34" charset="-122"/>
                <a:cs typeface="Satisfy Regular" pitchFamily="34" charset="-120"/>
              </a:rPr>
              <a:t>4</a:t>
            </a:r>
            <a:endParaRPr lang="en-US" sz="12800" dirty="0"/>
          </a:p>
        </p:txBody>
      </p:sp>
      <p:sp>
        <p:nvSpPr>
          <p:cNvPr id="24" name="Shape 16"/>
          <p:cNvSpPr/>
          <p:nvPr/>
        </p:nvSpPr>
        <p:spPr>
          <a:xfrm>
            <a:off x="17121740" y="6997700"/>
            <a:ext cx="5664908" cy="3416300"/>
          </a:xfrm>
          <a:prstGeom prst="rect">
            <a:avLst/>
          </a:prstGeom>
          <a:noFill/>
          <a:ln/>
        </p:spPr>
      </p:sp>
      <p:sp>
        <p:nvSpPr>
          <p:cNvPr id="25" name="Text 17"/>
          <p:cNvSpPr/>
          <p:nvPr/>
        </p:nvSpPr>
        <p:spPr>
          <a:xfrm>
            <a:off x="17121740" y="6997700"/>
            <a:ext cx="5868133"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Uncover the magic</a:t>
            </a:r>
            <a:endParaRPr lang="en-US" sz="4800" dirty="0"/>
          </a:p>
        </p:txBody>
      </p:sp>
      <p:sp>
        <p:nvSpPr>
          <p:cNvPr id="26" name="Text 18"/>
          <p:cNvSpPr/>
          <p:nvPr/>
        </p:nvSpPr>
        <p:spPr>
          <a:xfrm>
            <a:off x="17121740" y="7975600"/>
            <a:ext cx="5800392"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7" name="Shape 19"/>
          <p:cNvSpPr/>
          <p:nvPr/>
        </p:nvSpPr>
        <p:spPr>
          <a:xfrm>
            <a:off x="16181822" y="2578100"/>
            <a:ext cx="6604826" cy="2806700"/>
          </a:xfrm>
          <a:prstGeom prst="rect">
            <a:avLst/>
          </a:prstGeom>
          <a:noFill/>
          <a:ln/>
        </p:spPr>
      </p:sp>
      <p:sp>
        <p:nvSpPr>
          <p:cNvPr id="28" name="Shape 20"/>
          <p:cNvSpPr/>
          <p:nvPr/>
        </p:nvSpPr>
        <p:spPr>
          <a:xfrm>
            <a:off x="16181822" y="2813050"/>
            <a:ext cx="736692" cy="2336800"/>
          </a:xfrm>
          <a:prstGeom prst="rect">
            <a:avLst/>
          </a:prstGeom>
          <a:noFill/>
          <a:ln/>
        </p:spPr>
      </p:sp>
      <p:sp>
        <p:nvSpPr>
          <p:cNvPr id="29" name="Text 21"/>
          <p:cNvSpPr/>
          <p:nvPr/>
        </p:nvSpPr>
        <p:spPr>
          <a:xfrm>
            <a:off x="16181822" y="2813050"/>
            <a:ext cx="1278626" cy="2878667"/>
          </a:xfrm>
          <a:prstGeom prst="rect">
            <a:avLst/>
          </a:prstGeom>
          <a:noFill/>
          <a:ln/>
        </p:spPr>
        <p:txBody>
          <a:bodyPr wrap="square" lIns="0" tIns="0" rIns="0" bIns="0" rtlCol="0" anchor="t"/>
          <a:lstStyle/>
          <a:p>
            <a:pPr algn="l"/>
            <a:r>
              <a:rPr lang="en-US" sz="12800" dirty="0">
                <a:solidFill>
                  <a:srgbClr val="272727">
                    <a:alpha val="100000"/>
                  </a:srgbClr>
                </a:solidFill>
                <a:latin typeface="Satisfy Regular" pitchFamily="34" charset="0"/>
                <a:ea typeface="Satisfy Regular" pitchFamily="34" charset="-122"/>
                <a:cs typeface="Satisfy Regular" pitchFamily="34" charset="-120"/>
              </a:rPr>
              <a:t>2</a:t>
            </a:r>
            <a:endParaRPr lang="en-US" sz="12800" dirty="0"/>
          </a:p>
        </p:txBody>
      </p:sp>
      <p:sp>
        <p:nvSpPr>
          <p:cNvPr id="30" name="Shape 22"/>
          <p:cNvSpPr/>
          <p:nvPr/>
        </p:nvSpPr>
        <p:spPr>
          <a:xfrm>
            <a:off x="17121740" y="2578100"/>
            <a:ext cx="5664908" cy="2806700"/>
          </a:xfrm>
          <a:prstGeom prst="rect">
            <a:avLst/>
          </a:prstGeom>
          <a:noFill/>
          <a:ln/>
        </p:spPr>
      </p:sp>
      <p:sp>
        <p:nvSpPr>
          <p:cNvPr id="31" name="Text 23"/>
          <p:cNvSpPr/>
          <p:nvPr/>
        </p:nvSpPr>
        <p:spPr>
          <a:xfrm>
            <a:off x="17121740" y="2578100"/>
            <a:ext cx="5868133"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Find your own path</a:t>
            </a:r>
            <a:endParaRPr lang="en-US" sz="4800" dirty="0"/>
          </a:p>
        </p:txBody>
      </p:sp>
      <p:sp>
        <p:nvSpPr>
          <p:cNvPr id="32" name="Text 24"/>
          <p:cNvSpPr/>
          <p:nvPr/>
        </p:nvSpPr>
        <p:spPr>
          <a:xfrm>
            <a:off x="17121740" y="3556000"/>
            <a:ext cx="5800392"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632229" y="0"/>
            <a:ext cx="9754819" cy="7274024"/>
          </a:xfrm>
          <a:prstGeom prst="rect">
            <a:avLst/>
          </a:prstGeom>
        </p:spPr>
      </p:pic>
      <p:pic>
        <p:nvPicPr>
          <p:cNvPr id="3" name="Image 1" descr="preencoded.png">    </p:cNvPr>
          <p:cNvPicPr>
            <a:picLocks noChangeAspect="1"/>
          </p:cNvPicPr>
          <p:nvPr/>
        </p:nvPicPr>
        <p:blipFill>
          <a:blip r:embed="rId2"/>
          <a:stretch>
            <a:fillRect/>
          </a:stretch>
        </p:blipFill>
        <p:spPr>
          <a:xfrm>
            <a:off x="0" y="0"/>
            <a:ext cx="5360070" cy="4787900"/>
          </a:xfrm>
          <a:prstGeom prst="rect">
            <a:avLst/>
          </a:prstGeom>
        </p:spPr>
      </p:pic>
      <p:pic>
        <p:nvPicPr>
          <p:cNvPr id="4" name="Image 2" descr="preencoded.png">    </p:cNvPr>
          <p:cNvPicPr>
            <a:picLocks noChangeAspect="1"/>
          </p:cNvPicPr>
          <p:nvPr/>
        </p:nvPicPr>
        <p:blipFill>
          <a:blip r:embed="rId3"/>
          <a:stretch>
            <a:fillRect/>
          </a:stretch>
        </p:blipFill>
        <p:spPr>
          <a:xfrm>
            <a:off x="0" y="6327998"/>
            <a:ext cx="3171418" cy="7388002"/>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508063" y="3924300"/>
            <a:ext cx="14479810" cy="7861300"/>
          </a:xfrm>
          <a:prstGeom prst="rect">
            <a:avLst/>
          </a:prstGeom>
        </p:spPr>
      </p:pic>
      <p:sp>
        <p:nvSpPr>
          <p:cNvPr id="8" name="Text 1"/>
          <p:cNvSpPr/>
          <p:nvPr/>
        </p:nvSpPr>
        <p:spPr>
          <a:xfrm>
            <a:off x="5012893" y="774700"/>
            <a:ext cx="14348560" cy="1799167"/>
          </a:xfrm>
          <a:prstGeom prst="rect">
            <a:avLst/>
          </a:prstGeom>
          <a:noFill/>
          <a:ln/>
        </p:spPr>
        <p:txBody>
          <a:bodyPr wrap="square" lIns="0" tIns="0" rIns="0" bIns="0" rtlCol="0" anchor="t"/>
          <a:lstStyle/>
          <a:p>
            <a:pPr algn="ctr"/>
            <a:r>
              <a:rPr lang="en-US" sz="8000" dirty="0">
                <a:solidFill>
                  <a:srgbClr val="272727">
                    <a:alpha val="100000"/>
                  </a:srgbClr>
                </a:solidFill>
                <a:latin typeface="Satisfy Regular" pitchFamily="34" charset="0"/>
                <a:ea typeface="Satisfy Regular" pitchFamily="34" charset="-122"/>
                <a:cs typeface="Satisfy Regular" pitchFamily="34" charset="-120"/>
              </a:rPr>
              <a:t>Fantasy Realm at a Glance</a:t>
            </a:r>
            <a:endParaRPr lang="en-US" sz="8000" dirty="0"/>
          </a:p>
        </p:txBody>
      </p:sp>
      <p:sp>
        <p:nvSpPr>
          <p:cNvPr id="9" name="Shape 2"/>
          <p:cNvSpPr/>
          <p:nvPr/>
        </p:nvSpPr>
        <p:spPr>
          <a:xfrm>
            <a:off x="15711864" y="3479800"/>
            <a:ext cx="6935067" cy="2197100"/>
          </a:xfrm>
          <a:prstGeom prst="rect">
            <a:avLst/>
          </a:prstGeom>
          <a:noFill/>
          <a:ln/>
        </p:spPr>
      </p:sp>
      <p:sp>
        <p:nvSpPr>
          <p:cNvPr id="10" name="Shape 3"/>
          <p:cNvSpPr/>
          <p:nvPr/>
        </p:nvSpPr>
        <p:spPr>
          <a:xfrm>
            <a:off x="15711864" y="3479800"/>
            <a:ext cx="6935067" cy="2197100"/>
          </a:xfrm>
          <a:prstGeom prst="rect">
            <a:avLst/>
          </a:prstGeom>
          <a:noFill/>
          <a:ln/>
        </p:spPr>
      </p:sp>
      <p:sp>
        <p:nvSpPr>
          <p:cNvPr id="11" name="Text 4"/>
          <p:cNvSpPr/>
          <p:nvPr/>
        </p:nvSpPr>
        <p:spPr>
          <a:xfrm>
            <a:off x="15711864" y="3479800"/>
            <a:ext cx="7138292"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The Enchanted Forest</a:t>
            </a:r>
            <a:endParaRPr lang="en-US" sz="4800" dirty="0"/>
          </a:p>
        </p:txBody>
      </p:sp>
      <p:sp>
        <p:nvSpPr>
          <p:cNvPr id="12" name="Text 5"/>
          <p:cNvSpPr/>
          <p:nvPr/>
        </p:nvSpPr>
        <p:spPr>
          <a:xfrm>
            <a:off x="15711864" y="4457700"/>
            <a:ext cx="7070550"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creatures.</a:t>
            </a:r>
            <a:endParaRPr lang="en-US" sz="3200" dirty="0"/>
          </a:p>
        </p:txBody>
      </p:sp>
      <p:sp>
        <p:nvSpPr>
          <p:cNvPr id="13" name="Shape 6"/>
          <p:cNvSpPr/>
          <p:nvPr/>
        </p:nvSpPr>
        <p:spPr>
          <a:xfrm>
            <a:off x="15711864" y="6648450"/>
            <a:ext cx="6935067" cy="2197100"/>
          </a:xfrm>
          <a:prstGeom prst="rect">
            <a:avLst/>
          </a:prstGeom>
          <a:noFill/>
          <a:ln/>
        </p:spPr>
      </p:sp>
      <p:sp>
        <p:nvSpPr>
          <p:cNvPr id="14" name="Shape 7"/>
          <p:cNvSpPr/>
          <p:nvPr/>
        </p:nvSpPr>
        <p:spPr>
          <a:xfrm>
            <a:off x="15711864" y="6648450"/>
            <a:ext cx="6935067" cy="2197100"/>
          </a:xfrm>
          <a:prstGeom prst="rect">
            <a:avLst/>
          </a:prstGeom>
          <a:noFill/>
          <a:ln/>
        </p:spPr>
      </p:sp>
      <p:sp>
        <p:nvSpPr>
          <p:cNvPr id="15" name="Text 8"/>
          <p:cNvSpPr/>
          <p:nvPr/>
        </p:nvSpPr>
        <p:spPr>
          <a:xfrm>
            <a:off x="15711864" y="6648450"/>
            <a:ext cx="7138292"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The Crystal Caves</a:t>
            </a:r>
            <a:endParaRPr lang="en-US" sz="4800" dirty="0"/>
          </a:p>
        </p:txBody>
      </p:sp>
      <p:sp>
        <p:nvSpPr>
          <p:cNvPr id="16" name="Text 9"/>
          <p:cNvSpPr/>
          <p:nvPr/>
        </p:nvSpPr>
        <p:spPr>
          <a:xfrm>
            <a:off x="15711864" y="7626350"/>
            <a:ext cx="7070550"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gems and crystals.</a:t>
            </a:r>
            <a:endParaRPr lang="en-US" sz="3200" dirty="0"/>
          </a:p>
        </p:txBody>
      </p:sp>
      <p:sp>
        <p:nvSpPr>
          <p:cNvPr id="17" name="Shape 10"/>
          <p:cNvSpPr/>
          <p:nvPr/>
        </p:nvSpPr>
        <p:spPr>
          <a:xfrm>
            <a:off x="15711864" y="9810750"/>
            <a:ext cx="6935067" cy="2197100"/>
          </a:xfrm>
          <a:prstGeom prst="rect">
            <a:avLst/>
          </a:prstGeom>
          <a:noFill/>
          <a:ln/>
        </p:spPr>
      </p:sp>
      <p:sp>
        <p:nvSpPr>
          <p:cNvPr id="18" name="Shape 11"/>
          <p:cNvSpPr/>
          <p:nvPr/>
        </p:nvSpPr>
        <p:spPr>
          <a:xfrm>
            <a:off x="15711864" y="9810750"/>
            <a:ext cx="6935067" cy="2197100"/>
          </a:xfrm>
          <a:prstGeom prst="rect">
            <a:avLst/>
          </a:prstGeom>
          <a:noFill/>
          <a:ln/>
        </p:spPr>
      </p:sp>
      <p:sp>
        <p:nvSpPr>
          <p:cNvPr id="19" name="Text 12"/>
          <p:cNvSpPr/>
          <p:nvPr/>
        </p:nvSpPr>
        <p:spPr>
          <a:xfrm>
            <a:off x="15711864" y="9810750"/>
            <a:ext cx="7138292"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The Dragon's Lair</a:t>
            </a:r>
            <a:endParaRPr lang="en-US" sz="4800" dirty="0"/>
          </a:p>
        </p:txBody>
      </p:sp>
      <p:sp>
        <p:nvSpPr>
          <p:cNvPr id="20" name="Text 13"/>
          <p:cNvSpPr/>
          <p:nvPr/>
        </p:nvSpPr>
        <p:spPr>
          <a:xfrm>
            <a:off x="15711864" y="10788650"/>
            <a:ext cx="7070550"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819327" y="8788400"/>
            <a:ext cx="9970746" cy="4927600"/>
          </a:xfrm>
          <a:prstGeom prst="rect">
            <a:avLst/>
          </a:prstGeom>
        </p:spPr>
      </p:pic>
      <p:pic>
        <p:nvPicPr>
          <p:cNvPr id="3" name="Image 1" descr="preencoded.png">    </p:cNvPr>
          <p:cNvPicPr>
            <a:picLocks noChangeAspect="1"/>
          </p:cNvPicPr>
          <p:nvPr/>
        </p:nvPicPr>
        <p:blipFill>
          <a:blip r:embed="rId2"/>
          <a:stretch>
            <a:fillRect/>
          </a:stretch>
        </p:blipFill>
        <p:spPr>
          <a:xfrm>
            <a:off x="0" y="9512300"/>
            <a:ext cx="4953619" cy="4089400"/>
          </a:xfrm>
          <a:prstGeom prst="rect">
            <a:avLst/>
          </a:prstGeom>
        </p:spPr>
      </p:pic>
      <p:pic>
        <p:nvPicPr>
          <p:cNvPr id="4" name="Image 2" descr="preencoded.png">    </p:cNvPr>
          <p:cNvPicPr>
            <a:picLocks noChangeAspect="1"/>
          </p:cNvPicPr>
          <p:nvPr/>
        </p:nvPicPr>
        <p:blipFill>
          <a:blip r:embed="rId3"/>
          <a:stretch>
            <a:fillRect/>
          </a:stretch>
        </p:blipFill>
        <p:spPr>
          <a:xfrm>
            <a:off x="0" y="0"/>
            <a:ext cx="4953619" cy="4914900"/>
          </a:xfrm>
          <a:prstGeom prst="rect">
            <a:avLst/>
          </a:prstGeom>
        </p:spPr>
      </p:pic>
      <p:pic>
        <p:nvPicPr>
          <p:cNvPr id="5" name="Image 3" descr="preencoded.png">    </p:cNvPr>
          <p:cNvPicPr>
            <a:picLocks noChangeAspect="1"/>
          </p:cNvPicPr>
          <p:nvPr/>
        </p:nvPicPr>
        <p:blipFill>
          <a:blip r:embed="rId4"/>
          <a:stretch>
            <a:fillRect/>
          </a:stretch>
        </p:blipFill>
        <p:spPr>
          <a:xfrm>
            <a:off x="22202375" y="8712200"/>
            <a:ext cx="2184673" cy="5003800"/>
          </a:xfrm>
          <a:prstGeom prst="rect">
            <a:avLst/>
          </a:prstGeom>
        </p:spPr>
      </p:pic>
      <p:pic>
        <p:nvPicPr>
          <p:cNvPr id="6" name="Image 4" descr="preencoded.png">    </p:cNvPr>
          <p:cNvPicPr>
            <a:picLocks noChangeAspect="1"/>
          </p:cNvPicPr>
          <p:nvPr/>
        </p:nvPicPr>
        <p:blipFill>
          <a:blip r:embed="rId5"/>
          <a:stretch>
            <a:fillRect/>
          </a:stretch>
        </p:blipFill>
        <p:spPr>
          <a:xfrm>
            <a:off x="1016127" y="7810500"/>
            <a:ext cx="2273584" cy="5905500"/>
          </a:xfrm>
          <a:prstGeom prst="rect">
            <a:avLst/>
          </a:prstGeom>
        </p:spPr>
      </p:pic>
      <p:pic>
        <p:nvPicPr>
          <p:cNvPr id="7" name="Image 5" descr="preencoded.png">    </p:cNvPr>
          <p:cNvPicPr>
            <a:picLocks noChangeAspect="1"/>
          </p:cNvPicPr>
          <p:nvPr/>
        </p:nvPicPr>
        <p:blipFill>
          <a:blip r:embed="rId6"/>
          <a:stretch>
            <a:fillRect/>
          </a:stretch>
        </p:blipFill>
        <p:spPr>
          <a:xfrm>
            <a:off x="19412659" y="0"/>
            <a:ext cx="4974389" cy="4350916"/>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Text 1"/>
          <p:cNvSpPr/>
          <p:nvPr/>
        </p:nvSpPr>
        <p:spPr>
          <a:xfrm>
            <a:off x="6054423" y="965200"/>
            <a:ext cx="12278201" cy="1799167"/>
          </a:xfrm>
          <a:prstGeom prst="rect">
            <a:avLst/>
          </a:prstGeom>
          <a:noFill/>
          <a:ln/>
        </p:spPr>
        <p:txBody>
          <a:bodyPr wrap="square" lIns="0" tIns="0" rIns="0" bIns="0" rtlCol="0" anchor="t"/>
          <a:lstStyle/>
          <a:p>
            <a:pPr algn="ctr"/>
            <a:r>
              <a:rPr lang="en-US" sz="8000" dirty="0">
                <a:solidFill>
                  <a:srgbClr val="272727">
                    <a:alpha val="100000"/>
                  </a:srgbClr>
                </a:solidFill>
                <a:latin typeface="Satisfy Regular" pitchFamily="34" charset="0"/>
                <a:ea typeface="Satisfy Regular" pitchFamily="34" charset="-122"/>
                <a:cs typeface="Satisfy Regular" pitchFamily="34" charset="-120"/>
              </a:rPr>
              <a:t>The Timeline</a:t>
            </a:r>
            <a:endParaRPr lang="en-US" sz="8000" dirty="0"/>
          </a:p>
        </p:txBody>
      </p:sp>
      <p:pic>
        <p:nvPicPr>
          <p:cNvPr id="11" name="Image 7" descr="preencoded.png">    </p:cNvPr>
          <p:cNvPicPr>
            <a:picLocks noChangeAspect="1"/>
          </p:cNvPicPr>
          <p:nvPr/>
        </p:nvPicPr>
        <p:blipFill>
          <a:blip r:embed="rId8"/>
          <a:stretch>
            <a:fillRect/>
          </a:stretch>
        </p:blipFill>
        <p:spPr>
          <a:xfrm>
            <a:off x="927216" y="3810000"/>
            <a:ext cx="22532616" cy="7251700"/>
          </a:xfrm>
          <a:prstGeom prst="rect">
            <a:avLst/>
          </a:prstGeom>
        </p:spPr>
      </p:pic>
      <p:sp>
        <p:nvSpPr>
          <p:cNvPr id="12" name="Shape 2"/>
          <p:cNvSpPr/>
          <p:nvPr/>
        </p:nvSpPr>
        <p:spPr>
          <a:xfrm>
            <a:off x="3035679" y="6540500"/>
            <a:ext cx="18087061" cy="1625600"/>
          </a:xfrm>
          <a:prstGeom prst="rect">
            <a:avLst/>
          </a:prstGeom>
          <a:noFill/>
          <a:ln/>
        </p:spPr>
      </p:sp>
      <p:pic>
        <p:nvPicPr>
          <p:cNvPr id="13" name="Image 8" descr="preencoded.png">    </p:cNvPr>
          <p:cNvPicPr>
            <a:picLocks noChangeAspect="1"/>
          </p:cNvPicPr>
          <p:nvPr/>
        </p:nvPicPr>
        <p:blipFill>
          <a:blip r:embed="rId9"/>
          <a:stretch>
            <a:fillRect/>
          </a:stretch>
        </p:blipFill>
        <p:spPr>
          <a:xfrm>
            <a:off x="3035679" y="6540500"/>
            <a:ext cx="1625803" cy="1625600"/>
          </a:xfrm>
          <a:prstGeom prst="rect">
            <a:avLst/>
          </a:prstGeom>
        </p:spPr>
      </p:pic>
      <p:sp>
        <p:nvSpPr>
          <p:cNvPr id="14" name="Shape 3"/>
          <p:cNvSpPr/>
          <p:nvPr/>
        </p:nvSpPr>
        <p:spPr>
          <a:xfrm>
            <a:off x="3035679" y="6540500"/>
            <a:ext cx="1625803" cy="1625600"/>
          </a:xfrm>
          <a:prstGeom prst="roundRect">
            <a:avLst>
              <a:gd name="adj" fmla="val 781313"/>
            </a:avLst>
          </a:prstGeom>
          <a:noFill/>
          <a:ln w="12700">
            <a:solidFill>
              <a:srgbClr val="B6AA78"/>
            </a:solidFill>
            <a:prstDash val="solid"/>
          </a:ln>
        </p:spPr>
      </p:sp>
      <p:sp>
        <p:nvSpPr>
          <p:cNvPr id="15" name="Text 4"/>
          <p:cNvSpPr/>
          <p:nvPr/>
        </p:nvSpPr>
        <p:spPr>
          <a:xfrm>
            <a:off x="3181748" y="6813550"/>
            <a:ext cx="1333667" cy="1079500"/>
          </a:xfrm>
          <a:prstGeom prst="rect">
            <a:avLst/>
          </a:prstGeom>
          <a:noFill/>
          <a:ln/>
        </p:spPr>
        <p:txBody>
          <a:bodyPr wrap="square" lIns="0" tIns="0" rIns="0" bIns="0" rtlCol="0" anchor="ctr"/>
          <a:lstStyle/>
          <a:p>
            <a:pPr algn="ctr"/>
            <a:r>
              <a:rPr lang="en-US" sz="4800" dirty="0">
                <a:solidFill>
                  <a:srgbClr val="B6AA78">
                    <a:alpha val="100000"/>
                  </a:srgbClr>
                </a:solidFill>
                <a:latin typeface="Satisfy Regular" pitchFamily="34" charset="0"/>
                <a:ea typeface="Satisfy Regular" pitchFamily="34" charset="-122"/>
                <a:cs typeface="Satisfy Regular" pitchFamily="34" charset="-120"/>
              </a:rPr>
              <a:t>2022</a:t>
            </a:r>
            <a:endParaRPr lang="en-US" sz="4800" dirty="0"/>
          </a:p>
        </p:txBody>
      </p:sp>
      <p:sp>
        <p:nvSpPr>
          <p:cNvPr id="16" name="Shape 5"/>
          <p:cNvSpPr/>
          <p:nvPr/>
        </p:nvSpPr>
        <p:spPr>
          <a:xfrm>
            <a:off x="4661483" y="7353300"/>
            <a:ext cx="3861283" cy="0"/>
          </a:xfrm>
          <a:prstGeom prst="rect">
            <a:avLst/>
          </a:prstGeom>
          <a:noFill/>
          <a:ln/>
        </p:spPr>
      </p:sp>
      <p:pic>
        <p:nvPicPr>
          <p:cNvPr id="17" name="Image 9" descr="preencoded.png">    </p:cNvPr>
          <p:cNvPicPr>
            <a:picLocks noChangeAspect="1"/>
          </p:cNvPicPr>
          <p:nvPr/>
        </p:nvPicPr>
        <p:blipFill>
          <a:blip r:embed="rId10"/>
          <a:stretch>
            <a:fillRect/>
          </a:stretch>
        </p:blipFill>
        <p:spPr>
          <a:xfrm>
            <a:off x="4661483" y="7315200"/>
            <a:ext cx="3861283" cy="38100"/>
          </a:xfrm>
          <a:prstGeom prst="rect">
            <a:avLst/>
          </a:prstGeom>
        </p:spPr>
      </p:pic>
      <p:pic>
        <p:nvPicPr>
          <p:cNvPr id="18" name="Image 10" descr="preencoded.png">    </p:cNvPr>
          <p:cNvPicPr>
            <a:picLocks noChangeAspect="1"/>
          </p:cNvPicPr>
          <p:nvPr/>
        </p:nvPicPr>
        <p:blipFill>
          <a:blip r:embed="rId11"/>
          <a:stretch>
            <a:fillRect/>
          </a:stretch>
        </p:blipFill>
        <p:spPr>
          <a:xfrm>
            <a:off x="8522765" y="6540500"/>
            <a:ext cx="1625803" cy="1625600"/>
          </a:xfrm>
          <a:prstGeom prst="rect">
            <a:avLst/>
          </a:prstGeom>
        </p:spPr>
      </p:pic>
      <p:sp>
        <p:nvSpPr>
          <p:cNvPr id="19" name="Shape 6"/>
          <p:cNvSpPr/>
          <p:nvPr/>
        </p:nvSpPr>
        <p:spPr>
          <a:xfrm>
            <a:off x="8522765" y="6540500"/>
            <a:ext cx="1625803" cy="1625600"/>
          </a:xfrm>
          <a:prstGeom prst="roundRect">
            <a:avLst>
              <a:gd name="adj" fmla="val 781313"/>
            </a:avLst>
          </a:prstGeom>
          <a:noFill/>
          <a:ln w="12700">
            <a:solidFill>
              <a:srgbClr val="B6AA78"/>
            </a:solidFill>
            <a:prstDash val="solid"/>
          </a:ln>
        </p:spPr>
      </p:sp>
      <p:sp>
        <p:nvSpPr>
          <p:cNvPr id="20" name="Text 7"/>
          <p:cNvSpPr/>
          <p:nvPr/>
        </p:nvSpPr>
        <p:spPr>
          <a:xfrm>
            <a:off x="8668833" y="6813550"/>
            <a:ext cx="1333667" cy="1079500"/>
          </a:xfrm>
          <a:prstGeom prst="rect">
            <a:avLst/>
          </a:prstGeom>
          <a:noFill/>
          <a:ln/>
        </p:spPr>
        <p:txBody>
          <a:bodyPr wrap="square" lIns="0" tIns="0" rIns="0" bIns="0" rtlCol="0" anchor="ctr"/>
          <a:lstStyle/>
          <a:p>
            <a:pPr algn="ctr"/>
            <a:r>
              <a:rPr lang="en-US" sz="4800" dirty="0">
                <a:solidFill>
                  <a:srgbClr val="B6AA78">
                    <a:alpha val="100000"/>
                  </a:srgbClr>
                </a:solidFill>
                <a:latin typeface="Satisfy Regular" pitchFamily="34" charset="0"/>
                <a:ea typeface="Satisfy Regular" pitchFamily="34" charset="-122"/>
                <a:cs typeface="Satisfy Regular" pitchFamily="34" charset="-120"/>
              </a:rPr>
              <a:t>2023</a:t>
            </a:r>
            <a:endParaRPr lang="en-US" sz="4800" dirty="0"/>
          </a:p>
        </p:txBody>
      </p:sp>
      <p:sp>
        <p:nvSpPr>
          <p:cNvPr id="21" name="Shape 8"/>
          <p:cNvSpPr/>
          <p:nvPr/>
        </p:nvSpPr>
        <p:spPr>
          <a:xfrm>
            <a:off x="10148568" y="7353300"/>
            <a:ext cx="3861283" cy="0"/>
          </a:xfrm>
          <a:prstGeom prst="rect">
            <a:avLst/>
          </a:prstGeom>
          <a:noFill/>
          <a:ln/>
        </p:spPr>
      </p:sp>
      <p:pic>
        <p:nvPicPr>
          <p:cNvPr id="22" name="Image 11" descr="preencoded.png">    </p:cNvPr>
          <p:cNvPicPr>
            <a:picLocks noChangeAspect="1"/>
          </p:cNvPicPr>
          <p:nvPr/>
        </p:nvPicPr>
        <p:blipFill>
          <a:blip r:embed="rId12"/>
          <a:stretch>
            <a:fillRect/>
          </a:stretch>
        </p:blipFill>
        <p:spPr>
          <a:xfrm>
            <a:off x="10148568" y="7315200"/>
            <a:ext cx="3861283" cy="38100"/>
          </a:xfrm>
          <a:prstGeom prst="rect">
            <a:avLst/>
          </a:prstGeom>
        </p:spPr>
      </p:pic>
      <p:pic>
        <p:nvPicPr>
          <p:cNvPr id="23" name="Image 12" descr="preencoded.png">    </p:cNvPr>
          <p:cNvPicPr>
            <a:picLocks noChangeAspect="1"/>
          </p:cNvPicPr>
          <p:nvPr/>
        </p:nvPicPr>
        <p:blipFill>
          <a:blip r:embed="rId13"/>
          <a:stretch>
            <a:fillRect/>
          </a:stretch>
        </p:blipFill>
        <p:spPr>
          <a:xfrm>
            <a:off x="14009851" y="6540500"/>
            <a:ext cx="1625803" cy="1625600"/>
          </a:xfrm>
          <a:prstGeom prst="rect">
            <a:avLst/>
          </a:prstGeom>
        </p:spPr>
      </p:pic>
      <p:sp>
        <p:nvSpPr>
          <p:cNvPr id="24" name="Shape 9"/>
          <p:cNvSpPr/>
          <p:nvPr/>
        </p:nvSpPr>
        <p:spPr>
          <a:xfrm>
            <a:off x="14009851" y="6540500"/>
            <a:ext cx="1625803" cy="1625600"/>
          </a:xfrm>
          <a:prstGeom prst="roundRect">
            <a:avLst>
              <a:gd name="adj" fmla="val 781313"/>
            </a:avLst>
          </a:prstGeom>
          <a:noFill/>
          <a:ln w="12700">
            <a:solidFill>
              <a:srgbClr val="B6AA78"/>
            </a:solidFill>
            <a:prstDash val="solid"/>
          </a:ln>
        </p:spPr>
      </p:sp>
      <p:sp>
        <p:nvSpPr>
          <p:cNvPr id="25" name="Text 10"/>
          <p:cNvSpPr/>
          <p:nvPr/>
        </p:nvSpPr>
        <p:spPr>
          <a:xfrm>
            <a:off x="14155919" y="6813550"/>
            <a:ext cx="1333667" cy="1079500"/>
          </a:xfrm>
          <a:prstGeom prst="rect">
            <a:avLst/>
          </a:prstGeom>
          <a:noFill/>
          <a:ln/>
        </p:spPr>
        <p:txBody>
          <a:bodyPr wrap="square" lIns="0" tIns="0" rIns="0" bIns="0" rtlCol="0" anchor="ctr"/>
          <a:lstStyle/>
          <a:p>
            <a:pPr algn="ctr"/>
            <a:r>
              <a:rPr lang="en-US" sz="4800" dirty="0">
                <a:solidFill>
                  <a:srgbClr val="B6AA78">
                    <a:alpha val="100000"/>
                  </a:srgbClr>
                </a:solidFill>
                <a:latin typeface="Satisfy Regular" pitchFamily="34" charset="0"/>
                <a:ea typeface="Satisfy Regular" pitchFamily="34" charset="-122"/>
                <a:cs typeface="Satisfy Regular" pitchFamily="34" charset="-120"/>
              </a:rPr>
              <a:t>2024</a:t>
            </a:r>
            <a:endParaRPr lang="en-US" sz="4800" dirty="0"/>
          </a:p>
        </p:txBody>
      </p:sp>
      <p:sp>
        <p:nvSpPr>
          <p:cNvPr id="26" name="Shape 11"/>
          <p:cNvSpPr/>
          <p:nvPr/>
        </p:nvSpPr>
        <p:spPr>
          <a:xfrm>
            <a:off x="15635654" y="7353300"/>
            <a:ext cx="3861283" cy="0"/>
          </a:xfrm>
          <a:prstGeom prst="rect">
            <a:avLst/>
          </a:prstGeom>
          <a:noFill/>
          <a:ln/>
        </p:spPr>
      </p:sp>
      <p:pic>
        <p:nvPicPr>
          <p:cNvPr id="27" name="Image 13" descr="preencoded.png">    </p:cNvPr>
          <p:cNvPicPr>
            <a:picLocks noChangeAspect="1"/>
          </p:cNvPicPr>
          <p:nvPr/>
        </p:nvPicPr>
        <p:blipFill>
          <a:blip r:embed="rId14"/>
          <a:stretch>
            <a:fillRect/>
          </a:stretch>
        </p:blipFill>
        <p:spPr>
          <a:xfrm>
            <a:off x="15635654" y="7315200"/>
            <a:ext cx="3861283" cy="38100"/>
          </a:xfrm>
          <a:prstGeom prst="rect">
            <a:avLst/>
          </a:prstGeom>
        </p:spPr>
      </p:pic>
      <p:pic>
        <p:nvPicPr>
          <p:cNvPr id="28" name="Image 14" descr="preencoded.png">    </p:cNvPr>
          <p:cNvPicPr>
            <a:picLocks noChangeAspect="1"/>
          </p:cNvPicPr>
          <p:nvPr/>
        </p:nvPicPr>
        <p:blipFill>
          <a:blip r:embed="rId15"/>
          <a:stretch>
            <a:fillRect/>
          </a:stretch>
        </p:blipFill>
        <p:spPr>
          <a:xfrm>
            <a:off x="19496937" y="6540500"/>
            <a:ext cx="1625803" cy="1625600"/>
          </a:xfrm>
          <a:prstGeom prst="rect">
            <a:avLst/>
          </a:prstGeom>
        </p:spPr>
      </p:pic>
      <p:sp>
        <p:nvSpPr>
          <p:cNvPr id="29" name="Shape 12"/>
          <p:cNvSpPr/>
          <p:nvPr/>
        </p:nvSpPr>
        <p:spPr>
          <a:xfrm>
            <a:off x="19496937" y="6540500"/>
            <a:ext cx="1625803" cy="1625600"/>
          </a:xfrm>
          <a:prstGeom prst="roundRect">
            <a:avLst>
              <a:gd name="adj" fmla="val 781313"/>
            </a:avLst>
          </a:prstGeom>
          <a:noFill/>
          <a:ln w="12700">
            <a:solidFill>
              <a:srgbClr val="B6AA78"/>
            </a:solidFill>
            <a:prstDash val="solid"/>
          </a:ln>
        </p:spPr>
      </p:sp>
      <p:sp>
        <p:nvSpPr>
          <p:cNvPr id="30" name="Text 13"/>
          <p:cNvSpPr/>
          <p:nvPr/>
        </p:nvSpPr>
        <p:spPr>
          <a:xfrm>
            <a:off x="19649356" y="6813550"/>
            <a:ext cx="1320965" cy="1079500"/>
          </a:xfrm>
          <a:prstGeom prst="rect">
            <a:avLst/>
          </a:prstGeom>
          <a:noFill/>
          <a:ln/>
        </p:spPr>
        <p:txBody>
          <a:bodyPr wrap="square" lIns="0" tIns="0" rIns="0" bIns="0" rtlCol="0" anchor="ctr"/>
          <a:lstStyle/>
          <a:p>
            <a:pPr algn="ctr"/>
            <a:r>
              <a:rPr lang="en-US" sz="4800" dirty="0">
                <a:solidFill>
                  <a:srgbClr val="B6AA78">
                    <a:alpha val="100000"/>
                  </a:srgbClr>
                </a:solidFill>
                <a:latin typeface="Satisfy Regular" pitchFamily="34" charset="0"/>
                <a:ea typeface="Satisfy Regular" pitchFamily="34" charset="-122"/>
                <a:cs typeface="Satisfy Regular" pitchFamily="34" charset="-120"/>
              </a:rPr>
              <a:t>2025</a:t>
            </a:r>
            <a:endParaRPr lang="en-US" sz="4800" dirty="0"/>
          </a:p>
        </p:txBody>
      </p:sp>
      <p:sp>
        <p:nvSpPr>
          <p:cNvPr id="31" name="Shape 14"/>
          <p:cNvSpPr/>
          <p:nvPr/>
        </p:nvSpPr>
        <p:spPr>
          <a:xfrm>
            <a:off x="927216" y="3829050"/>
            <a:ext cx="6096762" cy="2197100"/>
          </a:xfrm>
          <a:prstGeom prst="rect">
            <a:avLst/>
          </a:prstGeom>
          <a:noFill/>
          <a:ln/>
        </p:spPr>
      </p:sp>
      <p:sp>
        <p:nvSpPr>
          <p:cNvPr id="32" name="Shape 15"/>
          <p:cNvSpPr/>
          <p:nvPr/>
        </p:nvSpPr>
        <p:spPr>
          <a:xfrm>
            <a:off x="927216" y="3829050"/>
            <a:ext cx="6096762" cy="2197100"/>
          </a:xfrm>
          <a:prstGeom prst="rect">
            <a:avLst/>
          </a:prstGeom>
          <a:noFill/>
          <a:ln/>
        </p:spPr>
      </p:sp>
      <p:sp>
        <p:nvSpPr>
          <p:cNvPr id="33" name="Text 16"/>
          <p:cNvSpPr/>
          <p:nvPr/>
        </p:nvSpPr>
        <p:spPr>
          <a:xfrm>
            <a:off x="825603" y="3829050"/>
            <a:ext cx="6299987" cy="1079500"/>
          </a:xfrm>
          <a:prstGeom prst="rect">
            <a:avLst/>
          </a:prstGeom>
          <a:noFill/>
          <a:ln/>
        </p:spPr>
        <p:txBody>
          <a:bodyPr wrap="square" lIns="0" tIns="0" rIns="0" bIns="0" rtlCol="0" anchor="t"/>
          <a:lstStyle/>
          <a:p>
            <a:pPr algn="ctr"/>
            <a:r>
              <a:rPr lang="en-US" sz="4800" dirty="0">
                <a:solidFill>
                  <a:srgbClr val="0E0E0E">
                    <a:alpha val="100000"/>
                  </a:srgbClr>
                </a:solidFill>
                <a:latin typeface="Satisfy Regular" pitchFamily="34" charset="0"/>
                <a:ea typeface="Satisfy Regular" pitchFamily="34" charset="-122"/>
                <a:cs typeface="Satisfy Regular" pitchFamily="34" charset="-120"/>
              </a:rPr>
              <a:t>Dragon Taming</a:t>
            </a:r>
            <a:endParaRPr lang="en-US" sz="4800" dirty="0"/>
          </a:p>
        </p:txBody>
      </p:sp>
      <p:sp>
        <p:nvSpPr>
          <p:cNvPr id="34" name="Text 17"/>
          <p:cNvSpPr/>
          <p:nvPr/>
        </p:nvSpPr>
        <p:spPr>
          <a:xfrm>
            <a:off x="859474" y="480695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First dragon was successfully tamed</a:t>
            </a:r>
            <a:endParaRPr lang="en-US" sz="3200" dirty="0"/>
          </a:p>
        </p:txBody>
      </p:sp>
      <p:sp>
        <p:nvSpPr>
          <p:cNvPr id="35" name="Shape 18"/>
          <p:cNvSpPr/>
          <p:nvPr/>
        </p:nvSpPr>
        <p:spPr>
          <a:xfrm>
            <a:off x="11926791" y="3829050"/>
            <a:ext cx="6096762" cy="2197100"/>
          </a:xfrm>
          <a:prstGeom prst="rect">
            <a:avLst/>
          </a:prstGeom>
          <a:noFill/>
          <a:ln/>
        </p:spPr>
      </p:sp>
      <p:sp>
        <p:nvSpPr>
          <p:cNvPr id="36" name="Shape 19"/>
          <p:cNvSpPr/>
          <p:nvPr/>
        </p:nvSpPr>
        <p:spPr>
          <a:xfrm>
            <a:off x="11926791" y="3829050"/>
            <a:ext cx="6096762" cy="2197100"/>
          </a:xfrm>
          <a:prstGeom prst="rect">
            <a:avLst/>
          </a:prstGeom>
          <a:noFill/>
          <a:ln/>
        </p:spPr>
      </p:sp>
      <p:sp>
        <p:nvSpPr>
          <p:cNvPr id="37" name="Text 20"/>
          <p:cNvSpPr/>
          <p:nvPr/>
        </p:nvSpPr>
        <p:spPr>
          <a:xfrm>
            <a:off x="11825178" y="3829050"/>
            <a:ext cx="6299987" cy="1079500"/>
          </a:xfrm>
          <a:prstGeom prst="rect">
            <a:avLst/>
          </a:prstGeom>
          <a:noFill/>
          <a:ln/>
        </p:spPr>
        <p:txBody>
          <a:bodyPr wrap="square" lIns="0" tIns="0" rIns="0" bIns="0" rtlCol="0" anchor="t"/>
          <a:lstStyle/>
          <a:p>
            <a:pPr algn="ctr"/>
            <a:r>
              <a:rPr lang="en-US" sz="4800" dirty="0">
                <a:solidFill>
                  <a:srgbClr val="0E0E0E">
                    <a:alpha val="100000"/>
                  </a:srgbClr>
                </a:solidFill>
                <a:latin typeface="Satisfy Regular" pitchFamily="34" charset="0"/>
                <a:ea typeface="Satisfy Regular" pitchFamily="34" charset="-122"/>
                <a:cs typeface="Satisfy Regular" pitchFamily="34" charset="-120"/>
              </a:rPr>
              <a:t>Unicorn Migration</a:t>
            </a:r>
            <a:endParaRPr lang="en-US" sz="4800" dirty="0"/>
          </a:p>
        </p:txBody>
      </p:sp>
      <p:sp>
        <p:nvSpPr>
          <p:cNvPr id="38" name="Text 21"/>
          <p:cNvSpPr/>
          <p:nvPr/>
        </p:nvSpPr>
        <p:spPr>
          <a:xfrm>
            <a:off x="11859049" y="480695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Large herd of unicorns migrated to the realm</a:t>
            </a:r>
            <a:endParaRPr lang="en-US" sz="3200" dirty="0"/>
          </a:p>
        </p:txBody>
      </p:sp>
      <p:sp>
        <p:nvSpPr>
          <p:cNvPr id="39" name="Shape 22"/>
          <p:cNvSpPr/>
          <p:nvPr/>
        </p:nvSpPr>
        <p:spPr>
          <a:xfrm>
            <a:off x="17363070" y="8845550"/>
            <a:ext cx="6096762" cy="2197100"/>
          </a:xfrm>
          <a:prstGeom prst="rect">
            <a:avLst/>
          </a:prstGeom>
          <a:noFill/>
          <a:ln/>
        </p:spPr>
      </p:sp>
      <p:sp>
        <p:nvSpPr>
          <p:cNvPr id="40" name="Shape 23"/>
          <p:cNvSpPr/>
          <p:nvPr/>
        </p:nvSpPr>
        <p:spPr>
          <a:xfrm>
            <a:off x="17363070" y="8845550"/>
            <a:ext cx="6096762" cy="2197100"/>
          </a:xfrm>
          <a:prstGeom prst="rect">
            <a:avLst/>
          </a:prstGeom>
          <a:noFill/>
          <a:ln/>
        </p:spPr>
      </p:sp>
      <p:sp>
        <p:nvSpPr>
          <p:cNvPr id="41" name="Text 24"/>
          <p:cNvSpPr/>
          <p:nvPr/>
        </p:nvSpPr>
        <p:spPr>
          <a:xfrm>
            <a:off x="17261457" y="8845550"/>
            <a:ext cx="6299987" cy="1079500"/>
          </a:xfrm>
          <a:prstGeom prst="rect">
            <a:avLst/>
          </a:prstGeom>
          <a:noFill/>
          <a:ln/>
        </p:spPr>
        <p:txBody>
          <a:bodyPr wrap="square" lIns="0" tIns="0" rIns="0" bIns="0" rtlCol="0" anchor="t"/>
          <a:lstStyle/>
          <a:p>
            <a:pPr algn="ctr"/>
            <a:r>
              <a:rPr lang="en-US" sz="4800" dirty="0">
                <a:solidFill>
                  <a:srgbClr val="0E0E0E">
                    <a:alpha val="100000"/>
                  </a:srgbClr>
                </a:solidFill>
                <a:latin typeface="Satisfy Regular" pitchFamily="34" charset="0"/>
                <a:ea typeface="Satisfy Regular" pitchFamily="34" charset="-122"/>
                <a:cs typeface="Satisfy Regular" pitchFamily="34" charset="-120"/>
              </a:rPr>
              <a:t>Rainbow Sightings</a:t>
            </a:r>
            <a:endParaRPr lang="en-US" sz="4800" dirty="0"/>
          </a:p>
        </p:txBody>
      </p:sp>
      <p:sp>
        <p:nvSpPr>
          <p:cNvPr id="42" name="Text 25"/>
          <p:cNvSpPr/>
          <p:nvPr/>
        </p:nvSpPr>
        <p:spPr>
          <a:xfrm>
            <a:off x="17295328" y="982345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Unusually large number of rainbows were sighted</a:t>
            </a:r>
            <a:endParaRPr lang="en-US" sz="3200" dirty="0"/>
          </a:p>
        </p:txBody>
      </p:sp>
      <p:sp>
        <p:nvSpPr>
          <p:cNvPr id="43" name="Shape 26"/>
          <p:cNvSpPr/>
          <p:nvPr/>
        </p:nvSpPr>
        <p:spPr>
          <a:xfrm>
            <a:off x="6490511" y="8845550"/>
            <a:ext cx="6096762" cy="2197100"/>
          </a:xfrm>
          <a:prstGeom prst="rect">
            <a:avLst/>
          </a:prstGeom>
          <a:noFill/>
          <a:ln/>
        </p:spPr>
      </p:sp>
      <p:sp>
        <p:nvSpPr>
          <p:cNvPr id="44" name="Shape 27"/>
          <p:cNvSpPr/>
          <p:nvPr/>
        </p:nvSpPr>
        <p:spPr>
          <a:xfrm>
            <a:off x="6490511" y="8845550"/>
            <a:ext cx="6096762" cy="2197100"/>
          </a:xfrm>
          <a:prstGeom prst="rect">
            <a:avLst/>
          </a:prstGeom>
          <a:noFill/>
          <a:ln/>
        </p:spPr>
      </p:sp>
      <p:sp>
        <p:nvSpPr>
          <p:cNvPr id="45" name="Text 28"/>
          <p:cNvSpPr/>
          <p:nvPr/>
        </p:nvSpPr>
        <p:spPr>
          <a:xfrm>
            <a:off x="6388899" y="8845550"/>
            <a:ext cx="6299987" cy="1079500"/>
          </a:xfrm>
          <a:prstGeom prst="rect">
            <a:avLst/>
          </a:prstGeom>
          <a:noFill/>
          <a:ln/>
        </p:spPr>
        <p:txBody>
          <a:bodyPr wrap="square" lIns="0" tIns="0" rIns="0" bIns="0" rtlCol="0" anchor="t"/>
          <a:lstStyle/>
          <a:p>
            <a:pPr algn="ctr"/>
            <a:r>
              <a:rPr lang="en-US" sz="4800" dirty="0">
                <a:solidFill>
                  <a:srgbClr val="0E0E0E">
                    <a:alpha val="100000"/>
                  </a:srgbClr>
                </a:solidFill>
                <a:latin typeface="Satisfy Regular" pitchFamily="34" charset="0"/>
                <a:ea typeface="Satisfy Regular" pitchFamily="34" charset="-122"/>
                <a:cs typeface="Satisfy Regular" pitchFamily="34" charset="-120"/>
              </a:rPr>
              <a:t>Enchanted Pool</a:t>
            </a:r>
            <a:endParaRPr lang="en-US" sz="4800" dirty="0"/>
          </a:p>
        </p:txBody>
      </p:sp>
      <p:sp>
        <p:nvSpPr>
          <p:cNvPr id="46" name="Text 29"/>
          <p:cNvSpPr/>
          <p:nvPr/>
        </p:nvSpPr>
        <p:spPr>
          <a:xfrm>
            <a:off x="6422769" y="982345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pool with power to grant wishes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420152" cy="3683000"/>
          </a:xfrm>
          <a:prstGeom prst="rect">
            <a:avLst/>
          </a:prstGeom>
        </p:spPr>
      </p:pic>
      <p:pic>
        <p:nvPicPr>
          <p:cNvPr id="3" name="Image 1" descr="preencoded.png">    </p:cNvPr>
          <p:cNvPicPr>
            <a:picLocks noChangeAspect="1"/>
          </p:cNvPicPr>
          <p:nvPr/>
        </p:nvPicPr>
        <p:blipFill>
          <a:blip r:embed="rId2"/>
          <a:stretch>
            <a:fillRect/>
          </a:stretch>
        </p:blipFill>
        <p:spPr>
          <a:xfrm>
            <a:off x="18849156" y="5003800"/>
            <a:ext cx="5537892" cy="8547100"/>
          </a:xfrm>
          <a:prstGeom prst="rect">
            <a:avLst/>
          </a:prstGeom>
        </p:spPr>
      </p:pic>
      <p:pic>
        <p:nvPicPr>
          <p:cNvPr id="4" name="Image 2" descr="preencoded.png">    </p:cNvPr>
          <p:cNvPicPr>
            <a:picLocks noChangeAspect="1"/>
          </p:cNvPicPr>
          <p:nvPr/>
        </p:nvPicPr>
        <p:blipFill>
          <a:blip r:embed="rId3"/>
          <a:stretch>
            <a:fillRect/>
          </a:stretch>
        </p:blipFill>
        <p:spPr>
          <a:xfrm>
            <a:off x="19001575" y="8851900"/>
            <a:ext cx="4216927" cy="4864100"/>
          </a:xfrm>
          <a:prstGeom prst="rect">
            <a:avLst/>
          </a:prstGeom>
        </p:spPr>
      </p:pic>
      <p:pic>
        <p:nvPicPr>
          <p:cNvPr id="5" name="Image 3" descr="preencoded.png">    </p:cNvPr>
          <p:cNvPicPr>
            <a:picLocks noChangeAspect="1"/>
          </p:cNvPicPr>
          <p:nvPr/>
        </p:nvPicPr>
        <p:blipFill>
          <a:blip r:embed="rId4"/>
          <a:stretch>
            <a:fillRect/>
          </a:stretch>
        </p:blipFill>
        <p:spPr>
          <a:xfrm>
            <a:off x="0" y="9842500"/>
            <a:ext cx="4280435" cy="38735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Text 1"/>
          <p:cNvSpPr/>
          <p:nvPr/>
        </p:nvSpPr>
        <p:spPr>
          <a:xfrm>
            <a:off x="3581848" y="711200"/>
            <a:ext cx="5851198" cy="1799167"/>
          </a:xfrm>
          <a:prstGeom prst="rect">
            <a:avLst/>
          </a:prstGeom>
          <a:noFill/>
          <a:ln/>
        </p:spPr>
        <p:txBody>
          <a:bodyPr wrap="square" lIns="0" tIns="0" rIns="0" bIns="0" rtlCol="0" anchor="t"/>
          <a:lstStyle/>
          <a:p>
            <a:pPr algn="l"/>
            <a:r>
              <a:rPr lang="en-US" sz="8000" dirty="0">
                <a:solidFill>
                  <a:srgbClr val="272727">
                    <a:alpha val="100000"/>
                  </a:srgbClr>
                </a:solidFill>
                <a:latin typeface="Satisfy Regular" pitchFamily="34" charset="0"/>
                <a:ea typeface="Satisfy Regular" pitchFamily="34" charset="-122"/>
                <a:cs typeface="Satisfy Regular" pitchFamily="34" charset="-120"/>
              </a:rPr>
              <a:t>Our Team</a:t>
            </a:r>
            <a:endParaRPr lang="en-US" sz="8000" dirty="0"/>
          </a:p>
        </p:txBody>
      </p:sp>
      <p:sp>
        <p:nvSpPr>
          <p:cNvPr id="9" name="Shape 2"/>
          <p:cNvSpPr/>
          <p:nvPr/>
        </p:nvSpPr>
        <p:spPr>
          <a:xfrm>
            <a:off x="3556445" y="2774950"/>
            <a:ext cx="4788498" cy="10071100"/>
          </a:xfrm>
          <a:prstGeom prst="rect">
            <a:avLst/>
          </a:prstGeom>
          <a:noFill/>
          <a:ln/>
        </p:spPr>
      </p:sp>
      <p:pic>
        <p:nvPicPr>
          <p:cNvPr id="10" name="Image 5" descr="preencoded.png">    </p:cNvPr>
          <p:cNvPicPr>
            <a:picLocks noChangeAspect="1"/>
          </p:cNvPicPr>
          <p:nvPr/>
        </p:nvPicPr>
        <p:blipFill>
          <a:blip r:embed="rId6"/>
          <a:stretch>
            <a:fillRect/>
          </a:stretch>
        </p:blipFill>
        <p:spPr>
          <a:xfrm>
            <a:off x="3556445" y="2774950"/>
            <a:ext cx="4788498" cy="8229600"/>
          </a:xfrm>
          <a:prstGeom prst="rect">
            <a:avLst/>
          </a:prstGeom>
        </p:spPr>
      </p:pic>
      <p:sp>
        <p:nvSpPr>
          <p:cNvPr id="11" name="Shape 3"/>
          <p:cNvSpPr/>
          <p:nvPr/>
        </p:nvSpPr>
        <p:spPr>
          <a:xfrm>
            <a:off x="3556445" y="11207750"/>
            <a:ext cx="4788498" cy="1638300"/>
          </a:xfrm>
          <a:prstGeom prst="rect">
            <a:avLst/>
          </a:prstGeom>
          <a:noFill/>
          <a:ln/>
        </p:spPr>
      </p:sp>
      <p:sp>
        <p:nvSpPr>
          <p:cNvPr id="12" name="Shape 4"/>
          <p:cNvSpPr/>
          <p:nvPr/>
        </p:nvSpPr>
        <p:spPr>
          <a:xfrm>
            <a:off x="3556445" y="11207750"/>
            <a:ext cx="4788498" cy="1638300"/>
          </a:xfrm>
          <a:prstGeom prst="rect">
            <a:avLst/>
          </a:prstGeom>
          <a:noFill/>
          <a:ln/>
        </p:spPr>
      </p:sp>
      <p:sp>
        <p:nvSpPr>
          <p:cNvPr id="13" name="Text 5"/>
          <p:cNvSpPr/>
          <p:nvPr/>
        </p:nvSpPr>
        <p:spPr>
          <a:xfrm>
            <a:off x="3454832" y="11207750"/>
            <a:ext cx="4991724" cy="1079500"/>
          </a:xfrm>
          <a:prstGeom prst="rect">
            <a:avLst/>
          </a:prstGeom>
          <a:noFill/>
          <a:ln/>
        </p:spPr>
        <p:txBody>
          <a:bodyPr wrap="square" lIns="0" tIns="0" rIns="0" bIns="0" rtlCol="0" anchor="t"/>
          <a:lstStyle/>
          <a:p>
            <a:pPr algn="ctr"/>
            <a:r>
              <a:rPr lang="en-US" sz="4800" dirty="0">
                <a:solidFill>
                  <a:srgbClr val="0E0E0E">
                    <a:alpha val="100000"/>
                  </a:srgbClr>
                </a:solidFill>
                <a:latin typeface="Satisfy Regular" pitchFamily="34" charset="0"/>
                <a:ea typeface="Satisfy Regular" pitchFamily="34" charset="-122"/>
                <a:cs typeface="Satisfy Regular" pitchFamily="34" charset="-120"/>
              </a:rPr>
              <a:t>Eldruin</a:t>
            </a:r>
            <a:endParaRPr lang="en-US" sz="4800" dirty="0"/>
          </a:p>
        </p:txBody>
      </p:sp>
      <p:sp>
        <p:nvSpPr>
          <p:cNvPr id="14" name="Text 6"/>
          <p:cNvSpPr/>
          <p:nvPr/>
        </p:nvSpPr>
        <p:spPr>
          <a:xfrm>
            <a:off x="3488703" y="1223645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5" name="Shape 7"/>
          <p:cNvSpPr/>
          <p:nvPr/>
        </p:nvSpPr>
        <p:spPr>
          <a:xfrm>
            <a:off x="9157845" y="2774950"/>
            <a:ext cx="4788498" cy="10071100"/>
          </a:xfrm>
          <a:prstGeom prst="rect">
            <a:avLst/>
          </a:prstGeom>
          <a:noFill/>
          <a:ln/>
        </p:spPr>
      </p:sp>
      <p:pic>
        <p:nvPicPr>
          <p:cNvPr id="16" name="Image 6" descr="preencoded.png">    </p:cNvPr>
          <p:cNvPicPr>
            <a:picLocks noChangeAspect="1"/>
          </p:cNvPicPr>
          <p:nvPr/>
        </p:nvPicPr>
        <p:blipFill>
          <a:blip r:embed="rId7"/>
          <a:stretch>
            <a:fillRect/>
          </a:stretch>
        </p:blipFill>
        <p:spPr>
          <a:xfrm>
            <a:off x="9157845" y="2774950"/>
            <a:ext cx="4788498" cy="8229600"/>
          </a:xfrm>
          <a:prstGeom prst="rect">
            <a:avLst/>
          </a:prstGeom>
        </p:spPr>
      </p:pic>
      <p:sp>
        <p:nvSpPr>
          <p:cNvPr id="17" name="Shape 8"/>
          <p:cNvSpPr/>
          <p:nvPr/>
        </p:nvSpPr>
        <p:spPr>
          <a:xfrm>
            <a:off x="9157845" y="11207750"/>
            <a:ext cx="4788498" cy="1638300"/>
          </a:xfrm>
          <a:prstGeom prst="rect">
            <a:avLst/>
          </a:prstGeom>
          <a:noFill/>
          <a:ln/>
        </p:spPr>
      </p:sp>
      <p:sp>
        <p:nvSpPr>
          <p:cNvPr id="18" name="Shape 9"/>
          <p:cNvSpPr/>
          <p:nvPr/>
        </p:nvSpPr>
        <p:spPr>
          <a:xfrm>
            <a:off x="9157845" y="11207750"/>
            <a:ext cx="4788498" cy="1638300"/>
          </a:xfrm>
          <a:prstGeom prst="rect">
            <a:avLst/>
          </a:prstGeom>
          <a:noFill/>
          <a:ln/>
        </p:spPr>
      </p:sp>
      <p:sp>
        <p:nvSpPr>
          <p:cNvPr id="19" name="Text 10"/>
          <p:cNvSpPr/>
          <p:nvPr/>
        </p:nvSpPr>
        <p:spPr>
          <a:xfrm>
            <a:off x="9056232" y="11207750"/>
            <a:ext cx="4991724" cy="1079500"/>
          </a:xfrm>
          <a:prstGeom prst="rect">
            <a:avLst/>
          </a:prstGeom>
          <a:noFill/>
          <a:ln/>
        </p:spPr>
        <p:txBody>
          <a:bodyPr wrap="square" lIns="0" tIns="0" rIns="0" bIns="0" rtlCol="0" anchor="t"/>
          <a:lstStyle/>
          <a:p>
            <a:pPr algn="ctr"/>
            <a:r>
              <a:rPr lang="en-US" sz="4800" dirty="0">
                <a:solidFill>
                  <a:srgbClr val="0E0E0E">
                    <a:alpha val="100000"/>
                  </a:srgbClr>
                </a:solidFill>
                <a:latin typeface="Satisfy Regular" pitchFamily="34" charset="0"/>
                <a:ea typeface="Satisfy Regular" pitchFamily="34" charset="-122"/>
                <a:cs typeface="Satisfy Regular" pitchFamily="34" charset="-120"/>
              </a:rPr>
              <a:t>Elementalen</a:t>
            </a:r>
            <a:endParaRPr lang="en-US" sz="4800" dirty="0"/>
          </a:p>
        </p:txBody>
      </p:sp>
      <p:sp>
        <p:nvSpPr>
          <p:cNvPr id="20" name="Text 11"/>
          <p:cNvSpPr/>
          <p:nvPr/>
        </p:nvSpPr>
        <p:spPr>
          <a:xfrm>
            <a:off x="9090103" y="1223645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1" name="Shape 12"/>
          <p:cNvSpPr/>
          <p:nvPr/>
        </p:nvSpPr>
        <p:spPr>
          <a:xfrm>
            <a:off x="14759245" y="2774950"/>
            <a:ext cx="4788498" cy="10071100"/>
          </a:xfrm>
          <a:prstGeom prst="rect">
            <a:avLst/>
          </a:prstGeom>
          <a:noFill/>
          <a:ln/>
        </p:spPr>
      </p:sp>
      <p:pic>
        <p:nvPicPr>
          <p:cNvPr id="22" name="Image 7" descr="preencoded.png">    </p:cNvPr>
          <p:cNvPicPr>
            <a:picLocks noChangeAspect="1"/>
          </p:cNvPicPr>
          <p:nvPr/>
        </p:nvPicPr>
        <p:blipFill>
          <a:blip r:embed="rId8"/>
          <a:stretch>
            <a:fillRect/>
          </a:stretch>
        </p:blipFill>
        <p:spPr>
          <a:xfrm>
            <a:off x="14759245" y="2774950"/>
            <a:ext cx="4788498" cy="8229600"/>
          </a:xfrm>
          <a:prstGeom prst="rect">
            <a:avLst/>
          </a:prstGeom>
        </p:spPr>
      </p:pic>
      <p:sp>
        <p:nvSpPr>
          <p:cNvPr id="23" name="Shape 13"/>
          <p:cNvSpPr/>
          <p:nvPr/>
        </p:nvSpPr>
        <p:spPr>
          <a:xfrm>
            <a:off x="14759245" y="11207750"/>
            <a:ext cx="4788498" cy="1638300"/>
          </a:xfrm>
          <a:prstGeom prst="rect">
            <a:avLst/>
          </a:prstGeom>
          <a:noFill/>
          <a:ln/>
        </p:spPr>
      </p:sp>
      <p:sp>
        <p:nvSpPr>
          <p:cNvPr id="24" name="Shape 14"/>
          <p:cNvSpPr/>
          <p:nvPr/>
        </p:nvSpPr>
        <p:spPr>
          <a:xfrm>
            <a:off x="14759245" y="11207750"/>
            <a:ext cx="4788498" cy="1638300"/>
          </a:xfrm>
          <a:prstGeom prst="rect">
            <a:avLst/>
          </a:prstGeom>
          <a:noFill/>
          <a:ln/>
        </p:spPr>
      </p:sp>
      <p:sp>
        <p:nvSpPr>
          <p:cNvPr id="25" name="Text 15"/>
          <p:cNvSpPr/>
          <p:nvPr/>
        </p:nvSpPr>
        <p:spPr>
          <a:xfrm>
            <a:off x="14657632" y="11207750"/>
            <a:ext cx="4991724" cy="1079500"/>
          </a:xfrm>
          <a:prstGeom prst="rect">
            <a:avLst/>
          </a:prstGeom>
          <a:noFill/>
          <a:ln/>
        </p:spPr>
        <p:txBody>
          <a:bodyPr wrap="square" lIns="0" tIns="0" rIns="0" bIns="0" rtlCol="0" anchor="t"/>
          <a:lstStyle/>
          <a:p>
            <a:pPr algn="ctr"/>
            <a:r>
              <a:rPr lang="en-US" sz="4800" dirty="0">
                <a:solidFill>
                  <a:srgbClr val="0E0E0E">
                    <a:alpha val="100000"/>
                  </a:srgbClr>
                </a:solidFill>
                <a:latin typeface="Satisfy Regular" pitchFamily="34" charset="0"/>
                <a:ea typeface="Satisfy Regular" pitchFamily="34" charset="-122"/>
                <a:cs typeface="Satisfy Regular" pitchFamily="34" charset="-120"/>
              </a:rPr>
              <a:t>Lunaria</a:t>
            </a:r>
            <a:endParaRPr lang="en-US" sz="4800" dirty="0"/>
          </a:p>
        </p:txBody>
      </p:sp>
      <p:sp>
        <p:nvSpPr>
          <p:cNvPr id="26" name="Text 16"/>
          <p:cNvSpPr/>
          <p:nvPr/>
        </p:nvSpPr>
        <p:spPr>
          <a:xfrm>
            <a:off x="14691503" y="1223645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632229" y="0"/>
            <a:ext cx="9754819" cy="7274024"/>
          </a:xfrm>
          <a:prstGeom prst="rect">
            <a:avLst/>
          </a:prstGeom>
        </p:spPr>
      </p:pic>
      <p:pic>
        <p:nvPicPr>
          <p:cNvPr id="3" name="Image 1" descr="preencoded.png">    </p:cNvPr>
          <p:cNvPicPr>
            <a:picLocks noChangeAspect="1"/>
          </p:cNvPicPr>
          <p:nvPr/>
        </p:nvPicPr>
        <p:blipFill>
          <a:blip r:embed="rId2"/>
          <a:stretch>
            <a:fillRect/>
          </a:stretch>
        </p:blipFill>
        <p:spPr>
          <a:xfrm>
            <a:off x="0" y="0"/>
            <a:ext cx="5360070" cy="4787900"/>
          </a:xfrm>
          <a:prstGeom prst="rect">
            <a:avLst/>
          </a:prstGeom>
        </p:spPr>
      </p:pic>
      <p:pic>
        <p:nvPicPr>
          <p:cNvPr id="4" name="Image 2" descr="preencoded.png">    </p:cNvPr>
          <p:cNvPicPr>
            <a:picLocks noChangeAspect="1"/>
          </p:cNvPicPr>
          <p:nvPr/>
        </p:nvPicPr>
        <p:blipFill>
          <a:blip r:embed="rId3"/>
          <a:stretch>
            <a:fillRect/>
          </a:stretch>
        </p:blipFill>
        <p:spPr>
          <a:xfrm>
            <a:off x="0" y="6327998"/>
            <a:ext cx="3171418" cy="7388002"/>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pic>
        <p:nvPicPr>
          <p:cNvPr id="7" name="Image 4" descr="preencoded.png">    </p:cNvPr>
          <p:cNvPicPr>
            <a:picLocks noChangeAspect="1"/>
          </p:cNvPicPr>
          <p:nvPr/>
        </p:nvPicPr>
        <p:blipFill>
          <a:blip r:embed="rId5"/>
          <a:stretch>
            <a:fillRect/>
          </a:stretch>
        </p:blipFill>
        <p:spPr>
          <a:xfrm>
            <a:off x="1867133" y="1333500"/>
            <a:ext cx="7125591" cy="11061700"/>
          </a:xfrm>
          <a:prstGeom prst="rect">
            <a:avLst/>
          </a:prstGeom>
        </p:spPr>
      </p:pic>
      <p:sp>
        <p:nvSpPr>
          <p:cNvPr id="8" name="Shape 1"/>
          <p:cNvSpPr/>
          <p:nvPr/>
        </p:nvSpPr>
        <p:spPr>
          <a:xfrm>
            <a:off x="9462683" y="1803400"/>
            <a:ext cx="1625803" cy="14630400"/>
          </a:xfrm>
          <a:prstGeom prst="rect">
            <a:avLst/>
          </a:prstGeom>
          <a:noFill/>
          <a:ln/>
        </p:spPr>
      </p:sp>
      <p:sp>
        <p:nvSpPr>
          <p:cNvPr id="9" name="Shape 2"/>
          <p:cNvSpPr/>
          <p:nvPr/>
        </p:nvSpPr>
        <p:spPr>
          <a:xfrm>
            <a:off x="9462683" y="1803400"/>
            <a:ext cx="1625803" cy="1625600"/>
          </a:xfrm>
          <a:prstGeom prst="roundRect">
            <a:avLst>
              <a:gd name="adj" fmla="val 78188"/>
            </a:avLst>
          </a:prstGeom>
          <a:noFill/>
          <a:ln/>
        </p:spPr>
      </p:sp>
      <p:pic>
        <p:nvPicPr>
          <p:cNvPr id="10" name="Image 5" descr="preencoded.png">    </p:cNvPr>
          <p:cNvPicPr>
            <a:picLocks noChangeAspect="1"/>
          </p:cNvPicPr>
          <p:nvPr/>
        </p:nvPicPr>
        <p:blipFill>
          <a:blip r:embed="rId6"/>
          <a:stretch>
            <a:fillRect/>
          </a:stretch>
        </p:blipFill>
        <p:spPr>
          <a:xfrm>
            <a:off x="9884189" y="2108200"/>
            <a:ext cx="782791" cy="1016000"/>
          </a:xfrm>
          <a:prstGeom prst="rect">
            <a:avLst/>
          </a:prstGeom>
        </p:spPr>
      </p:pic>
      <p:pic>
        <p:nvPicPr>
          <p:cNvPr id="11" name="Image 6" descr="preencoded.png">    </p:cNvPr>
          <p:cNvPicPr>
            <a:picLocks noChangeAspect="1"/>
          </p:cNvPicPr>
          <p:nvPr/>
        </p:nvPicPr>
        <p:blipFill>
          <a:blip r:embed="rId7"/>
          <a:stretch>
            <a:fillRect/>
          </a:stretch>
        </p:blipFill>
        <p:spPr>
          <a:xfrm>
            <a:off x="10237480" y="3429000"/>
            <a:ext cx="38105" cy="1625600"/>
          </a:xfrm>
          <a:prstGeom prst="rect">
            <a:avLst/>
          </a:prstGeom>
        </p:spPr>
      </p:pic>
      <p:sp>
        <p:nvSpPr>
          <p:cNvPr id="12" name="Shape 3"/>
          <p:cNvSpPr/>
          <p:nvPr/>
        </p:nvSpPr>
        <p:spPr>
          <a:xfrm>
            <a:off x="9462683" y="5054600"/>
            <a:ext cx="1625803" cy="1625600"/>
          </a:xfrm>
          <a:prstGeom prst="roundRect">
            <a:avLst>
              <a:gd name="adj" fmla="val 78188"/>
            </a:avLst>
          </a:prstGeom>
          <a:noFill/>
          <a:ln/>
        </p:spPr>
      </p:sp>
      <p:pic>
        <p:nvPicPr>
          <p:cNvPr id="13" name="Image 7" descr="preencoded.png">    </p:cNvPr>
          <p:cNvPicPr>
            <a:picLocks noChangeAspect="1"/>
          </p:cNvPicPr>
          <p:nvPr/>
        </p:nvPicPr>
        <p:blipFill>
          <a:blip r:embed="rId8"/>
          <a:stretch>
            <a:fillRect/>
          </a:stretch>
        </p:blipFill>
        <p:spPr>
          <a:xfrm>
            <a:off x="9895824" y="5359400"/>
            <a:ext cx="759525" cy="1016000"/>
          </a:xfrm>
          <a:prstGeom prst="rect">
            <a:avLst/>
          </a:prstGeom>
        </p:spPr>
      </p:pic>
      <p:pic>
        <p:nvPicPr>
          <p:cNvPr id="14" name="Image 8" descr="preencoded.png">    </p:cNvPr>
          <p:cNvPicPr>
            <a:picLocks noChangeAspect="1"/>
          </p:cNvPicPr>
          <p:nvPr/>
        </p:nvPicPr>
        <p:blipFill>
          <a:blip r:embed="rId9"/>
          <a:stretch>
            <a:fillRect/>
          </a:stretch>
        </p:blipFill>
        <p:spPr>
          <a:xfrm>
            <a:off x="10237480" y="6680200"/>
            <a:ext cx="38105" cy="1625600"/>
          </a:xfrm>
          <a:prstGeom prst="rect">
            <a:avLst/>
          </a:prstGeom>
        </p:spPr>
      </p:pic>
      <p:sp>
        <p:nvSpPr>
          <p:cNvPr id="15" name="Shape 4"/>
          <p:cNvSpPr/>
          <p:nvPr/>
        </p:nvSpPr>
        <p:spPr>
          <a:xfrm>
            <a:off x="9462683" y="8305800"/>
            <a:ext cx="1625803" cy="1625600"/>
          </a:xfrm>
          <a:prstGeom prst="roundRect">
            <a:avLst>
              <a:gd name="adj" fmla="val 78188"/>
            </a:avLst>
          </a:prstGeom>
          <a:noFill/>
          <a:ln/>
        </p:spPr>
      </p:sp>
      <p:pic>
        <p:nvPicPr>
          <p:cNvPr id="16" name="Image 9" descr="preencoded.png">    </p:cNvPr>
          <p:cNvPicPr>
            <a:picLocks noChangeAspect="1"/>
          </p:cNvPicPr>
          <p:nvPr/>
        </p:nvPicPr>
        <p:blipFill>
          <a:blip r:embed="rId10"/>
          <a:stretch>
            <a:fillRect/>
          </a:stretch>
        </p:blipFill>
        <p:spPr>
          <a:xfrm>
            <a:off x="9885745" y="8610600"/>
            <a:ext cx="779681" cy="1016000"/>
          </a:xfrm>
          <a:prstGeom prst="rect">
            <a:avLst/>
          </a:prstGeom>
        </p:spPr>
      </p:pic>
      <p:pic>
        <p:nvPicPr>
          <p:cNvPr id="17" name="Image 10" descr="preencoded.png">    </p:cNvPr>
          <p:cNvPicPr>
            <a:picLocks noChangeAspect="1"/>
          </p:cNvPicPr>
          <p:nvPr/>
        </p:nvPicPr>
        <p:blipFill>
          <a:blip r:embed="rId11"/>
          <a:stretch>
            <a:fillRect/>
          </a:stretch>
        </p:blipFill>
        <p:spPr>
          <a:xfrm>
            <a:off x="10237480" y="9931400"/>
            <a:ext cx="38105" cy="1625600"/>
          </a:xfrm>
          <a:prstGeom prst="rect">
            <a:avLst/>
          </a:prstGeom>
        </p:spPr>
      </p:pic>
      <p:sp>
        <p:nvSpPr>
          <p:cNvPr id="18" name="Shape 5"/>
          <p:cNvSpPr/>
          <p:nvPr/>
        </p:nvSpPr>
        <p:spPr>
          <a:xfrm>
            <a:off x="9462683" y="11557000"/>
            <a:ext cx="1625803" cy="1625600"/>
          </a:xfrm>
          <a:prstGeom prst="roundRect">
            <a:avLst>
              <a:gd name="adj" fmla="val 78188"/>
            </a:avLst>
          </a:prstGeom>
          <a:noFill/>
          <a:ln/>
        </p:spPr>
      </p:sp>
      <p:pic>
        <p:nvPicPr>
          <p:cNvPr id="19" name="Image 11" descr="preencoded.png">    </p:cNvPr>
          <p:cNvPicPr>
            <a:picLocks noChangeAspect="1"/>
          </p:cNvPicPr>
          <p:nvPr/>
        </p:nvPicPr>
        <p:blipFill>
          <a:blip r:embed="rId12"/>
          <a:stretch>
            <a:fillRect/>
          </a:stretch>
        </p:blipFill>
        <p:spPr>
          <a:xfrm>
            <a:off x="9831984" y="11861800"/>
            <a:ext cx="887201" cy="1016000"/>
          </a:xfrm>
          <a:prstGeom prst="rect">
            <a:avLst/>
          </a:prstGeom>
        </p:spPr>
      </p:pic>
      <p:sp>
        <p:nvSpPr>
          <p:cNvPr id="20" name="Text 6"/>
          <p:cNvSpPr/>
          <p:nvPr/>
        </p:nvSpPr>
        <p:spPr>
          <a:xfrm>
            <a:off x="10948768" y="34544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Forbidden Forest: A place of mystery and wonder, where mystical creatures roam and flora flourishes.</a:t>
            </a:r>
            <a:endParaRPr lang="en-US" sz="3200" dirty="0"/>
          </a:p>
        </p:txBody>
      </p:sp>
      <p:sp>
        <p:nvSpPr>
          <p:cNvPr id="21" name="Text 7"/>
          <p:cNvSpPr/>
          <p:nvPr/>
        </p:nvSpPr>
        <p:spPr>
          <a:xfrm>
            <a:off x="10948768" y="68707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Crystal Caves: A network of glittering caves filled with precious gems and minerals, guarded by fierce beasts.</a:t>
            </a:r>
            <a:endParaRPr lang="en-US" sz="3200" dirty="0"/>
          </a:p>
        </p:txBody>
      </p:sp>
      <p:sp>
        <p:nvSpPr>
          <p:cNvPr id="22" name="Text 8"/>
          <p:cNvSpPr/>
          <p:nvPr/>
        </p:nvSpPr>
        <p:spPr>
          <a:xfrm>
            <a:off x="10948768" y="102235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Enchanted Garden: A place of pure beauty and tranquility, where the colors of the flowers are vibrant.</a:t>
            </a:r>
            <a:endParaRPr lang="en-US" sz="3200" dirty="0"/>
          </a:p>
        </p:txBody>
      </p:sp>
      <p:sp>
        <p:nvSpPr>
          <p:cNvPr id="23" name="Text 9"/>
          <p:cNvSpPr/>
          <p:nvPr/>
        </p:nvSpPr>
        <p:spPr>
          <a:xfrm>
            <a:off x="13810859" y="749300"/>
            <a:ext cx="8810668" cy="1799167"/>
          </a:xfrm>
          <a:prstGeom prst="rect">
            <a:avLst/>
          </a:prstGeom>
          <a:noFill/>
          <a:ln/>
        </p:spPr>
        <p:txBody>
          <a:bodyPr wrap="square" lIns="0" tIns="0" rIns="0" bIns="0" rtlCol="0" anchor="t"/>
          <a:lstStyle/>
          <a:p>
            <a:pPr algn="r"/>
            <a:r>
              <a:rPr lang="en-US" sz="8000" dirty="0">
                <a:solidFill>
                  <a:srgbClr val="272727">
                    <a:alpha val="100000"/>
                  </a:srgbClr>
                </a:solidFill>
                <a:latin typeface="Satisfy Regular" pitchFamily="34" charset="0"/>
                <a:ea typeface="Satisfy Regular" pitchFamily="34" charset="-122"/>
                <a:cs typeface="Satisfy Regular" pitchFamily="34" charset="-120"/>
              </a:rPr>
              <a:t>The Mystery</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420152" cy="3683000"/>
          </a:xfrm>
          <a:prstGeom prst="rect">
            <a:avLst/>
          </a:prstGeom>
        </p:spPr>
      </p:pic>
      <p:pic>
        <p:nvPicPr>
          <p:cNvPr id="3" name="Image 1" descr="preencoded.png">    </p:cNvPr>
          <p:cNvPicPr>
            <a:picLocks noChangeAspect="1"/>
          </p:cNvPicPr>
          <p:nvPr/>
        </p:nvPicPr>
        <p:blipFill>
          <a:blip r:embed="rId2"/>
          <a:stretch>
            <a:fillRect/>
          </a:stretch>
        </p:blipFill>
        <p:spPr>
          <a:xfrm>
            <a:off x="18849156" y="5003800"/>
            <a:ext cx="5537892" cy="8547100"/>
          </a:xfrm>
          <a:prstGeom prst="rect">
            <a:avLst/>
          </a:prstGeom>
        </p:spPr>
      </p:pic>
      <p:pic>
        <p:nvPicPr>
          <p:cNvPr id="4" name="Image 2" descr="preencoded.png">    </p:cNvPr>
          <p:cNvPicPr>
            <a:picLocks noChangeAspect="1"/>
          </p:cNvPicPr>
          <p:nvPr/>
        </p:nvPicPr>
        <p:blipFill>
          <a:blip r:embed="rId3"/>
          <a:stretch>
            <a:fillRect/>
          </a:stretch>
        </p:blipFill>
        <p:spPr>
          <a:xfrm>
            <a:off x="19001575" y="8851900"/>
            <a:ext cx="4216927" cy="4864100"/>
          </a:xfrm>
          <a:prstGeom prst="rect">
            <a:avLst/>
          </a:prstGeom>
        </p:spPr>
      </p:pic>
      <p:pic>
        <p:nvPicPr>
          <p:cNvPr id="5" name="Image 3" descr="preencoded.png">    </p:cNvPr>
          <p:cNvPicPr>
            <a:picLocks noChangeAspect="1"/>
          </p:cNvPicPr>
          <p:nvPr/>
        </p:nvPicPr>
        <p:blipFill>
          <a:blip r:embed="rId4"/>
          <a:stretch>
            <a:fillRect/>
          </a:stretch>
        </p:blipFill>
        <p:spPr>
          <a:xfrm>
            <a:off x="0" y="9842500"/>
            <a:ext cx="4280435" cy="38735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787498" y="3124200"/>
            <a:ext cx="22812051" cy="8597900"/>
          </a:xfrm>
          <a:prstGeom prst="rect">
            <a:avLst/>
          </a:prstGeom>
          <a:noFill/>
          <a:ln/>
        </p:spPr>
      </p:sp>
      <p:sp>
        <p:nvSpPr>
          <p:cNvPr id="9" name="Shape 2"/>
          <p:cNvSpPr/>
          <p:nvPr/>
        </p:nvSpPr>
        <p:spPr>
          <a:xfrm>
            <a:off x="10173972" y="3124200"/>
            <a:ext cx="5487086" cy="1778000"/>
          </a:xfrm>
          <a:prstGeom prst="roundRect">
            <a:avLst>
              <a:gd name="adj" fmla="val 71486"/>
            </a:avLst>
          </a:prstGeom>
          <a:solidFill>
            <a:srgbClr val="FFFFFF">
              <a:alpha val="100000"/>
            </a:srgbClr>
          </a:solidFill>
          <a:ln w="12700">
            <a:solidFill>
              <a:srgbClr val="B6AA78"/>
            </a:solidFill>
            <a:prstDash val="solid"/>
          </a:ln>
        </p:spPr>
      </p:sp>
      <p:pic>
        <p:nvPicPr>
          <p:cNvPr id="10" name="Image 5" descr="preencoded.png">    </p:cNvPr>
          <p:cNvPicPr>
            <a:picLocks noChangeAspect="1"/>
          </p:cNvPicPr>
          <p:nvPr/>
        </p:nvPicPr>
        <p:blipFill>
          <a:blip r:embed="rId6"/>
          <a:stretch>
            <a:fillRect/>
          </a:stretch>
        </p:blipFill>
        <p:spPr>
          <a:xfrm>
            <a:off x="10478810" y="3454400"/>
            <a:ext cx="1117740" cy="1117600"/>
          </a:xfrm>
          <a:prstGeom prst="rect">
            <a:avLst/>
          </a:prstGeom>
        </p:spPr>
      </p:pic>
      <p:sp>
        <p:nvSpPr>
          <p:cNvPr id="11" name="Shape 3"/>
          <p:cNvSpPr/>
          <p:nvPr/>
        </p:nvSpPr>
        <p:spPr>
          <a:xfrm>
            <a:off x="11799775" y="3327400"/>
            <a:ext cx="3556445" cy="1371600"/>
          </a:xfrm>
          <a:prstGeom prst="roundRect">
            <a:avLst>
              <a:gd name="adj" fmla="val 4000"/>
            </a:avLst>
          </a:prstGeom>
          <a:noFill/>
          <a:ln/>
        </p:spPr>
      </p:sp>
      <p:sp>
        <p:nvSpPr>
          <p:cNvPr id="12" name="Text 4"/>
          <p:cNvSpPr/>
          <p:nvPr/>
        </p:nvSpPr>
        <p:spPr>
          <a:xfrm>
            <a:off x="11799775" y="3327400"/>
            <a:ext cx="3708864"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Chloe Ng</a:t>
            </a:r>
            <a:endParaRPr lang="en-US" sz="3600" dirty="0"/>
          </a:p>
        </p:txBody>
      </p:sp>
      <p:sp>
        <p:nvSpPr>
          <p:cNvPr id="13" name="Text 5"/>
          <p:cNvSpPr/>
          <p:nvPr/>
        </p:nvSpPr>
        <p:spPr>
          <a:xfrm>
            <a:off x="11799775" y="40894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sp>
        <p:nvSpPr>
          <p:cNvPr id="14" name="Shape 6"/>
          <p:cNvSpPr/>
          <p:nvPr/>
        </p:nvSpPr>
        <p:spPr>
          <a:xfrm>
            <a:off x="787498" y="5486400"/>
            <a:ext cx="5487086" cy="1778000"/>
          </a:xfrm>
          <a:prstGeom prst="roundRect">
            <a:avLst>
              <a:gd name="adj" fmla="val 71486"/>
            </a:avLst>
          </a:prstGeom>
          <a:solidFill>
            <a:srgbClr val="FFFFFF">
              <a:alpha val="100000"/>
            </a:srgbClr>
          </a:solidFill>
          <a:ln w="12700">
            <a:solidFill>
              <a:srgbClr val="B6AA78"/>
            </a:solidFill>
            <a:prstDash val="solid"/>
          </a:ln>
        </p:spPr>
      </p:sp>
      <p:pic>
        <p:nvPicPr>
          <p:cNvPr id="15" name="Image 6" descr="preencoded.png">    </p:cNvPr>
          <p:cNvPicPr>
            <a:picLocks noChangeAspect="1"/>
          </p:cNvPicPr>
          <p:nvPr/>
        </p:nvPicPr>
        <p:blipFill>
          <a:blip r:embed="rId7"/>
          <a:stretch>
            <a:fillRect/>
          </a:stretch>
        </p:blipFill>
        <p:spPr>
          <a:xfrm>
            <a:off x="1092337" y="5816600"/>
            <a:ext cx="1117740" cy="1117600"/>
          </a:xfrm>
          <a:prstGeom prst="rect">
            <a:avLst/>
          </a:prstGeom>
        </p:spPr>
      </p:pic>
      <p:sp>
        <p:nvSpPr>
          <p:cNvPr id="16" name="Shape 7"/>
          <p:cNvSpPr/>
          <p:nvPr/>
        </p:nvSpPr>
        <p:spPr>
          <a:xfrm>
            <a:off x="2413302" y="5689600"/>
            <a:ext cx="3556445" cy="1371600"/>
          </a:xfrm>
          <a:prstGeom prst="roundRect">
            <a:avLst>
              <a:gd name="adj" fmla="val 4000"/>
            </a:avLst>
          </a:prstGeom>
          <a:noFill/>
          <a:ln/>
        </p:spPr>
      </p:sp>
      <p:sp>
        <p:nvSpPr>
          <p:cNvPr id="17" name="Text 8"/>
          <p:cNvSpPr/>
          <p:nvPr/>
        </p:nvSpPr>
        <p:spPr>
          <a:xfrm>
            <a:off x="2413302" y="5689600"/>
            <a:ext cx="3708864"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Valtorin</a:t>
            </a:r>
            <a:endParaRPr lang="en-US" sz="3600" dirty="0"/>
          </a:p>
        </p:txBody>
      </p:sp>
      <p:sp>
        <p:nvSpPr>
          <p:cNvPr id="18" name="Text 9"/>
          <p:cNvSpPr/>
          <p:nvPr/>
        </p:nvSpPr>
        <p:spPr>
          <a:xfrm>
            <a:off x="2413302" y="64516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sp>
        <p:nvSpPr>
          <p:cNvPr id="19" name="Shape 10"/>
          <p:cNvSpPr/>
          <p:nvPr/>
        </p:nvSpPr>
        <p:spPr>
          <a:xfrm>
            <a:off x="3835879" y="7823200"/>
            <a:ext cx="5487086" cy="1778000"/>
          </a:xfrm>
          <a:prstGeom prst="roundRect">
            <a:avLst>
              <a:gd name="adj" fmla="val 71486"/>
            </a:avLst>
          </a:prstGeom>
          <a:solidFill>
            <a:srgbClr val="FFFFFF">
              <a:alpha val="100000"/>
            </a:srgbClr>
          </a:solidFill>
          <a:ln w="12700">
            <a:solidFill>
              <a:srgbClr val="B6AA78"/>
            </a:solidFill>
            <a:prstDash val="solid"/>
          </a:ln>
        </p:spPr>
      </p:sp>
      <p:pic>
        <p:nvPicPr>
          <p:cNvPr id="20" name="Image 7" descr="preencoded.png">    </p:cNvPr>
          <p:cNvPicPr>
            <a:picLocks noChangeAspect="1"/>
          </p:cNvPicPr>
          <p:nvPr/>
        </p:nvPicPr>
        <p:blipFill>
          <a:blip r:embed="rId8"/>
          <a:stretch>
            <a:fillRect/>
          </a:stretch>
        </p:blipFill>
        <p:spPr>
          <a:xfrm>
            <a:off x="4140718" y="8153400"/>
            <a:ext cx="1117740" cy="1117600"/>
          </a:xfrm>
          <a:prstGeom prst="rect">
            <a:avLst/>
          </a:prstGeom>
        </p:spPr>
      </p:pic>
      <p:sp>
        <p:nvSpPr>
          <p:cNvPr id="21" name="Shape 11"/>
          <p:cNvSpPr/>
          <p:nvPr/>
        </p:nvSpPr>
        <p:spPr>
          <a:xfrm>
            <a:off x="5461683" y="8026400"/>
            <a:ext cx="3556445" cy="1371600"/>
          </a:xfrm>
          <a:prstGeom prst="roundRect">
            <a:avLst>
              <a:gd name="adj" fmla="val 4000"/>
            </a:avLst>
          </a:prstGeom>
          <a:noFill/>
          <a:ln/>
        </p:spPr>
      </p:sp>
      <p:sp>
        <p:nvSpPr>
          <p:cNvPr id="22" name="Text 12"/>
          <p:cNvSpPr/>
          <p:nvPr/>
        </p:nvSpPr>
        <p:spPr>
          <a:xfrm>
            <a:off x="5461683" y="8026400"/>
            <a:ext cx="3708864"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Lucian</a:t>
            </a:r>
            <a:endParaRPr lang="en-US" sz="3600" dirty="0"/>
          </a:p>
        </p:txBody>
      </p:sp>
      <p:sp>
        <p:nvSpPr>
          <p:cNvPr id="23" name="Text 13"/>
          <p:cNvSpPr/>
          <p:nvPr/>
        </p:nvSpPr>
        <p:spPr>
          <a:xfrm>
            <a:off x="5461683" y="87884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sp>
        <p:nvSpPr>
          <p:cNvPr id="24" name="Shape 14"/>
          <p:cNvSpPr/>
          <p:nvPr/>
        </p:nvSpPr>
        <p:spPr>
          <a:xfrm>
            <a:off x="3835879" y="10210800"/>
            <a:ext cx="5487086" cy="1778000"/>
          </a:xfrm>
          <a:prstGeom prst="roundRect">
            <a:avLst>
              <a:gd name="adj" fmla="val 71486"/>
            </a:avLst>
          </a:prstGeom>
          <a:solidFill>
            <a:srgbClr val="FFFFFF">
              <a:alpha val="100000"/>
            </a:srgbClr>
          </a:solidFill>
          <a:ln w="12700">
            <a:solidFill>
              <a:srgbClr val="B6AA78"/>
            </a:solidFill>
            <a:prstDash val="solid"/>
          </a:ln>
        </p:spPr>
      </p:sp>
      <p:pic>
        <p:nvPicPr>
          <p:cNvPr id="25" name="Image 8" descr="preencoded.png">    </p:cNvPr>
          <p:cNvPicPr>
            <a:picLocks noChangeAspect="1"/>
          </p:cNvPicPr>
          <p:nvPr/>
        </p:nvPicPr>
        <p:blipFill>
          <a:blip r:embed="rId9"/>
          <a:stretch>
            <a:fillRect/>
          </a:stretch>
        </p:blipFill>
        <p:spPr>
          <a:xfrm>
            <a:off x="4140718" y="10541000"/>
            <a:ext cx="1117740" cy="1117600"/>
          </a:xfrm>
          <a:prstGeom prst="rect">
            <a:avLst/>
          </a:prstGeom>
        </p:spPr>
      </p:pic>
      <p:sp>
        <p:nvSpPr>
          <p:cNvPr id="26" name="Shape 15"/>
          <p:cNvSpPr/>
          <p:nvPr/>
        </p:nvSpPr>
        <p:spPr>
          <a:xfrm>
            <a:off x="5461683" y="10414000"/>
            <a:ext cx="3556445" cy="1371600"/>
          </a:xfrm>
          <a:prstGeom prst="roundRect">
            <a:avLst>
              <a:gd name="adj" fmla="val 4000"/>
            </a:avLst>
          </a:prstGeom>
          <a:noFill/>
          <a:ln/>
        </p:spPr>
      </p:sp>
      <p:sp>
        <p:nvSpPr>
          <p:cNvPr id="27" name="Text 16"/>
          <p:cNvSpPr/>
          <p:nvPr/>
        </p:nvSpPr>
        <p:spPr>
          <a:xfrm>
            <a:off x="5461683" y="10414000"/>
            <a:ext cx="3708864"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Cedric</a:t>
            </a:r>
            <a:endParaRPr lang="en-US" sz="3600" dirty="0"/>
          </a:p>
        </p:txBody>
      </p:sp>
      <p:sp>
        <p:nvSpPr>
          <p:cNvPr id="28" name="Text 17"/>
          <p:cNvSpPr/>
          <p:nvPr/>
        </p:nvSpPr>
        <p:spPr>
          <a:xfrm>
            <a:off x="5461683" y="11176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sp>
        <p:nvSpPr>
          <p:cNvPr id="29" name="Shape 18"/>
          <p:cNvSpPr/>
          <p:nvPr/>
        </p:nvSpPr>
        <p:spPr>
          <a:xfrm>
            <a:off x="15343518" y="7848600"/>
            <a:ext cx="5487086" cy="1778000"/>
          </a:xfrm>
          <a:prstGeom prst="roundRect">
            <a:avLst>
              <a:gd name="adj" fmla="val 71486"/>
            </a:avLst>
          </a:prstGeom>
          <a:solidFill>
            <a:srgbClr val="FFFFFF">
              <a:alpha val="100000"/>
            </a:srgbClr>
          </a:solidFill>
          <a:ln w="12700">
            <a:solidFill>
              <a:srgbClr val="B6AA78"/>
            </a:solidFill>
            <a:prstDash val="solid"/>
          </a:ln>
        </p:spPr>
      </p:sp>
      <p:pic>
        <p:nvPicPr>
          <p:cNvPr id="30" name="Image 9" descr="preencoded.png">    </p:cNvPr>
          <p:cNvPicPr>
            <a:picLocks noChangeAspect="1"/>
          </p:cNvPicPr>
          <p:nvPr/>
        </p:nvPicPr>
        <p:blipFill>
          <a:blip r:embed="rId10"/>
          <a:stretch>
            <a:fillRect/>
          </a:stretch>
        </p:blipFill>
        <p:spPr>
          <a:xfrm>
            <a:off x="15648356" y="8178800"/>
            <a:ext cx="1117740" cy="1117600"/>
          </a:xfrm>
          <a:prstGeom prst="rect">
            <a:avLst/>
          </a:prstGeom>
        </p:spPr>
      </p:pic>
      <p:sp>
        <p:nvSpPr>
          <p:cNvPr id="31" name="Shape 19"/>
          <p:cNvSpPr/>
          <p:nvPr/>
        </p:nvSpPr>
        <p:spPr>
          <a:xfrm>
            <a:off x="16969321" y="8051800"/>
            <a:ext cx="3556445" cy="1371600"/>
          </a:xfrm>
          <a:prstGeom prst="roundRect">
            <a:avLst>
              <a:gd name="adj" fmla="val 4000"/>
            </a:avLst>
          </a:prstGeom>
          <a:noFill/>
          <a:ln/>
        </p:spPr>
      </p:sp>
      <p:sp>
        <p:nvSpPr>
          <p:cNvPr id="32" name="Text 20"/>
          <p:cNvSpPr/>
          <p:nvPr/>
        </p:nvSpPr>
        <p:spPr>
          <a:xfrm>
            <a:off x="16969321" y="8051800"/>
            <a:ext cx="3708864"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Elvina</a:t>
            </a:r>
            <a:endParaRPr lang="en-US" sz="3600" dirty="0"/>
          </a:p>
        </p:txBody>
      </p:sp>
      <p:sp>
        <p:nvSpPr>
          <p:cNvPr id="33" name="Text 21"/>
          <p:cNvSpPr/>
          <p:nvPr/>
        </p:nvSpPr>
        <p:spPr>
          <a:xfrm>
            <a:off x="16969321" y="88138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sp>
        <p:nvSpPr>
          <p:cNvPr id="34" name="Shape 22"/>
          <p:cNvSpPr/>
          <p:nvPr/>
        </p:nvSpPr>
        <p:spPr>
          <a:xfrm>
            <a:off x="15343518" y="10210800"/>
            <a:ext cx="5487086" cy="1778000"/>
          </a:xfrm>
          <a:prstGeom prst="roundRect">
            <a:avLst>
              <a:gd name="adj" fmla="val 71486"/>
            </a:avLst>
          </a:prstGeom>
          <a:solidFill>
            <a:srgbClr val="FFFFFF">
              <a:alpha val="100000"/>
            </a:srgbClr>
          </a:solidFill>
          <a:ln w="12700">
            <a:solidFill>
              <a:srgbClr val="B6AA78"/>
            </a:solidFill>
            <a:prstDash val="solid"/>
          </a:ln>
        </p:spPr>
      </p:sp>
      <p:pic>
        <p:nvPicPr>
          <p:cNvPr id="35" name="Image 10" descr="preencoded.png">    </p:cNvPr>
          <p:cNvPicPr>
            <a:picLocks noChangeAspect="1"/>
          </p:cNvPicPr>
          <p:nvPr/>
        </p:nvPicPr>
        <p:blipFill>
          <a:blip r:embed="rId11"/>
          <a:stretch>
            <a:fillRect/>
          </a:stretch>
        </p:blipFill>
        <p:spPr>
          <a:xfrm>
            <a:off x="15648356" y="10541000"/>
            <a:ext cx="1117740" cy="1117600"/>
          </a:xfrm>
          <a:prstGeom prst="rect">
            <a:avLst/>
          </a:prstGeom>
        </p:spPr>
      </p:pic>
      <p:sp>
        <p:nvSpPr>
          <p:cNvPr id="36" name="Shape 23"/>
          <p:cNvSpPr/>
          <p:nvPr/>
        </p:nvSpPr>
        <p:spPr>
          <a:xfrm>
            <a:off x="16969321" y="10414000"/>
            <a:ext cx="3556445" cy="1371600"/>
          </a:xfrm>
          <a:prstGeom prst="roundRect">
            <a:avLst>
              <a:gd name="adj" fmla="val 4000"/>
            </a:avLst>
          </a:prstGeom>
          <a:noFill/>
          <a:ln/>
        </p:spPr>
      </p:sp>
      <p:sp>
        <p:nvSpPr>
          <p:cNvPr id="37" name="Text 24"/>
          <p:cNvSpPr/>
          <p:nvPr/>
        </p:nvSpPr>
        <p:spPr>
          <a:xfrm>
            <a:off x="16969321" y="10414000"/>
            <a:ext cx="3708864"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Seraphina</a:t>
            </a:r>
            <a:endParaRPr lang="en-US" sz="3600" dirty="0"/>
          </a:p>
        </p:txBody>
      </p:sp>
      <p:sp>
        <p:nvSpPr>
          <p:cNvPr id="38" name="Text 25"/>
          <p:cNvSpPr/>
          <p:nvPr/>
        </p:nvSpPr>
        <p:spPr>
          <a:xfrm>
            <a:off x="16969321" y="11176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sp>
        <p:nvSpPr>
          <p:cNvPr id="39" name="Shape 26"/>
          <p:cNvSpPr/>
          <p:nvPr/>
        </p:nvSpPr>
        <p:spPr>
          <a:xfrm>
            <a:off x="6681035" y="5486400"/>
            <a:ext cx="5487086" cy="1778000"/>
          </a:xfrm>
          <a:prstGeom prst="roundRect">
            <a:avLst>
              <a:gd name="adj" fmla="val 71486"/>
            </a:avLst>
          </a:prstGeom>
          <a:solidFill>
            <a:srgbClr val="FFFFFF">
              <a:alpha val="100000"/>
            </a:srgbClr>
          </a:solidFill>
          <a:ln w="12700">
            <a:solidFill>
              <a:srgbClr val="B6AA78"/>
            </a:solidFill>
            <a:prstDash val="solid"/>
          </a:ln>
        </p:spPr>
      </p:sp>
      <p:pic>
        <p:nvPicPr>
          <p:cNvPr id="40" name="Image 11" descr="preencoded.png">    </p:cNvPr>
          <p:cNvPicPr>
            <a:picLocks noChangeAspect="1"/>
          </p:cNvPicPr>
          <p:nvPr/>
        </p:nvPicPr>
        <p:blipFill>
          <a:blip r:embed="rId12"/>
          <a:stretch>
            <a:fillRect/>
          </a:stretch>
        </p:blipFill>
        <p:spPr>
          <a:xfrm>
            <a:off x="6985873" y="5816600"/>
            <a:ext cx="1117740" cy="1117600"/>
          </a:xfrm>
          <a:prstGeom prst="rect">
            <a:avLst/>
          </a:prstGeom>
        </p:spPr>
      </p:pic>
      <p:sp>
        <p:nvSpPr>
          <p:cNvPr id="41" name="Shape 27"/>
          <p:cNvSpPr/>
          <p:nvPr/>
        </p:nvSpPr>
        <p:spPr>
          <a:xfrm>
            <a:off x="8306838" y="5689600"/>
            <a:ext cx="3556445" cy="1371600"/>
          </a:xfrm>
          <a:prstGeom prst="roundRect">
            <a:avLst>
              <a:gd name="adj" fmla="val 4000"/>
            </a:avLst>
          </a:prstGeom>
          <a:noFill/>
          <a:ln/>
        </p:spPr>
      </p:sp>
      <p:sp>
        <p:nvSpPr>
          <p:cNvPr id="42" name="Text 28"/>
          <p:cNvSpPr/>
          <p:nvPr/>
        </p:nvSpPr>
        <p:spPr>
          <a:xfrm>
            <a:off x="8306838" y="5689600"/>
            <a:ext cx="3708864"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Aurielle</a:t>
            </a:r>
            <a:endParaRPr lang="en-US" sz="3600" dirty="0"/>
          </a:p>
        </p:txBody>
      </p:sp>
      <p:sp>
        <p:nvSpPr>
          <p:cNvPr id="43" name="Text 29"/>
          <p:cNvSpPr/>
          <p:nvPr/>
        </p:nvSpPr>
        <p:spPr>
          <a:xfrm>
            <a:off x="8306838" y="64516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sp>
        <p:nvSpPr>
          <p:cNvPr id="44" name="Shape 30"/>
          <p:cNvSpPr/>
          <p:nvPr/>
        </p:nvSpPr>
        <p:spPr>
          <a:xfrm>
            <a:off x="18468108" y="5486400"/>
            <a:ext cx="5487086" cy="1778000"/>
          </a:xfrm>
          <a:prstGeom prst="roundRect">
            <a:avLst>
              <a:gd name="adj" fmla="val 71486"/>
            </a:avLst>
          </a:prstGeom>
          <a:solidFill>
            <a:srgbClr val="FFFFFF">
              <a:alpha val="100000"/>
            </a:srgbClr>
          </a:solidFill>
          <a:ln w="12700">
            <a:solidFill>
              <a:srgbClr val="B6AA78"/>
            </a:solidFill>
            <a:prstDash val="solid"/>
          </a:ln>
        </p:spPr>
      </p:sp>
      <p:pic>
        <p:nvPicPr>
          <p:cNvPr id="45" name="Image 12" descr="preencoded.png">    </p:cNvPr>
          <p:cNvPicPr>
            <a:picLocks noChangeAspect="1"/>
          </p:cNvPicPr>
          <p:nvPr/>
        </p:nvPicPr>
        <p:blipFill>
          <a:blip r:embed="rId13"/>
          <a:stretch>
            <a:fillRect/>
          </a:stretch>
        </p:blipFill>
        <p:spPr>
          <a:xfrm>
            <a:off x="18772946" y="5816600"/>
            <a:ext cx="1117740" cy="1117600"/>
          </a:xfrm>
          <a:prstGeom prst="rect">
            <a:avLst/>
          </a:prstGeom>
        </p:spPr>
      </p:pic>
      <p:sp>
        <p:nvSpPr>
          <p:cNvPr id="46" name="Shape 31"/>
          <p:cNvSpPr/>
          <p:nvPr/>
        </p:nvSpPr>
        <p:spPr>
          <a:xfrm>
            <a:off x="20093911" y="5689600"/>
            <a:ext cx="3556445" cy="1371600"/>
          </a:xfrm>
          <a:prstGeom prst="roundRect">
            <a:avLst>
              <a:gd name="adj" fmla="val 4000"/>
            </a:avLst>
          </a:prstGeom>
          <a:noFill/>
          <a:ln/>
        </p:spPr>
      </p:sp>
      <p:sp>
        <p:nvSpPr>
          <p:cNvPr id="47" name="Text 32"/>
          <p:cNvSpPr/>
          <p:nvPr/>
        </p:nvSpPr>
        <p:spPr>
          <a:xfrm>
            <a:off x="20093911" y="5689600"/>
            <a:ext cx="3708864"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Dariana</a:t>
            </a:r>
            <a:endParaRPr lang="en-US" sz="3600" dirty="0"/>
          </a:p>
        </p:txBody>
      </p:sp>
      <p:sp>
        <p:nvSpPr>
          <p:cNvPr id="48" name="Text 33"/>
          <p:cNvSpPr/>
          <p:nvPr/>
        </p:nvSpPr>
        <p:spPr>
          <a:xfrm>
            <a:off x="20093911" y="64516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sp>
        <p:nvSpPr>
          <p:cNvPr id="49" name="Shape 34"/>
          <p:cNvSpPr/>
          <p:nvPr/>
        </p:nvSpPr>
        <p:spPr>
          <a:xfrm>
            <a:off x="12574572" y="5486400"/>
            <a:ext cx="5487086" cy="1778000"/>
          </a:xfrm>
          <a:prstGeom prst="roundRect">
            <a:avLst>
              <a:gd name="adj" fmla="val 71486"/>
            </a:avLst>
          </a:prstGeom>
          <a:solidFill>
            <a:srgbClr val="FFFFFF">
              <a:alpha val="100000"/>
            </a:srgbClr>
          </a:solidFill>
          <a:ln w="12700">
            <a:solidFill>
              <a:srgbClr val="B6AA78"/>
            </a:solidFill>
            <a:prstDash val="solid"/>
          </a:ln>
        </p:spPr>
      </p:sp>
      <p:pic>
        <p:nvPicPr>
          <p:cNvPr id="50" name="Image 13" descr="preencoded.png">    </p:cNvPr>
          <p:cNvPicPr>
            <a:picLocks noChangeAspect="1"/>
          </p:cNvPicPr>
          <p:nvPr/>
        </p:nvPicPr>
        <p:blipFill>
          <a:blip r:embed="rId14"/>
          <a:stretch>
            <a:fillRect/>
          </a:stretch>
        </p:blipFill>
        <p:spPr>
          <a:xfrm>
            <a:off x="12879410" y="5816600"/>
            <a:ext cx="1117740" cy="1117600"/>
          </a:xfrm>
          <a:prstGeom prst="rect">
            <a:avLst/>
          </a:prstGeom>
        </p:spPr>
      </p:pic>
      <p:sp>
        <p:nvSpPr>
          <p:cNvPr id="51" name="Shape 35"/>
          <p:cNvSpPr/>
          <p:nvPr/>
        </p:nvSpPr>
        <p:spPr>
          <a:xfrm>
            <a:off x="14200375" y="5689600"/>
            <a:ext cx="3556445" cy="1371600"/>
          </a:xfrm>
          <a:prstGeom prst="roundRect">
            <a:avLst>
              <a:gd name="adj" fmla="val 4000"/>
            </a:avLst>
          </a:prstGeom>
          <a:noFill/>
          <a:ln/>
        </p:spPr>
      </p:sp>
      <p:sp>
        <p:nvSpPr>
          <p:cNvPr id="52" name="Text 36"/>
          <p:cNvSpPr/>
          <p:nvPr/>
        </p:nvSpPr>
        <p:spPr>
          <a:xfrm>
            <a:off x="14200375" y="5689600"/>
            <a:ext cx="3708864"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Theronis</a:t>
            </a:r>
            <a:endParaRPr lang="en-US" sz="3600" dirty="0"/>
          </a:p>
        </p:txBody>
      </p:sp>
      <p:sp>
        <p:nvSpPr>
          <p:cNvPr id="53" name="Text 37"/>
          <p:cNvSpPr/>
          <p:nvPr/>
        </p:nvSpPr>
        <p:spPr>
          <a:xfrm>
            <a:off x="14200375" y="64516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54" name="Image 14" descr="preencoded.png">    </p:cNvPr>
          <p:cNvPicPr>
            <a:picLocks noChangeAspect="1"/>
          </p:cNvPicPr>
          <p:nvPr/>
        </p:nvPicPr>
        <p:blipFill>
          <a:blip r:embed="rId15"/>
          <a:stretch>
            <a:fillRect/>
          </a:stretch>
        </p:blipFill>
        <p:spPr>
          <a:xfrm>
            <a:off x="3353219" y="5067300"/>
            <a:ext cx="17680610" cy="12700"/>
          </a:xfrm>
          <a:prstGeom prst="rect">
            <a:avLst/>
          </a:prstGeom>
        </p:spPr>
      </p:pic>
      <p:pic>
        <p:nvPicPr>
          <p:cNvPr id="55" name="Image 15" descr="preencoded.png">    </p:cNvPr>
          <p:cNvPicPr>
            <a:picLocks noChangeAspect="1"/>
          </p:cNvPicPr>
          <p:nvPr/>
        </p:nvPicPr>
        <p:blipFill>
          <a:blip r:embed="rId16"/>
          <a:stretch>
            <a:fillRect/>
          </a:stretch>
        </p:blipFill>
        <p:spPr>
          <a:xfrm>
            <a:off x="13006426" y="4673600"/>
            <a:ext cx="12702" cy="406400"/>
          </a:xfrm>
          <a:prstGeom prst="rect">
            <a:avLst/>
          </a:prstGeom>
        </p:spPr>
      </p:pic>
      <p:pic>
        <p:nvPicPr>
          <p:cNvPr id="56" name="Image 16" descr="preencoded.png">    </p:cNvPr>
          <p:cNvPicPr>
            <a:picLocks noChangeAspect="1"/>
          </p:cNvPicPr>
          <p:nvPr/>
        </p:nvPicPr>
        <p:blipFill>
          <a:blip r:embed="rId17"/>
          <a:stretch>
            <a:fillRect/>
          </a:stretch>
        </p:blipFill>
        <p:spPr>
          <a:xfrm>
            <a:off x="3353219" y="5080000"/>
            <a:ext cx="12702" cy="419100"/>
          </a:xfrm>
          <a:prstGeom prst="rect">
            <a:avLst/>
          </a:prstGeom>
        </p:spPr>
      </p:pic>
      <p:pic>
        <p:nvPicPr>
          <p:cNvPr id="57" name="Image 17" descr="preencoded.png">    </p:cNvPr>
          <p:cNvPicPr>
            <a:picLocks noChangeAspect="1"/>
          </p:cNvPicPr>
          <p:nvPr/>
        </p:nvPicPr>
        <p:blipFill>
          <a:blip r:embed="rId18"/>
          <a:stretch>
            <a:fillRect/>
          </a:stretch>
        </p:blipFill>
        <p:spPr>
          <a:xfrm>
            <a:off x="9513489" y="5080000"/>
            <a:ext cx="12702" cy="419100"/>
          </a:xfrm>
          <a:prstGeom prst="rect">
            <a:avLst/>
          </a:prstGeom>
        </p:spPr>
      </p:pic>
      <p:pic>
        <p:nvPicPr>
          <p:cNvPr id="58" name="Image 18" descr="preencoded.png">    </p:cNvPr>
          <p:cNvPicPr>
            <a:picLocks noChangeAspect="1"/>
          </p:cNvPicPr>
          <p:nvPr/>
        </p:nvPicPr>
        <p:blipFill>
          <a:blip r:embed="rId19"/>
          <a:stretch>
            <a:fillRect/>
          </a:stretch>
        </p:blipFill>
        <p:spPr>
          <a:xfrm>
            <a:off x="15407026" y="5080000"/>
            <a:ext cx="12702" cy="419100"/>
          </a:xfrm>
          <a:prstGeom prst="rect">
            <a:avLst/>
          </a:prstGeom>
        </p:spPr>
      </p:pic>
      <p:pic>
        <p:nvPicPr>
          <p:cNvPr id="59" name="Image 19" descr="preencoded.png">    </p:cNvPr>
          <p:cNvPicPr>
            <a:picLocks noChangeAspect="1"/>
          </p:cNvPicPr>
          <p:nvPr/>
        </p:nvPicPr>
        <p:blipFill>
          <a:blip r:embed="rId20"/>
          <a:stretch>
            <a:fillRect/>
          </a:stretch>
        </p:blipFill>
        <p:spPr>
          <a:xfrm>
            <a:off x="21021127" y="5080000"/>
            <a:ext cx="12702" cy="419100"/>
          </a:xfrm>
          <a:prstGeom prst="rect">
            <a:avLst/>
          </a:prstGeom>
        </p:spPr>
      </p:pic>
      <p:pic>
        <p:nvPicPr>
          <p:cNvPr id="60" name="Image 20" descr="preencoded.png">    </p:cNvPr>
          <p:cNvPicPr>
            <a:picLocks noChangeAspect="1"/>
          </p:cNvPicPr>
          <p:nvPr/>
        </p:nvPicPr>
        <p:blipFill>
          <a:blip r:embed="rId21"/>
          <a:stretch>
            <a:fillRect/>
          </a:stretch>
        </p:blipFill>
        <p:spPr>
          <a:xfrm>
            <a:off x="9513489" y="6896100"/>
            <a:ext cx="12702" cy="4165600"/>
          </a:xfrm>
          <a:prstGeom prst="rect">
            <a:avLst/>
          </a:prstGeom>
        </p:spPr>
      </p:pic>
      <p:pic>
        <p:nvPicPr>
          <p:cNvPr id="61" name="Image 21" descr="preencoded.png">    </p:cNvPr>
          <p:cNvPicPr>
            <a:picLocks noChangeAspect="1"/>
          </p:cNvPicPr>
          <p:nvPr/>
        </p:nvPicPr>
        <p:blipFill>
          <a:blip r:embed="rId22"/>
          <a:stretch>
            <a:fillRect/>
          </a:stretch>
        </p:blipFill>
        <p:spPr>
          <a:xfrm>
            <a:off x="9322965" y="8585200"/>
            <a:ext cx="203225" cy="12700"/>
          </a:xfrm>
          <a:prstGeom prst="rect">
            <a:avLst/>
          </a:prstGeom>
        </p:spPr>
      </p:pic>
      <p:pic>
        <p:nvPicPr>
          <p:cNvPr id="62" name="Image 22" descr="preencoded.png">    </p:cNvPr>
          <p:cNvPicPr>
            <a:picLocks noChangeAspect="1"/>
          </p:cNvPicPr>
          <p:nvPr/>
        </p:nvPicPr>
        <p:blipFill>
          <a:blip r:embed="rId23"/>
          <a:stretch>
            <a:fillRect/>
          </a:stretch>
        </p:blipFill>
        <p:spPr>
          <a:xfrm>
            <a:off x="20830603" y="8585200"/>
            <a:ext cx="203225" cy="12700"/>
          </a:xfrm>
          <a:prstGeom prst="rect">
            <a:avLst/>
          </a:prstGeom>
        </p:spPr>
      </p:pic>
      <p:pic>
        <p:nvPicPr>
          <p:cNvPr id="63" name="Image 23" descr="preencoded.png">    </p:cNvPr>
          <p:cNvPicPr>
            <a:picLocks noChangeAspect="1"/>
          </p:cNvPicPr>
          <p:nvPr/>
        </p:nvPicPr>
        <p:blipFill>
          <a:blip r:embed="rId24"/>
          <a:stretch>
            <a:fillRect/>
          </a:stretch>
        </p:blipFill>
        <p:spPr>
          <a:xfrm>
            <a:off x="9322965" y="11049000"/>
            <a:ext cx="203225" cy="12700"/>
          </a:xfrm>
          <a:prstGeom prst="rect">
            <a:avLst/>
          </a:prstGeom>
        </p:spPr>
      </p:pic>
      <p:pic>
        <p:nvPicPr>
          <p:cNvPr id="64" name="Image 24" descr="preencoded.png">    </p:cNvPr>
          <p:cNvPicPr>
            <a:picLocks noChangeAspect="1"/>
          </p:cNvPicPr>
          <p:nvPr/>
        </p:nvPicPr>
        <p:blipFill>
          <a:blip r:embed="rId25"/>
          <a:stretch>
            <a:fillRect/>
          </a:stretch>
        </p:blipFill>
        <p:spPr>
          <a:xfrm>
            <a:off x="20830603" y="11049000"/>
            <a:ext cx="203225" cy="12700"/>
          </a:xfrm>
          <a:prstGeom prst="rect">
            <a:avLst/>
          </a:prstGeom>
        </p:spPr>
      </p:pic>
      <p:pic>
        <p:nvPicPr>
          <p:cNvPr id="65" name="Image 25" descr="preencoded.png">    </p:cNvPr>
          <p:cNvPicPr>
            <a:picLocks noChangeAspect="1"/>
          </p:cNvPicPr>
          <p:nvPr/>
        </p:nvPicPr>
        <p:blipFill>
          <a:blip r:embed="rId26"/>
          <a:stretch>
            <a:fillRect/>
          </a:stretch>
        </p:blipFill>
        <p:spPr>
          <a:xfrm>
            <a:off x="21021127" y="7035800"/>
            <a:ext cx="12702" cy="4025900"/>
          </a:xfrm>
          <a:prstGeom prst="rect">
            <a:avLst/>
          </a:prstGeom>
        </p:spPr>
      </p:pic>
      <p:sp>
        <p:nvSpPr>
          <p:cNvPr id="66" name="Text 38"/>
          <p:cNvSpPr/>
          <p:nvPr/>
        </p:nvSpPr>
        <p:spPr>
          <a:xfrm>
            <a:off x="7747968" y="12801600"/>
            <a:ext cx="9064700"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27"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7" name="Text 39"/>
          <p:cNvSpPr/>
          <p:nvPr/>
        </p:nvSpPr>
        <p:spPr>
          <a:xfrm>
            <a:off x="6985873" y="571500"/>
            <a:ext cx="10754011" cy="1799167"/>
          </a:xfrm>
          <a:prstGeom prst="rect">
            <a:avLst/>
          </a:prstGeom>
          <a:noFill/>
          <a:ln/>
        </p:spPr>
        <p:txBody>
          <a:bodyPr wrap="square" lIns="0" tIns="0" rIns="0" bIns="0" rtlCol="0" anchor="t"/>
          <a:lstStyle/>
          <a:p>
            <a:pPr algn="l"/>
            <a:r>
              <a:rPr lang="en-US" sz="8000" dirty="0">
                <a:solidFill>
                  <a:srgbClr val="272727">
                    <a:alpha val="100000"/>
                  </a:srgbClr>
                </a:solidFill>
                <a:latin typeface="Satisfy Regular" pitchFamily="34" charset="0"/>
                <a:ea typeface="Satisfy Regular" pitchFamily="34" charset="-122"/>
                <a:cs typeface="Satisfy Regular" pitchFamily="34" charset="-120"/>
              </a:rPr>
              <a:t>The Organization</a:t>
            </a:r>
            <a:endParaRPr lang="en-US" sz="8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0"/>
            <a:ext cx="16715289" cy="13716000"/>
          </a:xfrm>
          <a:prstGeom prst="rect">
            <a:avLst/>
          </a:prstGeom>
        </p:spPr>
      </p:pic>
      <p:pic>
        <p:nvPicPr>
          <p:cNvPr id="4" name="Image 2" descr="preencoded.png">    </p:cNvPr>
          <p:cNvPicPr>
            <a:picLocks noChangeAspect="1"/>
          </p:cNvPicPr>
          <p:nvPr/>
        </p:nvPicPr>
        <p:blipFill>
          <a:blip r:embed="rId3"/>
          <a:stretch>
            <a:fillRect/>
          </a:stretch>
        </p:blipFill>
        <p:spPr>
          <a:xfrm>
            <a:off x="13539892" y="0"/>
            <a:ext cx="7379622" cy="4889500"/>
          </a:xfrm>
          <a:prstGeom prst="rect">
            <a:avLst/>
          </a:prstGeom>
        </p:spPr>
      </p:pic>
      <p:pic>
        <p:nvPicPr>
          <p:cNvPr id="5" name="Image 3" descr="preencoded.png">    </p:cNvPr>
          <p:cNvPicPr>
            <a:picLocks noChangeAspect="1"/>
          </p:cNvPicPr>
          <p:nvPr/>
        </p:nvPicPr>
        <p:blipFill>
          <a:blip r:embed="rId4"/>
          <a:stretch>
            <a:fillRect/>
          </a:stretch>
        </p:blipFill>
        <p:spPr>
          <a:xfrm>
            <a:off x="0" y="4889500"/>
            <a:ext cx="6532871" cy="8826500"/>
          </a:xfrm>
          <a:prstGeom prst="rect">
            <a:avLst/>
          </a:prstGeom>
        </p:spPr>
      </p:pic>
      <p:pic>
        <p:nvPicPr>
          <p:cNvPr id="6" name="Image 4" descr="preencoded.png">    </p:cNvPr>
          <p:cNvPicPr>
            <a:picLocks noChangeAspect="1"/>
          </p:cNvPicPr>
          <p:nvPr/>
        </p:nvPicPr>
        <p:blipFill>
          <a:blip r:embed="rId5"/>
          <a:stretch>
            <a:fillRect/>
          </a:stretch>
        </p:blipFill>
        <p:spPr>
          <a:xfrm>
            <a:off x="10605826" y="2095500"/>
            <a:ext cx="13781222" cy="103251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2083060" y="1892300"/>
            <a:ext cx="11380622" cy="9931400"/>
          </a:xfrm>
          <a:prstGeom prst="roundRect">
            <a:avLst>
              <a:gd name="adj" fmla="val 12798"/>
            </a:avLst>
          </a:prstGeom>
          <a:noFill/>
          <a:ln/>
        </p:spPr>
      </p:sp>
      <p:sp>
        <p:nvSpPr>
          <p:cNvPr id="10" name="Text 2"/>
          <p:cNvSpPr/>
          <p:nvPr/>
        </p:nvSpPr>
        <p:spPr>
          <a:xfrm>
            <a:off x="2895962" y="2705100"/>
            <a:ext cx="10093528" cy="3259667"/>
          </a:xfrm>
          <a:prstGeom prst="rect">
            <a:avLst/>
          </a:prstGeom>
          <a:noFill/>
          <a:ln/>
        </p:spPr>
        <p:txBody>
          <a:bodyPr wrap="square" lIns="0" tIns="0" rIns="0" bIns="0" rtlCol="0" anchor="t"/>
          <a:lstStyle/>
          <a:p>
            <a:pPr algn="l"/>
            <a:r>
              <a:rPr lang="en-US" sz="8000" dirty="0">
                <a:solidFill>
                  <a:srgbClr val="272727">
                    <a:alpha val="100000"/>
                  </a:srgbClr>
                </a:solidFill>
                <a:latin typeface="Satisfy Regular" pitchFamily="34" charset="0"/>
                <a:ea typeface="Satisfy Regular" pitchFamily="34" charset="-122"/>
                <a:cs typeface="Satisfy Regular" pitchFamily="34" charset="-120"/>
              </a:rPr>
              <a:t>Thank you for choosing EaTemp</a:t>
            </a:r>
            <a:endParaRPr lang="en-US" sz="8000" dirty="0"/>
          </a:p>
        </p:txBody>
      </p:sp>
      <p:sp>
        <p:nvSpPr>
          <p:cNvPr id="11" name="Text 3"/>
          <p:cNvSpPr/>
          <p:nvPr/>
        </p:nvSpPr>
        <p:spPr>
          <a:xfrm>
            <a:off x="2895962" y="6235700"/>
            <a:ext cx="9890303" cy="4910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2" name="Text 4"/>
          <p:cNvSpPr/>
          <p:nvPr/>
        </p:nvSpPr>
        <p:spPr>
          <a:xfrm rot="16200000">
            <a:off x="22199488" y="8338530"/>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7"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754819" cy="7261327"/>
          </a:xfrm>
          <a:prstGeom prst="rect">
            <a:avLst/>
          </a:prstGeom>
        </p:spPr>
      </p:pic>
      <p:pic>
        <p:nvPicPr>
          <p:cNvPr id="3" name="Image 1" descr="preencoded.png">    </p:cNvPr>
          <p:cNvPicPr>
            <a:picLocks noChangeAspect="1"/>
          </p:cNvPicPr>
          <p:nvPr/>
        </p:nvPicPr>
        <p:blipFill>
          <a:blip r:embed="rId2"/>
          <a:stretch>
            <a:fillRect/>
          </a:stretch>
        </p:blipFill>
        <p:spPr>
          <a:xfrm>
            <a:off x="19026978" y="0"/>
            <a:ext cx="5360070" cy="4775200"/>
          </a:xfrm>
          <a:prstGeom prst="rect">
            <a:avLst/>
          </a:prstGeom>
        </p:spPr>
      </p:pic>
      <p:pic>
        <p:nvPicPr>
          <p:cNvPr id="4" name="Image 2" descr="preencoded.png">    </p:cNvPr>
          <p:cNvPicPr>
            <a:picLocks noChangeAspect="1"/>
          </p:cNvPicPr>
          <p:nvPr/>
        </p:nvPicPr>
        <p:blipFill>
          <a:blip r:embed="rId3"/>
          <a:stretch>
            <a:fillRect/>
          </a:stretch>
        </p:blipFill>
        <p:spPr>
          <a:xfrm>
            <a:off x="21215630" y="6315295"/>
            <a:ext cx="3171418" cy="7400705"/>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Text 1"/>
          <p:cNvSpPr/>
          <p:nvPr/>
        </p:nvSpPr>
        <p:spPr>
          <a:xfrm>
            <a:off x="10186673" y="1320800"/>
            <a:ext cx="10855623" cy="2878667"/>
          </a:xfrm>
          <a:prstGeom prst="rect">
            <a:avLst/>
          </a:prstGeom>
          <a:noFill/>
          <a:ln/>
        </p:spPr>
        <p:txBody>
          <a:bodyPr wrap="square" lIns="0" tIns="0" rIns="0" bIns="0" rtlCol="0" anchor="t"/>
          <a:lstStyle/>
          <a:p>
            <a:pPr algn="l"/>
            <a:r>
              <a:rPr lang="en-US" sz="12800" dirty="0">
                <a:solidFill>
                  <a:srgbClr val="272727">
                    <a:alpha val="100000"/>
                  </a:srgbClr>
                </a:solidFill>
                <a:latin typeface="Satisfy Regular" pitchFamily="34" charset="0"/>
                <a:ea typeface="Satisfy Regular" pitchFamily="34" charset="-122"/>
                <a:cs typeface="Satisfy Regular" pitchFamily="34" charset="-120"/>
              </a:rPr>
              <a:t>Table of Contents</a:t>
            </a:r>
            <a:endParaRPr lang="en-US" sz="12800" dirty="0"/>
          </a:p>
        </p:txBody>
      </p:sp>
      <p:sp>
        <p:nvSpPr>
          <p:cNvPr id="8" name="Shape 2"/>
          <p:cNvSpPr/>
          <p:nvPr/>
        </p:nvSpPr>
        <p:spPr>
          <a:xfrm>
            <a:off x="10110464" y="4051300"/>
            <a:ext cx="7316114" cy="1625600"/>
          </a:xfrm>
          <a:prstGeom prst="rect">
            <a:avLst/>
          </a:prstGeom>
          <a:noFill/>
          <a:ln/>
        </p:spPr>
      </p:sp>
      <p:sp>
        <p:nvSpPr>
          <p:cNvPr id="9" name="Shape 3"/>
          <p:cNvSpPr/>
          <p:nvPr/>
        </p:nvSpPr>
        <p:spPr>
          <a:xfrm>
            <a:off x="10110464" y="4051300"/>
            <a:ext cx="1625803" cy="1625600"/>
          </a:xfrm>
          <a:prstGeom prst="roundRect">
            <a:avLst>
              <a:gd name="adj" fmla="val 781313"/>
            </a:avLst>
          </a:prstGeom>
          <a:solidFill>
            <a:srgbClr val="B6AA78">
              <a:alpha val="100000"/>
            </a:srgbClr>
          </a:solidFill>
          <a:ln/>
        </p:spPr>
      </p:sp>
      <p:sp>
        <p:nvSpPr>
          <p:cNvPr id="10" name="Text 4"/>
          <p:cNvSpPr/>
          <p:nvPr/>
        </p:nvSpPr>
        <p:spPr>
          <a:xfrm>
            <a:off x="10586773" y="4324350"/>
            <a:ext cx="673184" cy="1079500"/>
          </a:xfrm>
          <a:prstGeom prst="rect">
            <a:avLst/>
          </a:prstGeom>
          <a:noFill/>
          <a:ln/>
        </p:spPr>
        <p:txBody>
          <a:bodyPr wrap="square" lIns="0" tIns="0" rIns="0" bIns="0" rtlCol="0" anchor="ctr"/>
          <a:lstStyle/>
          <a:p>
            <a:pPr algn="ctr"/>
            <a:r>
              <a:rPr lang="en-US" sz="4800" dirty="0">
                <a:solidFill>
                  <a:srgbClr val="FFFFFF">
                    <a:alpha val="100000"/>
                  </a:srgbClr>
                </a:solidFill>
                <a:latin typeface="Satisfy Regular" pitchFamily="34" charset="0"/>
                <a:ea typeface="Satisfy Regular" pitchFamily="34" charset="-122"/>
                <a:cs typeface="Satisfy Regular" pitchFamily="34" charset="-120"/>
              </a:rPr>
              <a:t>01</a:t>
            </a:r>
            <a:endParaRPr lang="en-US" sz="4800" dirty="0"/>
          </a:p>
        </p:txBody>
      </p:sp>
      <p:sp>
        <p:nvSpPr>
          <p:cNvPr id="11" name="Shape 5"/>
          <p:cNvSpPr/>
          <p:nvPr/>
        </p:nvSpPr>
        <p:spPr>
          <a:xfrm>
            <a:off x="11939492" y="4070350"/>
            <a:ext cx="5487086" cy="1587500"/>
          </a:xfrm>
          <a:prstGeom prst="rect">
            <a:avLst/>
          </a:prstGeom>
          <a:noFill/>
          <a:ln/>
        </p:spPr>
      </p:sp>
      <p:sp>
        <p:nvSpPr>
          <p:cNvPr id="12" name="Text 6"/>
          <p:cNvSpPr/>
          <p:nvPr/>
        </p:nvSpPr>
        <p:spPr>
          <a:xfrm>
            <a:off x="11939492" y="4070350"/>
            <a:ext cx="5690311"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Introduction</a:t>
            </a:r>
            <a:endParaRPr lang="en-US" sz="4800" dirty="0"/>
          </a:p>
        </p:txBody>
      </p:sp>
      <p:sp>
        <p:nvSpPr>
          <p:cNvPr id="13" name="Text 7"/>
          <p:cNvSpPr/>
          <p:nvPr/>
        </p:nvSpPr>
        <p:spPr>
          <a:xfrm>
            <a:off x="11939492" y="504825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4" name="Shape 8"/>
          <p:cNvSpPr/>
          <p:nvPr/>
        </p:nvSpPr>
        <p:spPr>
          <a:xfrm>
            <a:off x="17070934" y="4051300"/>
            <a:ext cx="7316114" cy="1625600"/>
          </a:xfrm>
          <a:prstGeom prst="rect">
            <a:avLst/>
          </a:prstGeom>
          <a:noFill/>
          <a:ln/>
        </p:spPr>
      </p:sp>
      <p:sp>
        <p:nvSpPr>
          <p:cNvPr id="15" name="Shape 9"/>
          <p:cNvSpPr/>
          <p:nvPr/>
        </p:nvSpPr>
        <p:spPr>
          <a:xfrm>
            <a:off x="17070934" y="4051300"/>
            <a:ext cx="1625803" cy="1625600"/>
          </a:xfrm>
          <a:prstGeom prst="roundRect">
            <a:avLst>
              <a:gd name="adj" fmla="val 781313"/>
            </a:avLst>
          </a:prstGeom>
          <a:solidFill>
            <a:srgbClr val="B6AA78">
              <a:alpha val="100000"/>
            </a:srgbClr>
          </a:solidFill>
          <a:ln/>
        </p:spPr>
      </p:sp>
      <p:sp>
        <p:nvSpPr>
          <p:cNvPr id="16" name="Text 10"/>
          <p:cNvSpPr/>
          <p:nvPr/>
        </p:nvSpPr>
        <p:spPr>
          <a:xfrm>
            <a:off x="17496437" y="4324350"/>
            <a:ext cx="774797" cy="1079500"/>
          </a:xfrm>
          <a:prstGeom prst="rect">
            <a:avLst/>
          </a:prstGeom>
          <a:noFill/>
          <a:ln/>
        </p:spPr>
        <p:txBody>
          <a:bodyPr wrap="square" lIns="0" tIns="0" rIns="0" bIns="0" rtlCol="0" anchor="ctr"/>
          <a:lstStyle/>
          <a:p>
            <a:pPr algn="ctr"/>
            <a:r>
              <a:rPr lang="en-US" sz="4800" dirty="0">
                <a:solidFill>
                  <a:srgbClr val="FFFFFF">
                    <a:alpha val="100000"/>
                  </a:srgbClr>
                </a:solidFill>
                <a:latin typeface="Satisfy Regular" pitchFamily="34" charset="0"/>
                <a:ea typeface="Satisfy Regular" pitchFamily="34" charset="-122"/>
                <a:cs typeface="Satisfy Regular" pitchFamily="34" charset="-120"/>
              </a:rPr>
              <a:t>02</a:t>
            </a:r>
            <a:endParaRPr lang="en-US" sz="4800" dirty="0"/>
          </a:p>
        </p:txBody>
      </p:sp>
      <p:sp>
        <p:nvSpPr>
          <p:cNvPr id="17" name="Shape 11"/>
          <p:cNvSpPr/>
          <p:nvPr/>
        </p:nvSpPr>
        <p:spPr>
          <a:xfrm>
            <a:off x="18899962" y="4070350"/>
            <a:ext cx="5487086" cy="1587500"/>
          </a:xfrm>
          <a:prstGeom prst="rect">
            <a:avLst/>
          </a:prstGeom>
          <a:noFill/>
          <a:ln/>
        </p:spPr>
      </p:sp>
      <p:sp>
        <p:nvSpPr>
          <p:cNvPr id="18" name="Text 12"/>
          <p:cNvSpPr/>
          <p:nvPr/>
        </p:nvSpPr>
        <p:spPr>
          <a:xfrm>
            <a:off x="18899962" y="4070350"/>
            <a:ext cx="5690311"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Encounters</a:t>
            </a:r>
            <a:endParaRPr lang="en-US" sz="4800" dirty="0"/>
          </a:p>
        </p:txBody>
      </p:sp>
      <p:sp>
        <p:nvSpPr>
          <p:cNvPr id="19" name="Text 13"/>
          <p:cNvSpPr/>
          <p:nvPr/>
        </p:nvSpPr>
        <p:spPr>
          <a:xfrm>
            <a:off x="18899962" y="504825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0" name="Shape 14"/>
          <p:cNvSpPr/>
          <p:nvPr/>
        </p:nvSpPr>
        <p:spPr>
          <a:xfrm>
            <a:off x="10110464" y="7035800"/>
            <a:ext cx="7316114" cy="1625600"/>
          </a:xfrm>
          <a:prstGeom prst="rect">
            <a:avLst/>
          </a:prstGeom>
          <a:noFill/>
          <a:ln/>
        </p:spPr>
      </p:sp>
      <p:sp>
        <p:nvSpPr>
          <p:cNvPr id="21" name="Shape 15"/>
          <p:cNvSpPr/>
          <p:nvPr/>
        </p:nvSpPr>
        <p:spPr>
          <a:xfrm>
            <a:off x="10110464" y="7035800"/>
            <a:ext cx="1625803" cy="1625600"/>
          </a:xfrm>
          <a:prstGeom prst="roundRect">
            <a:avLst>
              <a:gd name="adj" fmla="val 781313"/>
            </a:avLst>
          </a:prstGeom>
          <a:solidFill>
            <a:srgbClr val="B6AA78">
              <a:alpha val="100000"/>
            </a:srgbClr>
          </a:solidFill>
          <a:ln/>
        </p:spPr>
      </p:sp>
      <p:sp>
        <p:nvSpPr>
          <p:cNvPr id="22" name="Text 16"/>
          <p:cNvSpPr/>
          <p:nvPr/>
        </p:nvSpPr>
        <p:spPr>
          <a:xfrm>
            <a:off x="10529616" y="7308850"/>
            <a:ext cx="787498" cy="1079500"/>
          </a:xfrm>
          <a:prstGeom prst="rect">
            <a:avLst/>
          </a:prstGeom>
          <a:noFill/>
          <a:ln/>
        </p:spPr>
        <p:txBody>
          <a:bodyPr wrap="square" lIns="0" tIns="0" rIns="0" bIns="0" rtlCol="0" anchor="ctr"/>
          <a:lstStyle/>
          <a:p>
            <a:pPr algn="ctr"/>
            <a:r>
              <a:rPr lang="en-US" sz="4800" dirty="0">
                <a:solidFill>
                  <a:srgbClr val="FFFFFF">
                    <a:alpha val="100000"/>
                  </a:srgbClr>
                </a:solidFill>
                <a:latin typeface="Satisfy Regular" pitchFamily="34" charset="0"/>
                <a:ea typeface="Satisfy Regular" pitchFamily="34" charset="-122"/>
                <a:cs typeface="Satisfy Regular" pitchFamily="34" charset="-120"/>
              </a:rPr>
              <a:t>03</a:t>
            </a:r>
            <a:endParaRPr lang="en-US" sz="4800" dirty="0"/>
          </a:p>
        </p:txBody>
      </p:sp>
      <p:sp>
        <p:nvSpPr>
          <p:cNvPr id="23" name="Shape 17"/>
          <p:cNvSpPr/>
          <p:nvPr/>
        </p:nvSpPr>
        <p:spPr>
          <a:xfrm>
            <a:off x="11939492" y="7054850"/>
            <a:ext cx="5487086" cy="1587500"/>
          </a:xfrm>
          <a:prstGeom prst="rect">
            <a:avLst/>
          </a:prstGeom>
          <a:noFill/>
          <a:ln/>
        </p:spPr>
      </p:sp>
      <p:sp>
        <p:nvSpPr>
          <p:cNvPr id="24" name="Text 18"/>
          <p:cNvSpPr/>
          <p:nvPr/>
        </p:nvSpPr>
        <p:spPr>
          <a:xfrm>
            <a:off x="11939492" y="7054850"/>
            <a:ext cx="5690311"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Wonders</a:t>
            </a:r>
            <a:endParaRPr lang="en-US" sz="4800" dirty="0"/>
          </a:p>
        </p:txBody>
      </p:sp>
      <p:sp>
        <p:nvSpPr>
          <p:cNvPr id="25" name="Text 19"/>
          <p:cNvSpPr/>
          <p:nvPr/>
        </p:nvSpPr>
        <p:spPr>
          <a:xfrm>
            <a:off x="11939492" y="803275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6" name="Shape 20"/>
          <p:cNvSpPr/>
          <p:nvPr/>
        </p:nvSpPr>
        <p:spPr>
          <a:xfrm>
            <a:off x="17070934" y="7035800"/>
            <a:ext cx="7316114" cy="1625600"/>
          </a:xfrm>
          <a:prstGeom prst="rect">
            <a:avLst/>
          </a:prstGeom>
          <a:noFill/>
          <a:ln/>
        </p:spPr>
      </p:sp>
      <p:sp>
        <p:nvSpPr>
          <p:cNvPr id="27" name="Shape 21"/>
          <p:cNvSpPr/>
          <p:nvPr/>
        </p:nvSpPr>
        <p:spPr>
          <a:xfrm>
            <a:off x="17070934" y="7035800"/>
            <a:ext cx="1625803" cy="1625600"/>
          </a:xfrm>
          <a:prstGeom prst="roundRect">
            <a:avLst>
              <a:gd name="adj" fmla="val 781313"/>
            </a:avLst>
          </a:prstGeom>
          <a:solidFill>
            <a:srgbClr val="B6AA78">
              <a:alpha val="100000"/>
            </a:srgbClr>
          </a:solidFill>
          <a:ln/>
        </p:spPr>
      </p:sp>
      <p:sp>
        <p:nvSpPr>
          <p:cNvPr id="28" name="Text 22"/>
          <p:cNvSpPr/>
          <p:nvPr/>
        </p:nvSpPr>
        <p:spPr>
          <a:xfrm>
            <a:off x="17490086" y="7308850"/>
            <a:ext cx="787498" cy="1079500"/>
          </a:xfrm>
          <a:prstGeom prst="rect">
            <a:avLst/>
          </a:prstGeom>
          <a:noFill/>
          <a:ln/>
        </p:spPr>
        <p:txBody>
          <a:bodyPr wrap="square" lIns="0" tIns="0" rIns="0" bIns="0" rtlCol="0" anchor="ctr"/>
          <a:lstStyle/>
          <a:p>
            <a:pPr algn="ctr"/>
            <a:r>
              <a:rPr lang="en-US" sz="4800" dirty="0">
                <a:solidFill>
                  <a:srgbClr val="FFFFFF">
                    <a:alpha val="100000"/>
                  </a:srgbClr>
                </a:solidFill>
                <a:latin typeface="Satisfy Regular" pitchFamily="34" charset="0"/>
                <a:ea typeface="Satisfy Regular" pitchFamily="34" charset="-122"/>
                <a:cs typeface="Satisfy Regular" pitchFamily="34" charset="-120"/>
              </a:rPr>
              <a:t>04</a:t>
            </a:r>
            <a:endParaRPr lang="en-US" sz="4800" dirty="0"/>
          </a:p>
        </p:txBody>
      </p:sp>
      <p:sp>
        <p:nvSpPr>
          <p:cNvPr id="29" name="Shape 23"/>
          <p:cNvSpPr/>
          <p:nvPr/>
        </p:nvSpPr>
        <p:spPr>
          <a:xfrm>
            <a:off x="18899962" y="7054850"/>
            <a:ext cx="5487086" cy="1587500"/>
          </a:xfrm>
          <a:prstGeom prst="rect">
            <a:avLst/>
          </a:prstGeom>
          <a:noFill/>
          <a:ln/>
        </p:spPr>
      </p:sp>
      <p:sp>
        <p:nvSpPr>
          <p:cNvPr id="30" name="Text 24"/>
          <p:cNvSpPr/>
          <p:nvPr/>
        </p:nvSpPr>
        <p:spPr>
          <a:xfrm>
            <a:off x="18899962" y="7054850"/>
            <a:ext cx="5690311"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Magic</a:t>
            </a:r>
            <a:endParaRPr lang="en-US" sz="4800" dirty="0"/>
          </a:p>
        </p:txBody>
      </p:sp>
      <p:sp>
        <p:nvSpPr>
          <p:cNvPr id="31" name="Text 25"/>
          <p:cNvSpPr/>
          <p:nvPr/>
        </p:nvSpPr>
        <p:spPr>
          <a:xfrm>
            <a:off x="18899962" y="803275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2" name="Shape 26"/>
          <p:cNvSpPr/>
          <p:nvPr/>
        </p:nvSpPr>
        <p:spPr>
          <a:xfrm>
            <a:off x="10110464" y="10020300"/>
            <a:ext cx="7316114" cy="1625600"/>
          </a:xfrm>
          <a:prstGeom prst="rect">
            <a:avLst/>
          </a:prstGeom>
          <a:noFill/>
          <a:ln/>
        </p:spPr>
      </p:sp>
      <p:sp>
        <p:nvSpPr>
          <p:cNvPr id="33" name="Shape 27"/>
          <p:cNvSpPr/>
          <p:nvPr/>
        </p:nvSpPr>
        <p:spPr>
          <a:xfrm>
            <a:off x="10110464" y="10020300"/>
            <a:ext cx="1625803" cy="1625600"/>
          </a:xfrm>
          <a:prstGeom prst="roundRect">
            <a:avLst>
              <a:gd name="adj" fmla="val 781313"/>
            </a:avLst>
          </a:prstGeom>
          <a:solidFill>
            <a:srgbClr val="B6AA78">
              <a:alpha val="100000"/>
            </a:srgbClr>
          </a:solidFill>
          <a:ln/>
        </p:spPr>
      </p:sp>
      <p:sp>
        <p:nvSpPr>
          <p:cNvPr id="34" name="Text 28"/>
          <p:cNvSpPr/>
          <p:nvPr/>
        </p:nvSpPr>
        <p:spPr>
          <a:xfrm>
            <a:off x="10535967" y="10293350"/>
            <a:ext cx="774797" cy="1079500"/>
          </a:xfrm>
          <a:prstGeom prst="rect">
            <a:avLst/>
          </a:prstGeom>
          <a:noFill/>
          <a:ln/>
        </p:spPr>
        <p:txBody>
          <a:bodyPr wrap="square" lIns="0" tIns="0" rIns="0" bIns="0" rtlCol="0" anchor="ctr"/>
          <a:lstStyle/>
          <a:p>
            <a:pPr algn="ctr"/>
            <a:r>
              <a:rPr lang="en-US" sz="4800" dirty="0">
                <a:solidFill>
                  <a:srgbClr val="FFFFFF">
                    <a:alpha val="100000"/>
                  </a:srgbClr>
                </a:solidFill>
                <a:latin typeface="Satisfy Regular" pitchFamily="34" charset="0"/>
                <a:ea typeface="Satisfy Regular" pitchFamily="34" charset="-122"/>
                <a:cs typeface="Satisfy Regular" pitchFamily="34" charset="-120"/>
              </a:rPr>
              <a:t>05</a:t>
            </a:r>
            <a:endParaRPr lang="en-US" sz="4800" dirty="0"/>
          </a:p>
        </p:txBody>
      </p:sp>
      <p:sp>
        <p:nvSpPr>
          <p:cNvPr id="35" name="Shape 29"/>
          <p:cNvSpPr/>
          <p:nvPr/>
        </p:nvSpPr>
        <p:spPr>
          <a:xfrm>
            <a:off x="11939492" y="10039350"/>
            <a:ext cx="5487086" cy="1587500"/>
          </a:xfrm>
          <a:prstGeom prst="rect">
            <a:avLst/>
          </a:prstGeom>
          <a:noFill/>
          <a:ln/>
        </p:spPr>
      </p:sp>
      <p:sp>
        <p:nvSpPr>
          <p:cNvPr id="36" name="Text 30"/>
          <p:cNvSpPr/>
          <p:nvPr/>
        </p:nvSpPr>
        <p:spPr>
          <a:xfrm>
            <a:off x="11939492" y="10039350"/>
            <a:ext cx="5690311"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Adventure</a:t>
            </a:r>
            <a:endParaRPr lang="en-US" sz="4800" dirty="0"/>
          </a:p>
        </p:txBody>
      </p:sp>
      <p:sp>
        <p:nvSpPr>
          <p:cNvPr id="37" name="Text 31"/>
          <p:cNvSpPr/>
          <p:nvPr/>
        </p:nvSpPr>
        <p:spPr>
          <a:xfrm>
            <a:off x="11939492" y="1101725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38" name="Shape 32"/>
          <p:cNvSpPr/>
          <p:nvPr/>
        </p:nvSpPr>
        <p:spPr>
          <a:xfrm>
            <a:off x="17070934" y="10020300"/>
            <a:ext cx="7316114" cy="1625600"/>
          </a:xfrm>
          <a:prstGeom prst="rect">
            <a:avLst/>
          </a:prstGeom>
          <a:noFill/>
          <a:ln/>
        </p:spPr>
      </p:sp>
      <p:sp>
        <p:nvSpPr>
          <p:cNvPr id="39" name="Shape 33"/>
          <p:cNvSpPr/>
          <p:nvPr/>
        </p:nvSpPr>
        <p:spPr>
          <a:xfrm>
            <a:off x="17070934" y="10020300"/>
            <a:ext cx="1625803" cy="1625600"/>
          </a:xfrm>
          <a:prstGeom prst="roundRect">
            <a:avLst>
              <a:gd name="adj" fmla="val 781313"/>
            </a:avLst>
          </a:prstGeom>
          <a:solidFill>
            <a:srgbClr val="B6AA78">
              <a:alpha val="100000"/>
            </a:srgbClr>
          </a:solidFill>
          <a:ln/>
        </p:spPr>
      </p:sp>
      <p:sp>
        <p:nvSpPr>
          <p:cNvPr id="40" name="Text 34"/>
          <p:cNvSpPr/>
          <p:nvPr/>
        </p:nvSpPr>
        <p:spPr>
          <a:xfrm>
            <a:off x="17483735" y="10293350"/>
            <a:ext cx="800200" cy="1079500"/>
          </a:xfrm>
          <a:prstGeom prst="rect">
            <a:avLst/>
          </a:prstGeom>
          <a:noFill/>
          <a:ln/>
        </p:spPr>
        <p:txBody>
          <a:bodyPr wrap="square" lIns="0" tIns="0" rIns="0" bIns="0" rtlCol="0" anchor="ctr"/>
          <a:lstStyle/>
          <a:p>
            <a:pPr algn="ctr"/>
            <a:r>
              <a:rPr lang="en-US" sz="4800" dirty="0">
                <a:solidFill>
                  <a:srgbClr val="FFFFFF">
                    <a:alpha val="100000"/>
                  </a:srgbClr>
                </a:solidFill>
                <a:latin typeface="Satisfy Regular" pitchFamily="34" charset="0"/>
                <a:ea typeface="Satisfy Regular" pitchFamily="34" charset="-122"/>
                <a:cs typeface="Satisfy Regular" pitchFamily="34" charset="-120"/>
              </a:rPr>
              <a:t>06</a:t>
            </a:r>
            <a:endParaRPr lang="en-US" sz="4800" dirty="0"/>
          </a:p>
        </p:txBody>
      </p:sp>
      <p:sp>
        <p:nvSpPr>
          <p:cNvPr id="41" name="Shape 35"/>
          <p:cNvSpPr/>
          <p:nvPr/>
        </p:nvSpPr>
        <p:spPr>
          <a:xfrm>
            <a:off x="18899962" y="10039350"/>
            <a:ext cx="5487086" cy="1587500"/>
          </a:xfrm>
          <a:prstGeom prst="rect">
            <a:avLst/>
          </a:prstGeom>
          <a:noFill/>
          <a:ln/>
        </p:spPr>
      </p:sp>
      <p:sp>
        <p:nvSpPr>
          <p:cNvPr id="42" name="Text 36"/>
          <p:cNvSpPr/>
          <p:nvPr/>
        </p:nvSpPr>
        <p:spPr>
          <a:xfrm>
            <a:off x="18899962" y="10039350"/>
            <a:ext cx="5690311"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Conclusion</a:t>
            </a:r>
            <a:endParaRPr lang="en-US" sz="4800" dirty="0"/>
          </a:p>
        </p:txBody>
      </p:sp>
      <p:sp>
        <p:nvSpPr>
          <p:cNvPr id="43" name="Text 37"/>
          <p:cNvSpPr/>
          <p:nvPr/>
        </p:nvSpPr>
        <p:spPr>
          <a:xfrm>
            <a:off x="18899962" y="1101725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pic>
        <p:nvPicPr>
          <p:cNvPr id="44" name="Image 4" descr="preencoded.png">    </p:cNvPr>
          <p:cNvPicPr>
            <a:picLocks noChangeAspect="1"/>
          </p:cNvPicPr>
          <p:nvPr/>
        </p:nvPicPr>
        <p:blipFill>
          <a:blip r:embed="rId5"/>
          <a:stretch>
            <a:fillRect/>
          </a:stretch>
        </p:blipFill>
        <p:spPr>
          <a:xfrm>
            <a:off x="0" y="2819400"/>
            <a:ext cx="9756032" cy="100600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819327" y="8788400"/>
            <a:ext cx="9970746" cy="4927600"/>
          </a:xfrm>
          <a:prstGeom prst="rect">
            <a:avLst/>
          </a:prstGeom>
        </p:spPr>
      </p:pic>
      <p:pic>
        <p:nvPicPr>
          <p:cNvPr id="3" name="Image 1" descr="preencoded.png">    </p:cNvPr>
          <p:cNvPicPr>
            <a:picLocks noChangeAspect="1"/>
          </p:cNvPicPr>
          <p:nvPr/>
        </p:nvPicPr>
        <p:blipFill>
          <a:blip r:embed="rId2"/>
          <a:stretch>
            <a:fillRect/>
          </a:stretch>
        </p:blipFill>
        <p:spPr>
          <a:xfrm>
            <a:off x="0" y="9512300"/>
            <a:ext cx="4953619" cy="4089400"/>
          </a:xfrm>
          <a:prstGeom prst="rect">
            <a:avLst/>
          </a:prstGeom>
        </p:spPr>
      </p:pic>
      <p:pic>
        <p:nvPicPr>
          <p:cNvPr id="4" name="Image 2" descr="preencoded.png">    </p:cNvPr>
          <p:cNvPicPr>
            <a:picLocks noChangeAspect="1"/>
          </p:cNvPicPr>
          <p:nvPr/>
        </p:nvPicPr>
        <p:blipFill>
          <a:blip r:embed="rId3"/>
          <a:stretch>
            <a:fillRect/>
          </a:stretch>
        </p:blipFill>
        <p:spPr>
          <a:xfrm>
            <a:off x="0" y="0"/>
            <a:ext cx="4953619" cy="4914900"/>
          </a:xfrm>
          <a:prstGeom prst="rect">
            <a:avLst/>
          </a:prstGeom>
        </p:spPr>
      </p:pic>
      <p:pic>
        <p:nvPicPr>
          <p:cNvPr id="5" name="Image 3" descr="preencoded.png">    </p:cNvPr>
          <p:cNvPicPr>
            <a:picLocks noChangeAspect="1"/>
          </p:cNvPicPr>
          <p:nvPr/>
        </p:nvPicPr>
        <p:blipFill>
          <a:blip r:embed="rId4"/>
          <a:stretch>
            <a:fillRect/>
          </a:stretch>
        </p:blipFill>
        <p:spPr>
          <a:xfrm>
            <a:off x="22202375" y="8712200"/>
            <a:ext cx="2184673" cy="5003800"/>
          </a:xfrm>
          <a:prstGeom prst="rect">
            <a:avLst/>
          </a:prstGeom>
        </p:spPr>
      </p:pic>
      <p:pic>
        <p:nvPicPr>
          <p:cNvPr id="6" name="Image 4" descr="preencoded.png">    </p:cNvPr>
          <p:cNvPicPr>
            <a:picLocks noChangeAspect="1"/>
          </p:cNvPicPr>
          <p:nvPr/>
        </p:nvPicPr>
        <p:blipFill>
          <a:blip r:embed="rId5"/>
          <a:stretch>
            <a:fillRect/>
          </a:stretch>
        </p:blipFill>
        <p:spPr>
          <a:xfrm>
            <a:off x="1016127" y="7810500"/>
            <a:ext cx="2273584" cy="5905500"/>
          </a:xfrm>
          <a:prstGeom prst="rect">
            <a:avLst/>
          </a:prstGeom>
        </p:spPr>
      </p:pic>
      <p:pic>
        <p:nvPicPr>
          <p:cNvPr id="7" name="Image 5" descr="preencoded.png">    </p:cNvPr>
          <p:cNvPicPr>
            <a:picLocks noChangeAspect="1"/>
          </p:cNvPicPr>
          <p:nvPr/>
        </p:nvPicPr>
        <p:blipFill>
          <a:blip r:embed="rId6"/>
          <a:stretch>
            <a:fillRect/>
          </a:stretch>
        </p:blipFill>
        <p:spPr>
          <a:xfrm>
            <a:off x="19412659" y="0"/>
            <a:ext cx="4974389" cy="4350925"/>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Text 1"/>
          <p:cNvSpPr/>
          <p:nvPr/>
        </p:nvSpPr>
        <p:spPr>
          <a:xfrm>
            <a:off x="3289711" y="2743200"/>
            <a:ext cx="12417919" cy="1799167"/>
          </a:xfrm>
          <a:prstGeom prst="rect">
            <a:avLst/>
          </a:prstGeom>
          <a:noFill/>
          <a:ln/>
        </p:spPr>
        <p:txBody>
          <a:bodyPr wrap="square" lIns="0" tIns="0" rIns="0" bIns="0" rtlCol="0" anchor="t"/>
          <a:lstStyle/>
          <a:p>
            <a:pPr algn="l"/>
            <a:r>
              <a:rPr lang="en-US" sz="8000" dirty="0">
                <a:solidFill>
                  <a:srgbClr val="272727">
                    <a:alpha val="100000"/>
                  </a:srgbClr>
                </a:solidFill>
                <a:latin typeface="Satisfy Regular" pitchFamily="34" charset="0"/>
                <a:ea typeface="Satisfy Regular" pitchFamily="34" charset="-122"/>
                <a:cs typeface="Satisfy Regular" pitchFamily="34" charset="-120"/>
              </a:rPr>
              <a:t>The Realm of the Extraordinary</a:t>
            </a:r>
            <a:endParaRPr lang="en-US" sz="8000" dirty="0"/>
          </a:p>
        </p:txBody>
      </p:sp>
      <p:sp>
        <p:nvSpPr>
          <p:cNvPr id="11" name="Text 2"/>
          <p:cNvSpPr/>
          <p:nvPr/>
        </p:nvSpPr>
        <p:spPr>
          <a:xfrm>
            <a:off x="3289711"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2" name="Text 3"/>
          <p:cNvSpPr/>
          <p:nvPr/>
        </p:nvSpPr>
        <p:spPr>
          <a:xfrm>
            <a:off x="13031829"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420152" cy="3683000"/>
          </a:xfrm>
          <a:prstGeom prst="rect">
            <a:avLst/>
          </a:prstGeom>
        </p:spPr>
      </p:pic>
      <p:pic>
        <p:nvPicPr>
          <p:cNvPr id="3" name="Image 1" descr="preencoded.png">    </p:cNvPr>
          <p:cNvPicPr>
            <a:picLocks noChangeAspect="1"/>
          </p:cNvPicPr>
          <p:nvPr/>
        </p:nvPicPr>
        <p:blipFill>
          <a:blip r:embed="rId2"/>
          <a:stretch>
            <a:fillRect/>
          </a:stretch>
        </p:blipFill>
        <p:spPr>
          <a:xfrm>
            <a:off x="18849156" y="5003800"/>
            <a:ext cx="5537892" cy="8547100"/>
          </a:xfrm>
          <a:prstGeom prst="rect">
            <a:avLst/>
          </a:prstGeom>
        </p:spPr>
      </p:pic>
      <p:pic>
        <p:nvPicPr>
          <p:cNvPr id="4" name="Image 2" descr="preencoded.png">    </p:cNvPr>
          <p:cNvPicPr>
            <a:picLocks noChangeAspect="1"/>
          </p:cNvPicPr>
          <p:nvPr/>
        </p:nvPicPr>
        <p:blipFill>
          <a:blip r:embed="rId3"/>
          <a:stretch>
            <a:fillRect/>
          </a:stretch>
        </p:blipFill>
        <p:spPr>
          <a:xfrm>
            <a:off x="19001575" y="8851900"/>
            <a:ext cx="4216927" cy="4864100"/>
          </a:xfrm>
          <a:prstGeom prst="rect">
            <a:avLst/>
          </a:prstGeom>
        </p:spPr>
      </p:pic>
      <p:pic>
        <p:nvPicPr>
          <p:cNvPr id="5" name="Image 3" descr="preencoded.png">    </p:cNvPr>
          <p:cNvPicPr>
            <a:picLocks noChangeAspect="1"/>
          </p:cNvPicPr>
          <p:nvPr/>
        </p:nvPicPr>
        <p:blipFill>
          <a:blip r:embed="rId4"/>
          <a:stretch>
            <a:fillRect/>
          </a:stretch>
        </p:blipFill>
        <p:spPr>
          <a:xfrm>
            <a:off x="0" y="9842500"/>
            <a:ext cx="4280435" cy="38735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pic>
        <p:nvPicPr>
          <p:cNvPr id="8" name="Image 5" descr="preencoded.png">    </p:cNvPr>
          <p:cNvPicPr>
            <a:picLocks noChangeAspect="1"/>
          </p:cNvPicPr>
          <p:nvPr/>
        </p:nvPicPr>
        <p:blipFill>
          <a:blip r:embed="rId6"/>
          <a:stretch>
            <a:fillRect/>
          </a:stretch>
        </p:blipFill>
        <p:spPr>
          <a:xfrm>
            <a:off x="0" y="0"/>
            <a:ext cx="11685461" cy="13716000"/>
          </a:xfrm>
          <a:prstGeom prst="rect">
            <a:avLst/>
          </a:prstGeom>
        </p:spPr>
      </p:pic>
      <p:sp>
        <p:nvSpPr>
          <p:cNvPr id="9" name="Shape 1"/>
          <p:cNvSpPr/>
          <p:nvPr/>
        </p:nvSpPr>
        <p:spPr>
          <a:xfrm>
            <a:off x="13057232" y="2705100"/>
            <a:ext cx="9907238" cy="3517900"/>
          </a:xfrm>
          <a:prstGeom prst="rect">
            <a:avLst/>
          </a:prstGeom>
          <a:noFill/>
          <a:ln/>
        </p:spPr>
      </p:sp>
      <p:pic>
        <p:nvPicPr>
          <p:cNvPr id="10" name="Image 6" descr="preencoded.png">    </p:cNvPr>
          <p:cNvPicPr>
            <a:picLocks noChangeAspect="1"/>
          </p:cNvPicPr>
          <p:nvPr/>
        </p:nvPicPr>
        <p:blipFill>
          <a:blip r:embed="rId7"/>
          <a:stretch>
            <a:fillRect/>
          </a:stretch>
        </p:blipFill>
        <p:spPr>
          <a:xfrm>
            <a:off x="13057232" y="3651250"/>
            <a:ext cx="1672997" cy="1625606"/>
          </a:xfrm>
          <a:prstGeom prst="rect">
            <a:avLst/>
          </a:prstGeom>
        </p:spPr>
      </p:pic>
      <p:sp>
        <p:nvSpPr>
          <p:cNvPr id="11" name="Shape 2"/>
          <p:cNvSpPr/>
          <p:nvPr/>
        </p:nvSpPr>
        <p:spPr>
          <a:xfrm>
            <a:off x="15136683" y="2705100"/>
            <a:ext cx="7827789" cy="3517900"/>
          </a:xfrm>
          <a:prstGeom prst="rect">
            <a:avLst/>
          </a:prstGeom>
          <a:noFill/>
          <a:ln/>
        </p:spPr>
      </p:sp>
      <p:sp>
        <p:nvSpPr>
          <p:cNvPr id="12" name="Text 3"/>
          <p:cNvSpPr/>
          <p:nvPr/>
        </p:nvSpPr>
        <p:spPr>
          <a:xfrm>
            <a:off x="15136683" y="2705100"/>
            <a:ext cx="8031014"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Unicorn Sightings</a:t>
            </a:r>
            <a:endParaRPr lang="en-US" sz="4800" dirty="0"/>
          </a:p>
        </p:txBody>
      </p:sp>
      <p:sp>
        <p:nvSpPr>
          <p:cNvPr id="13" name="Text 4"/>
          <p:cNvSpPr/>
          <p:nvPr/>
        </p:nvSpPr>
        <p:spPr>
          <a:xfrm>
            <a:off x="15136683" y="3784600"/>
            <a:ext cx="7963273"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4" name="Shape 5"/>
          <p:cNvSpPr/>
          <p:nvPr/>
        </p:nvSpPr>
        <p:spPr>
          <a:xfrm>
            <a:off x="13057232" y="6858000"/>
            <a:ext cx="9907238" cy="3517900"/>
          </a:xfrm>
          <a:prstGeom prst="rect">
            <a:avLst/>
          </a:prstGeom>
          <a:noFill/>
          <a:ln/>
        </p:spPr>
      </p:sp>
      <p:pic>
        <p:nvPicPr>
          <p:cNvPr id="15" name="Image 7" descr="preencoded.png">    </p:cNvPr>
          <p:cNvPicPr>
            <a:picLocks noChangeAspect="1"/>
          </p:cNvPicPr>
          <p:nvPr/>
        </p:nvPicPr>
        <p:blipFill>
          <a:blip r:embed="rId8"/>
          <a:stretch>
            <a:fillRect/>
          </a:stretch>
        </p:blipFill>
        <p:spPr>
          <a:xfrm>
            <a:off x="13057232" y="7804150"/>
            <a:ext cx="1646614" cy="1625600"/>
          </a:xfrm>
          <a:prstGeom prst="rect">
            <a:avLst/>
          </a:prstGeom>
        </p:spPr>
      </p:pic>
      <p:sp>
        <p:nvSpPr>
          <p:cNvPr id="16" name="Shape 6"/>
          <p:cNvSpPr/>
          <p:nvPr/>
        </p:nvSpPr>
        <p:spPr>
          <a:xfrm>
            <a:off x="15110297" y="6858000"/>
            <a:ext cx="7854175" cy="3517900"/>
          </a:xfrm>
          <a:prstGeom prst="rect">
            <a:avLst/>
          </a:prstGeom>
          <a:noFill/>
          <a:ln/>
        </p:spPr>
      </p:sp>
      <p:sp>
        <p:nvSpPr>
          <p:cNvPr id="17" name="Text 7"/>
          <p:cNvSpPr/>
          <p:nvPr/>
        </p:nvSpPr>
        <p:spPr>
          <a:xfrm>
            <a:off x="15110297" y="6858000"/>
            <a:ext cx="8057401"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Dragon Taming</a:t>
            </a:r>
            <a:endParaRPr lang="en-US" sz="4800" dirty="0"/>
          </a:p>
        </p:txBody>
      </p:sp>
      <p:sp>
        <p:nvSpPr>
          <p:cNvPr id="18" name="Text 8"/>
          <p:cNvSpPr/>
          <p:nvPr/>
        </p:nvSpPr>
        <p:spPr>
          <a:xfrm>
            <a:off x="15110297" y="7937500"/>
            <a:ext cx="7989659"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4632229" y="0"/>
            <a:ext cx="9754819" cy="7274024"/>
          </a:xfrm>
          <a:prstGeom prst="rect">
            <a:avLst/>
          </a:prstGeom>
        </p:spPr>
      </p:pic>
      <p:pic>
        <p:nvPicPr>
          <p:cNvPr id="3" name="Image 1" descr="preencoded.png">    </p:cNvPr>
          <p:cNvPicPr>
            <a:picLocks noChangeAspect="1"/>
          </p:cNvPicPr>
          <p:nvPr/>
        </p:nvPicPr>
        <p:blipFill>
          <a:blip r:embed="rId2"/>
          <a:stretch>
            <a:fillRect/>
          </a:stretch>
        </p:blipFill>
        <p:spPr>
          <a:xfrm>
            <a:off x="0" y="0"/>
            <a:ext cx="5360070" cy="4787900"/>
          </a:xfrm>
          <a:prstGeom prst="rect">
            <a:avLst/>
          </a:prstGeom>
        </p:spPr>
      </p:pic>
      <p:pic>
        <p:nvPicPr>
          <p:cNvPr id="4" name="Image 2" descr="preencoded.png">    </p:cNvPr>
          <p:cNvPicPr>
            <a:picLocks noChangeAspect="1"/>
          </p:cNvPicPr>
          <p:nvPr/>
        </p:nvPicPr>
        <p:blipFill>
          <a:blip r:embed="rId3"/>
          <a:stretch>
            <a:fillRect/>
          </a:stretch>
        </p:blipFill>
        <p:spPr>
          <a:xfrm>
            <a:off x="0" y="6327998"/>
            <a:ext cx="3171418" cy="7388002"/>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3543743" y="1384300"/>
            <a:ext cx="8129016" cy="11214100"/>
          </a:xfrm>
          <a:prstGeom prst="rect">
            <a:avLst/>
          </a:prstGeom>
          <a:noFill/>
          <a:ln/>
        </p:spPr>
      </p:sp>
      <p:pic>
        <p:nvPicPr>
          <p:cNvPr id="8" name="Image 4" descr="preencoded.png">    </p:cNvPr>
          <p:cNvPicPr>
            <a:picLocks noChangeAspect="1"/>
          </p:cNvPicPr>
          <p:nvPr/>
        </p:nvPicPr>
        <p:blipFill>
          <a:blip r:embed="rId5"/>
          <a:stretch>
            <a:fillRect/>
          </a:stretch>
        </p:blipFill>
        <p:spPr>
          <a:xfrm>
            <a:off x="6907329" y="1384300"/>
            <a:ext cx="1401845" cy="1625600"/>
          </a:xfrm>
          <a:prstGeom prst="rect">
            <a:avLst/>
          </a:prstGeom>
        </p:spPr>
      </p:pic>
      <p:sp>
        <p:nvSpPr>
          <p:cNvPr id="9" name="Shape 2"/>
          <p:cNvSpPr/>
          <p:nvPr/>
        </p:nvSpPr>
        <p:spPr>
          <a:xfrm>
            <a:off x="5550594" y="3619500"/>
            <a:ext cx="4115314" cy="876300"/>
          </a:xfrm>
          <a:prstGeom prst="rect">
            <a:avLst/>
          </a:prstGeom>
          <a:noFill/>
          <a:ln/>
        </p:spPr>
      </p:sp>
      <p:sp>
        <p:nvSpPr>
          <p:cNvPr id="10" name="Text 3"/>
          <p:cNvSpPr/>
          <p:nvPr/>
        </p:nvSpPr>
        <p:spPr>
          <a:xfrm>
            <a:off x="5550594" y="3619500"/>
            <a:ext cx="4318540"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Unicorn Sightings</a:t>
            </a:r>
            <a:endParaRPr lang="en-US" sz="4800" dirty="0"/>
          </a:p>
        </p:txBody>
      </p:sp>
      <p:sp>
        <p:nvSpPr>
          <p:cNvPr id="11" name="Shape 4"/>
          <p:cNvSpPr/>
          <p:nvPr/>
        </p:nvSpPr>
        <p:spPr>
          <a:xfrm>
            <a:off x="3543743" y="5105400"/>
            <a:ext cx="8129016" cy="1828800"/>
          </a:xfrm>
          <a:prstGeom prst="rect">
            <a:avLst/>
          </a:prstGeom>
          <a:noFill/>
          <a:ln/>
        </p:spPr>
      </p:sp>
      <p:sp>
        <p:nvSpPr>
          <p:cNvPr id="12" name="Text 5"/>
          <p:cNvSpPr/>
          <p:nvPr/>
        </p:nvSpPr>
        <p:spPr>
          <a:xfrm>
            <a:off x="3476001" y="5105400"/>
            <a:ext cx="8264500" cy="1964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3" name="Image 5" descr="preencoded.png">    </p:cNvPr>
          <p:cNvPicPr>
            <a:picLocks noChangeAspect="1"/>
          </p:cNvPicPr>
          <p:nvPr/>
        </p:nvPicPr>
        <p:blipFill>
          <a:blip r:embed="rId6"/>
          <a:stretch>
            <a:fillRect/>
          </a:stretch>
        </p:blipFill>
        <p:spPr>
          <a:xfrm>
            <a:off x="3543743" y="7543800"/>
            <a:ext cx="8129016" cy="5054600"/>
          </a:xfrm>
          <a:prstGeom prst="rect">
            <a:avLst/>
          </a:prstGeom>
        </p:spPr>
      </p:pic>
      <p:sp>
        <p:nvSpPr>
          <p:cNvPr id="14" name="Shape 6"/>
          <p:cNvSpPr/>
          <p:nvPr/>
        </p:nvSpPr>
        <p:spPr>
          <a:xfrm>
            <a:off x="12663483" y="1384300"/>
            <a:ext cx="8129016" cy="11214100"/>
          </a:xfrm>
          <a:prstGeom prst="rect">
            <a:avLst/>
          </a:prstGeom>
          <a:noFill/>
          <a:ln/>
        </p:spPr>
      </p:sp>
      <p:pic>
        <p:nvPicPr>
          <p:cNvPr id="15" name="Image 6" descr="preencoded.png">    </p:cNvPr>
          <p:cNvPicPr>
            <a:picLocks noChangeAspect="1"/>
          </p:cNvPicPr>
          <p:nvPr/>
        </p:nvPicPr>
        <p:blipFill>
          <a:blip r:embed="rId7"/>
          <a:stretch>
            <a:fillRect/>
          </a:stretch>
        </p:blipFill>
        <p:spPr>
          <a:xfrm>
            <a:off x="16063055" y="1384300"/>
            <a:ext cx="1329874" cy="1625600"/>
          </a:xfrm>
          <a:prstGeom prst="rect">
            <a:avLst/>
          </a:prstGeom>
        </p:spPr>
      </p:pic>
      <p:sp>
        <p:nvSpPr>
          <p:cNvPr id="16" name="Shape 7"/>
          <p:cNvSpPr/>
          <p:nvPr/>
        </p:nvSpPr>
        <p:spPr>
          <a:xfrm>
            <a:off x="14943418" y="3619500"/>
            <a:ext cx="3569146" cy="876300"/>
          </a:xfrm>
          <a:prstGeom prst="rect">
            <a:avLst/>
          </a:prstGeom>
          <a:noFill/>
          <a:ln/>
        </p:spPr>
      </p:sp>
      <p:sp>
        <p:nvSpPr>
          <p:cNvPr id="17" name="Text 8"/>
          <p:cNvSpPr/>
          <p:nvPr/>
        </p:nvSpPr>
        <p:spPr>
          <a:xfrm>
            <a:off x="14943418" y="3619500"/>
            <a:ext cx="3772371" cy="10795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Dragon Taming</a:t>
            </a:r>
            <a:endParaRPr lang="en-US" sz="4800" dirty="0"/>
          </a:p>
        </p:txBody>
      </p:sp>
      <p:sp>
        <p:nvSpPr>
          <p:cNvPr id="18" name="Shape 9"/>
          <p:cNvSpPr/>
          <p:nvPr/>
        </p:nvSpPr>
        <p:spPr>
          <a:xfrm>
            <a:off x="12663483" y="5105400"/>
            <a:ext cx="8129016" cy="1828800"/>
          </a:xfrm>
          <a:prstGeom prst="rect">
            <a:avLst/>
          </a:prstGeom>
          <a:noFill/>
          <a:ln/>
        </p:spPr>
      </p:sp>
      <p:sp>
        <p:nvSpPr>
          <p:cNvPr id="19" name="Text 10"/>
          <p:cNvSpPr/>
          <p:nvPr/>
        </p:nvSpPr>
        <p:spPr>
          <a:xfrm>
            <a:off x="12595741" y="5105400"/>
            <a:ext cx="8264500" cy="1964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0" name="Image 7" descr="preencoded.png">    </p:cNvPr>
          <p:cNvPicPr>
            <a:picLocks noChangeAspect="1"/>
          </p:cNvPicPr>
          <p:nvPr/>
        </p:nvPicPr>
        <p:blipFill>
          <a:blip r:embed="rId8"/>
          <a:stretch>
            <a:fillRect/>
          </a:stretch>
        </p:blipFill>
        <p:spPr>
          <a:xfrm>
            <a:off x="12663483" y="7543800"/>
            <a:ext cx="8129016" cy="5054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591124" y="0"/>
            <a:ext cx="17896537" cy="13716000"/>
          </a:xfrm>
          <a:prstGeom prst="rect">
            <a:avLst/>
          </a:prstGeom>
        </p:spPr>
      </p:pic>
      <p:pic>
        <p:nvPicPr>
          <p:cNvPr id="4" name="Image 2" descr="preencoded.png">    </p:cNvPr>
          <p:cNvPicPr>
            <a:picLocks noChangeAspect="1"/>
          </p:cNvPicPr>
          <p:nvPr/>
        </p:nvPicPr>
        <p:blipFill>
          <a:blip r:embed="rId3"/>
          <a:stretch>
            <a:fillRect/>
          </a:stretch>
        </p:blipFill>
        <p:spPr>
          <a:xfrm>
            <a:off x="17655207" y="7315200"/>
            <a:ext cx="6731841" cy="6400800"/>
          </a:xfrm>
          <a:prstGeom prst="rect">
            <a:avLst/>
          </a:prstGeom>
        </p:spPr>
      </p:pic>
      <p:pic>
        <p:nvPicPr>
          <p:cNvPr id="5" name="Image 3" descr="preencoded.png">    </p:cNvPr>
          <p:cNvPicPr>
            <a:picLocks noChangeAspect="1"/>
          </p:cNvPicPr>
          <p:nvPr/>
        </p:nvPicPr>
        <p:blipFill>
          <a:blip r:embed="rId4"/>
          <a:stretch>
            <a:fillRect/>
          </a:stretch>
        </p:blipFill>
        <p:spPr>
          <a:xfrm>
            <a:off x="17236054" y="0"/>
            <a:ext cx="7150994" cy="5219700"/>
          </a:xfrm>
          <a:prstGeom prst="rect">
            <a:avLst/>
          </a:prstGeom>
        </p:spPr>
      </p:pic>
      <p:pic>
        <p:nvPicPr>
          <p:cNvPr id="6" name="Image 4" descr="preencoded.png">    </p:cNvPr>
          <p:cNvPicPr>
            <a:picLocks noChangeAspect="1"/>
          </p:cNvPicPr>
          <p:nvPr/>
        </p:nvPicPr>
        <p:blipFill>
          <a:blip r:embed="rId5"/>
          <a:stretch>
            <a:fillRect/>
          </a:stretch>
        </p:blipFill>
        <p:spPr>
          <a:xfrm>
            <a:off x="846752" y="4978127"/>
            <a:ext cx="6977426" cy="8737873"/>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851006" y="1549400"/>
            <a:ext cx="5966698" cy="4437887"/>
          </a:xfrm>
          <a:prstGeom prst="rect">
            <a:avLst/>
          </a:prstGeom>
        </p:spPr>
      </p:pic>
      <p:sp>
        <p:nvSpPr>
          <p:cNvPr id="10" name="Shape 1"/>
          <p:cNvSpPr/>
          <p:nvPr/>
        </p:nvSpPr>
        <p:spPr>
          <a:xfrm>
            <a:off x="5842730" y="4229100"/>
            <a:ext cx="13603400" cy="4470400"/>
          </a:xfrm>
          <a:prstGeom prst="rect">
            <a:avLst/>
          </a:prstGeom>
          <a:noFill/>
          <a:ln/>
        </p:spPr>
      </p:sp>
      <p:sp>
        <p:nvSpPr>
          <p:cNvPr id="11" name="Text 2"/>
          <p:cNvSpPr/>
          <p:nvPr/>
        </p:nvSpPr>
        <p:spPr>
          <a:xfrm>
            <a:off x="5842730" y="4229100"/>
            <a:ext cx="13806626" cy="37084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2" name="Text 3"/>
          <p:cNvSpPr/>
          <p:nvPr/>
        </p:nvSpPr>
        <p:spPr>
          <a:xfrm>
            <a:off x="16143718" y="8039100"/>
            <a:ext cx="3454832" cy="812800"/>
          </a:xfrm>
          <a:prstGeom prst="rect">
            <a:avLst/>
          </a:prstGeom>
          <a:noFill/>
          <a:ln/>
        </p:spPr>
        <p:txBody>
          <a:bodyPr wrap="square" lIns="0" tIns="0" rIns="0" bIns="0" rtlCol="0" anchor="t"/>
          <a:lstStyle/>
          <a:p>
            <a:pPr algn="l"/>
            <a:r>
              <a:rPr lang="en-US" sz="3600" dirty="0">
                <a:solidFill>
                  <a:srgbClr val="0E0E0E">
                    <a:alpha val="100000"/>
                  </a:srgbClr>
                </a:solidFill>
                <a:latin typeface="Satisfy Regular" pitchFamily="34" charset="0"/>
                <a:ea typeface="Satisfy Regular" pitchFamily="34" charset="-122"/>
                <a:cs typeface="Satisfy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3819327" y="8788400"/>
            <a:ext cx="9970746" cy="4927600"/>
          </a:xfrm>
          <a:prstGeom prst="rect">
            <a:avLst/>
          </a:prstGeom>
        </p:spPr>
      </p:pic>
      <p:pic>
        <p:nvPicPr>
          <p:cNvPr id="3" name="Image 1" descr="preencoded.png">    </p:cNvPr>
          <p:cNvPicPr>
            <a:picLocks noChangeAspect="1"/>
          </p:cNvPicPr>
          <p:nvPr/>
        </p:nvPicPr>
        <p:blipFill>
          <a:blip r:embed="rId2"/>
          <a:stretch>
            <a:fillRect/>
          </a:stretch>
        </p:blipFill>
        <p:spPr>
          <a:xfrm>
            <a:off x="0" y="9512300"/>
            <a:ext cx="4953619" cy="4089400"/>
          </a:xfrm>
          <a:prstGeom prst="rect">
            <a:avLst/>
          </a:prstGeom>
        </p:spPr>
      </p:pic>
      <p:pic>
        <p:nvPicPr>
          <p:cNvPr id="4" name="Image 2" descr="preencoded.png">    </p:cNvPr>
          <p:cNvPicPr>
            <a:picLocks noChangeAspect="1"/>
          </p:cNvPicPr>
          <p:nvPr/>
        </p:nvPicPr>
        <p:blipFill>
          <a:blip r:embed="rId3"/>
          <a:stretch>
            <a:fillRect/>
          </a:stretch>
        </p:blipFill>
        <p:spPr>
          <a:xfrm>
            <a:off x="0" y="0"/>
            <a:ext cx="4953619" cy="4914900"/>
          </a:xfrm>
          <a:prstGeom prst="rect">
            <a:avLst/>
          </a:prstGeom>
        </p:spPr>
      </p:pic>
      <p:pic>
        <p:nvPicPr>
          <p:cNvPr id="5" name="Image 3" descr="preencoded.png">    </p:cNvPr>
          <p:cNvPicPr>
            <a:picLocks noChangeAspect="1"/>
          </p:cNvPicPr>
          <p:nvPr/>
        </p:nvPicPr>
        <p:blipFill>
          <a:blip r:embed="rId4"/>
          <a:stretch>
            <a:fillRect/>
          </a:stretch>
        </p:blipFill>
        <p:spPr>
          <a:xfrm>
            <a:off x="22202375" y="8712200"/>
            <a:ext cx="2184673" cy="5003800"/>
          </a:xfrm>
          <a:prstGeom prst="rect">
            <a:avLst/>
          </a:prstGeom>
        </p:spPr>
      </p:pic>
      <p:pic>
        <p:nvPicPr>
          <p:cNvPr id="6" name="Image 4" descr="preencoded.png">    </p:cNvPr>
          <p:cNvPicPr>
            <a:picLocks noChangeAspect="1"/>
          </p:cNvPicPr>
          <p:nvPr/>
        </p:nvPicPr>
        <p:blipFill>
          <a:blip r:embed="rId5"/>
          <a:stretch>
            <a:fillRect/>
          </a:stretch>
        </p:blipFill>
        <p:spPr>
          <a:xfrm>
            <a:off x="1016127" y="7810500"/>
            <a:ext cx="2273584" cy="5905500"/>
          </a:xfrm>
          <a:prstGeom prst="rect">
            <a:avLst/>
          </a:prstGeom>
        </p:spPr>
      </p:pic>
      <p:pic>
        <p:nvPicPr>
          <p:cNvPr id="7" name="Image 5" descr="preencoded.png">    </p:cNvPr>
          <p:cNvPicPr>
            <a:picLocks noChangeAspect="1"/>
          </p:cNvPicPr>
          <p:nvPr/>
        </p:nvPicPr>
        <p:blipFill>
          <a:blip r:embed="rId6"/>
          <a:stretch>
            <a:fillRect/>
          </a:stretch>
        </p:blipFill>
        <p:spPr>
          <a:xfrm>
            <a:off x="19412659" y="0"/>
            <a:ext cx="4974389" cy="4350916"/>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pic>
        <p:nvPicPr>
          <p:cNvPr id="10" name="Image 7" descr="preencoded.png">    </p:cNvPr>
          <p:cNvPicPr>
            <a:picLocks noChangeAspect="1"/>
          </p:cNvPicPr>
          <p:nvPr/>
        </p:nvPicPr>
        <p:blipFill>
          <a:blip r:embed="rId8"/>
          <a:stretch>
            <a:fillRect/>
          </a:stretch>
        </p:blipFill>
        <p:spPr>
          <a:xfrm>
            <a:off x="8395749" y="1866900"/>
            <a:ext cx="7595549" cy="10147300"/>
          </a:xfrm>
          <a:prstGeom prst="rect">
            <a:avLst/>
          </a:prstGeom>
        </p:spPr>
      </p:pic>
      <p:sp>
        <p:nvSpPr>
          <p:cNvPr id="11" name="Shape 1"/>
          <p:cNvSpPr/>
          <p:nvPr/>
        </p:nvSpPr>
        <p:spPr>
          <a:xfrm>
            <a:off x="3086486" y="1866900"/>
            <a:ext cx="4369346" cy="4495800"/>
          </a:xfrm>
          <a:prstGeom prst="rect">
            <a:avLst/>
          </a:prstGeom>
          <a:noFill/>
          <a:ln/>
        </p:spPr>
      </p:sp>
      <p:sp>
        <p:nvSpPr>
          <p:cNvPr id="12" name="Text 2"/>
          <p:cNvSpPr/>
          <p:nvPr/>
        </p:nvSpPr>
        <p:spPr>
          <a:xfrm>
            <a:off x="3086486" y="1866900"/>
            <a:ext cx="4572572" cy="19558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Dragon Taming Technique</a:t>
            </a:r>
            <a:endParaRPr lang="en-US" sz="4800" dirty="0"/>
          </a:p>
        </p:txBody>
      </p:sp>
      <p:sp>
        <p:nvSpPr>
          <p:cNvPr id="13" name="Text 3"/>
          <p:cNvSpPr/>
          <p:nvPr/>
        </p:nvSpPr>
        <p:spPr>
          <a:xfrm>
            <a:off x="3086486" y="3924300"/>
            <a:ext cx="4504830"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4" name="Shape 4"/>
          <p:cNvSpPr/>
          <p:nvPr/>
        </p:nvSpPr>
        <p:spPr>
          <a:xfrm>
            <a:off x="16931216" y="6527800"/>
            <a:ext cx="4369346" cy="4495800"/>
          </a:xfrm>
          <a:prstGeom prst="rect">
            <a:avLst/>
          </a:prstGeom>
          <a:noFill/>
          <a:ln/>
        </p:spPr>
      </p:sp>
      <p:sp>
        <p:nvSpPr>
          <p:cNvPr id="15" name="Text 5"/>
          <p:cNvSpPr/>
          <p:nvPr/>
        </p:nvSpPr>
        <p:spPr>
          <a:xfrm>
            <a:off x="16931216" y="6527800"/>
            <a:ext cx="4572572" cy="1955800"/>
          </a:xfrm>
          <a:prstGeom prst="rect">
            <a:avLst/>
          </a:prstGeom>
          <a:noFill/>
          <a:ln/>
        </p:spPr>
        <p:txBody>
          <a:bodyPr wrap="square" lIns="0" tIns="0" rIns="0" bIns="0" rtlCol="0" anchor="t"/>
          <a:lstStyle/>
          <a:p>
            <a:pPr algn="l"/>
            <a:r>
              <a:rPr lang="en-US" sz="4800" dirty="0">
                <a:solidFill>
                  <a:srgbClr val="0E0E0E">
                    <a:alpha val="100000"/>
                  </a:srgbClr>
                </a:solidFill>
                <a:latin typeface="Satisfy Regular" pitchFamily="34" charset="0"/>
                <a:ea typeface="Satisfy Regular" pitchFamily="34" charset="-122"/>
                <a:cs typeface="Satisfy Regular" pitchFamily="34" charset="-120"/>
              </a:rPr>
              <a:t>The Art of Unicorn Sighting</a:t>
            </a:r>
            <a:endParaRPr lang="en-US" sz="4800" dirty="0"/>
          </a:p>
        </p:txBody>
      </p:sp>
      <p:sp>
        <p:nvSpPr>
          <p:cNvPr id="16" name="Text 6"/>
          <p:cNvSpPr/>
          <p:nvPr/>
        </p:nvSpPr>
        <p:spPr>
          <a:xfrm>
            <a:off x="16931216" y="8585200"/>
            <a:ext cx="4504830"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420152" cy="3683000"/>
          </a:xfrm>
          <a:prstGeom prst="rect">
            <a:avLst/>
          </a:prstGeom>
        </p:spPr>
      </p:pic>
      <p:pic>
        <p:nvPicPr>
          <p:cNvPr id="3" name="Image 1" descr="preencoded.png">    </p:cNvPr>
          <p:cNvPicPr>
            <a:picLocks noChangeAspect="1"/>
          </p:cNvPicPr>
          <p:nvPr/>
        </p:nvPicPr>
        <p:blipFill>
          <a:blip r:embed="rId2"/>
          <a:stretch>
            <a:fillRect/>
          </a:stretch>
        </p:blipFill>
        <p:spPr>
          <a:xfrm>
            <a:off x="18849156" y="5003800"/>
            <a:ext cx="5537892" cy="8547100"/>
          </a:xfrm>
          <a:prstGeom prst="rect">
            <a:avLst/>
          </a:prstGeom>
        </p:spPr>
      </p:pic>
      <p:pic>
        <p:nvPicPr>
          <p:cNvPr id="4" name="Image 2" descr="preencoded.png">    </p:cNvPr>
          <p:cNvPicPr>
            <a:picLocks noChangeAspect="1"/>
          </p:cNvPicPr>
          <p:nvPr/>
        </p:nvPicPr>
        <p:blipFill>
          <a:blip r:embed="rId3"/>
          <a:stretch>
            <a:fillRect/>
          </a:stretch>
        </p:blipFill>
        <p:spPr>
          <a:xfrm>
            <a:off x="19001575" y="8851900"/>
            <a:ext cx="4216927" cy="4864100"/>
          </a:xfrm>
          <a:prstGeom prst="rect">
            <a:avLst/>
          </a:prstGeom>
        </p:spPr>
      </p:pic>
      <p:pic>
        <p:nvPicPr>
          <p:cNvPr id="5" name="Image 3" descr="preencoded.png">    </p:cNvPr>
          <p:cNvPicPr>
            <a:picLocks noChangeAspect="1"/>
          </p:cNvPicPr>
          <p:nvPr/>
        </p:nvPicPr>
        <p:blipFill>
          <a:blip r:embed="rId4"/>
          <a:stretch>
            <a:fillRect/>
          </a:stretch>
        </p:blipFill>
        <p:spPr>
          <a:xfrm>
            <a:off x="0" y="9842500"/>
            <a:ext cx="4280435" cy="3873500"/>
          </a:xfrm>
          <a:prstGeom prst="rect">
            <a:avLst/>
          </a:prstGeom>
        </p:spPr>
      </p:pic>
      <p:sp>
        <p:nvSpPr>
          <p:cNvPr id="6" name="Text 0"/>
          <p:cNvSpPr/>
          <p:nvPr/>
        </p:nvSpPr>
        <p:spPr>
          <a:xfrm>
            <a:off x="2091528" y="749300"/>
            <a:ext cx="20216693" cy="1799167"/>
          </a:xfrm>
          <a:prstGeom prst="rect">
            <a:avLst/>
          </a:prstGeom>
          <a:noFill/>
          <a:ln/>
        </p:spPr>
        <p:txBody>
          <a:bodyPr wrap="square" lIns="0" tIns="0" rIns="0" bIns="0" rtlCol="0" anchor="t"/>
          <a:lstStyle/>
          <a:p>
            <a:pPr algn="ctr"/>
            <a:r>
              <a:rPr lang="en-US" sz="8000" dirty="0">
                <a:solidFill>
                  <a:srgbClr val="272727">
                    <a:alpha val="100000"/>
                  </a:srgbClr>
                </a:solidFill>
                <a:latin typeface="Satisfy Regular" pitchFamily="34" charset="0"/>
                <a:ea typeface="Satisfy Regular" pitchFamily="34" charset="-122"/>
                <a:cs typeface="Satisfy Regular" pitchFamily="34" charset="-120"/>
              </a:rPr>
              <a:t>The Magic of Dragons: A Research</a:t>
            </a:r>
            <a:endParaRPr lang="en-US" sz="8000" dirty="0"/>
          </a:p>
        </p:txBody>
      </p:sp>
      <p:sp>
        <p:nvSpPr>
          <p:cNvPr id="7" name="Shape 1"/>
          <p:cNvSpPr/>
          <p:nvPr/>
        </p:nvSpPr>
        <p:spPr>
          <a:xfrm>
            <a:off x="2146568" y="4025900"/>
            <a:ext cx="8205226" cy="8204200"/>
          </a:xfrm>
          <a:prstGeom prst="rect">
            <a:avLst/>
          </a:prstGeom>
          <a:noFill/>
          <a:ln/>
        </p:spPr>
      </p:sp>
      <p:sp>
        <p:nvSpPr>
          <p:cNvPr id="8" name="Shape 2"/>
          <p:cNvSpPr/>
          <p:nvPr/>
        </p:nvSpPr>
        <p:spPr>
          <a:xfrm>
            <a:off x="2146568" y="4025900"/>
            <a:ext cx="8205226" cy="8204200"/>
          </a:xfrm>
          <a:prstGeom prst="ellipse">
            <a:avLst/>
          </a:prstGeom>
          <a:solidFill>
            <a:srgbClr val="B6AA78">
              <a:alpha val="100000"/>
            </a:srgbClr>
          </a:solidFill>
          <a:ln/>
        </p:spPr>
      </p:sp>
      <p:sp>
        <p:nvSpPr>
          <p:cNvPr id="9" name="Shape 3"/>
          <p:cNvSpPr/>
          <p:nvPr/>
        </p:nvSpPr>
        <p:spPr>
          <a:xfrm>
            <a:off x="3175397" y="5918200"/>
            <a:ext cx="6160270" cy="6159500"/>
          </a:xfrm>
          <a:prstGeom prst="ellipse">
            <a:avLst/>
          </a:prstGeom>
          <a:solidFill>
            <a:srgbClr val="F9EEE5">
              <a:alpha val="100000"/>
            </a:srgbClr>
          </a:solidFill>
          <a:ln/>
        </p:spPr>
      </p:sp>
      <p:sp>
        <p:nvSpPr>
          <p:cNvPr id="10" name="Shape 4"/>
          <p:cNvSpPr/>
          <p:nvPr/>
        </p:nvSpPr>
        <p:spPr>
          <a:xfrm>
            <a:off x="4204225" y="7797800"/>
            <a:ext cx="4089911" cy="4089400"/>
          </a:xfrm>
          <a:prstGeom prst="ellipse">
            <a:avLst/>
          </a:prstGeom>
          <a:solidFill>
            <a:srgbClr val="FFFFFF">
              <a:alpha val="100000"/>
            </a:srgbClr>
          </a:solidFill>
          <a:ln/>
        </p:spPr>
      </p:sp>
      <p:sp>
        <p:nvSpPr>
          <p:cNvPr id="11" name="Text 5"/>
          <p:cNvSpPr/>
          <p:nvPr/>
        </p:nvSpPr>
        <p:spPr>
          <a:xfrm>
            <a:off x="5575997" y="4495800"/>
            <a:ext cx="1320965" cy="1079500"/>
          </a:xfrm>
          <a:prstGeom prst="rect">
            <a:avLst/>
          </a:prstGeom>
          <a:noFill/>
          <a:ln/>
        </p:spPr>
        <p:txBody>
          <a:bodyPr wrap="square" lIns="0" tIns="0" rIns="0" bIns="0" rtlCol="0" anchor="ctr"/>
          <a:lstStyle/>
          <a:p>
            <a:pPr algn="ctr"/>
            <a:r>
              <a:rPr lang="en-US" sz="4800" dirty="0">
                <a:solidFill>
                  <a:srgbClr val="FFFFFF">
                    <a:alpha val="100000"/>
                  </a:srgbClr>
                </a:solidFill>
                <a:latin typeface="Satisfy Regular" pitchFamily="34" charset="0"/>
                <a:ea typeface="Satisfy Regular" pitchFamily="34" charset="-122"/>
                <a:cs typeface="Satisfy Regular" pitchFamily="34" charset="-120"/>
              </a:rPr>
              <a:t>6.7M</a:t>
            </a:r>
            <a:endParaRPr lang="en-US" sz="4800" dirty="0"/>
          </a:p>
        </p:txBody>
      </p:sp>
      <p:sp>
        <p:nvSpPr>
          <p:cNvPr id="12" name="Text 6"/>
          <p:cNvSpPr/>
          <p:nvPr/>
        </p:nvSpPr>
        <p:spPr>
          <a:xfrm>
            <a:off x="5575997" y="9309100"/>
            <a:ext cx="1346368" cy="1079500"/>
          </a:xfrm>
          <a:prstGeom prst="rect">
            <a:avLst/>
          </a:prstGeom>
          <a:noFill/>
          <a:ln/>
        </p:spPr>
        <p:txBody>
          <a:bodyPr wrap="square" lIns="0" tIns="0" rIns="0" bIns="0" rtlCol="0" anchor="ctr"/>
          <a:lstStyle/>
          <a:p>
            <a:pPr algn="ctr"/>
            <a:r>
              <a:rPr lang="en-US" sz="4800" dirty="0">
                <a:solidFill>
                  <a:srgbClr val="B6AA78">
                    <a:alpha val="100000"/>
                  </a:srgbClr>
                </a:solidFill>
                <a:latin typeface="Satisfy Regular" pitchFamily="34" charset="0"/>
                <a:ea typeface="Satisfy Regular" pitchFamily="34" charset="-122"/>
                <a:cs typeface="Satisfy Regular" pitchFamily="34" charset="-120"/>
              </a:rPr>
              <a:t>2.3M</a:t>
            </a:r>
            <a:endParaRPr lang="en-US" sz="4800" dirty="0"/>
          </a:p>
        </p:txBody>
      </p:sp>
      <p:sp>
        <p:nvSpPr>
          <p:cNvPr id="13" name="Text 7"/>
          <p:cNvSpPr/>
          <p:nvPr/>
        </p:nvSpPr>
        <p:spPr>
          <a:xfrm>
            <a:off x="5588698" y="6375400"/>
            <a:ext cx="1333667" cy="1079500"/>
          </a:xfrm>
          <a:prstGeom prst="rect">
            <a:avLst/>
          </a:prstGeom>
          <a:noFill/>
          <a:ln/>
        </p:spPr>
        <p:txBody>
          <a:bodyPr wrap="square" lIns="0" tIns="0" rIns="0" bIns="0" rtlCol="0" anchor="ctr"/>
          <a:lstStyle/>
          <a:p>
            <a:pPr algn="ctr"/>
            <a:r>
              <a:rPr lang="en-US" sz="4800" dirty="0">
                <a:solidFill>
                  <a:srgbClr val="B6AA78">
                    <a:alpha val="100000"/>
                  </a:srgbClr>
                </a:solidFill>
                <a:latin typeface="Satisfy Regular" pitchFamily="34" charset="0"/>
                <a:ea typeface="Satisfy Regular" pitchFamily="34" charset="-122"/>
                <a:cs typeface="Satisfy Regular" pitchFamily="34" charset="-120"/>
              </a:rPr>
              <a:t>4.4M</a:t>
            </a:r>
            <a:endParaRPr lang="en-US" sz="4800" dirty="0"/>
          </a:p>
        </p:txBody>
      </p:sp>
      <p:sp>
        <p:nvSpPr>
          <p:cNvPr id="14" name="Shape 8"/>
          <p:cNvSpPr/>
          <p:nvPr/>
        </p:nvSpPr>
        <p:spPr>
          <a:xfrm>
            <a:off x="23370921" y="10515600"/>
            <a:ext cx="1016127" cy="3200400"/>
          </a:xfrm>
          <a:prstGeom prst="rect">
            <a:avLst/>
          </a:prstGeom>
          <a:noFill/>
          <a:ln/>
        </p:spPr>
      </p:sp>
      <p:pic>
        <p:nvPicPr>
          <p:cNvPr id="15"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16" name="Shape 9"/>
          <p:cNvSpPr/>
          <p:nvPr/>
        </p:nvSpPr>
        <p:spPr>
          <a:xfrm>
            <a:off x="12638080" y="3594100"/>
            <a:ext cx="8459257" cy="2540000"/>
          </a:xfrm>
          <a:prstGeom prst="rect">
            <a:avLst/>
          </a:prstGeom>
          <a:noFill/>
          <a:ln/>
        </p:spPr>
      </p:sp>
      <p:pic>
        <p:nvPicPr>
          <p:cNvPr id="17" name="Image 5" descr="preencoded.png">    </p:cNvPr>
          <p:cNvPicPr>
            <a:picLocks noChangeAspect="1"/>
          </p:cNvPicPr>
          <p:nvPr/>
        </p:nvPicPr>
        <p:blipFill>
          <a:blip r:embed="rId6"/>
          <a:stretch>
            <a:fillRect/>
          </a:stretch>
        </p:blipFill>
        <p:spPr>
          <a:xfrm>
            <a:off x="12638080" y="3594100"/>
            <a:ext cx="945673" cy="1016000"/>
          </a:xfrm>
          <a:prstGeom prst="rect">
            <a:avLst/>
          </a:prstGeom>
        </p:spPr>
      </p:pic>
      <p:sp>
        <p:nvSpPr>
          <p:cNvPr id="18" name="Shape 10"/>
          <p:cNvSpPr/>
          <p:nvPr/>
        </p:nvSpPr>
        <p:spPr>
          <a:xfrm>
            <a:off x="12638080" y="4914900"/>
            <a:ext cx="8459257" cy="1219200"/>
          </a:xfrm>
          <a:prstGeom prst="rect">
            <a:avLst/>
          </a:prstGeom>
          <a:noFill/>
          <a:ln/>
        </p:spPr>
      </p:sp>
      <p:sp>
        <p:nvSpPr>
          <p:cNvPr id="19" name="Text 11"/>
          <p:cNvSpPr/>
          <p:nvPr/>
        </p:nvSpPr>
        <p:spPr>
          <a:xfrm>
            <a:off x="12638080" y="49149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0" name="Shape 12"/>
          <p:cNvSpPr/>
          <p:nvPr/>
        </p:nvSpPr>
        <p:spPr>
          <a:xfrm>
            <a:off x="12638080" y="6946900"/>
            <a:ext cx="8459257" cy="2540000"/>
          </a:xfrm>
          <a:prstGeom prst="rect">
            <a:avLst/>
          </a:prstGeom>
          <a:noFill/>
          <a:ln/>
        </p:spPr>
      </p:sp>
      <p:pic>
        <p:nvPicPr>
          <p:cNvPr id="21" name="Image 6" descr="preencoded.png">    </p:cNvPr>
          <p:cNvPicPr>
            <a:picLocks noChangeAspect="1"/>
          </p:cNvPicPr>
          <p:nvPr/>
        </p:nvPicPr>
        <p:blipFill>
          <a:blip r:embed="rId7"/>
          <a:stretch>
            <a:fillRect/>
          </a:stretch>
        </p:blipFill>
        <p:spPr>
          <a:xfrm>
            <a:off x="12638080" y="6946900"/>
            <a:ext cx="973727" cy="1016000"/>
          </a:xfrm>
          <a:prstGeom prst="rect">
            <a:avLst/>
          </a:prstGeom>
        </p:spPr>
      </p:pic>
      <p:sp>
        <p:nvSpPr>
          <p:cNvPr id="22" name="Shape 13"/>
          <p:cNvSpPr/>
          <p:nvPr/>
        </p:nvSpPr>
        <p:spPr>
          <a:xfrm>
            <a:off x="12638080" y="8267700"/>
            <a:ext cx="8459257" cy="1219200"/>
          </a:xfrm>
          <a:prstGeom prst="rect">
            <a:avLst/>
          </a:prstGeom>
          <a:noFill/>
          <a:ln/>
        </p:spPr>
      </p:sp>
      <p:sp>
        <p:nvSpPr>
          <p:cNvPr id="23" name="Text 14"/>
          <p:cNvSpPr/>
          <p:nvPr/>
        </p:nvSpPr>
        <p:spPr>
          <a:xfrm>
            <a:off x="12638080" y="82677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4" name="Shape 15"/>
          <p:cNvSpPr/>
          <p:nvPr/>
        </p:nvSpPr>
        <p:spPr>
          <a:xfrm>
            <a:off x="12638080" y="10299700"/>
            <a:ext cx="8459257" cy="2540000"/>
          </a:xfrm>
          <a:prstGeom prst="rect">
            <a:avLst/>
          </a:prstGeom>
          <a:noFill/>
          <a:ln/>
        </p:spPr>
      </p:sp>
      <p:pic>
        <p:nvPicPr>
          <p:cNvPr id="25" name="Image 7" descr="preencoded.png">    </p:cNvPr>
          <p:cNvPicPr>
            <a:picLocks noChangeAspect="1"/>
          </p:cNvPicPr>
          <p:nvPr/>
        </p:nvPicPr>
        <p:blipFill>
          <a:blip r:embed="rId8"/>
          <a:stretch>
            <a:fillRect/>
          </a:stretch>
        </p:blipFill>
        <p:spPr>
          <a:xfrm>
            <a:off x="12638080" y="10299700"/>
            <a:ext cx="1084314" cy="1016000"/>
          </a:xfrm>
          <a:prstGeom prst="rect">
            <a:avLst/>
          </a:prstGeom>
        </p:spPr>
      </p:pic>
      <p:sp>
        <p:nvSpPr>
          <p:cNvPr id="26" name="Shape 16"/>
          <p:cNvSpPr/>
          <p:nvPr/>
        </p:nvSpPr>
        <p:spPr>
          <a:xfrm>
            <a:off x="12638080" y="11620500"/>
            <a:ext cx="8459257" cy="1219200"/>
          </a:xfrm>
          <a:prstGeom prst="rect">
            <a:avLst/>
          </a:prstGeom>
          <a:noFill/>
          <a:ln/>
        </p:spPr>
      </p:sp>
      <p:sp>
        <p:nvSpPr>
          <p:cNvPr id="27" name="Text 17"/>
          <p:cNvSpPr/>
          <p:nvPr/>
        </p:nvSpPr>
        <p:spPr>
          <a:xfrm>
            <a:off x="12638080" y="116205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2023-07-22T02:26:44Z</dcterms:created>
  <dcterms:modified xsi:type="dcterms:W3CDTF">2023-07-22T02:26:44Z</dcterms:modified>
</cp:coreProperties>
</file>