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45909C9-1F17-4D21-83B7-143A56644815}">
  <a:tblStyle styleId="{245909C9-1F17-4D21-83B7-143A566448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we predict when it’s going to storm?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{245909C9-1F17-4D21-83B7-143A56644815}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cloud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collection of tiny water droplets that are visible in the air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cumulonimbus cloud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storm cloud that is very fluffy, tall, and dark in color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cumulus cloud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cloud that is very fluffy, tall, and white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hail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balls of ice that fall from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nimbostratus cloud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*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storm cloud that is long, flat, spread out, and dark in color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stratus cloud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cloud that is long, flat, spread out, and white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storm with thunder and lightning, usually with 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we predict when it’s going to storm?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755800" y="7841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{245909C9-1F17-4D21-83B7-143A56644815}</a:tableStyleId>
              </a:tblPr>
              <a:tblGrid>
                <a:gridCol w="6271450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*the lesson currently uses the term “</a:t>
                      </a:r>
                      <a:r>
                        <a:rPr lang="en" sz="1200"/>
                        <a:t>stratonimbus cloud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” instead of “</a:t>
                      </a:r>
                      <a:r>
                        <a:rPr lang="en" sz="1200"/>
                        <a:t>nimbostratus cloud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”; the lesson will be updated to reflect this more widely used term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