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9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47482382" r:id="rId13"/>
    <p:sldId id="2134808271" r:id="rId14"/>
    <p:sldId id="2147482406" r:id="rId15"/>
    <p:sldId id="2134808273" r:id="rId16"/>
    <p:sldId id="2134808929" r:id="rId17"/>
    <p:sldId id="2134807223" r:id="rId18"/>
    <p:sldId id="2134808870" r:id="rId19"/>
    <p:sldId id="2134808951" r:id="rId20"/>
    <p:sldId id="2134808846" r:id="rId21"/>
    <p:sldId id="2134808882" r:id="rId22"/>
    <p:sldId id="2147482363" r:id="rId23"/>
    <p:sldId id="2147482353" r:id="rId24"/>
    <p:sldId id="2147482381" r:id="rId25"/>
    <p:sldId id="2134808949" r:id="rId26"/>
    <p:sldId id="2134806216" r:id="rId27"/>
    <p:sldId id="2147482373" r:id="rId28"/>
    <p:sldId id="2147482414" r:id="rId29"/>
    <p:sldId id="2134808248" r:id="rId30"/>
    <p:sldId id="2147482415" r:id="rId31"/>
    <p:sldId id="2134808872" r:id="rId32"/>
    <p:sldId id="2134808631" r:id="rId33"/>
    <p:sldId id="2134808635" r:id="rId34"/>
    <p:sldId id="2134808873" r:id="rId35"/>
    <p:sldId id="2134807357" r:id="rId36"/>
    <p:sldId id="2134808857" r:id="rId37"/>
    <p:sldId id="2134808858" r:id="rId38"/>
    <p:sldId id="2134806998" r:id="rId39"/>
    <p:sldId id="2134806999" r:id="rId40"/>
    <p:sldId id="2134808859" r:id="rId41"/>
    <p:sldId id="2134807003" r:id="rId42"/>
    <p:sldId id="2147482387" r:id="rId43"/>
    <p:sldId id="2147482407" r:id="rId44"/>
    <p:sldId id="2134807011" r:id="rId45"/>
    <p:sldId id="2134808293" r:id="rId46"/>
    <p:sldId id="2134808294" r:id="rId47"/>
    <p:sldId id="2147482399" r:id="rId48"/>
    <p:sldId id="2147482400" r:id="rId49"/>
    <p:sldId id="2147482408" r:id="rId50"/>
    <p:sldId id="2147482409" r:id="rId51"/>
    <p:sldId id="2147482410" r:id="rId52"/>
    <p:sldId id="2147482411" r:id="rId53"/>
    <p:sldId id="2147482393" r:id="rId54"/>
    <p:sldId id="2134805537" r:id="rId55"/>
    <p:sldId id="2147482412" r:id="rId56"/>
    <p:sldId id="2147482413" r:id="rId57"/>
    <p:sldId id="2134806115" r:id="rId58"/>
    <p:sldId id="2134808299" r:id="rId59"/>
    <p:sldId id="2134807367" r:id="rId60"/>
    <p:sldId id="2134807368" r:id="rId61"/>
    <p:sldId id="2134807369" r:id="rId62"/>
    <p:sldId id="2134807370" r:id="rId63"/>
    <p:sldId id="2134808928" r:id="rId64"/>
    <p:sldId id="2134807372" r:id="rId65"/>
    <p:sldId id="2134808805" r:id="rId66"/>
    <p:sldId id="2134808775" r:id="rId67"/>
    <p:sldId id="2134808474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charset="0"/>
      <p:regular r:id="rId77"/>
      <p:bold r:id="rId78"/>
    </p:embeddedFont>
    <p:embeddedFont>
      <p:font typeface="Dosis Medium" pitchFamily="2" charset="0"/>
      <p:regular r:id="rId79"/>
    </p:embeddedFont>
    <p:embeddedFont>
      <p:font typeface="KG Primary Penmanship 2" panose="020B0604020202020204" charset="0"/>
      <p:regular r:id="rId80"/>
    </p:embeddedFont>
    <p:embeddedFont>
      <p:font typeface="KG Primary Penmanship Alt" panose="020B0604020202020204" charset="0"/>
      <p:regular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67803F"/>
    <a:srgbClr val="F2F2F2"/>
    <a:srgbClr val="7F7F7F"/>
    <a:srgbClr val="106584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7.fntdata"/><Relationship Id="rId7" Type="http://schemas.openxmlformats.org/officeDocument/2006/relationships/slide" Target="slides/slide4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61" Type="http://schemas.openxmlformats.org/officeDocument/2006/relationships/slide" Target="slides/slide58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29/07/2025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7.xml"/><Relationship Id="rId16" Type="http://schemas.openxmlformats.org/officeDocument/2006/relationships/image" Target="../media/image37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88.xml"/><Relationship Id="rId7" Type="http://schemas.openxmlformats.org/officeDocument/2006/relationships/image" Target="../media/image1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2.xml"/><Relationship Id="rId7" Type="http://schemas.openxmlformats.org/officeDocument/2006/relationships/image" Target="../media/image16.sv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6.xml"/><Relationship Id="rId7" Type="http://schemas.openxmlformats.org/officeDocument/2006/relationships/image" Target="../media/image1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97.xml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0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2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image" Target="../media/image41.png"/><Relationship Id="rId5" Type="http://schemas.openxmlformats.org/officeDocument/2006/relationships/tags" Target="../tags/tag202.xml"/><Relationship Id="rId10" Type="http://schemas.openxmlformats.org/officeDocument/2006/relationships/image" Target="../media/image20.png"/><Relationship Id="rId4" Type="http://schemas.openxmlformats.org/officeDocument/2006/relationships/tags" Target="../tags/tag201.xml"/><Relationship Id="rId9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0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5.png"/><Relationship Id="rId5" Type="http://schemas.openxmlformats.org/officeDocument/2006/relationships/tags" Target="../tags/tag208.xml"/><Relationship Id="rId10" Type="http://schemas.openxmlformats.org/officeDocument/2006/relationships/image" Target="../media/image4.svg"/><Relationship Id="rId4" Type="http://schemas.openxmlformats.org/officeDocument/2006/relationships/tags" Target="../tags/tag207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37.png"/><Relationship Id="rId2" Type="http://schemas.openxmlformats.org/officeDocument/2006/relationships/tags" Target="../tags/tag211.xml"/><Relationship Id="rId16" Type="http://schemas.openxmlformats.org/officeDocument/2006/relationships/image" Target="../media/image26.svg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image" Target="../media/image12.png"/><Relationship Id="rId10" Type="http://schemas.openxmlformats.org/officeDocument/2006/relationships/tags" Target="../tags/tag219.xml"/><Relationship Id="rId19" Type="http://schemas.openxmlformats.org/officeDocument/2006/relationships/image" Target="../media/image39.png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5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5.png"/><Relationship Id="rId2" Type="http://schemas.openxmlformats.org/officeDocument/2006/relationships/tags" Target="../tags/tag223.xml"/><Relationship Id="rId16" Type="http://schemas.openxmlformats.org/officeDocument/2006/relationships/image" Target="../media/image44.PNG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image" Target="../media/image43.png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46.png"/><Relationship Id="rId3" Type="http://schemas.openxmlformats.org/officeDocument/2006/relationships/tags" Target="../tags/tag235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7.xml"/><Relationship Id="rId10" Type="http://schemas.openxmlformats.org/officeDocument/2006/relationships/image" Target="../media/image43.png"/><Relationship Id="rId4" Type="http://schemas.openxmlformats.org/officeDocument/2006/relationships/tags" Target="../tags/tag236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16.sv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5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46.png"/><Relationship Id="rId3" Type="http://schemas.openxmlformats.org/officeDocument/2006/relationships/tags" Target="../tags/tag251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53.xml"/><Relationship Id="rId10" Type="http://schemas.openxmlformats.org/officeDocument/2006/relationships/image" Target="../media/image43.png"/><Relationship Id="rId4" Type="http://schemas.openxmlformats.org/officeDocument/2006/relationships/tags" Target="../tags/tag252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8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43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16.svg"/><Relationship Id="rId5" Type="http://schemas.openxmlformats.org/officeDocument/2006/relationships/tags" Target="../tags/tag259.xml"/><Relationship Id="rId10" Type="http://schemas.openxmlformats.org/officeDocument/2006/relationships/image" Target="../media/image15.png"/><Relationship Id="rId4" Type="http://schemas.openxmlformats.org/officeDocument/2006/relationships/tags" Target="../tags/tag25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4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48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49.png"/><Relationship Id="rId5" Type="http://schemas.openxmlformats.org/officeDocument/2006/relationships/tags" Target="../tags/tag267.xml"/><Relationship Id="rId10" Type="http://schemas.openxmlformats.org/officeDocument/2006/relationships/image" Target="../media/image16.svg"/><Relationship Id="rId4" Type="http://schemas.openxmlformats.org/officeDocument/2006/relationships/tags" Target="../tags/tag266.xml"/><Relationship Id="rId9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1.png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45.png"/><Relationship Id="rId5" Type="http://schemas.openxmlformats.org/officeDocument/2006/relationships/tags" Target="../tags/tag274.xml"/><Relationship Id="rId10" Type="http://schemas.openxmlformats.org/officeDocument/2006/relationships/image" Target="../media/image43.png"/><Relationship Id="rId4" Type="http://schemas.openxmlformats.org/officeDocument/2006/relationships/tags" Target="../tags/tag273.xml"/><Relationship Id="rId9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8.xml"/><Relationship Id="rId7" Type="http://schemas.openxmlformats.org/officeDocument/2006/relationships/image" Target="../media/image15.png"/><Relationship Id="rId12" Type="http://schemas.openxmlformats.org/officeDocument/2006/relationships/image" Target="../media/image51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0.jpeg"/><Relationship Id="rId5" Type="http://schemas.openxmlformats.org/officeDocument/2006/relationships/tags" Target="../tags/tag280.xml"/><Relationship Id="rId10" Type="http://schemas.openxmlformats.org/officeDocument/2006/relationships/image" Target="../media/image45.png"/><Relationship Id="rId4" Type="http://schemas.openxmlformats.org/officeDocument/2006/relationships/tags" Target="../tags/tag279.xml"/><Relationship Id="rId9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8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10" Type="http://schemas.openxmlformats.org/officeDocument/2006/relationships/image" Target="../media/image52.png"/><Relationship Id="rId4" Type="http://schemas.openxmlformats.org/officeDocument/2006/relationships/tags" Target="../tags/tag284.xml"/><Relationship Id="rId9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5.png"/><Relationship Id="rId5" Type="http://schemas.openxmlformats.org/officeDocument/2006/relationships/tags" Target="../tags/tag291.xml"/><Relationship Id="rId10" Type="http://schemas.openxmlformats.org/officeDocument/2006/relationships/image" Target="../media/image4.svg"/><Relationship Id="rId4" Type="http://schemas.openxmlformats.org/officeDocument/2006/relationships/tags" Target="../tags/tag290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image" Target="../media/image12.png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image" Target="../media/image2.jpeg"/><Relationship Id="rId17" Type="http://schemas.openxmlformats.org/officeDocument/2006/relationships/image" Target="../media/image39.png"/><Relationship Id="rId2" Type="http://schemas.openxmlformats.org/officeDocument/2006/relationships/tags" Target="../tags/tag294.xml"/><Relationship Id="rId16" Type="http://schemas.openxmlformats.org/officeDocument/2006/relationships/image" Target="../media/image38.svg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7.xml"/><Relationship Id="rId15" Type="http://schemas.openxmlformats.org/officeDocument/2006/relationships/image" Target="../media/image37.png"/><Relationship Id="rId10" Type="http://schemas.openxmlformats.org/officeDocument/2006/relationships/tags" Target="../tags/tag302.xml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5.xml"/><Relationship Id="rId7" Type="http://schemas.openxmlformats.org/officeDocument/2006/relationships/image" Target="../media/image15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9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0.xml"/><Relationship Id="rId7" Type="http://schemas.openxmlformats.org/officeDocument/2006/relationships/image" Target="../media/image15.pn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9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5.xml"/><Relationship Id="rId7" Type="http://schemas.openxmlformats.org/officeDocument/2006/relationships/image" Target="../media/image15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0.xml"/><Relationship Id="rId7" Type="http://schemas.openxmlformats.org/officeDocument/2006/relationships/image" Target="../media/image15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2.xml"/><Relationship Id="rId10" Type="http://schemas.openxmlformats.org/officeDocument/2006/relationships/image" Target="../media/image53.png"/><Relationship Id="rId4" Type="http://schemas.openxmlformats.org/officeDocument/2006/relationships/tags" Target="../tags/tag321.xml"/><Relationship Id="rId9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7.xml"/><Relationship Id="rId10" Type="http://schemas.openxmlformats.org/officeDocument/2006/relationships/image" Target="../media/image42.png"/><Relationship Id="rId4" Type="http://schemas.openxmlformats.org/officeDocument/2006/relationships/tags" Target="../tags/tag326.xml"/><Relationship Id="rId9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0.xml"/><Relationship Id="rId7" Type="http://schemas.openxmlformats.org/officeDocument/2006/relationships/image" Target="../media/image15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2.xml"/><Relationship Id="rId10" Type="http://schemas.openxmlformats.org/officeDocument/2006/relationships/image" Target="../media/image54.png"/><Relationship Id="rId4" Type="http://schemas.openxmlformats.org/officeDocument/2006/relationships/tags" Target="../tags/tag331.xml"/><Relationship Id="rId9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5.xml"/><Relationship Id="rId7" Type="http://schemas.openxmlformats.org/officeDocument/2006/relationships/image" Target="../media/image15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9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0.xml"/><Relationship Id="rId7" Type="http://schemas.openxmlformats.org/officeDocument/2006/relationships/image" Target="../media/image15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9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5.xml"/><Relationship Id="rId7" Type="http://schemas.openxmlformats.org/officeDocument/2006/relationships/image" Target="../media/image15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9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0.xml"/><Relationship Id="rId7" Type="http://schemas.openxmlformats.org/officeDocument/2006/relationships/image" Target="../media/image15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5.xml"/><Relationship Id="rId7" Type="http://schemas.openxmlformats.org/officeDocument/2006/relationships/image" Target="../media/image15.png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7.xml"/><Relationship Id="rId4" Type="http://schemas.openxmlformats.org/officeDocument/2006/relationships/tags" Target="../tags/tag356.xml"/><Relationship Id="rId9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0.xml"/><Relationship Id="rId7" Type="http://schemas.openxmlformats.org/officeDocument/2006/relationships/image" Target="../media/image15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2.xml"/><Relationship Id="rId4" Type="http://schemas.openxmlformats.org/officeDocument/2006/relationships/tags" Target="../tags/tag361.xml"/><Relationship Id="rId9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5.xml"/><Relationship Id="rId7" Type="http://schemas.openxmlformats.org/officeDocument/2006/relationships/image" Target="../media/image15.pn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7.xml"/><Relationship Id="rId4" Type="http://schemas.openxmlformats.org/officeDocument/2006/relationships/tags" Target="../tags/tag366.xml"/><Relationship Id="rId9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0.xml"/><Relationship Id="rId7" Type="http://schemas.openxmlformats.org/officeDocument/2006/relationships/image" Target="../media/image15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2.xml"/><Relationship Id="rId4" Type="http://schemas.openxmlformats.org/officeDocument/2006/relationships/tags" Target="../tags/tag371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5.xml"/><Relationship Id="rId7" Type="http://schemas.openxmlformats.org/officeDocument/2006/relationships/image" Target="../media/image15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7.xml"/><Relationship Id="rId4" Type="http://schemas.openxmlformats.org/officeDocument/2006/relationships/tags" Target="../tags/tag376.xml"/><Relationship Id="rId9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0.xml"/><Relationship Id="rId7" Type="http://schemas.openxmlformats.org/officeDocument/2006/relationships/image" Target="../media/image16.sv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1.xml"/><Relationship Id="rId9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4.xml"/><Relationship Id="rId7" Type="http://schemas.openxmlformats.org/officeDocument/2006/relationships/image" Target="../media/image16.sv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5.xml"/><Relationship Id="rId9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8.xml"/><Relationship Id="rId7" Type="http://schemas.openxmlformats.org/officeDocument/2006/relationships/image" Target="../media/image16.sv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9.xml"/><Relationship Id="rId9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92.xml"/><Relationship Id="rId7" Type="http://schemas.openxmlformats.org/officeDocument/2006/relationships/image" Target="../media/image16.sv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3.xml"/><Relationship Id="rId9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6.xml"/><Relationship Id="rId7" Type="http://schemas.openxmlformats.org/officeDocument/2006/relationships/image" Target="../media/image15.png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8.xml"/><Relationship Id="rId10" Type="http://schemas.openxmlformats.org/officeDocument/2006/relationships/image" Target="../media/image30.png"/><Relationship Id="rId4" Type="http://schemas.openxmlformats.org/officeDocument/2006/relationships/tags" Target="../tags/tag397.xml"/><Relationship Id="rId9" Type="http://schemas.openxmlformats.org/officeDocument/2006/relationships/image" Target="../media/image6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401.xml"/><Relationship Id="rId7" Type="http://schemas.openxmlformats.org/officeDocument/2006/relationships/image" Target="../media/image16.sv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05.xml"/><Relationship Id="rId7" Type="http://schemas.openxmlformats.org/officeDocument/2006/relationships/image" Target="../media/image16.sv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6.xml"/><Relationship Id="rId9" Type="http://schemas.openxmlformats.org/officeDocument/2006/relationships/image" Target="../media/image6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15.pn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61.png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1.xml"/><Relationship Id="rId15" Type="http://schemas.openxmlformats.org/officeDocument/2006/relationships/image" Target="../media/image62.png"/><Relationship Id="rId10" Type="http://schemas.openxmlformats.org/officeDocument/2006/relationships/tags" Target="../tags/tag416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16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19.xml"/><Relationship Id="rId7" Type="http://schemas.openxmlformats.org/officeDocument/2006/relationships/image" Target="../media/image16.sv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0.xml"/><Relationship Id="rId9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16.sv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15.pn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image" Target="../media/image63.png"/><Relationship Id="rId5" Type="http://schemas.openxmlformats.org/officeDocument/2006/relationships/tags" Target="../tags/tag42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32.xml"/><Relationship Id="rId7" Type="http://schemas.openxmlformats.org/officeDocument/2006/relationships/image" Target="../media/image16.sv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3.xml"/><Relationship Id="rId9" Type="http://schemas.openxmlformats.org/officeDocument/2006/relationships/image" Target="../media/image6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36.xml"/><Relationship Id="rId7" Type="http://schemas.openxmlformats.org/officeDocument/2006/relationships/image" Target="../media/image15.png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image" Target="../media/image64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7.xml"/><Relationship Id="rId9" Type="http://schemas.openxmlformats.org/officeDocument/2006/relationships/image" Target="../media/image65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443.xml"/><Relationship Id="rId13" Type="http://schemas.openxmlformats.org/officeDocument/2006/relationships/tags" Target="../tags/tag448.xml"/><Relationship Id="rId18" Type="http://schemas.openxmlformats.org/officeDocument/2006/relationships/image" Target="../media/image46.png"/><Relationship Id="rId3" Type="http://schemas.openxmlformats.org/officeDocument/2006/relationships/tags" Target="../tags/tag440.xml"/><Relationship Id="rId7" Type="http://schemas.openxmlformats.org/officeDocument/2006/relationships/audio" Target="../media/media2.mp3"/><Relationship Id="rId12" Type="http://schemas.openxmlformats.org/officeDocument/2006/relationships/tags" Target="../tags/tag447.xml"/><Relationship Id="rId17" Type="http://schemas.openxmlformats.org/officeDocument/2006/relationships/image" Target="../media/image66.gif"/><Relationship Id="rId2" Type="http://schemas.openxmlformats.org/officeDocument/2006/relationships/tags" Target="../tags/tag439.xml"/><Relationship Id="rId16" Type="http://schemas.openxmlformats.org/officeDocument/2006/relationships/image" Target="../media/image16.svg"/><Relationship Id="rId1" Type="http://schemas.openxmlformats.org/officeDocument/2006/relationships/tags" Target="../tags/tag438.xml"/><Relationship Id="rId6" Type="http://schemas.microsoft.com/office/2007/relationships/media" Target="../media/media2.mp3"/><Relationship Id="rId11" Type="http://schemas.openxmlformats.org/officeDocument/2006/relationships/tags" Target="../tags/tag446.xml"/><Relationship Id="rId5" Type="http://schemas.openxmlformats.org/officeDocument/2006/relationships/tags" Target="../tags/tag442.xml"/><Relationship Id="rId15" Type="http://schemas.openxmlformats.org/officeDocument/2006/relationships/image" Target="../media/image15.png"/><Relationship Id="rId10" Type="http://schemas.openxmlformats.org/officeDocument/2006/relationships/tags" Target="../tags/tag445.xml"/><Relationship Id="rId4" Type="http://schemas.openxmlformats.org/officeDocument/2006/relationships/tags" Target="../tags/tag441.xml"/><Relationship Id="rId9" Type="http://schemas.openxmlformats.org/officeDocument/2006/relationships/tags" Target="../tags/tag444.xml"/><Relationship Id="rId14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tags" Target="../tags/tag461.xml"/><Relationship Id="rId18" Type="http://schemas.openxmlformats.org/officeDocument/2006/relationships/image" Target="../media/image68.jpeg"/><Relationship Id="rId3" Type="http://schemas.openxmlformats.org/officeDocument/2006/relationships/tags" Target="../tags/tag451.xml"/><Relationship Id="rId21" Type="http://schemas.microsoft.com/office/2007/relationships/hdphoto" Target="../media/hdphoto1.wdp"/><Relationship Id="rId7" Type="http://schemas.openxmlformats.org/officeDocument/2006/relationships/tags" Target="../tags/tag455.xml"/><Relationship Id="rId12" Type="http://schemas.openxmlformats.org/officeDocument/2006/relationships/tags" Target="../tags/tag460.xml"/><Relationship Id="rId17" Type="http://schemas.openxmlformats.org/officeDocument/2006/relationships/image" Target="../media/image67.jpg"/><Relationship Id="rId2" Type="http://schemas.openxmlformats.org/officeDocument/2006/relationships/tags" Target="../tags/tag450.xml"/><Relationship Id="rId16" Type="http://schemas.openxmlformats.org/officeDocument/2006/relationships/image" Target="../media/image16.svg"/><Relationship Id="rId20" Type="http://schemas.openxmlformats.org/officeDocument/2006/relationships/image" Target="../media/image70.png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59.xml"/><Relationship Id="rId5" Type="http://schemas.openxmlformats.org/officeDocument/2006/relationships/tags" Target="../tags/tag453.xml"/><Relationship Id="rId15" Type="http://schemas.openxmlformats.org/officeDocument/2006/relationships/image" Target="../media/image15.png"/><Relationship Id="rId10" Type="http://schemas.openxmlformats.org/officeDocument/2006/relationships/tags" Target="../tags/tag458.xml"/><Relationship Id="rId19" Type="http://schemas.openxmlformats.org/officeDocument/2006/relationships/image" Target="../media/image69.jpg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69.xml"/><Relationship Id="rId13" Type="http://schemas.openxmlformats.org/officeDocument/2006/relationships/image" Target="../media/image40.png"/><Relationship Id="rId3" Type="http://schemas.openxmlformats.org/officeDocument/2006/relationships/tags" Target="../tags/tag464.xml"/><Relationship Id="rId7" Type="http://schemas.openxmlformats.org/officeDocument/2006/relationships/tags" Target="../tags/tag468.xml"/><Relationship Id="rId12" Type="http://schemas.openxmlformats.org/officeDocument/2006/relationships/image" Target="../media/image16.svg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1" Type="http://schemas.openxmlformats.org/officeDocument/2006/relationships/image" Target="../media/image15.png"/><Relationship Id="rId5" Type="http://schemas.openxmlformats.org/officeDocument/2006/relationships/tags" Target="../tags/tag46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5.xml"/><Relationship Id="rId9" Type="http://schemas.openxmlformats.org/officeDocument/2006/relationships/tags" Target="../tags/tag47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0433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754391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</a:t>
            </a:r>
            <a:r>
              <a:rPr lang="fr-FR" sz="3200" b="1">
                <a:solidFill>
                  <a:srgbClr val="106585"/>
                </a:solidFill>
                <a:latin typeface="Dosis" pitchFamily="2" charset="0"/>
              </a:rPr>
              <a:t>semaine 5</a:t>
            </a:r>
            <a:endParaRPr lang="fr-FR" sz="3200" b="1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C841EFB-CD8E-6F24-9105-E4EFDC2C1B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8677" y="3024320"/>
            <a:ext cx="3795089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31DF9B4-590A-2B0E-3751-8C0BC61B6C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2721" y="3039561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C920EFB-6CE1-A270-6B16-65A497E1E8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9144" y="3039561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fais dans ta chambre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d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d.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819312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A640187-3BE3-50B6-69A0-A7863AA3C6CD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éc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cou   le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va   pi  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sa   ca   na   ri   oc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ac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mot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 vais désigner un élève pour lire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6A797C-F868-B1BE-1D08-AF4012F461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02274FA-5E9E-748A-36BB-324ACF7B8804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coco   cour   écol</a:t>
            </a:r>
            <a:r>
              <a:rPr lang="fr-MA" sz="72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cuv</a:t>
            </a:r>
            <a:r>
              <a:rPr lang="fr-MA" sz="72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coup</a:t>
            </a:r>
            <a:r>
              <a:rPr lang="fr-MA" sz="72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sac   canar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d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2CAD838-F582-64BD-D0F6-C0E5F2FA822E}"/>
              </a:ext>
            </a:extLst>
          </p:cNvPr>
          <p:cNvSpPr/>
          <p:nvPr/>
        </p:nvSpPr>
        <p:spPr>
          <a:xfrm rot="16200000">
            <a:off x="2804122" y="5968391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C540382A-D597-6AB7-B6D2-109F134066CC}"/>
              </a:ext>
            </a:extLst>
          </p:cNvPr>
          <p:cNvSpPr/>
          <p:nvPr/>
        </p:nvSpPr>
        <p:spPr>
          <a:xfrm rot="16200000">
            <a:off x="3598027" y="5931234"/>
            <a:ext cx="171540" cy="7238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DE5FBEE-2998-E0F3-E50B-534836756D55}"/>
              </a:ext>
            </a:extLst>
          </p:cNvPr>
          <p:cNvSpPr/>
          <p:nvPr/>
        </p:nvSpPr>
        <p:spPr>
          <a:xfrm rot="16200000">
            <a:off x="5524452" y="5650427"/>
            <a:ext cx="171538" cy="122516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CFF1471E-F0AF-E3C1-CF14-B0D9A1131D44}"/>
              </a:ext>
            </a:extLst>
          </p:cNvPr>
          <p:cNvSpPr/>
          <p:nvPr/>
        </p:nvSpPr>
        <p:spPr>
          <a:xfrm rot="16200000">
            <a:off x="7325743" y="6083094"/>
            <a:ext cx="148010" cy="38336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433DF2FB-09B2-508B-A3A0-92D3F473BFD2}"/>
              </a:ext>
            </a:extLst>
          </p:cNvPr>
          <p:cNvSpPr/>
          <p:nvPr/>
        </p:nvSpPr>
        <p:spPr>
          <a:xfrm rot="16200000">
            <a:off x="8041829" y="5848277"/>
            <a:ext cx="201706" cy="85963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89A72BFB-8A58-A0C4-D107-F84BCB682394}"/>
              </a:ext>
            </a:extLst>
          </p:cNvPr>
          <p:cNvSpPr/>
          <p:nvPr/>
        </p:nvSpPr>
        <p:spPr>
          <a:xfrm rot="16200000">
            <a:off x="10227236" y="5760754"/>
            <a:ext cx="201708" cy="10346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ABF29AE3-1CB0-2DF9-B0B1-35CCA95A016E}"/>
              </a:ext>
            </a:extLst>
          </p:cNvPr>
          <p:cNvSpPr/>
          <p:nvPr/>
        </p:nvSpPr>
        <p:spPr>
          <a:xfrm rot="16200000">
            <a:off x="4075377" y="7200616"/>
            <a:ext cx="183391" cy="14099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C546B3BD-0DC0-2B77-D106-1AD78535C37E}"/>
              </a:ext>
            </a:extLst>
          </p:cNvPr>
          <p:cNvSpPr/>
          <p:nvPr/>
        </p:nvSpPr>
        <p:spPr>
          <a:xfrm rot="16200000">
            <a:off x="6626985" y="7392890"/>
            <a:ext cx="171540" cy="10346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B096048-5244-3A7B-C4A8-EA7BCD358C79}"/>
              </a:ext>
            </a:extLst>
          </p:cNvPr>
          <p:cNvSpPr/>
          <p:nvPr/>
        </p:nvSpPr>
        <p:spPr>
          <a:xfrm rot="16200000">
            <a:off x="8381618" y="7556666"/>
            <a:ext cx="178186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8C93B525-223A-403A-B470-0168509B522F}"/>
              </a:ext>
            </a:extLst>
          </p:cNvPr>
          <p:cNvSpPr/>
          <p:nvPr/>
        </p:nvSpPr>
        <p:spPr>
          <a:xfrm rot="16200000">
            <a:off x="9320795" y="7358204"/>
            <a:ext cx="183389" cy="10346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F440AD-FEFF-12A9-D318-CDF5667BE8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5697578-3081-05EE-79F5-DD652C02CF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8172" y="4031929"/>
            <a:ext cx="2371502" cy="23796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949027-634B-2202-0E44-F950968500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6328" y="4080644"/>
            <a:ext cx="2642479" cy="212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ECFA29-3869-8DBF-A6DE-51F2A5D1287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891148F-C68A-A184-943D-BF18CC050F2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391063" y="6092670"/>
            <a:ext cx="2475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danser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D62B8F-A510-3F11-9A4A-E7ADD4128D4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575994" y="6092670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dormir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99659F4-628A-05EE-8E37-DD17653B33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5202" y="3736050"/>
            <a:ext cx="1927522" cy="193414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823D7F0-CD4E-6046-11B5-A0DF993E1F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42853" y="3892561"/>
            <a:ext cx="2015225" cy="162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que tu fais dans ta chambre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d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d.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que tu fais dans ta chambre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508889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 , je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5EB5E0-651E-F0C4-2C8E-DC3B58D0A67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Rita et Karim.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F6A242-9526-291E-A681-9E827BF961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4429558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5_Dialogue">
            <a:hlinkClick r:id="" action="ppaction://media"/>
            <a:extLst>
              <a:ext uri="{FF2B5EF4-FFF2-40B4-BE49-F238E27FC236}">
                <a16:creationId xmlns:a16="http://schemas.microsoft.com/office/drawing/2014/main" id="{EC0C03CB-0C9E-245D-9CED-F71326731B07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07297" y="86155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47E6C0-6420-970D-F646-1663B7EEC8C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68840107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56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0E20A-78AD-380A-DF32-6966188A12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5_Dialogue">
            <a:hlinkClick r:id="" action="ppaction://media"/>
            <a:extLst>
              <a:ext uri="{FF2B5EF4-FFF2-40B4-BE49-F238E27FC236}">
                <a16:creationId xmlns:a16="http://schemas.microsoft.com/office/drawing/2014/main" id="{EC0C03CB-0C9E-245D-9CED-F71326731B07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07297" y="86155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47E6C0-6420-970D-F646-1663B7EEC8C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75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fais dans ta chambre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dans ta chambre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Qu’est-ce que tu fais dans ta chambre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038DD167-6E63-DC9B-81E9-2C721C609B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5558A3-C096-F334-83BB-6E28AA6CCBE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63570" y="2504818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dans ta chambre ?</a:t>
            </a:r>
          </a:p>
        </p:txBody>
      </p:sp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Dans ma chambre, je fais mes devoirs.».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158652"/>
            <a:ext cx="454323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303637" y="2402016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chambre, je fais mes devoirs.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8" name="Image 7" descr="Une image contenant dessin, Dessin d’enfant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865610D9-F2E8-39B8-4F25-9BEC9B003B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038" y="4903674"/>
            <a:ext cx="3419952" cy="2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Dans ma chambre, je fais mes devoirs.»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6" name="Image 5" descr="Une image contenant dessin, Dessin d’enfant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421F20A1-0A95-5D84-DDA1-0E4F8179F6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038" y="4903674"/>
            <a:ext cx="3419952" cy="2686425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19E6D80B-3CD3-92A2-AD41-7A926B2B135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00800" y="2158652"/>
            <a:ext cx="454323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4B6BB1-FA8F-6FD4-D5F1-F3AA7294FD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332213" y="2416304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chambre, je fais mes devoirs.</a:t>
            </a:r>
          </a:p>
        </p:txBody>
      </p:sp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ce que tu fais dans ta chambre.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5384" y="3889782"/>
            <a:ext cx="3876666" cy="25074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600699" y="4527946"/>
            <a:ext cx="7148503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Qu’est-ce que tu fais dans ta chambre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Dans ma chambre, je 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6393514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332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fais dans ta chambre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d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d.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4363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« d »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« d ».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Elle fait le son « d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d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d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d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D  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D - d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850602-0313-D470-A602-595B642616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d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</a:t>
            </a: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domino.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domino », je vois la lettre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3945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omino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47E2C69-4FF4-AADF-9C1E-7F88ACF141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3760" y="3908281"/>
            <a:ext cx="2079173" cy="242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F5B12-C879-4F6E-D395-16015CE59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70B5F28-D526-78B9-E679-2C20AA2274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97B85D8-CE98-A8CB-697E-28FB04B800A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dormir.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dormir », je vois la lettre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DAE239-B5D2-F099-D85C-9BE938BFAB1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78087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ormir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2DF6B8-FF78-160A-284C-7D0424E6788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45048373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8E957D2-AA7A-ABE4-E760-3E1A9965A38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36047F7-6377-E57A-5934-47AC76BD0E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37894" y="4012444"/>
            <a:ext cx="2754706" cy="221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23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4B3E4-26FE-E4AF-C328-3073061D0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6E41DB76-D39D-AD58-CD22-D5159BE418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A0B36E-E045-34A9-C527-F845925B4D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salade.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salade », je vois la lettre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785BF79-A4A9-B838-9164-48F8C25EC81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78087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sala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39FAF7C-DAA9-7026-F1E0-FD7776526C1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013850E-CCE1-AB0E-6C10-7CCBF1A1F76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B567891-DD63-105A-B89A-53035244DA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43670" y="4035504"/>
            <a:ext cx="3099263" cy="221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08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q b D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D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d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B20690F0-B457-7FE1-6DAA-75E3628EAA1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q b D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D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d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16D184D4-36AB-2DDB-237E-45945B9B0BC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q b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 </a:t>
            </a:r>
            <a:r>
              <a:rPr lang="fr-MA" sz="133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p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P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5818-F112-E5C3-7CB7-7ECA94B4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4156956-A08B-EC39-DE08-248B76659D2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d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7D775CC-34E5-716E-0077-1407A7D955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A132C1-A740-CC60-8318-065F7539C8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Dessin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02D175-8DAB-E62C-C2C8-2A01CCA5C67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09076BD-B419-7094-2B7C-0449DD17660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8288858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59EA1-F472-BA90-6020-5C5A18C51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884D52-9BDB-6011-5EE5-437E1BAD9F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EFDEC99-01AC-9E2E-D25C-7AA8141D10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A8C0112-EEDD-C27A-1DA8-745B1630237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993385E-631A-35A9-70C4-C3AFA1CCAD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1CF2627-295A-62C8-7371-F9AE75125A1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D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essin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644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9968A-7116-501F-6377-549FCD754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9EB25E0-6EF4-192D-4D6B-A34126C8DCA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d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FB45D54-6BCC-47D6-F42B-7EEAB5985FD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92053E-9208-663C-EAD0-5F03A85C0C2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4CFCC0B-046C-CC42-F2DC-A684F4249E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BE6104D-DD1B-0B08-3B67-6782C294FFB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malade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4948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17C8-E7F7-AFFA-F22A-47A3B6160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97AFF05-DA1A-817D-463A-33FB4C1850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6EB611D4-4B7B-0A95-A2EA-F1DDD417B8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8565DE-B78E-5A04-0E1E-8C1942CD04F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1D615AE-9CFD-726D-8619-8B3957F2DFC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69CF1A-4745-46BA-220F-AF4E90432DB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malade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281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46028-2884-B696-1394-30719B695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4EEF99A-D64C-AB4E-6B2E-28144100FB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d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DFDB5FC-5A2A-298C-7FD4-011EA17130E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4F66A2-D429-2450-4B4B-B6746DBEC39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2E69428-9FAE-5948-81A9-98DB41D0C4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05A262E-9E22-B151-3574-2EC7458B50F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vendredi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875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6D649-6A5A-0595-023E-01FEAA237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55DFD-950C-9E8C-6B81-B57EA5EE138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d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B6A0C73-C6FF-E813-F4D3-5CC7D0B972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ABCA4F7-3B85-2C4D-DE1C-A08CE30B94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725B7B-95B0-E7B7-625F-1B2AA0CAEC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BC4DC9-288B-EA56-8211-9B8225A91DB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ven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d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re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d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i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385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76063-EA34-28AE-F44D-E9C5C589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62F44DE-E9CA-F1ED-9CCA-62D2494683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domino.  Do-mi-no.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d » dans domino.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A6D8286-B60B-52F6-93A7-22CE922DCF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EAD687-F592-106D-43C0-02523CE556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184758D-C9CC-180B-5B79-63BA239D97E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81F5D26-19FB-A15A-75B6-D75AF91B78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1402" y="3965431"/>
            <a:ext cx="2413195" cy="281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03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danser.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Dan-ser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«d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danser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49B42C6-8ED1-EDB6-CA00-40E017F629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4483" y="3662076"/>
            <a:ext cx="3427034" cy="343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B2E28-533D-AA20-2772-8C901DAC8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E378FB3-DCB4-61A3-744E-1989B8D277C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bureau.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Bu-reau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«d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bureau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F28C918D-63B6-0B86-1B38-9792B5465F8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0ECC9D-29BD-C96B-CA1B-8B3579A7545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D3CE2FE-A2D2-9FC2-39DF-90C7F149C58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126BABA-39C1-D19F-F92A-970E0DFC0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3384" y="2629498"/>
            <a:ext cx="4089231" cy="502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09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69660-3526-4D9A-5B70-1DBFA1487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71C430F-D920-5399-011D-DA412F52DD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dinosaure. Di-no-saure.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«d » dans dinosaure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6827761-98E1-A491-6D92-21A34020351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6456CF-0361-394F-2D6C-35B11AF23C1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9E2C1E8-CA4D-9FD5-EB09-1275912E683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6D83BE-F4DA-40D4-ED83-87BE8EDC40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935" y="3430671"/>
            <a:ext cx="3656129" cy="342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926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63908B-A8F8-F094-36E6-3F956A46CD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29314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19.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728489-33F7-ED5E-8F50-E01A575BA1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4758" y="1697101"/>
            <a:ext cx="5715819" cy="80619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14758" y="2828918"/>
            <a:ext cx="5715819" cy="32146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d – D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E15CA36-2AC8-53A8-A40D-B88311E454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603" y="3937923"/>
            <a:ext cx="12863945" cy="258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7F7F8B7-AE85-3D1B-2B20-D4DCBCDB0B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603" y="3937923"/>
            <a:ext cx="12863945" cy="2582609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633620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02697" y="544735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375346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99C4A34-D626-B1C9-60AC-ED5F8076419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854341" y="545985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C287213-B526-4524-1124-D1171F72880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10268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4553262-A771-DEF7-824D-45590E5F871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364059" y="5455091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d – D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FAE25E-DD77-251A-5C93-D21C87887B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8313" y="4139987"/>
            <a:ext cx="12122346" cy="223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213BC64-AF5F-B229-2F27-20FA2F6F8E8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74EF05C-3BB8-90D3-B357-80459F1D55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8313" y="4139987"/>
            <a:ext cx="12122346" cy="2235634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42372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689438" y="552927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08AE74-198D-CE6C-F0CD-999DD2595A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362493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07FEA56-C11B-80C2-1D07-991A46E39E0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992304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442587D-EBD2-4C05-EF87-56116292A8D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1001968" y="5495935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d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D50144E-5A6A-2CC8-DE39-A4F00EE88F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987" y="3490797"/>
            <a:ext cx="12584601" cy="348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314EDDF-49B8-69CC-4AC6-BA67818572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987" y="3490797"/>
            <a:ext cx="12584601" cy="3481501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3102344" y="4430282"/>
            <a:ext cx="2428875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5660968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7F39375-7B43-31BB-642A-698343189D2B}"/>
              </a:ext>
            </a:extLst>
          </p:cNvPr>
          <p:cNvSpPr/>
          <p:nvPr/>
        </p:nvSpPr>
        <p:spPr>
          <a:xfrm>
            <a:off x="10887007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13281</TotalTime>
  <Words>1820</Words>
  <PresentationFormat>Personnalisé</PresentationFormat>
  <Paragraphs>352</Paragraphs>
  <Slides>65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65</vt:i4>
      </vt:variant>
    </vt:vector>
  </HeadingPairs>
  <TitlesOfParts>
    <vt:vector size="78" baseType="lpstr">
      <vt:lpstr>Dosis Bold</vt:lpstr>
      <vt:lpstr>Dosis Medium</vt:lpstr>
      <vt:lpstr>Calibri</vt:lpstr>
      <vt:lpstr>Dosis</vt:lpstr>
      <vt:lpstr>Cambria</vt:lpstr>
      <vt:lpstr>Calibri </vt:lpstr>
      <vt:lpstr>KG Primary Penmanship 2</vt:lpstr>
      <vt:lpstr>Arial</vt:lpstr>
      <vt:lpstr>KG Primary Penmanship Alt</vt:lpstr>
      <vt:lpstr>Carelia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2025-07-29T15:13:04Z</dcterms:modified>
</cp:coreProperties>
</file>