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7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B19985-EC50-353C-62B2-E668ED86E5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19A542A2-5C40-61D0-D69F-5AD9368DA44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9A542A2-5C40-61D0-D69F-5AD9368DA4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C8052D7-8946-B95D-661D-8FB25CE13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0387994-A63E-C2C9-13D5-62A2CF44D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2" name="Rectangle 15">
            <a:extLst>
              <a:ext uri="{FF2B5EF4-FFF2-40B4-BE49-F238E27FC236}">
                <a16:creationId xmlns:a16="http://schemas.microsoft.com/office/drawing/2014/main" id="{4171717A-A8C7-05DD-AF1E-7A1CB074CBCA}"/>
              </a:ext>
            </a:extLst>
          </p:cNvPr>
          <p:cNvSpPr>
            <a:spLocks noChangeArrowheads="1"/>
          </p:cNvSpPr>
          <p:nvPr/>
        </p:nvSpPr>
        <p:spPr bwMode="gray">
          <a:xfrm>
            <a:off x="565893" y="3058629"/>
            <a:ext cx="4472663" cy="1411038"/>
          </a:xfrm>
          <a:prstGeom prst="homePlate">
            <a:avLst>
              <a:gd name="adj" fmla="val 16338"/>
            </a:avLst>
          </a:prstGeom>
          <a:solidFill>
            <a:schemeClr val="accent1"/>
          </a:solidFill>
          <a:ln w="12700" algn="ctr">
            <a:noFill/>
            <a:miter lim="800000"/>
            <a:headEnd/>
            <a:tailEnd/>
          </a:ln>
        </p:spPr>
        <p:txBody>
          <a:bodyPr lIns="475488" rIns="45720" anchor="ctr">
            <a:noAutofit/>
          </a:bodyPr>
          <a:lstStyle/>
          <a:p>
            <a:pPr algn="l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CFF794D9-7BC8-0E7A-516F-CF8691C53310}"/>
              </a:ext>
            </a:extLst>
          </p:cNvPr>
          <p:cNvSpPr>
            <a:spLocks noChangeArrowheads="1"/>
          </p:cNvSpPr>
          <p:nvPr/>
        </p:nvSpPr>
        <p:spPr bwMode="gray">
          <a:xfrm flipH="1">
            <a:off x="7402742" y="3058629"/>
            <a:ext cx="4223365" cy="1411038"/>
          </a:xfrm>
          <a:prstGeom prst="homePlate">
            <a:avLst>
              <a:gd name="adj" fmla="val 16338"/>
            </a:avLst>
          </a:prstGeom>
          <a:solidFill>
            <a:schemeClr val="accent2"/>
          </a:solidFill>
          <a:ln w="12700" algn="ctr">
            <a:noFill/>
            <a:miter lim="800000"/>
            <a:headEnd/>
            <a:tailEnd/>
          </a:ln>
        </p:spPr>
        <p:txBody>
          <a:bodyPr lIns="475488" rIns="45720" anchor="ctr">
            <a:noAutofit/>
          </a:bodyPr>
          <a:lstStyle/>
          <a:p>
            <a:pPr algn="l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81195E9-6635-9FDA-6302-C099849BCF5D}"/>
              </a:ext>
            </a:extLst>
          </p:cNvPr>
          <p:cNvSpPr txBox="1">
            <a:spLocks/>
          </p:cNvSpPr>
          <p:nvPr/>
        </p:nvSpPr>
        <p:spPr>
          <a:xfrm>
            <a:off x="7987278" y="3225539"/>
            <a:ext cx="3399650" cy="107721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chemeClr val="bg1"/>
                </a:solidFill>
                <a:cs typeface="Arial" panose="020B0604020202020204" pitchFamily="34" charset="0"/>
              </a:rPr>
              <a:t>This is a sample text. You simply add your own text and description here. This text is fully editable. It can be replaced with your own style. You can change its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F2DEDF-C014-9741-2077-600ACC501A61}"/>
              </a:ext>
            </a:extLst>
          </p:cNvPr>
          <p:cNvSpPr txBox="1">
            <a:spLocks/>
          </p:cNvSpPr>
          <p:nvPr/>
        </p:nvSpPr>
        <p:spPr>
          <a:xfrm>
            <a:off x="742294" y="3333261"/>
            <a:ext cx="3412611" cy="86177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sz="1400" b="1" dirty="0">
                <a:solidFill>
                  <a:schemeClr val="bg1"/>
                </a:solidFill>
                <a:cs typeface="Arial" panose="020B0604020202020204" pitchFamily="34" charset="0"/>
              </a:rPr>
              <a:t>This is a sample text. You simply add your own text and description here. This text is fully editable. It can be replaced with your own style. You can change its</a:t>
            </a:r>
          </a:p>
        </p:txBody>
      </p:sp>
      <p:sp>
        <p:nvSpPr>
          <p:cNvPr id="9" name="Freeform 50">
            <a:extLst>
              <a:ext uri="{FF2B5EF4-FFF2-40B4-BE49-F238E27FC236}">
                <a16:creationId xmlns:a16="http://schemas.microsoft.com/office/drawing/2014/main" id="{4D93DCD3-7456-E263-F81C-81DFCCD054CA}"/>
              </a:ext>
            </a:extLst>
          </p:cNvPr>
          <p:cNvSpPr>
            <a:spLocks/>
          </p:cNvSpPr>
          <p:nvPr/>
        </p:nvSpPr>
        <p:spPr bwMode="gray">
          <a:xfrm flipH="1">
            <a:off x="6225340" y="3058629"/>
            <a:ext cx="1671288" cy="1411038"/>
          </a:xfrm>
          <a:custGeom>
            <a:avLst/>
            <a:gdLst>
              <a:gd name="connsiteX0" fmla="*/ 0 w 346191"/>
              <a:gd name="connsiteY0" fmla="*/ 0 h 423264"/>
              <a:gd name="connsiteX1" fmla="*/ 324795 w 346191"/>
              <a:gd name="connsiteY1" fmla="*/ 0 h 423264"/>
              <a:gd name="connsiteX2" fmla="*/ 330750 w 346191"/>
              <a:gd name="connsiteY2" fmla="*/ 135007 h 423264"/>
              <a:gd name="connsiteX3" fmla="*/ 257671 w 346191"/>
              <a:gd name="connsiteY3" fmla="*/ 175130 h 423264"/>
              <a:gd name="connsiteX4" fmla="*/ 337246 w 346191"/>
              <a:gd name="connsiteY4" fmla="*/ 206035 h 423264"/>
              <a:gd name="connsiteX5" fmla="*/ 324795 w 346191"/>
              <a:gd name="connsiteY5" fmla="*/ 331824 h 423264"/>
              <a:gd name="connsiteX6" fmla="*/ 109925 w 346191"/>
              <a:gd name="connsiteY6" fmla="*/ 331587 h 423264"/>
              <a:gd name="connsiteX7" fmla="*/ 102558 w 346191"/>
              <a:gd name="connsiteY7" fmla="*/ 321355 h 423264"/>
              <a:gd name="connsiteX8" fmla="*/ 103824 w 346191"/>
              <a:gd name="connsiteY8" fmla="*/ 0 h 423264"/>
              <a:gd name="connsiteX9" fmla="*/ 0 w 346191"/>
              <a:gd name="connsiteY9" fmla="*/ 0 h 423264"/>
              <a:gd name="connsiteX10" fmla="*/ 59275 w 346191"/>
              <a:gd name="connsiteY10" fmla="*/ 0 h 423264"/>
              <a:gd name="connsiteX11" fmla="*/ 65582 w 346191"/>
              <a:gd name="connsiteY11" fmla="*/ 331696 h 423264"/>
              <a:gd name="connsiteX12" fmla="*/ 89275 w 346191"/>
              <a:gd name="connsiteY12" fmla="*/ 423264 h 423264"/>
              <a:gd name="connsiteX0" fmla="*/ 0 w 346191"/>
              <a:gd name="connsiteY0" fmla="*/ 0 h 423264"/>
              <a:gd name="connsiteX1" fmla="*/ 324795 w 346191"/>
              <a:gd name="connsiteY1" fmla="*/ 0 h 423264"/>
              <a:gd name="connsiteX2" fmla="*/ 330750 w 346191"/>
              <a:gd name="connsiteY2" fmla="*/ 135007 h 423264"/>
              <a:gd name="connsiteX3" fmla="*/ 257671 w 346191"/>
              <a:gd name="connsiteY3" fmla="*/ 175130 h 423264"/>
              <a:gd name="connsiteX4" fmla="*/ 337246 w 346191"/>
              <a:gd name="connsiteY4" fmla="*/ 206035 h 423264"/>
              <a:gd name="connsiteX5" fmla="*/ 324795 w 346191"/>
              <a:gd name="connsiteY5" fmla="*/ 331824 h 423264"/>
              <a:gd name="connsiteX6" fmla="*/ 109925 w 346191"/>
              <a:gd name="connsiteY6" fmla="*/ 331587 h 423264"/>
              <a:gd name="connsiteX7" fmla="*/ 102558 w 346191"/>
              <a:gd name="connsiteY7" fmla="*/ 321355 h 423264"/>
              <a:gd name="connsiteX8" fmla="*/ 103824 w 346191"/>
              <a:gd name="connsiteY8" fmla="*/ 0 h 423264"/>
              <a:gd name="connsiteX9" fmla="*/ 0 w 346191"/>
              <a:gd name="connsiteY9" fmla="*/ 0 h 423264"/>
              <a:gd name="connsiteX10" fmla="*/ 59275 w 346191"/>
              <a:gd name="connsiteY10" fmla="*/ 0 h 423264"/>
              <a:gd name="connsiteX11" fmla="*/ 65582 w 346191"/>
              <a:gd name="connsiteY11" fmla="*/ 331696 h 423264"/>
              <a:gd name="connsiteX12" fmla="*/ 89275 w 346191"/>
              <a:gd name="connsiteY12" fmla="*/ 423264 h 423264"/>
              <a:gd name="connsiteX0" fmla="*/ 0 w 346191"/>
              <a:gd name="connsiteY0" fmla="*/ 0 h 423264"/>
              <a:gd name="connsiteX1" fmla="*/ 324795 w 346191"/>
              <a:gd name="connsiteY1" fmla="*/ 0 h 423264"/>
              <a:gd name="connsiteX2" fmla="*/ 330750 w 346191"/>
              <a:gd name="connsiteY2" fmla="*/ 135007 h 423264"/>
              <a:gd name="connsiteX3" fmla="*/ 257671 w 346191"/>
              <a:gd name="connsiteY3" fmla="*/ 175130 h 423264"/>
              <a:gd name="connsiteX4" fmla="*/ 337246 w 346191"/>
              <a:gd name="connsiteY4" fmla="*/ 206035 h 423264"/>
              <a:gd name="connsiteX5" fmla="*/ 324795 w 346191"/>
              <a:gd name="connsiteY5" fmla="*/ 331824 h 423264"/>
              <a:gd name="connsiteX6" fmla="*/ 109925 w 346191"/>
              <a:gd name="connsiteY6" fmla="*/ 331587 h 423264"/>
              <a:gd name="connsiteX7" fmla="*/ 102558 w 346191"/>
              <a:gd name="connsiteY7" fmla="*/ 321355 h 423264"/>
              <a:gd name="connsiteX8" fmla="*/ 103824 w 346191"/>
              <a:gd name="connsiteY8" fmla="*/ 0 h 423264"/>
              <a:gd name="connsiteX9" fmla="*/ 0 w 346191"/>
              <a:gd name="connsiteY9" fmla="*/ 0 h 423264"/>
              <a:gd name="connsiteX10" fmla="*/ 65582 w 346191"/>
              <a:gd name="connsiteY10" fmla="*/ 331696 h 423264"/>
              <a:gd name="connsiteX11" fmla="*/ 89275 w 346191"/>
              <a:gd name="connsiteY11" fmla="*/ 423264 h 423264"/>
              <a:gd name="connsiteX0" fmla="*/ 44452 w 286819"/>
              <a:gd name="connsiteY0" fmla="*/ 0 h 423264"/>
              <a:gd name="connsiteX1" fmla="*/ 265423 w 286819"/>
              <a:gd name="connsiteY1" fmla="*/ 0 h 423264"/>
              <a:gd name="connsiteX2" fmla="*/ 271378 w 286819"/>
              <a:gd name="connsiteY2" fmla="*/ 135007 h 423264"/>
              <a:gd name="connsiteX3" fmla="*/ 198299 w 286819"/>
              <a:gd name="connsiteY3" fmla="*/ 175130 h 423264"/>
              <a:gd name="connsiteX4" fmla="*/ 277874 w 286819"/>
              <a:gd name="connsiteY4" fmla="*/ 206035 h 423264"/>
              <a:gd name="connsiteX5" fmla="*/ 265423 w 286819"/>
              <a:gd name="connsiteY5" fmla="*/ 331824 h 423264"/>
              <a:gd name="connsiteX6" fmla="*/ 50553 w 286819"/>
              <a:gd name="connsiteY6" fmla="*/ 331587 h 423264"/>
              <a:gd name="connsiteX7" fmla="*/ 43186 w 286819"/>
              <a:gd name="connsiteY7" fmla="*/ 321355 h 423264"/>
              <a:gd name="connsiteX8" fmla="*/ 44452 w 286819"/>
              <a:gd name="connsiteY8" fmla="*/ 0 h 423264"/>
              <a:gd name="connsiteX9" fmla="*/ 6210 w 286819"/>
              <a:gd name="connsiteY9" fmla="*/ 331696 h 423264"/>
              <a:gd name="connsiteX10" fmla="*/ 29903 w 286819"/>
              <a:gd name="connsiteY10" fmla="*/ 423264 h 423264"/>
              <a:gd name="connsiteX0" fmla="*/ 44298 w 286665"/>
              <a:gd name="connsiteY0" fmla="*/ 0 h 331824"/>
              <a:gd name="connsiteX1" fmla="*/ 265269 w 286665"/>
              <a:gd name="connsiteY1" fmla="*/ 0 h 331824"/>
              <a:gd name="connsiteX2" fmla="*/ 271224 w 286665"/>
              <a:gd name="connsiteY2" fmla="*/ 135007 h 331824"/>
              <a:gd name="connsiteX3" fmla="*/ 198145 w 286665"/>
              <a:gd name="connsiteY3" fmla="*/ 175130 h 331824"/>
              <a:gd name="connsiteX4" fmla="*/ 277720 w 286665"/>
              <a:gd name="connsiteY4" fmla="*/ 206035 h 331824"/>
              <a:gd name="connsiteX5" fmla="*/ 265269 w 286665"/>
              <a:gd name="connsiteY5" fmla="*/ 331824 h 331824"/>
              <a:gd name="connsiteX6" fmla="*/ 50399 w 286665"/>
              <a:gd name="connsiteY6" fmla="*/ 331587 h 331824"/>
              <a:gd name="connsiteX7" fmla="*/ 43032 w 286665"/>
              <a:gd name="connsiteY7" fmla="*/ 321355 h 331824"/>
              <a:gd name="connsiteX8" fmla="*/ 44298 w 286665"/>
              <a:gd name="connsiteY8" fmla="*/ 0 h 331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6665" h="331824">
                <a:moveTo>
                  <a:pt x="44298" y="0"/>
                </a:moveTo>
                <a:lnTo>
                  <a:pt x="265269" y="0"/>
                </a:lnTo>
                <a:cubicBezTo>
                  <a:pt x="270682" y="39038"/>
                  <a:pt x="288005" y="125247"/>
                  <a:pt x="271224" y="135007"/>
                </a:cubicBezTo>
                <a:cubicBezTo>
                  <a:pt x="257691" y="143140"/>
                  <a:pt x="200310" y="84583"/>
                  <a:pt x="198145" y="175130"/>
                </a:cubicBezTo>
                <a:cubicBezTo>
                  <a:pt x="195980" y="265676"/>
                  <a:pt x="261480" y="195733"/>
                  <a:pt x="277720" y="206035"/>
                </a:cubicBezTo>
                <a:cubicBezTo>
                  <a:pt x="299914" y="220132"/>
                  <a:pt x="275013" y="287364"/>
                  <a:pt x="265269" y="331824"/>
                </a:cubicBezTo>
                <a:cubicBezTo>
                  <a:pt x="226389" y="331103"/>
                  <a:pt x="134121" y="331341"/>
                  <a:pt x="50399" y="331587"/>
                </a:cubicBezTo>
                <a:lnTo>
                  <a:pt x="43032" y="321355"/>
                </a:lnTo>
                <a:cubicBezTo>
                  <a:pt x="-16564" y="218132"/>
                  <a:pt x="-12482" y="95619"/>
                  <a:pt x="44298" y="0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1400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0" name="Freeform 51">
            <a:extLst>
              <a:ext uri="{FF2B5EF4-FFF2-40B4-BE49-F238E27FC236}">
                <a16:creationId xmlns:a16="http://schemas.microsoft.com/office/drawing/2014/main" id="{0F95E4ED-031A-C855-6473-0384F3D18B3E}"/>
              </a:ext>
            </a:extLst>
          </p:cNvPr>
          <p:cNvSpPr>
            <a:spLocks/>
          </p:cNvSpPr>
          <p:nvPr/>
        </p:nvSpPr>
        <p:spPr bwMode="gray">
          <a:xfrm flipH="1">
            <a:off x="4295373" y="3058629"/>
            <a:ext cx="1954826" cy="1411038"/>
          </a:xfrm>
          <a:custGeom>
            <a:avLst/>
            <a:gdLst>
              <a:gd name="connsiteX0" fmla="*/ 331704 w 398474"/>
              <a:gd name="connsiteY0" fmla="*/ 0 h 331824"/>
              <a:gd name="connsiteX1" fmla="*/ 398474 w 398474"/>
              <a:gd name="connsiteY1" fmla="*/ 330740 h 331824"/>
              <a:gd name="connsiteX2" fmla="*/ 332785 w 398474"/>
              <a:gd name="connsiteY2" fmla="*/ 330756 h 331824"/>
              <a:gd name="connsiteX3" fmla="*/ 331704 w 398474"/>
              <a:gd name="connsiteY3" fmla="*/ 0 h 331824"/>
              <a:gd name="connsiteX4" fmla="*/ 68217 w 398474"/>
              <a:gd name="connsiteY4" fmla="*/ 0 h 331824"/>
              <a:gd name="connsiteX5" fmla="*/ 288755 w 398474"/>
              <a:gd name="connsiteY5" fmla="*/ 0 h 331824"/>
              <a:gd name="connsiteX6" fmla="*/ 292271 w 398474"/>
              <a:gd name="connsiteY6" fmla="*/ 4883 h 331824"/>
              <a:gd name="connsiteX7" fmla="*/ 288202 w 398474"/>
              <a:gd name="connsiteY7" fmla="*/ 330809 h 331824"/>
              <a:gd name="connsiteX8" fmla="*/ 67134 w 398474"/>
              <a:gd name="connsiteY8" fmla="*/ 331824 h 331824"/>
              <a:gd name="connsiteX9" fmla="*/ 82835 w 398474"/>
              <a:gd name="connsiteY9" fmla="*/ 209830 h 331824"/>
              <a:gd name="connsiteX10" fmla="*/ 0 w 398474"/>
              <a:gd name="connsiteY10" fmla="*/ 174587 h 331824"/>
              <a:gd name="connsiteX11" fmla="*/ 75797 w 398474"/>
              <a:gd name="connsiteY11" fmla="*/ 130127 h 331824"/>
              <a:gd name="connsiteX12" fmla="*/ 68217 w 398474"/>
              <a:gd name="connsiteY12" fmla="*/ 0 h 331824"/>
              <a:gd name="connsiteX0" fmla="*/ 332785 w 398474"/>
              <a:gd name="connsiteY0" fmla="*/ 330756 h 331824"/>
              <a:gd name="connsiteX1" fmla="*/ 398474 w 398474"/>
              <a:gd name="connsiteY1" fmla="*/ 330740 h 331824"/>
              <a:gd name="connsiteX2" fmla="*/ 332785 w 398474"/>
              <a:gd name="connsiteY2" fmla="*/ 330756 h 331824"/>
              <a:gd name="connsiteX3" fmla="*/ 68217 w 398474"/>
              <a:gd name="connsiteY3" fmla="*/ 0 h 331824"/>
              <a:gd name="connsiteX4" fmla="*/ 288755 w 398474"/>
              <a:gd name="connsiteY4" fmla="*/ 0 h 331824"/>
              <a:gd name="connsiteX5" fmla="*/ 292271 w 398474"/>
              <a:gd name="connsiteY5" fmla="*/ 4883 h 331824"/>
              <a:gd name="connsiteX6" fmla="*/ 288202 w 398474"/>
              <a:gd name="connsiteY6" fmla="*/ 330809 h 331824"/>
              <a:gd name="connsiteX7" fmla="*/ 67134 w 398474"/>
              <a:gd name="connsiteY7" fmla="*/ 331824 h 331824"/>
              <a:gd name="connsiteX8" fmla="*/ 82835 w 398474"/>
              <a:gd name="connsiteY8" fmla="*/ 209830 h 331824"/>
              <a:gd name="connsiteX9" fmla="*/ 0 w 398474"/>
              <a:gd name="connsiteY9" fmla="*/ 174587 h 331824"/>
              <a:gd name="connsiteX10" fmla="*/ 75797 w 398474"/>
              <a:gd name="connsiteY10" fmla="*/ 130127 h 331824"/>
              <a:gd name="connsiteX11" fmla="*/ 68217 w 398474"/>
              <a:gd name="connsiteY11" fmla="*/ 0 h 331824"/>
              <a:gd name="connsiteX0" fmla="*/ 68217 w 335300"/>
              <a:gd name="connsiteY0" fmla="*/ 0 h 331824"/>
              <a:gd name="connsiteX1" fmla="*/ 288755 w 335300"/>
              <a:gd name="connsiteY1" fmla="*/ 0 h 331824"/>
              <a:gd name="connsiteX2" fmla="*/ 292271 w 335300"/>
              <a:gd name="connsiteY2" fmla="*/ 4883 h 331824"/>
              <a:gd name="connsiteX3" fmla="*/ 288202 w 335300"/>
              <a:gd name="connsiteY3" fmla="*/ 330809 h 331824"/>
              <a:gd name="connsiteX4" fmla="*/ 67134 w 335300"/>
              <a:gd name="connsiteY4" fmla="*/ 331824 h 331824"/>
              <a:gd name="connsiteX5" fmla="*/ 82835 w 335300"/>
              <a:gd name="connsiteY5" fmla="*/ 209830 h 331824"/>
              <a:gd name="connsiteX6" fmla="*/ 0 w 335300"/>
              <a:gd name="connsiteY6" fmla="*/ 174587 h 331824"/>
              <a:gd name="connsiteX7" fmla="*/ 75797 w 335300"/>
              <a:gd name="connsiteY7" fmla="*/ 130127 h 331824"/>
              <a:gd name="connsiteX8" fmla="*/ 68217 w 335300"/>
              <a:gd name="connsiteY8" fmla="*/ 0 h 331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5300" h="331824">
                <a:moveTo>
                  <a:pt x="68217" y="0"/>
                </a:moveTo>
                <a:lnTo>
                  <a:pt x="288755" y="0"/>
                </a:lnTo>
                <a:lnTo>
                  <a:pt x="292271" y="4883"/>
                </a:lnTo>
                <a:cubicBezTo>
                  <a:pt x="352828" y="109772"/>
                  <a:pt x="347637" y="234578"/>
                  <a:pt x="288202" y="330809"/>
                </a:cubicBezTo>
                <a:lnTo>
                  <a:pt x="67134" y="331824"/>
                </a:lnTo>
                <a:cubicBezTo>
                  <a:pt x="74714" y="297124"/>
                  <a:pt x="94746" y="236398"/>
                  <a:pt x="82835" y="209830"/>
                </a:cubicBezTo>
                <a:cubicBezTo>
                  <a:pt x="70383" y="183262"/>
                  <a:pt x="0" y="273267"/>
                  <a:pt x="0" y="174587"/>
                </a:cubicBezTo>
                <a:cubicBezTo>
                  <a:pt x="0" y="75907"/>
                  <a:pt x="64427" y="156695"/>
                  <a:pt x="75797" y="130127"/>
                </a:cubicBezTo>
                <a:cubicBezTo>
                  <a:pt x="87166" y="104102"/>
                  <a:pt x="71466" y="52051"/>
                  <a:pt x="68217" y="0"/>
                </a:cubicBezTo>
                <a:close/>
              </a:path>
            </a:pathLst>
          </a:custGeom>
          <a:solidFill>
            <a:srgbClr val="B9CDE5"/>
          </a:solidFill>
          <a:ln w="190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40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Rectangle 15">
            <a:extLst>
              <a:ext uri="{FF2B5EF4-FFF2-40B4-BE49-F238E27FC236}">
                <a16:creationId xmlns:a16="http://schemas.microsoft.com/office/drawing/2014/main" id="{E23F20E6-6885-7838-2E28-21E86FC7B451}"/>
              </a:ext>
            </a:extLst>
          </p:cNvPr>
          <p:cNvSpPr>
            <a:spLocks noChangeArrowheads="1"/>
          </p:cNvSpPr>
          <p:nvPr/>
        </p:nvSpPr>
        <p:spPr bwMode="gray">
          <a:xfrm flipH="1">
            <a:off x="7402742" y="1509895"/>
            <a:ext cx="4223365" cy="1411038"/>
          </a:xfrm>
          <a:prstGeom prst="homePlate">
            <a:avLst>
              <a:gd name="adj" fmla="val 16338"/>
            </a:avLst>
          </a:prstGeom>
          <a:solidFill>
            <a:schemeClr val="accent2"/>
          </a:solidFill>
          <a:ln w="12700" algn="ctr">
            <a:noFill/>
            <a:miter lim="800000"/>
            <a:headEnd/>
            <a:tailEnd/>
          </a:ln>
        </p:spPr>
        <p:txBody>
          <a:bodyPr lIns="475488" rIns="45720" anchor="ctr">
            <a:noAutofit/>
          </a:bodyPr>
          <a:lstStyle/>
          <a:p>
            <a:pPr algn="l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Rectangle 15">
            <a:extLst>
              <a:ext uri="{FF2B5EF4-FFF2-40B4-BE49-F238E27FC236}">
                <a16:creationId xmlns:a16="http://schemas.microsoft.com/office/drawing/2014/main" id="{D551B354-8DF6-8736-AEB6-97A41A1B1864}"/>
              </a:ext>
            </a:extLst>
          </p:cNvPr>
          <p:cNvSpPr>
            <a:spLocks noChangeArrowheads="1"/>
          </p:cNvSpPr>
          <p:nvPr/>
        </p:nvSpPr>
        <p:spPr bwMode="gray">
          <a:xfrm>
            <a:off x="565894" y="1509895"/>
            <a:ext cx="4437712" cy="1411038"/>
          </a:xfrm>
          <a:prstGeom prst="homePlate">
            <a:avLst>
              <a:gd name="adj" fmla="val 16338"/>
            </a:avLst>
          </a:prstGeom>
          <a:solidFill>
            <a:schemeClr val="accent1"/>
          </a:solidFill>
          <a:ln w="12700" algn="ctr">
            <a:noFill/>
            <a:miter lim="800000"/>
            <a:headEnd/>
            <a:tailEnd/>
          </a:ln>
        </p:spPr>
        <p:txBody>
          <a:bodyPr lIns="475488" rIns="45720" anchor="ctr">
            <a:noAutofit/>
          </a:bodyPr>
          <a:lstStyle/>
          <a:p>
            <a:pPr algn="l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F938796-7778-0EF3-1C16-FDF1EC27C1E9}"/>
              </a:ext>
            </a:extLst>
          </p:cNvPr>
          <p:cNvSpPr txBox="1">
            <a:spLocks/>
          </p:cNvSpPr>
          <p:nvPr/>
        </p:nvSpPr>
        <p:spPr>
          <a:xfrm>
            <a:off x="7979391" y="1676805"/>
            <a:ext cx="3399650" cy="107721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chemeClr val="bg1"/>
                </a:solidFill>
                <a:cs typeface="Arial" panose="020B0604020202020204" pitchFamily="34" charset="0"/>
              </a:rPr>
              <a:t>This is a sample text. You simply add your own text and description here. This text is fully editable. It can be replaced with your own style. You can change its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C56B59A-4CCC-DA35-C9E2-DC2C7192FE41}"/>
              </a:ext>
            </a:extLst>
          </p:cNvPr>
          <p:cNvSpPr txBox="1">
            <a:spLocks/>
          </p:cNvSpPr>
          <p:nvPr/>
        </p:nvSpPr>
        <p:spPr>
          <a:xfrm>
            <a:off x="742294" y="1784527"/>
            <a:ext cx="3412611" cy="86177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lvl="0" algn="r" defTabSz="914400">
              <a:defRPr/>
            </a:pPr>
            <a:r>
              <a:rPr lang="en-US" sz="1400" b="1" kern="0" dirty="0">
                <a:solidFill>
                  <a:schemeClr val="bg1"/>
                </a:solidFill>
                <a:cs typeface="Arial" panose="020B0604020202020204" pitchFamily="34" charset="0"/>
              </a:rPr>
              <a:t>This is a sample text. You simply add your own text and description here. This text is fully editable. It can be replaced with your own style. You can change its</a:t>
            </a: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Arial" panose="020B0604020202020204" pitchFamily="34" charset="0"/>
            </a:endParaRPr>
          </a:p>
        </p:txBody>
      </p:sp>
      <p:sp>
        <p:nvSpPr>
          <p:cNvPr id="15" name="Freeform 50">
            <a:extLst>
              <a:ext uri="{FF2B5EF4-FFF2-40B4-BE49-F238E27FC236}">
                <a16:creationId xmlns:a16="http://schemas.microsoft.com/office/drawing/2014/main" id="{DC1E0D62-6DC2-C2D2-6522-569B6ECD5692}"/>
              </a:ext>
            </a:extLst>
          </p:cNvPr>
          <p:cNvSpPr>
            <a:spLocks/>
          </p:cNvSpPr>
          <p:nvPr/>
        </p:nvSpPr>
        <p:spPr bwMode="gray">
          <a:xfrm>
            <a:off x="4295373" y="1509895"/>
            <a:ext cx="1671288" cy="1411038"/>
          </a:xfrm>
          <a:custGeom>
            <a:avLst/>
            <a:gdLst>
              <a:gd name="connsiteX0" fmla="*/ 0 w 346191"/>
              <a:gd name="connsiteY0" fmla="*/ 0 h 423264"/>
              <a:gd name="connsiteX1" fmla="*/ 324795 w 346191"/>
              <a:gd name="connsiteY1" fmla="*/ 0 h 423264"/>
              <a:gd name="connsiteX2" fmla="*/ 330750 w 346191"/>
              <a:gd name="connsiteY2" fmla="*/ 135007 h 423264"/>
              <a:gd name="connsiteX3" fmla="*/ 257671 w 346191"/>
              <a:gd name="connsiteY3" fmla="*/ 175130 h 423264"/>
              <a:gd name="connsiteX4" fmla="*/ 337246 w 346191"/>
              <a:gd name="connsiteY4" fmla="*/ 206035 h 423264"/>
              <a:gd name="connsiteX5" fmla="*/ 324795 w 346191"/>
              <a:gd name="connsiteY5" fmla="*/ 331824 h 423264"/>
              <a:gd name="connsiteX6" fmla="*/ 109925 w 346191"/>
              <a:gd name="connsiteY6" fmla="*/ 331587 h 423264"/>
              <a:gd name="connsiteX7" fmla="*/ 102558 w 346191"/>
              <a:gd name="connsiteY7" fmla="*/ 321355 h 423264"/>
              <a:gd name="connsiteX8" fmla="*/ 103824 w 346191"/>
              <a:gd name="connsiteY8" fmla="*/ 0 h 423264"/>
              <a:gd name="connsiteX9" fmla="*/ 0 w 346191"/>
              <a:gd name="connsiteY9" fmla="*/ 0 h 423264"/>
              <a:gd name="connsiteX10" fmla="*/ 59275 w 346191"/>
              <a:gd name="connsiteY10" fmla="*/ 0 h 423264"/>
              <a:gd name="connsiteX11" fmla="*/ 65582 w 346191"/>
              <a:gd name="connsiteY11" fmla="*/ 331696 h 423264"/>
              <a:gd name="connsiteX12" fmla="*/ 89275 w 346191"/>
              <a:gd name="connsiteY12" fmla="*/ 423264 h 423264"/>
              <a:gd name="connsiteX0" fmla="*/ 0 w 346191"/>
              <a:gd name="connsiteY0" fmla="*/ 0 h 423264"/>
              <a:gd name="connsiteX1" fmla="*/ 324795 w 346191"/>
              <a:gd name="connsiteY1" fmla="*/ 0 h 423264"/>
              <a:gd name="connsiteX2" fmla="*/ 330750 w 346191"/>
              <a:gd name="connsiteY2" fmla="*/ 135007 h 423264"/>
              <a:gd name="connsiteX3" fmla="*/ 257671 w 346191"/>
              <a:gd name="connsiteY3" fmla="*/ 175130 h 423264"/>
              <a:gd name="connsiteX4" fmla="*/ 337246 w 346191"/>
              <a:gd name="connsiteY4" fmla="*/ 206035 h 423264"/>
              <a:gd name="connsiteX5" fmla="*/ 324795 w 346191"/>
              <a:gd name="connsiteY5" fmla="*/ 331824 h 423264"/>
              <a:gd name="connsiteX6" fmla="*/ 109925 w 346191"/>
              <a:gd name="connsiteY6" fmla="*/ 331587 h 423264"/>
              <a:gd name="connsiteX7" fmla="*/ 102558 w 346191"/>
              <a:gd name="connsiteY7" fmla="*/ 321355 h 423264"/>
              <a:gd name="connsiteX8" fmla="*/ 103824 w 346191"/>
              <a:gd name="connsiteY8" fmla="*/ 0 h 423264"/>
              <a:gd name="connsiteX9" fmla="*/ 0 w 346191"/>
              <a:gd name="connsiteY9" fmla="*/ 0 h 423264"/>
              <a:gd name="connsiteX10" fmla="*/ 59275 w 346191"/>
              <a:gd name="connsiteY10" fmla="*/ 0 h 423264"/>
              <a:gd name="connsiteX11" fmla="*/ 65582 w 346191"/>
              <a:gd name="connsiteY11" fmla="*/ 331696 h 423264"/>
              <a:gd name="connsiteX12" fmla="*/ 89275 w 346191"/>
              <a:gd name="connsiteY12" fmla="*/ 423264 h 423264"/>
              <a:gd name="connsiteX0" fmla="*/ 0 w 346191"/>
              <a:gd name="connsiteY0" fmla="*/ 0 h 423264"/>
              <a:gd name="connsiteX1" fmla="*/ 324795 w 346191"/>
              <a:gd name="connsiteY1" fmla="*/ 0 h 423264"/>
              <a:gd name="connsiteX2" fmla="*/ 330750 w 346191"/>
              <a:gd name="connsiteY2" fmla="*/ 135007 h 423264"/>
              <a:gd name="connsiteX3" fmla="*/ 257671 w 346191"/>
              <a:gd name="connsiteY3" fmla="*/ 175130 h 423264"/>
              <a:gd name="connsiteX4" fmla="*/ 337246 w 346191"/>
              <a:gd name="connsiteY4" fmla="*/ 206035 h 423264"/>
              <a:gd name="connsiteX5" fmla="*/ 324795 w 346191"/>
              <a:gd name="connsiteY5" fmla="*/ 331824 h 423264"/>
              <a:gd name="connsiteX6" fmla="*/ 109925 w 346191"/>
              <a:gd name="connsiteY6" fmla="*/ 331587 h 423264"/>
              <a:gd name="connsiteX7" fmla="*/ 102558 w 346191"/>
              <a:gd name="connsiteY7" fmla="*/ 321355 h 423264"/>
              <a:gd name="connsiteX8" fmla="*/ 103824 w 346191"/>
              <a:gd name="connsiteY8" fmla="*/ 0 h 423264"/>
              <a:gd name="connsiteX9" fmla="*/ 0 w 346191"/>
              <a:gd name="connsiteY9" fmla="*/ 0 h 423264"/>
              <a:gd name="connsiteX10" fmla="*/ 65582 w 346191"/>
              <a:gd name="connsiteY10" fmla="*/ 331696 h 423264"/>
              <a:gd name="connsiteX11" fmla="*/ 89275 w 346191"/>
              <a:gd name="connsiteY11" fmla="*/ 423264 h 423264"/>
              <a:gd name="connsiteX0" fmla="*/ 44452 w 286819"/>
              <a:gd name="connsiteY0" fmla="*/ 0 h 423264"/>
              <a:gd name="connsiteX1" fmla="*/ 265423 w 286819"/>
              <a:gd name="connsiteY1" fmla="*/ 0 h 423264"/>
              <a:gd name="connsiteX2" fmla="*/ 271378 w 286819"/>
              <a:gd name="connsiteY2" fmla="*/ 135007 h 423264"/>
              <a:gd name="connsiteX3" fmla="*/ 198299 w 286819"/>
              <a:gd name="connsiteY3" fmla="*/ 175130 h 423264"/>
              <a:gd name="connsiteX4" fmla="*/ 277874 w 286819"/>
              <a:gd name="connsiteY4" fmla="*/ 206035 h 423264"/>
              <a:gd name="connsiteX5" fmla="*/ 265423 w 286819"/>
              <a:gd name="connsiteY5" fmla="*/ 331824 h 423264"/>
              <a:gd name="connsiteX6" fmla="*/ 50553 w 286819"/>
              <a:gd name="connsiteY6" fmla="*/ 331587 h 423264"/>
              <a:gd name="connsiteX7" fmla="*/ 43186 w 286819"/>
              <a:gd name="connsiteY7" fmla="*/ 321355 h 423264"/>
              <a:gd name="connsiteX8" fmla="*/ 44452 w 286819"/>
              <a:gd name="connsiteY8" fmla="*/ 0 h 423264"/>
              <a:gd name="connsiteX9" fmla="*/ 6210 w 286819"/>
              <a:gd name="connsiteY9" fmla="*/ 331696 h 423264"/>
              <a:gd name="connsiteX10" fmla="*/ 29903 w 286819"/>
              <a:gd name="connsiteY10" fmla="*/ 423264 h 423264"/>
              <a:gd name="connsiteX0" fmla="*/ 44298 w 286665"/>
              <a:gd name="connsiteY0" fmla="*/ 0 h 331824"/>
              <a:gd name="connsiteX1" fmla="*/ 265269 w 286665"/>
              <a:gd name="connsiteY1" fmla="*/ 0 h 331824"/>
              <a:gd name="connsiteX2" fmla="*/ 271224 w 286665"/>
              <a:gd name="connsiteY2" fmla="*/ 135007 h 331824"/>
              <a:gd name="connsiteX3" fmla="*/ 198145 w 286665"/>
              <a:gd name="connsiteY3" fmla="*/ 175130 h 331824"/>
              <a:gd name="connsiteX4" fmla="*/ 277720 w 286665"/>
              <a:gd name="connsiteY4" fmla="*/ 206035 h 331824"/>
              <a:gd name="connsiteX5" fmla="*/ 265269 w 286665"/>
              <a:gd name="connsiteY5" fmla="*/ 331824 h 331824"/>
              <a:gd name="connsiteX6" fmla="*/ 50399 w 286665"/>
              <a:gd name="connsiteY6" fmla="*/ 331587 h 331824"/>
              <a:gd name="connsiteX7" fmla="*/ 43032 w 286665"/>
              <a:gd name="connsiteY7" fmla="*/ 321355 h 331824"/>
              <a:gd name="connsiteX8" fmla="*/ 44298 w 286665"/>
              <a:gd name="connsiteY8" fmla="*/ 0 h 331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6665" h="331824">
                <a:moveTo>
                  <a:pt x="44298" y="0"/>
                </a:moveTo>
                <a:lnTo>
                  <a:pt x="265269" y="0"/>
                </a:lnTo>
                <a:cubicBezTo>
                  <a:pt x="270682" y="39038"/>
                  <a:pt x="288005" y="125247"/>
                  <a:pt x="271224" y="135007"/>
                </a:cubicBezTo>
                <a:cubicBezTo>
                  <a:pt x="257691" y="143140"/>
                  <a:pt x="200310" y="84583"/>
                  <a:pt x="198145" y="175130"/>
                </a:cubicBezTo>
                <a:cubicBezTo>
                  <a:pt x="195980" y="265676"/>
                  <a:pt x="261480" y="195733"/>
                  <a:pt x="277720" y="206035"/>
                </a:cubicBezTo>
                <a:cubicBezTo>
                  <a:pt x="299914" y="220132"/>
                  <a:pt x="275013" y="287364"/>
                  <a:pt x="265269" y="331824"/>
                </a:cubicBezTo>
                <a:cubicBezTo>
                  <a:pt x="226389" y="331103"/>
                  <a:pt x="134121" y="331341"/>
                  <a:pt x="50399" y="331587"/>
                </a:cubicBezTo>
                <a:lnTo>
                  <a:pt x="43032" y="321355"/>
                </a:lnTo>
                <a:cubicBezTo>
                  <a:pt x="-16564" y="218132"/>
                  <a:pt x="-12482" y="95619"/>
                  <a:pt x="44298" y="0"/>
                </a:cubicBezTo>
                <a:close/>
              </a:path>
            </a:pathLst>
          </a:custGeom>
          <a:solidFill>
            <a:srgbClr val="B9CDE5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1400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6" name="Freeform 51">
            <a:extLst>
              <a:ext uri="{FF2B5EF4-FFF2-40B4-BE49-F238E27FC236}">
                <a16:creationId xmlns:a16="http://schemas.microsoft.com/office/drawing/2014/main" id="{63353ECC-1EC2-5934-2D54-A73B1ADDE960}"/>
              </a:ext>
            </a:extLst>
          </p:cNvPr>
          <p:cNvSpPr>
            <a:spLocks/>
          </p:cNvSpPr>
          <p:nvPr/>
        </p:nvSpPr>
        <p:spPr bwMode="gray">
          <a:xfrm>
            <a:off x="5941802" y="1509895"/>
            <a:ext cx="1954826" cy="1411038"/>
          </a:xfrm>
          <a:custGeom>
            <a:avLst/>
            <a:gdLst>
              <a:gd name="connsiteX0" fmla="*/ 331704 w 398474"/>
              <a:gd name="connsiteY0" fmla="*/ 0 h 331824"/>
              <a:gd name="connsiteX1" fmla="*/ 398474 w 398474"/>
              <a:gd name="connsiteY1" fmla="*/ 330740 h 331824"/>
              <a:gd name="connsiteX2" fmla="*/ 332785 w 398474"/>
              <a:gd name="connsiteY2" fmla="*/ 330756 h 331824"/>
              <a:gd name="connsiteX3" fmla="*/ 331704 w 398474"/>
              <a:gd name="connsiteY3" fmla="*/ 0 h 331824"/>
              <a:gd name="connsiteX4" fmla="*/ 68217 w 398474"/>
              <a:gd name="connsiteY4" fmla="*/ 0 h 331824"/>
              <a:gd name="connsiteX5" fmla="*/ 288755 w 398474"/>
              <a:gd name="connsiteY5" fmla="*/ 0 h 331824"/>
              <a:gd name="connsiteX6" fmla="*/ 292271 w 398474"/>
              <a:gd name="connsiteY6" fmla="*/ 4883 h 331824"/>
              <a:gd name="connsiteX7" fmla="*/ 288202 w 398474"/>
              <a:gd name="connsiteY7" fmla="*/ 330809 h 331824"/>
              <a:gd name="connsiteX8" fmla="*/ 67134 w 398474"/>
              <a:gd name="connsiteY8" fmla="*/ 331824 h 331824"/>
              <a:gd name="connsiteX9" fmla="*/ 82835 w 398474"/>
              <a:gd name="connsiteY9" fmla="*/ 209830 h 331824"/>
              <a:gd name="connsiteX10" fmla="*/ 0 w 398474"/>
              <a:gd name="connsiteY10" fmla="*/ 174587 h 331824"/>
              <a:gd name="connsiteX11" fmla="*/ 75797 w 398474"/>
              <a:gd name="connsiteY11" fmla="*/ 130127 h 331824"/>
              <a:gd name="connsiteX12" fmla="*/ 68217 w 398474"/>
              <a:gd name="connsiteY12" fmla="*/ 0 h 331824"/>
              <a:gd name="connsiteX0" fmla="*/ 332785 w 398474"/>
              <a:gd name="connsiteY0" fmla="*/ 330756 h 331824"/>
              <a:gd name="connsiteX1" fmla="*/ 398474 w 398474"/>
              <a:gd name="connsiteY1" fmla="*/ 330740 h 331824"/>
              <a:gd name="connsiteX2" fmla="*/ 332785 w 398474"/>
              <a:gd name="connsiteY2" fmla="*/ 330756 h 331824"/>
              <a:gd name="connsiteX3" fmla="*/ 68217 w 398474"/>
              <a:gd name="connsiteY3" fmla="*/ 0 h 331824"/>
              <a:gd name="connsiteX4" fmla="*/ 288755 w 398474"/>
              <a:gd name="connsiteY4" fmla="*/ 0 h 331824"/>
              <a:gd name="connsiteX5" fmla="*/ 292271 w 398474"/>
              <a:gd name="connsiteY5" fmla="*/ 4883 h 331824"/>
              <a:gd name="connsiteX6" fmla="*/ 288202 w 398474"/>
              <a:gd name="connsiteY6" fmla="*/ 330809 h 331824"/>
              <a:gd name="connsiteX7" fmla="*/ 67134 w 398474"/>
              <a:gd name="connsiteY7" fmla="*/ 331824 h 331824"/>
              <a:gd name="connsiteX8" fmla="*/ 82835 w 398474"/>
              <a:gd name="connsiteY8" fmla="*/ 209830 h 331824"/>
              <a:gd name="connsiteX9" fmla="*/ 0 w 398474"/>
              <a:gd name="connsiteY9" fmla="*/ 174587 h 331824"/>
              <a:gd name="connsiteX10" fmla="*/ 75797 w 398474"/>
              <a:gd name="connsiteY10" fmla="*/ 130127 h 331824"/>
              <a:gd name="connsiteX11" fmla="*/ 68217 w 398474"/>
              <a:gd name="connsiteY11" fmla="*/ 0 h 331824"/>
              <a:gd name="connsiteX0" fmla="*/ 68217 w 335300"/>
              <a:gd name="connsiteY0" fmla="*/ 0 h 331824"/>
              <a:gd name="connsiteX1" fmla="*/ 288755 w 335300"/>
              <a:gd name="connsiteY1" fmla="*/ 0 h 331824"/>
              <a:gd name="connsiteX2" fmla="*/ 292271 w 335300"/>
              <a:gd name="connsiteY2" fmla="*/ 4883 h 331824"/>
              <a:gd name="connsiteX3" fmla="*/ 288202 w 335300"/>
              <a:gd name="connsiteY3" fmla="*/ 330809 h 331824"/>
              <a:gd name="connsiteX4" fmla="*/ 67134 w 335300"/>
              <a:gd name="connsiteY4" fmla="*/ 331824 h 331824"/>
              <a:gd name="connsiteX5" fmla="*/ 82835 w 335300"/>
              <a:gd name="connsiteY5" fmla="*/ 209830 h 331824"/>
              <a:gd name="connsiteX6" fmla="*/ 0 w 335300"/>
              <a:gd name="connsiteY6" fmla="*/ 174587 h 331824"/>
              <a:gd name="connsiteX7" fmla="*/ 75797 w 335300"/>
              <a:gd name="connsiteY7" fmla="*/ 130127 h 331824"/>
              <a:gd name="connsiteX8" fmla="*/ 68217 w 335300"/>
              <a:gd name="connsiteY8" fmla="*/ 0 h 331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5300" h="331824">
                <a:moveTo>
                  <a:pt x="68217" y="0"/>
                </a:moveTo>
                <a:lnTo>
                  <a:pt x="288755" y="0"/>
                </a:lnTo>
                <a:lnTo>
                  <a:pt x="292271" y="4883"/>
                </a:lnTo>
                <a:cubicBezTo>
                  <a:pt x="352828" y="109772"/>
                  <a:pt x="347637" y="234578"/>
                  <a:pt x="288202" y="330809"/>
                </a:cubicBezTo>
                <a:lnTo>
                  <a:pt x="67134" y="331824"/>
                </a:lnTo>
                <a:cubicBezTo>
                  <a:pt x="74714" y="297124"/>
                  <a:pt x="94746" y="236398"/>
                  <a:pt x="82835" y="209830"/>
                </a:cubicBezTo>
                <a:cubicBezTo>
                  <a:pt x="70383" y="183262"/>
                  <a:pt x="0" y="273267"/>
                  <a:pt x="0" y="174587"/>
                </a:cubicBezTo>
                <a:cubicBezTo>
                  <a:pt x="0" y="75907"/>
                  <a:pt x="64427" y="156695"/>
                  <a:pt x="75797" y="130127"/>
                </a:cubicBezTo>
                <a:cubicBezTo>
                  <a:pt x="87166" y="104102"/>
                  <a:pt x="71466" y="52051"/>
                  <a:pt x="68217" y="0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190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40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Rectangle 15">
            <a:extLst>
              <a:ext uri="{FF2B5EF4-FFF2-40B4-BE49-F238E27FC236}">
                <a16:creationId xmlns:a16="http://schemas.microsoft.com/office/drawing/2014/main" id="{55241B88-0478-62D7-5F05-8F691E20B6BA}"/>
              </a:ext>
            </a:extLst>
          </p:cNvPr>
          <p:cNvSpPr>
            <a:spLocks noChangeArrowheads="1"/>
          </p:cNvSpPr>
          <p:nvPr/>
        </p:nvSpPr>
        <p:spPr bwMode="gray">
          <a:xfrm>
            <a:off x="565893" y="4607363"/>
            <a:ext cx="4636357" cy="1411038"/>
          </a:xfrm>
          <a:prstGeom prst="homePlate">
            <a:avLst>
              <a:gd name="adj" fmla="val 16338"/>
            </a:avLst>
          </a:prstGeom>
          <a:solidFill>
            <a:schemeClr val="accent1"/>
          </a:solidFill>
          <a:ln w="12700" algn="ctr">
            <a:noFill/>
            <a:miter lim="800000"/>
            <a:headEnd/>
            <a:tailEnd/>
          </a:ln>
        </p:spPr>
        <p:txBody>
          <a:bodyPr lIns="475488" rIns="45720" anchor="ctr">
            <a:noAutofit/>
          </a:bodyPr>
          <a:lstStyle/>
          <a:p>
            <a:pPr algn="l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Rectangle 15">
            <a:extLst>
              <a:ext uri="{FF2B5EF4-FFF2-40B4-BE49-F238E27FC236}">
                <a16:creationId xmlns:a16="http://schemas.microsoft.com/office/drawing/2014/main" id="{C12DF45F-8393-18EA-8693-FEA36B14B74A}"/>
              </a:ext>
            </a:extLst>
          </p:cNvPr>
          <p:cNvSpPr>
            <a:spLocks noChangeArrowheads="1"/>
          </p:cNvSpPr>
          <p:nvPr/>
        </p:nvSpPr>
        <p:spPr bwMode="gray">
          <a:xfrm flipH="1">
            <a:off x="7402742" y="4607363"/>
            <a:ext cx="4223365" cy="1411038"/>
          </a:xfrm>
          <a:prstGeom prst="homePlate">
            <a:avLst>
              <a:gd name="adj" fmla="val 16338"/>
            </a:avLst>
          </a:prstGeom>
          <a:solidFill>
            <a:schemeClr val="accent2"/>
          </a:solidFill>
          <a:ln w="12700" algn="ctr">
            <a:noFill/>
            <a:miter lim="800000"/>
            <a:headEnd/>
            <a:tailEnd/>
          </a:ln>
        </p:spPr>
        <p:txBody>
          <a:bodyPr lIns="475488" rIns="45720" anchor="ctr">
            <a:noAutofit/>
          </a:bodyPr>
          <a:lstStyle/>
          <a:p>
            <a:pPr algn="l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AB86D39-3D68-B026-6575-E3794A588A64}"/>
              </a:ext>
            </a:extLst>
          </p:cNvPr>
          <p:cNvSpPr txBox="1">
            <a:spLocks/>
          </p:cNvSpPr>
          <p:nvPr/>
        </p:nvSpPr>
        <p:spPr>
          <a:xfrm>
            <a:off x="742294" y="4881995"/>
            <a:ext cx="3412611" cy="86177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sz="1400" b="1" dirty="0">
                <a:solidFill>
                  <a:schemeClr val="bg1"/>
                </a:solidFill>
                <a:cs typeface="Arial" panose="020B0604020202020204" pitchFamily="34" charset="0"/>
              </a:rPr>
              <a:t>This is a sample text. You simply add your own text and description here. This text is fully editable. It can be replaced with your own style. You can change its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36F40E6-0514-54E8-A165-104BAE91BC13}"/>
              </a:ext>
            </a:extLst>
          </p:cNvPr>
          <p:cNvSpPr txBox="1">
            <a:spLocks/>
          </p:cNvSpPr>
          <p:nvPr/>
        </p:nvSpPr>
        <p:spPr>
          <a:xfrm>
            <a:off x="7987278" y="4774273"/>
            <a:ext cx="3399650" cy="107721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chemeClr val="bg1"/>
                </a:solidFill>
                <a:cs typeface="Arial" panose="020B0604020202020204" pitchFamily="34" charset="0"/>
              </a:rPr>
              <a:t>This is a sample text. You simply add your own text and description here. This text is fully editable. It can be replaced with your own style. You can change its</a:t>
            </a:r>
          </a:p>
        </p:txBody>
      </p:sp>
      <p:sp>
        <p:nvSpPr>
          <p:cNvPr id="21" name="Freeform 50">
            <a:extLst>
              <a:ext uri="{FF2B5EF4-FFF2-40B4-BE49-F238E27FC236}">
                <a16:creationId xmlns:a16="http://schemas.microsoft.com/office/drawing/2014/main" id="{74CDFA15-B977-6DDE-494B-CB020676A6A7}"/>
              </a:ext>
            </a:extLst>
          </p:cNvPr>
          <p:cNvSpPr>
            <a:spLocks/>
          </p:cNvSpPr>
          <p:nvPr/>
        </p:nvSpPr>
        <p:spPr bwMode="gray">
          <a:xfrm>
            <a:off x="4295373" y="4607363"/>
            <a:ext cx="1671288" cy="1411038"/>
          </a:xfrm>
          <a:custGeom>
            <a:avLst/>
            <a:gdLst>
              <a:gd name="connsiteX0" fmla="*/ 0 w 346191"/>
              <a:gd name="connsiteY0" fmla="*/ 0 h 423264"/>
              <a:gd name="connsiteX1" fmla="*/ 324795 w 346191"/>
              <a:gd name="connsiteY1" fmla="*/ 0 h 423264"/>
              <a:gd name="connsiteX2" fmla="*/ 330750 w 346191"/>
              <a:gd name="connsiteY2" fmla="*/ 135007 h 423264"/>
              <a:gd name="connsiteX3" fmla="*/ 257671 w 346191"/>
              <a:gd name="connsiteY3" fmla="*/ 175130 h 423264"/>
              <a:gd name="connsiteX4" fmla="*/ 337246 w 346191"/>
              <a:gd name="connsiteY4" fmla="*/ 206035 h 423264"/>
              <a:gd name="connsiteX5" fmla="*/ 324795 w 346191"/>
              <a:gd name="connsiteY5" fmla="*/ 331824 h 423264"/>
              <a:gd name="connsiteX6" fmla="*/ 109925 w 346191"/>
              <a:gd name="connsiteY6" fmla="*/ 331587 h 423264"/>
              <a:gd name="connsiteX7" fmla="*/ 102558 w 346191"/>
              <a:gd name="connsiteY7" fmla="*/ 321355 h 423264"/>
              <a:gd name="connsiteX8" fmla="*/ 103824 w 346191"/>
              <a:gd name="connsiteY8" fmla="*/ 0 h 423264"/>
              <a:gd name="connsiteX9" fmla="*/ 0 w 346191"/>
              <a:gd name="connsiteY9" fmla="*/ 0 h 423264"/>
              <a:gd name="connsiteX10" fmla="*/ 59275 w 346191"/>
              <a:gd name="connsiteY10" fmla="*/ 0 h 423264"/>
              <a:gd name="connsiteX11" fmla="*/ 65582 w 346191"/>
              <a:gd name="connsiteY11" fmla="*/ 331696 h 423264"/>
              <a:gd name="connsiteX12" fmla="*/ 89275 w 346191"/>
              <a:gd name="connsiteY12" fmla="*/ 423264 h 423264"/>
              <a:gd name="connsiteX0" fmla="*/ 0 w 346191"/>
              <a:gd name="connsiteY0" fmla="*/ 0 h 423264"/>
              <a:gd name="connsiteX1" fmla="*/ 324795 w 346191"/>
              <a:gd name="connsiteY1" fmla="*/ 0 h 423264"/>
              <a:gd name="connsiteX2" fmla="*/ 330750 w 346191"/>
              <a:gd name="connsiteY2" fmla="*/ 135007 h 423264"/>
              <a:gd name="connsiteX3" fmla="*/ 257671 w 346191"/>
              <a:gd name="connsiteY3" fmla="*/ 175130 h 423264"/>
              <a:gd name="connsiteX4" fmla="*/ 337246 w 346191"/>
              <a:gd name="connsiteY4" fmla="*/ 206035 h 423264"/>
              <a:gd name="connsiteX5" fmla="*/ 324795 w 346191"/>
              <a:gd name="connsiteY5" fmla="*/ 331824 h 423264"/>
              <a:gd name="connsiteX6" fmla="*/ 109925 w 346191"/>
              <a:gd name="connsiteY6" fmla="*/ 331587 h 423264"/>
              <a:gd name="connsiteX7" fmla="*/ 102558 w 346191"/>
              <a:gd name="connsiteY7" fmla="*/ 321355 h 423264"/>
              <a:gd name="connsiteX8" fmla="*/ 103824 w 346191"/>
              <a:gd name="connsiteY8" fmla="*/ 0 h 423264"/>
              <a:gd name="connsiteX9" fmla="*/ 0 w 346191"/>
              <a:gd name="connsiteY9" fmla="*/ 0 h 423264"/>
              <a:gd name="connsiteX10" fmla="*/ 59275 w 346191"/>
              <a:gd name="connsiteY10" fmla="*/ 0 h 423264"/>
              <a:gd name="connsiteX11" fmla="*/ 65582 w 346191"/>
              <a:gd name="connsiteY11" fmla="*/ 331696 h 423264"/>
              <a:gd name="connsiteX12" fmla="*/ 89275 w 346191"/>
              <a:gd name="connsiteY12" fmla="*/ 423264 h 423264"/>
              <a:gd name="connsiteX0" fmla="*/ 0 w 346191"/>
              <a:gd name="connsiteY0" fmla="*/ 0 h 423264"/>
              <a:gd name="connsiteX1" fmla="*/ 324795 w 346191"/>
              <a:gd name="connsiteY1" fmla="*/ 0 h 423264"/>
              <a:gd name="connsiteX2" fmla="*/ 330750 w 346191"/>
              <a:gd name="connsiteY2" fmla="*/ 135007 h 423264"/>
              <a:gd name="connsiteX3" fmla="*/ 257671 w 346191"/>
              <a:gd name="connsiteY3" fmla="*/ 175130 h 423264"/>
              <a:gd name="connsiteX4" fmla="*/ 337246 w 346191"/>
              <a:gd name="connsiteY4" fmla="*/ 206035 h 423264"/>
              <a:gd name="connsiteX5" fmla="*/ 324795 w 346191"/>
              <a:gd name="connsiteY5" fmla="*/ 331824 h 423264"/>
              <a:gd name="connsiteX6" fmla="*/ 109925 w 346191"/>
              <a:gd name="connsiteY6" fmla="*/ 331587 h 423264"/>
              <a:gd name="connsiteX7" fmla="*/ 102558 w 346191"/>
              <a:gd name="connsiteY7" fmla="*/ 321355 h 423264"/>
              <a:gd name="connsiteX8" fmla="*/ 103824 w 346191"/>
              <a:gd name="connsiteY8" fmla="*/ 0 h 423264"/>
              <a:gd name="connsiteX9" fmla="*/ 0 w 346191"/>
              <a:gd name="connsiteY9" fmla="*/ 0 h 423264"/>
              <a:gd name="connsiteX10" fmla="*/ 65582 w 346191"/>
              <a:gd name="connsiteY10" fmla="*/ 331696 h 423264"/>
              <a:gd name="connsiteX11" fmla="*/ 89275 w 346191"/>
              <a:gd name="connsiteY11" fmla="*/ 423264 h 423264"/>
              <a:gd name="connsiteX0" fmla="*/ 44452 w 286819"/>
              <a:gd name="connsiteY0" fmla="*/ 0 h 423264"/>
              <a:gd name="connsiteX1" fmla="*/ 265423 w 286819"/>
              <a:gd name="connsiteY1" fmla="*/ 0 h 423264"/>
              <a:gd name="connsiteX2" fmla="*/ 271378 w 286819"/>
              <a:gd name="connsiteY2" fmla="*/ 135007 h 423264"/>
              <a:gd name="connsiteX3" fmla="*/ 198299 w 286819"/>
              <a:gd name="connsiteY3" fmla="*/ 175130 h 423264"/>
              <a:gd name="connsiteX4" fmla="*/ 277874 w 286819"/>
              <a:gd name="connsiteY4" fmla="*/ 206035 h 423264"/>
              <a:gd name="connsiteX5" fmla="*/ 265423 w 286819"/>
              <a:gd name="connsiteY5" fmla="*/ 331824 h 423264"/>
              <a:gd name="connsiteX6" fmla="*/ 50553 w 286819"/>
              <a:gd name="connsiteY6" fmla="*/ 331587 h 423264"/>
              <a:gd name="connsiteX7" fmla="*/ 43186 w 286819"/>
              <a:gd name="connsiteY7" fmla="*/ 321355 h 423264"/>
              <a:gd name="connsiteX8" fmla="*/ 44452 w 286819"/>
              <a:gd name="connsiteY8" fmla="*/ 0 h 423264"/>
              <a:gd name="connsiteX9" fmla="*/ 6210 w 286819"/>
              <a:gd name="connsiteY9" fmla="*/ 331696 h 423264"/>
              <a:gd name="connsiteX10" fmla="*/ 29903 w 286819"/>
              <a:gd name="connsiteY10" fmla="*/ 423264 h 423264"/>
              <a:gd name="connsiteX0" fmla="*/ 44298 w 286665"/>
              <a:gd name="connsiteY0" fmla="*/ 0 h 331824"/>
              <a:gd name="connsiteX1" fmla="*/ 265269 w 286665"/>
              <a:gd name="connsiteY1" fmla="*/ 0 h 331824"/>
              <a:gd name="connsiteX2" fmla="*/ 271224 w 286665"/>
              <a:gd name="connsiteY2" fmla="*/ 135007 h 331824"/>
              <a:gd name="connsiteX3" fmla="*/ 198145 w 286665"/>
              <a:gd name="connsiteY3" fmla="*/ 175130 h 331824"/>
              <a:gd name="connsiteX4" fmla="*/ 277720 w 286665"/>
              <a:gd name="connsiteY4" fmla="*/ 206035 h 331824"/>
              <a:gd name="connsiteX5" fmla="*/ 265269 w 286665"/>
              <a:gd name="connsiteY5" fmla="*/ 331824 h 331824"/>
              <a:gd name="connsiteX6" fmla="*/ 50399 w 286665"/>
              <a:gd name="connsiteY6" fmla="*/ 331587 h 331824"/>
              <a:gd name="connsiteX7" fmla="*/ 43032 w 286665"/>
              <a:gd name="connsiteY7" fmla="*/ 321355 h 331824"/>
              <a:gd name="connsiteX8" fmla="*/ 44298 w 286665"/>
              <a:gd name="connsiteY8" fmla="*/ 0 h 331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6665" h="331824">
                <a:moveTo>
                  <a:pt x="44298" y="0"/>
                </a:moveTo>
                <a:lnTo>
                  <a:pt x="265269" y="0"/>
                </a:lnTo>
                <a:cubicBezTo>
                  <a:pt x="270682" y="39038"/>
                  <a:pt x="288005" y="125247"/>
                  <a:pt x="271224" y="135007"/>
                </a:cubicBezTo>
                <a:cubicBezTo>
                  <a:pt x="257691" y="143140"/>
                  <a:pt x="200310" y="84583"/>
                  <a:pt x="198145" y="175130"/>
                </a:cubicBezTo>
                <a:cubicBezTo>
                  <a:pt x="195980" y="265676"/>
                  <a:pt x="261480" y="195733"/>
                  <a:pt x="277720" y="206035"/>
                </a:cubicBezTo>
                <a:cubicBezTo>
                  <a:pt x="299914" y="220132"/>
                  <a:pt x="275013" y="287364"/>
                  <a:pt x="265269" y="331824"/>
                </a:cubicBezTo>
                <a:cubicBezTo>
                  <a:pt x="226389" y="331103"/>
                  <a:pt x="134121" y="331341"/>
                  <a:pt x="50399" y="331587"/>
                </a:cubicBezTo>
                <a:lnTo>
                  <a:pt x="43032" y="321355"/>
                </a:lnTo>
                <a:cubicBezTo>
                  <a:pt x="-16564" y="218132"/>
                  <a:pt x="-12482" y="95619"/>
                  <a:pt x="44298" y="0"/>
                </a:cubicBezTo>
                <a:close/>
              </a:path>
            </a:pathLst>
          </a:custGeom>
          <a:solidFill>
            <a:srgbClr val="B9CDE5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1400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22" name="Freeform 51">
            <a:extLst>
              <a:ext uri="{FF2B5EF4-FFF2-40B4-BE49-F238E27FC236}">
                <a16:creationId xmlns:a16="http://schemas.microsoft.com/office/drawing/2014/main" id="{303B7CDA-8643-7FB7-E95C-A76275ED1280}"/>
              </a:ext>
            </a:extLst>
          </p:cNvPr>
          <p:cNvSpPr>
            <a:spLocks/>
          </p:cNvSpPr>
          <p:nvPr/>
        </p:nvSpPr>
        <p:spPr bwMode="gray">
          <a:xfrm>
            <a:off x="5941802" y="4607363"/>
            <a:ext cx="1954826" cy="1411038"/>
          </a:xfrm>
          <a:custGeom>
            <a:avLst/>
            <a:gdLst>
              <a:gd name="connsiteX0" fmla="*/ 331704 w 398474"/>
              <a:gd name="connsiteY0" fmla="*/ 0 h 331824"/>
              <a:gd name="connsiteX1" fmla="*/ 398474 w 398474"/>
              <a:gd name="connsiteY1" fmla="*/ 330740 h 331824"/>
              <a:gd name="connsiteX2" fmla="*/ 332785 w 398474"/>
              <a:gd name="connsiteY2" fmla="*/ 330756 h 331824"/>
              <a:gd name="connsiteX3" fmla="*/ 331704 w 398474"/>
              <a:gd name="connsiteY3" fmla="*/ 0 h 331824"/>
              <a:gd name="connsiteX4" fmla="*/ 68217 w 398474"/>
              <a:gd name="connsiteY4" fmla="*/ 0 h 331824"/>
              <a:gd name="connsiteX5" fmla="*/ 288755 w 398474"/>
              <a:gd name="connsiteY5" fmla="*/ 0 h 331824"/>
              <a:gd name="connsiteX6" fmla="*/ 292271 w 398474"/>
              <a:gd name="connsiteY6" fmla="*/ 4883 h 331824"/>
              <a:gd name="connsiteX7" fmla="*/ 288202 w 398474"/>
              <a:gd name="connsiteY7" fmla="*/ 330809 h 331824"/>
              <a:gd name="connsiteX8" fmla="*/ 67134 w 398474"/>
              <a:gd name="connsiteY8" fmla="*/ 331824 h 331824"/>
              <a:gd name="connsiteX9" fmla="*/ 82835 w 398474"/>
              <a:gd name="connsiteY9" fmla="*/ 209830 h 331824"/>
              <a:gd name="connsiteX10" fmla="*/ 0 w 398474"/>
              <a:gd name="connsiteY10" fmla="*/ 174587 h 331824"/>
              <a:gd name="connsiteX11" fmla="*/ 75797 w 398474"/>
              <a:gd name="connsiteY11" fmla="*/ 130127 h 331824"/>
              <a:gd name="connsiteX12" fmla="*/ 68217 w 398474"/>
              <a:gd name="connsiteY12" fmla="*/ 0 h 331824"/>
              <a:gd name="connsiteX0" fmla="*/ 332785 w 398474"/>
              <a:gd name="connsiteY0" fmla="*/ 330756 h 331824"/>
              <a:gd name="connsiteX1" fmla="*/ 398474 w 398474"/>
              <a:gd name="connsiteY1" fmla="*/ 330740 h 331824"/>
              <a:gd name="connsiteX2" fmla="*/ 332785 w 398474"/>
              <a:gd name="connsiteY2" fmla="*/ 330756 h 331824"/>
              <a:gd name="connsiteX3" fmla="*/ 68217 w 398474"/>
              <a:gd name="connsiteY3" fmla="*/ 0 h 331824"/>
              <a:gd name="connsiteX4" fmla="*/ 288755 w 398474"/>
              <a:gd name="connsiteY4" fmla="*/ 0 h 331824"/>
              <a:gd name="connsiteX5" fmla="*/ 292271 w 398474"/>
              <a:gd name="connsiteY5" fmla="*/ 4883 h 331824"/>
              <a:gd name="connsiteX6" fmla="*/ 288202 w 398474"/>
              <a:gd name="connsiteY6" fmla="*/ 330809 h 331824"/>
              <a:gd name="connsiteX7" fmla="*/ 67134 w 398474"/>
              <a:gd name="connsiteY7" fmla="*/ 331824 h 331824"/>
              <a:gd name="connsiteX8" fmla="*/ 82835 w 398474"/>
              <a:gd name="connsiteY8" fmla="*/ 209830 h 331824"/>
              <a:gd name="connsiteX9" fmla="*/ 0 w 398474"/>
              <a:gd name="connsiteY9" fmla="*/ 174587 h 331824"/>
              <a:gd name="connsiteX10" fmla="*/ 75797 w 398474"/>
              <a:gd name="connsiteY10" fmla="*/ 130127 h 331824"/>
              <a:gd name="connsiteX11" fmla="*/ 68217 w 398474"/>
              <a:gd name="connsiteY11" fmla="*/ 0 h 331824"/>
              <a:gd name="connsiteX0" fmla="*/ 68217 w 335300"/>
              <a:gd name="connsiteY0" fmla="*/ 0 h 331824"/>
              <a:gd name="connsiteX1" fmla="*/ 288755 w 335300"/>
              <a:gd name="connsiteY1" fmla="*/ 0 h 331824"/>
              <a:gd name="connsiteX2" fmla="*/ 292271 w 335300"/>
              <a:gd name="connsiteY2" fmla="*/ 4883 h 331824"/>
              <a:gd name="connsiteX3" fmla="*/ 288202 w 335300"/>
              <a:gd name="connsiteY3" fmla="*/ 330809 h 331824"/>
              <a:gd name="connsiteX4" fmla="*/ 67134 w 335300"/>
              <a:gd name="connsiteY4" fmla="*/ 331824 h 331824"/>
              <a:gd name="connsiteX5" fmla="*/ 82835 w 335300"/>
              <a:gd name="connsiteY5" fmla="*/ 209830 h 331824"/>
              <a:gd name="connsiteX6" fmla="*/ 0 w 335300"/>
              <a:gd name="connsiteY6" fmla="*/ 174587 h 331824"/>
              <a:gd name="connsiteX7" fmla="*/ 75797 w 335300"/>
              <a:gd name="connsiteY7" fmla="*/ 130127 h 331824"/>
              <a:gd name="connsiteX8" fmla="*/ 68217 w 335300"/>
              <a:gd name="connsiteY8" fmla="*/ 0 h 331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5300" h="331824">
                <a:moveTo>
                  <a:pt x="68217" y="0"/>
                </a:moveTo>
                <a:lnTo>
                  <a:pt x="288755" y="0"/>
                </a:lnTo>
                <a:lnTo>
                  <a:pt x="292271" y="4883"/>
                </a:lnTo>
                <a:cubicBezTo>
                  <a:pt x="352828" y="109772"/>
                  <a:pt x="347637" y="234578"/>
                  <a:pt x="288202" y="330809"/>
                </a:cubicBezTo>
                <a:lnTo>
                  <a:pt x="67134" y="331824"/>
                </a:lnTo>
                <a:cubicBezTo>
                  <a:pt x="74714" y="297124"/>
                  <a:pt x="94746" y="236398"/>
                  <a:pt x="82835" y="209830"/>
                </a:cubicBezTo>
                <a:cubicBezTo>
                  <a:pt x="70383" y="183262"/>
                  <a:pt x="0" y="273267"/>
                  <a:pt x="0" y="174587"/>
                </a:cubicBezTo>
                <a:cubicBezTo>
                  <a:pt x="0" y="75907"/>
                  <a:pt x="64427" y="156695"/>
                  <a:pt x="75797" y="130127"/>
                </a:cubicBezTo>
                <a:cubicBezTo>
                  <a:pt x="87166" y="104102"/>
                  <a:pt x="71466" y="52051"/>
                  <a:pt x="68217" y="0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190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40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5333E2D-A68A-A9C7-92CD-A6A1082E3CFD}"/>
              </a:ext>
            </a:extLst>
          </p:cNvPr>
          <p:cNvGrpSpPr/>
          <p:nvPr/>
        </p:nvGrpSpPr>
        <p:grpSpPr>
          <a:xfrm>
            <a:off x="4499333" y="5061403"/>
            <a:ext cx="819354" cy="552532"/>
            <a:chOff x="6716027" y="5411634"/>
            <a:chExt cx="583964" cy="393797"/>
          </a:xfrm>
          <a:solidFill>
            <a:schemeClr val="accent1"/>
          </a:solidFill>
        </p:grpSpPr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B729FBF4-E53B-B75F-1F17-DA887799EA87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832931" y="5294730"/>
              <a:ext cx="350155" cy="583964"/>
            </a:xfrm>
            <a:custGeom>
              <a:avLst/>
              <a:gdLst>
                <a:gd name="T0" fmla="*/ 50 w 184"/>
                <a:gd name="T1" fmla="*/ 310 h 310"/>
                <a:gd name="T2" fmla="*/ 32 w 184"/>
                <a:gd name="T3" fmla="*/ 282 h 310"/>
                <a:gd name="T4" fmla="*/ 10 w 184"/>
                <a:gd name="T5" fmla="*/ 199 h 310"/>
                <a:gd name="T6" fmla="*/ 39 w 184"/>
                <a:gd name="T7" fmla="*/ 171 h 310"/>
                <a:gd name="T8" fmla="*/ 30 w 184"/>
                <a:gd name="T9" fmla="*/ 116 h 310"/>
                <a:gd name="T10" fmla="*/ 36 w 184"/>
                <a:gd name="T11" fmla="*/ 73 h 310"/>
                <a:gd name="T12" fmla="*/ 36 w 184"/>
                <a:gd name="T13" fmla="*/ 72 h 310"/>
                <a:gd name="T14" fmla="*/ 92 w 184"/>
                <a:gd name="T15" fmla="*/ 0 h 310"/>
                <a:gd name="T16" fmla="*/ 148 w 184"/>
                <a:gd name="T17" fmla="*/ 72 h 310"/>
                <a:gd name="T18" fmla="*/ 148 w 184"/>
                <a:gd name="T19" fmla="*/ 73 h 310"/>
                <a:gd name="T20" fmla="*/ 155 w 184"/>
                <a:gd name="T21" fmla="*/ 116 h 310"/>
                <a:gd name="T22" fmla="*/ 145 w 184"/>
                <a:gd name="T23" fmla="*/ 171 h 310"/>
                <a:gd name="T24" fmla="*/ 174 w 184"/>
                <a:gd name="T25" fmla="*/ 199 h 310"/>
                <a:gd name="T26" fmla="*/ 153 w 184"/>
                <a:gd name="T27" fmla="*/ 282 h 310"/>
                <a:gd name="T28" fmla="*/ 134 w 184"/>
                <a:gd name="T29" fmla="*/ 310 h 310"/>
                <a:gd name="T30" fmla="*/ 134 w 184"/>
                <a:gd name="T31" fmla="*/ 276 h 310"/>
                <a:gd name="T32" fmla="*/ 118 w 184"/>
                <a:gd name="T33" fmla="*/ 239 h 310"/>
                <a:gd name="T34" fmla="*/ 118 w 184"/>
                <a:gd name="T35" fmla="*/ 240 h 310"/>
                <a:gd name="T36" fmla="*/ 115 w 184"/>
                <a:gd name="T37" fmla="*/ 246 h 310"/>
                <a:gd name="T38" fmla="*/ 108 w 184"/>
                <a:gd name="T39" fmla="*/ 245 h 310"/>
                <a:gd name="T40" fmla="*/ 76 w 184"/>
                <a:gd name="T41" fmla="*/ 245 h 310"/>
                <a:gd name="T42" fmla="*/ 69 w 184"/>
                <a:gd name="T43" fmla="*/ 246 h 310"/>
                <a:gd name="T44" fmla="*/ 66 w 184"/>
                <a:gd name="T45" fmla="*/ 240 h 310"/>
                <a:gd name="T46" fmla="*/ 66 w 184"/>
                <a:gd name="T47" fmla="*/ 239 h 310"/>
                <a:gd name="T48" fmla="*/ 50 w 184"/>
                <a:gd name="T49" fmla="*/ 276 h 310"/>
                <a:gd name="T50" fmla="*/ 50 w 184"/>
                <a:gd name="T51" fmla="*/ 310 h 310"/>
                <a:gd name="T52" fmla="*/ 55 w 184"/>
                <a:gd name="T53" fmla="*/ 79 h 310"/>
                <a:gd name="T54" fmla="*/ 50 w 184"/>
                <a:gd name="T55" fmla="*/ 116 h 310"/>
                <a:gd name="T56" fmla="*/ 61 w 184"/>
                <a:gd name="T57" fmla="*/ 174 h 310"/>
                <a:gd name="T58" fmla="*/ 64 w 184"/>
                <a:gd name="T59" fmla="*/ 184 h 310"/>
                <a:gd name="T60" fmla="*/ 54 w 184"/>
                <a:gd name="T61" fmla="*/ 187 h 310"/>
                <a:gd name="T62" fmla="*/ 29 w 184"/>
                <a:gd name="T63" fmla="*/ 205 h 310"/>
                <a:gd name="T64" fmla="*/ 36 w 184"/>
                <a:gd name="T65" fmla="*/ 247 h 310"/>
                <a:gd name="T66" fmla="*/ 65 w 184"/>
                <a:gd name="T67" fmla="*/ 215 h 310"/>
                <a:gd name="T68" fmla="*/ 74 w 184"/>
                <a:gd name="T69" fmla="*/ 209 h 310"/>
                <a:gd name="T70" fmla="*/ 79 w 184"/>
                <a:gd name="T71" fmla="*/ 219 h 310"/>
                <a:gd name="T72" fmla="*/ 82 w 184"/>
                <a:gd name="T73" fmla="*/ 225 h 310"/>
                <a:gd name="T74" fmla="*/ 103 w 184"/>
                <a:gd name="T75" fmla="*/ 225 h 310"/>
                <a:gd name="T76" fmla="*/ 105 w 184"/>
                <a:gd name="T77" fmla="*/ 219 h 310"/>
                <a:gd name="T78" fmla="*/ 110 w 184"/>
                <a:gd name="T79" fmla="*/ 209 h 310"/>
                <a:gd name="T80" fmla="*/ 120 w 184"/>
                <a:gd name="T81" fmla="*/ 215 h 310"/>
                <a:gd name="T82" fmla="*/ 148 w 184"/>
                <a:gd name="T83" fmla="*/ 247 h 310"/>
                <a:gd name="T84" fmla="*/ 155 w 184"/>
                <a:gd name="T85" fmla="*/ 205 h 310"/>
                <a:gd name="T86" fmla="*/ 130 w 184"/>
                <a:gd name="T87" fmla="*/ 187 h 310"/>
                <a:gd name="T88" fmla="*/ 120 w 184"/>
                <a:gd name="T89" fmla="*/ 184 h 310"/>
                <a:gd name="T90" fmla="*/ 123 w 184"/>
                <a:gd name="T91" fmla="*/ 174 h 310"/>
                <a:gd name="T92" fmla="*/ 135 w 184"/>
                <a:gd name="T93" fmla="*/ 116 h 310"/>
                <a:gd name="T94" fmla="*/ 129 w 184"/>
                <a:gd name="T95" fmla="*/ 79 h 310"/>
                <a:gd name="T96" fmla="*/ 92 w 184"/>
                <a:gd name="T97" fmla="*/ 21 h 310"/>
                <a:gd name="T98" fmla="*/ 55 w 184"/>
                <a:gd name="T99" fmla="*/ 79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84" h="310">
                  <a:moveTo>
                    <a:pt x="50" y="310"/>
                  </a:moveTo>
                  <a:cubicBezTo>
                    <a:pt x="32" y="282"/>
                    <a:pt x="32" y="282"/>
                    <a:pt x="32" y="282"/>
                  </a:cubicBezTo>
                  <a:cubicBezTo>
                    <a:pt x="28" y="276"/>
                    <a:pt x="0" y="230"/>
                    <a:pt x="10" y="199"/>
                  </a:cubicBezTo>
                  <a:cubicBezTo>
                    <a:pt x="14" y="187"/>
                    <a:pt x="24" y="178"/>
                    <a:pt x="39" y="171"/>
                  </a:cubicBezTo>
                  <a:cubicBezTo>
                    <a:pt x="33" y="151"/>
                    <a:pt x="30" y="132"/>
                    <a:pt x="30" y="116"/>
                  </a:cubicBezTo>
                  <a:cubicBezTo>
                    <a:pt x="30" y="102"/>
                    <a:pt x="32" y="87"/>
                    <a:pt x="36" y="73"/>
                  </a:cubicBezTo>
                  <a:cubicBezTo>
                    <a:pt x="36" y="72"/>
                    <a:pt x="36" y="72"/>
                    <a:pt x="36" y="72"/>
                  </a:cubicBezTo>
                  <a:cubicBezTo>
                    <a:pt x="50" y="35"/>
                    <a:pt x="77" y="0"/>
                    <a:pt x="92" y="0"/>
                  </a:cubicBezTo>
                  <a:cubicBezTo>
                    <a:pt x="107" y="0"/>
                    <a:pt x="134" y="35"/>
                    <a:pt x="148" y="72"/>
                  </a:cubicBezTo>
                  <a:cubicBezTo>
                    <a:pt x="148" y="73"/>
                    <a:pt x="148" y="73"/>
                    <a:pt x="148" y="73"/>
                  </a:cubicBezTo>
                  <a:cubicBezTo>
                    <a:pt x="152" y="87"/>
                    <a:pt x="155" y="102"/>
                    <a:pt x="155" y="116"/>
                  </a:cubicBezTo>
                  <a:cubicBezTo>
                    <a:pt x="155" y="132"/>
                    <a:pt x="152" y="151"/>
                    <a:pt x="145" y="171"/>
                  </a:cubicBezTo>
                  <a:cubicBezTo>
                    <a:pt x="160" y="178"/>
                    <a:pt x="170" y="187"/>
                    <a:pt x="174" y="199"/>
                  </a:cubicBezTo>
                  <a:cubicBezTo>
                    <a:pt x="184" y="230"/>
                    <a:pt x="156" y="276"/>
                    <a:pt x="153" y="282"/>
                  </a:cubicBezTo>
                  <a:cubicBezTo>
                    <a:pt x="134" y="310"/>
                    <a:pt x="134" y="310"/>
                    <a:pt x="134" y="310"/>
                  </a:cubicBezTo>
                  <a:cubicBezTo>
                    <a:pt x="134" y="276"/>
                    <a:pt x="134" y="276"/>
                    <a:pt x="134" y="276"/>
                  </a:cubicBezTo>
                  <a:cubicBezTo>
                    <a:pt x="134" y="262"/>
                    <a:pt x="128" y="248"/>
                    <a:pt x="118" y="239"/>
                  </a:cubicBezTo>
                  <a:cubicBezTo>
                    <a:pt x="118" y="239"/>
                    <a:pt x="118" y="239"/>
                    <a:pt x="118" y="240"/>
                  </a:cubicBezTo>
                  <a:cubicBezTo>
                    <a:pt x="115" y="246"/>
                    <a:pt x="115" y="246"/>
                    <a:pt x="115" y="246"/>
                  </a:cubicBezTo>
                  <a:cubicBezTo>
                    <a:pt x="108" y="245"/>
                    <a:pt x="108" y="245"/>
                    <a:pt x="108" y="245"/>
                  </a:cubicBezTo>
                  <a:cubicBezTo>
                    <a:pt x="98" y="245"/>
                    <a:pt x="87" y="245"/>
                    <a:pt x="76" y="245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6" y="240"/>
                    <a:pt x="66" y="240"/>
                    <a:pt x="66" y="240"/>
                  </a:cubicBezTo>
                  <a:cubicBezTo>
                    <a:pt x="66" y="239"/>
                    <a:pt x="66" y="239"/>
                    <a:pt x="66" y="239"/>
                  </a:cubicBezTo>
                  <a:cubicBezTo>
                    <a:pt x="56" y="249"/>
                    <a:pt x="50" y="262"/>
                    <a:pt x="50" y="276"/>
                  </a:cubicBezTo>
                  <a:lnTo>
                    <a:pt x="50" y="310"/>
                  </a:lnTo>
                  <a:close/>
                  <a:moveTo>
                    <a:pt x="55" y="79"/>
                  </a:moveTo>
                  <a:cubicBezTo>
                    <a:pt x="52" y="91"/>
                    <a:pt x="50" y="104"/>
                    <a:pt x="50" y="116"/>
                  </a:cubicBezTo>
                  <a:cubicBezTo>
                    <a:pt x="50" y="132"/>
                    <a:pt x="53" y="152"/>
                    <a:pt x="61" y="174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54" y="187"/>
                    <a:pt x="54" y="187"/>
                    <a:pt x="54" y="187"/>
                  </a:cubicBezTo>
                  <a:cubicBezTo>
                    <a:pt x="45" y="190"/>
                    <a:pt x="33" y="196"/>
                    <a:pt x="29" y="205"/>
                  </a:cubicBezTo>
                  <a:cubicBezTo>
                    <a:pt x="26" y="216"/>
                    <a:pt x="30" y="233"/>
                    <a:pt x="36" y="247"/>
                  </a:cubicBezTo>
                  <a:cubicBezTo>
                    <a:pt x="42" y="234"/>
                    <a:pt x="52" y="223"/>
                    <a:pt x="65" y="215"/>
                  </a:cubicBezTo>
                  <a:cubicBezTo>
                    <a:pt x="74" y="209"/>
                    <a:pt x="74" y="209"/>
                    <a:pt x="74" y="209"/>
                  </a:cubicBezTo>
                  <a:cubicBezTo>
                    <a:pt x="79" y="219"/>
                    <a:pt x="79" y="219"/>
                    <a:pt x="79" y="219"/>
                  </a:cubicBezTo>
                  <a:cubicBezTo>
                    <a:pt x="80" y="221"/>
                    <a:pt x="81" y="223"/>
                    <a:pt x="82" y="225"/>
                  </a:cubicBezTo>
                  <a:cubicBezTo>
                    <a:pt x="89" y="225"/>
                    <a:pt x="96" y="225"/>
                    <a:pt x="103" y="225"/>
                  </a:cubicBezTo>
                  <a:cubicBezTo>
                    <a:pt x="104" y="223"/>
                    <a:pt x="105" y="221"/>
                    <a:pt x="105" y="219"/>
                  </a:cubicBezTo>
                  <a:cubicBezTo>
                    <a:pt x="110" y="209"/>
                    <a:pt x="110" y="209"/>
                    <a:pt x="110" y="209"/>
                  </a:cubicBezTo>
                  <a:cubicBezTo>
                    <a:pt x="120" y="215"/>
                    <a:pt x="120" y="215"/>
                    <a:pt x="120" y="215"/>
                  </a:cubicBezTo>
                  <a:cubicBezTo>
                    <a:pt x="133" y="223"/>
                    <a:pt x="142" y="234"/>
                    <a:pt x="148" y="247"/>
                  </a:cubicBezTo>
                  <a:cubicBezTo>
                    <a:pt x="154" y="233"/>
                    <a:pt x="159" y="216"/>
                    <a:pt x="155" y="205"/>
                  </a:cubicBezTo>
                  <a:cubicBezTo>
                    <a:pt x="152" y="196"/>
                    <a:pt x="140" y="190"/>
                    <a:pt x="130" y="187"/>
                  </a:cubicBezTo>
                  <a:cubicBezTo>
                    <a:pt x="120" y="184"/>
                    <a:pt x="120" y="184"/>
                    <a:pt x="120" y="184"/>
                  </a:cubicBezTo>
                  <a:cubicBezTo>
                    <a:pt x="123" y="174"/>
                    <a:pt x="123" y="174"/>
                    <a:pt x="123" y="174"/>
                  </a:cubicBezTo>
                  <a:cubicBezTo>
                    <a:pt x="131" y="152"/>
                    <a:pt x="135" y="132"/>
                    <a:pt x="135" y="116"/>
                  </a:cubicBezTo>
                  <a:cubicBezTo>
                    <a:pt x="135" y="104"/>
                    <a:pt x="133" y="91"/>
                    <a:pt x="129" y="79"/>
                  </a:cubicBezTo>
                  <a:cubicBezTo>
                    <a:pt x="117" y="47"/>
                    <a:pt x="99" y="26"/>
                    <a:pt x="92" y="21"/>
                  </a:cubicBezTo>
                  <a:cubicBezTo>
                    <a:pt x="85" y="26"/>
                    <a:pt x="67" y="47"/>
                    <a:pt x="55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78771096-B560-F48F-1B21-00E11586F4DF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989613" y="5483631"/>
              <a:ext cx="121724" cy="120112"/>
            </a:xfrm>
            <a:custGeom>
              <a:avLst/>
              <a:gdLst>
                <a:gd name="T0" fmla="*/ 32 w 64"/>
                <a:gd name="T1" fmla="*/ 64 h 64"/>
                <a:gd name="T2" fmla="*/ 0 w 64"/>
                <a:gd name="T3" fmla="*/ 32 h 64"/>
                <a:gd name="T4" fmla="*/ 32 w 64"/>
                <a:gd name="T5" fmla="*/ 0 h 64"/>
                <a:gd name="T6" fmla="*/ 64 w 64"/>
                <a:gd name="T7" fmla="*/ 32 h 64"/>
                <a:gd name="T8" fmla="*/ 32 w 64"/>
                <a:gd name="T9" fmla="*/ 64 h 64"/>
                <a:gd name="T10" fmla="*/ 32 w 64"/>
                <a:gd name="T11" fmla="*/ 12 h 64"/>
                <a:gd name="T12" fmla="*/ 12 w 64"/>
                <a:gd name="T13" fmla="*/ 32 h 64"/>
                <a:gd name="T14" fmla="*/ 32 w 64"/>
                <a:gd name="T15" fmla="*/ 52 h 64"/>
                <a:gd name="T16" fmla="*/ 52 w 64"/>
                <a:gd name="T17" fmla="*/ 32 h 64"/>
                <a:gd name="T18" fmla="*/ 32 w 64"/>
                <a:gd name="T19" fmla="*/ 12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64">
                  <a:moveTo>
                    <a:pt x="32" y="64"/>
                  </a:moveTo>
                  <a:cubicBezTo>
                    <a:pt x="14" y="64"/>
                    <a:pt x="0" y="50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50" y="0"/>
                    <a:pt x="64" y="14"/>
                    <a:pt x="64" y="32"/>
                  </a:cubicBezTo>
                  <a:cubicBezTo>
                    <a:pt x="64" y="50"/>
                    <a:pt x="50" y="64"/>
                    <a:pt x="32" y="64"/>
                  </a:cubicBezTo>
                  <a:close/>
                  <a:moveTo>
                    <a:pt x="32" y="12"/>
                  </a:moveTo>
                  <a:cubicBezTo>
                    <a:pt x="21" y="12"/>
                    <a:pt x="12" y="21"/>
                    <a:pt x="12" y="32"/>
                  </a:cubicBezTo>
                  <a:cubicBezTo>
                    <a:pt x="12" y="43"/>
                    <a:pt x="21" y="52"/>
                    <a:pt x="32" y="52"/>
                  </a:cubicBezTo>
                  <a:cubicBezTo>
                    <a:pt x="43" y="52"/>
                    <a:pt x="52" y="43"/>
                    <a:pt x="52" y="32"/>
                  </a:cubicBezTo>
                  <a:cubicBezTo>
                    <a:pt x="52" y="21"/>
                    <a:pt x="43" y="12"/>
                    <a:pt x="32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B555DE31-50C8-05D5-119B-4E92EC5CDA53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790966" y="5660018"/>
              <a:ext cx="112239" cy="178587"/>
            </a:xfrm>
            <a:custGeom>
              <a:avLst/>
              <a:gdLst>
                <a:gd name="T0" fmla="*/ 29 w 59"/>
                <a:gd name="T1" fmla="*/ 95 h 95"/>
                <a:gd name="T2" fmla="*/ 24 w 59"/>
                <a:gd name="T3" fmla="*/ 85 h 95"/>
                <a:gd name="T4" fmla="*/ 0 w 59"/>
                <a:gd name="T5" fmla="*/ 26 h 95"/>
                <a:gd name="T6" fmla="*/ 29 w 59"/>
                <a:gd name="T7" fmla="*/ 0 h 95"/>
                <a:gd name="T8" fmla="*/ 59 w 59"/>
                <a:gd name="T9" fmla="*/ 26 h 95"/>
                <a:gd name="T10" fmla="*/ 34 w 59"/>
                <a:gd name="T11" fmla="*/ 85 h 95"/>
                <a:gd name="T12" fmla="*/ 29 w 59"/>
                <a:gd name="T13" fmla="*/ 95 h 95"/>
                <a:gd name="T14" fmla="*/ 29 w 59"/>
                <a:gd name="T15" fmla="*/ 12 h 95"/>
                <a:gd name="T16" fmla="*/ 12 w 59"/>
                <a:gd name="T17" fmla="*/ 26 h 95"/>
                <a:gd name="T18" fmla="*/ 29 w 59"/>
                <a:gd name="T19" fmla="*/ 69 h 95"/>
                <a:gd name="T20" fmla="*/ 47 w 59"/>
                <a:gd name="T21" fmla="*/ 26 h 95"/>
                <a:gd name="T22" fmla="*/ 29 w 59"/>
                <a:gd name="T23" fmla="*/ 1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9" h="95">
                  <a:moveTo>
                    <a:pt x="29" y="95"/>
                  </a:moveTo>
                  <a:cubicBezTo>
                    <a:pt x="24" y="85"/>
                    <a:pt x="24" y="85"/>
                    <a:pt x="24" y="85"/>
                  </a:cubicBezTo>
                  <a:cubicBezTo>
                    <a:pt x="20" y="77"/>
                    <a:pt x="0" y="38"/>
                    <a:pt x="0" y="26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45" y="0"/>
                    <a:pt x="59" y="12"/>
                    <a:pt x="59" y="26"/>
                  </a:cubicBezTo>
                  <a:cubicBezTo>
                    <a:pt x="59" y="38"/>
                    <a:pt x="39" y="77"/>
                    <a:pt x="34" y="85"/>
                  </a:cubicBezTo>
                  <a:lnTo>
                    <a:pt x="29" y="95"/>
                  </a:lnTo>
                  <a:close/>
                  <a:moveTo>
                    <a:pt x="29" y="12"/>
                  </a:moveTo>
                  <a:cubicBezTo>
                    <a:pt x="19" y="12"/>
                    <a:pt x="12" y="18"/>
                    <a:pt x="12" y="26"/>
                  </a:cubicBezTo>
                  <a:cubicBezTo>
                    <a:pt x="12" y="31"/>
                    <a:pt x="20" y="50"/>
                    <a:pt x="29" y="69"/>
                  </a:cubicBezTo>
                  <a:cubicBezTo>
                    <a:pt x="38" y="50"/>
                    <a:pt x="47" y="31"/>
                    <a:pt x="47" y="26"/>
                  </a:cubicBezTo>
                  <a:cubicBezTo>
                    <a:pt x="47" y="18"/>
                    <a:pt x="39" y="12"/>
                    <a:pt x="29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</p:grpSp>
      <p:sp>
        <p:nvSpPr>
          <p:cNvPr id="27" name="Freeform 23">
            <a:extLst>
              <a:ext uri="{FF2B5EF4-FFF2-40B4-BE49-F238E27FC236}">
                <a16:creationId xmlns:a16="http://schemas.microsoft.com/office/drawing/2014/main" id="{BF00A54E-8FAB-DD33-AC5A-5CFBE640F3F3}"/>
              </a:ext>
            </a:extLst>
          </p:cNvPr>
          <p:cNvSpPr>
            <a:spLocks noEditPoints="1"/>
          </p:cNvSpPr>
          <p:nvPr/>
        </p:nvSpPr>
        <p:spPr bwMode="auto">
          <a:xfrm>
            <a:off x="4545283" y="3420971"/>
            <a:ext cx="727454" cy="644230"/>
          </a:xfrm>
          <a:custGeom>
            <a:avLst/>
            <a:gdLst>
              <a:gd name="T0" fmla="*/ 232 w 256"/>
              <a:gd name="T1" fmla="*/ 84 h 227"/>
              <a:gd name="T2" fmla="*/ 172 w 256"/>
              <a:gd name="T3" fmla="*/ 44 h 227"/>
              <a:gd name="T4" fmla="*/ 120 w 256"/>
              <a:gd name="T5" fmla="*/ 48 h 227"/>
              <a:gd name="T6" fmla="*/ 64 w 256"/>
              <a:gd name="T7" fmla="*/ 107 h 227"/>
              <a:gd name="T8" fmla="*/ 0 w 256"/>
              <a:gd name="T9" fmla="*/ 131 h 227"/>
              <a:gd name="T10" fmla="*/ 32 w 256"/>
              <a:gd name="T11" fmla="*/ 227 h 227"/>
              <a:gd name="T12" fmla="*/ 87 w 256"/>
              <a:gd name="T13" fmla="*/ 212 h 227"/>
              <a:gd name="T14" fmla="*/ 103 w 256"/>
              <a:gd name="T15" fmla="*/ 219 h 227"/>
              <a:gd name="T16" fmla="*/ 232 w 256"/>
              <a:gd name="T17" fmla="*/ 197 h 227"/>
              <a:gd name="T18" fmla="*/ 240 w 256"/>
              <a:gd name="T19" fmla="*/ 169 h 227"/>
              <a:gd name="T20" fmla="*/ 248 w 256"/>
              <a:gd name="T21" fmla="*/ 140 h 227"/>
              <a:gd name="T22" fmla="*/ 256 w 256"/>
              <a:gd name="T23" fmla="*/ 108 h 227"/>
              <a:gd name="T24" fmla="*/ 32 w 256"/>
              <a:gd name="T25" fmla="*/ 211 h 227"/>
              <a:gd name="T26" fmla="*/ 16 w 256"/>
              <a:gd name="T27" fmla="*/ 131 h 227"/>
              <a:gd name="T28" fmla="*/ 64 w 256"/>
              <a:gd name="T29" fmla="*/ 123 h 227"/>
              <a:gd name="T30" fmla="*/ 72 w 256"/>
              <a:gd name="T31" fmla="*/ 198 h 227"/>
              <a:gd name="T32" fmla="*/ 72 w 256"/>
              <a:gd name="T33" fmla="*/ 203 h 227"/>
              <a:gd name="T34" fmla="*/ 210 w 256"/>
              <a:gd name="T35" fmla="*/ 203 h 227"/>
              <a:gd name="T36" fmla="*/ 88 w 256"/>
              <a:gd name="T37" fmla="*/ 194 h 227"/>
              <a:gd name="T38" fmla="*/ 86 w 256"/>
              <a:gd name="T39" fmla="*/ 121 h 227"/>
              <a:gd name="T40" fmla="*/ 140 w 256"/>
              <a:gd name="T41" fmla="*/ 16 h 227"/>
              <a:gd name="T42" fmla="*/ 152 w 256"/>
              <a:gd name="T43" fmla="*/ 90 h 227"/>
              <a:gd name="T44" fmla="*/ 160 w 256"/>
              <a:gd name="T45" fmla="*/ 100 h 227"/>
              <a:gd name="T46" fmla="*/ 240 w 256"/>
              <a:gd name="T47" fmla="*/ 108 h 227"/>
              <a:gd name="T48" fmla="*/ 223 w 256"/>
              <a:gd name="T49" fmla="*/ 116 h 227"/>
              <a:gd name="T50" fmla="*/ 223 w 256"/>
              <a:gd name="T51" fmla="*/ 132 h 227"/>
              <a:gd name="T52" fmla="*/ 224 w 256"/>
              <a:gd name="T53" fmla="*/ 132 h 227"/>
              <a:gd name="T54" fmla="*/ 224 w 256"/>
              <a:gd name="T55" fmla="*/ 148 h 227"/>
              <a:gd name="T56" fmla="*/ 218 w 256"/>
              <a:gd name="T57" fmla="*/ 147 h 227"/>
              <a:gd name="T58" fmla="*/ 215 w 256"/>
              <a:gd name="T59" fmla="*/ 148 h 227"/>
              <a:gd name="T60" fmla="*/ 215 w 256"/>
              <a:gd name="T61" fmla="*/ 164 h 227"/>
              <a:gd name="T62" fmla="*/ 224 w 256"/>
              <a:gd name="T63" fmla="*/ 169 h 227"/>
              <a:gd name="T64" fmla="*/ 210 w 256"/>
              <a:gd name="T65" fmla="*/ 175 h 227"/>
              <a:gd name="T66" fmla="*/ 210 w 256"/>
              <a:gd name="T67" fmla="*/ 175 h 227"/>
              <a:gd name="T68" fmla="*/ 210 w 256"/>
              <a:gd name="T69" fmla="*/ 191 h 227"/>
              <a:gd name="T70" fmla="*/ 210 w 256"/>
              <a:gd name="T71" fmla="*/ 20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56" h="227">
                <a:moveTo>
                  <a:pt x="256" y="108"/>
                </a:moveTo>
                <a:cubicBezTo>
                  <a:pt x="256" y="94"/>
                  <a:pt x="245" y="84"/>
                  <a:pt x="232" y="84"/>
                </a:cubicBezTo>
                <a:cubicBezTo>
                  <a:pt x="169" y="84"/>
                  <a:pt x="169" y="84"/>
                  <a:pt x="169" y="84"/>
                </a:cubicBezTo>
                <a:cubicBezTo>
                  <a:pt x="171" y="74"/>
                  <a:pt x="172" y="59"/>
                  <a:pt x="172" y="44"/>
                </a:cubicBezTo>
                <a:cubicBezTo>
                  <a:pt x="172" y="13"/>
                  <a:pt x="156" y="0"/>
                  <a:pt x="140" y="0"/>
                </a:cubicBezTo>
                <a:cubicBezTo>
                  <a:pt x="120" y="0"/>
                  <a:pt x="120" y="21"/>
                  <a:pt x="120" y="48"/>
                </a:cubicBezTo>
                <a:cubicBezTo>
                  <a:pt x="120" y="67"/>
                  <a:pt x="90" y="97"/>
                  <a:pt x="75" y="110"/>
                </a:cubicBezTo>
                <a:cubicBezTo>
                  <a:pt x="71" y="108"/>
                  <a:pt x="68" y="107"/>
                  <a:pt x="64" y="107"/>
                </a:cubicBezTo>
                <a:cubicBezTo>
                  <a:pt x="24" y="107"/>
                  <a:pt x="24" y="107"/>
                  <a:pt x="24" y="107"/>
                </a:cubicBezTo>
                <a:cubicBezTo>
                  <a:pt x="11" y="107"/>
                  <a:pt x="0" y="118"/>
                  <a:pt x="0" y="131"/>
                </a:cubicBezTo>
                <a:cubicBezTo>
                  <a:pt x="8" y="203"/>
                  <a:pt x="8" y="203"/>
                  <a:pt x="8" y="203"/>
                </a:cubicBezTo>
                <a:cubicBezTo>
                  <a:pt x="10" y="216"/>
                  <a:pt x="19" y="227"/>
                  <a:pt x="32" y="227"/>
                </a:cubicBezTo>
                <a:cubicBezTo>
                  <a:pt x="64" y="227"/>
                  <a:pt x="64" y="227"/>
                  <a:pt x="64" y="227"/>
                </a:cubicBezTo>
                <a:cubicBezTo>
                  <a:pt x="74" y="227"/>
                  <a:pt x="83" y="221"/>
                  <a:pt x="87" y="212"/>
                </a:cubicBezTo>
                <a:cubicBezTo>
                  <a:pt x="100" y="219"/>
                  <a:pt x="100" y="219"/>
                  <a:pt x="100" y="219"/>
                </a:cubicBezTo>
                <a:cubicBezTo>
                  <a:pt x="101" y="219"/>
                  <a:pt x="102" y="219"/>
                  <a:pt x="103" y="219"/>
                </a:cubicBezTo>
                <a:cubicBezTo>
                  <a:pt x="210" y="219"/>
                  <a:pt x="210" y="219"/>
                  <a:pt x="210" y="219"/>
                </a:cubicBezTo>
                <a:cubicBezTo>
                  <a:pt x="222" y="219"/>
                  <a:pt x="232" y="210"/>
                  <a:pt x="232" y="197"/>
                </a:cubicBezTo>
                <a:cubicBezTo>
                  <a:pt x="232" y="194"/>
                  <a:pt x="231" y="191"/>
                  <a:pt x="230" y="188"/>
                </a:cubicBezTo>
                <a:cubicBezTo>
                  <a:pt x="236" y="184"/>
                  <a:pt x="240" y="177"/>
                  <a:pt x="240" y="169"/>
                </a:cubicBezTo>
                <a:cubicBezTo>
                  <a:pt x="240" y="166"/>
                  <a:pt x="239" y="162"/>
                  <a:pt x="238" y="159"/>
                </a:cubicBezTo>
                <a:cubicBezTo>
                  <a:pt x="244" y="155"/>
                  <a:pt x="248" y="148"/>
                  <a:pt x="248" y="140"/>
                </a:cubicBezTo>
                <a:cubicBezTo>
                  <a:pt x="248" y="135"/>
                  <a:pt x="247" y="131"/>
                  <a:pt x="245" y="128"/>
                </a:cubicBezTo>
                <a:cubicBezTo>
                  <a:pt x="252" y="123"/>
                  <a:pt x="256" y="116"/>
                  <a:pt x="256" y="108"/>
                </a:cubicBezTo>
                <a:close/>
                <a:moveTo>
                  <a:pt x="64" y="211"/>
                </a:moveTo>
                <a:cubicBezTo>
                  <a:pt x="32" y="211"/>
                  <a:pt x="32" y="211"/>
                  <a:pt x="32" y="211"/>
                </a:cubicBezTo>
                <a:cubicBezTo>
                  <a:pt x="28" y="211"/>
                  <a:pt x="25" y="206"/>
                  <a:pt x="24" y="202"/>
                </a:cubicBezTo>
                <a:cubicBezTo>
                  <a:pt x="16" y="131"/>
                  <a:pt x="16" y="131"/>
                  <a:pt x="16" y="131"/>
                </a:cubicBezTo>
                <a:cubicBezTo>
                  <a:pt x="17" y="127"/>
                  <a:pt x="20" y="123"/>
                  <a:pt x="24" y="123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9" y="123"/>
                  <a:pt x="72" y="127"/>
                  <a:pt x="72" y="131"/>
                </a:cubicBezTo>
                <a:cubicBezTo>
                  <a:pt x="72" y="198"/>
                  <a:pt x="72" y="198"/>
                  <a:pt x="72" y="198"/>
                </a:cubicBezTo>
                <a:cubicBezTo>
                  <a:pt x="72" y="199"/>
                  <a:pt x="72" y="200"/>
                  <a:pt x="72" y="201"/>
                </a:cubicBezTo>
                <a:cubicBezTo>
                  <a:pt x="72" y="203"/>
                  <a:pt x="72" y="203"/>
                  <a:pt x="72" y="203"/>
                </a:cubicBezTo>
                <a:cubicBezTo>
                  <a:pt x="72" y="208"/>
                  <a:pt x="69" y="211"/>
                  <a:pt x="64" y="211"/>
                </a:cubicBezTo>
                <a:close/>
                <a:moveTo>
                  <a:pt x="210" y="203"/>
                </a:moveTo>
                <a:cubicBezTo>
                  <a:pt x="105" y="203"/>
                  <a:pt x="105" y="203"/>
                  <a:pt x="105" y="203"/>
                </a:cubicBezTo>
                <a:cubicBezTo>
                  <a:pt x="88" y="194"/>
                  <a:pt x="88" y="194"/>
                  <a:pt x="88" y="194"/>
                </a:cubicBezTo>
                <a:cubicBezTo>
                  <a:pt x="88" y="131"/>
                  <a:pt x="88" y="131"/>
                  <a:pt x="88" y="131"/>
                </a:cubicBezTo>
                <a:cubicBezTo>
                  <a:pt x="88" y="128"/>
                  <a:pt x="87" y="124"/>
                  <a:pt x="86" y="121"/>
                </a:cubicBezTo>
                <a:cubicBezTo>
                  <a:pt x="100" y="109"/>
                  <a:pt x="136" y="75"/>
                  <a:pt x="136" y="48"/>
                </a:cubicBezTo>
                <a:cubicBezTo>
                  <a:pt x="136" y="31"/>
                  <a:pt x="136" y="16"/>
                  <a:pt x="140" y="16"/>
                </a:cubicBezTo>
                <a:cubicBezTo>
                  <a:pt x="148" y="16"/>
                  <a:pt x="156" y="25"/>
                  <a:pt x="156" y="44"/>
                </a:cubicBezTo>
                <a:cubicBezTo>
                  <a:pt x="156" y="67"/>
                  <a:pt x="152" y="90"/>
                  <a:pt x="152" y="90"/>
                </a:cubicBezTo>
                <a:cubicBezTo>
                  <a:pt x="152" y="93"/>
                  <a:pt x="153" y="95"/>
                  <a:pt x="154" y="97"/>
                </a:cubicBezTo>
                <a:cubicBezTo>
                  <a:pt x="156" y="98"/>
                  <a:pt x="158" y="100"/>
                  <a:pt x="160" y="100"/>
                </a:cubicBezTo>
                <a:cubicBezTo>
                  <a:pt x="232" y="100"/>
                  <a:pt x="232" y="100"/>
                  <a:pt x="232" y="100"/>
                </a:cubicBezTo>
                <a:cubicBezTo>
                  <a:pt x="237" y="100"/>
                  <a:pt x="240" y="103"/>
                  <a:pt x="240" y="108"/>
                </a:cubicBezTo>
                <a:cubicBezTo>
                  <a:pt x="240" y="112"/>
                  <a:pt x="237" y="116"/>
                  <a:pt x="232" y="116"/>
                </a:cubicBezTo>
                <a:cubicBezTo>
                  <a:pt x="223" y="116"/>
                  <a:pt x="223" y="116"/>
                  <a:pt x="223" y="116"/>
                </a:cubicBezTo>
                <a:cubicBezTo>
                  <a:pt x="219" y="116"/>
                  <a:pt x="215" y="119"/>
                  <a:pt x="215" y="124"/>
                </a:cubicBezTo>
                <a:cubicBezTo>
                  <a:pt x="215" y="128"/>
                  <a:pt x="219" y="132"/>
                  <a:pt x="223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9" y="132"/>
                  <a:pt x="232" y="135"/>
                  <a:pt x="232" y="140"/>
                </a:cubicBezTo>
                <a:cubicBezTo>
                  <a:pt x="232" y="144"/>
                  <a:pt x="229" y="148"/>
                  <a:pt x="224" y="148"/>
                </a:cubicBezTo>
                <a:cubicBezTo>
                  <a:pt x="219" y="148"/>
                  <a:pt x="219" y="148"/>
                  <a:pt x="219" y="148"/>
                </a:cubicBezTo>
                <a:cubicBezTo>
                  <a:pt x="219" y="148"/>
                  <a:pt x="218" y="147"/>
                  <a:pt x="218" y="147"/>
                </a:cubicBezTo>
                <a:cubicBezTo>
                  <a:pt x="218" y="147"/>
                  <a:pt x="218" y="148"/>
                  <a:pt x="218" y="148"/>
                </a:cubicBezTo>
                <a:cubicBezTo>
                  <a:pt x="215" y="148"/>
                  <a:pt x="215" y="148"/>
                  <a:pt x="215" y="148"/>
                </a:cubicBezTo>
                <a:cubicBezTo>
                  <a:pt x="211" y="148"/>
                  <a:pt x="207" y="151"/>
                  <a:pt x="207" y="156"/>
                </a:cubicBezTo>
                <a:cubicBezTo>
                  <a:pt x="207" y="160"/>
                  <a:pt x="211" y="164"/>
                  <a:pt x="215" y="164"/>
                </a:cubicBezTo>
                <a:cubicBezTo>
                  <a:pt x="218" y="164"/>
                  <a:pt x="218" y="164"/>
                  <a:pt x="218" y="164"/>
                </a:cubicBezTo>
                <a:cubicBezTo>
                  <a:pt x="222" y="164"/>
                  <a:pt x="224" y="166"/>
                  <a:pt x="224" y="169"/>
                </a:cubicBezTo>
                <a:cubicBezTo>
                  <a:pt x="224" y="173"/>
                  <a:pt x="221" y="175"/>
                  <a:pt x="218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06" y="175"/>
                  <a:pt x="202" y="179"/>
                  <a:pt x="202" y="183"/>
                </a:cubicBezTo>
                <a:cubicBezTo>
                  <a:pt x="202" y="188"/>
                  <a:pt x="206" y="191"/>
                  <a:pt x="210" y="191"/>
                </a:cubicBezTo>
                <a:cubicBezTo>
                  <a:pt x="213" y="191"/>
                  <a:pt x="216" y="194"/>
                  <a:pt x="216" y="197"/>
                </a:cubicBezTo>
                <a:cubicBezTo>
                  <a:pt x="216" y="201"/>
                  <a:pt x="213" y="203"/>
                  <a:pt x="210" y="20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840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507534F5-E803-A124-729D-95FC330B3456}"/>
              </a:ext>
            </a:extLst>
          </p:cNvPr>
          <p:cNvGrpSpPr>
            <a:grpSpLocks noChangeAspect="1"/>
          </p:cNvGrpSpPr>
          <p:nvPr/>
        </p:nvGrpSpPr>
        <p:grpSpPr>
          <a:xfrm>
            <a:off x="4573146" y="1919099"/>
            <a:ext cx="671729" cy="639391"/>
            <a:chOff x="6719888" y="887413"/>
            <a:chExt cx="492125" cy="468312"/>
          </a:xfrm>
          <a:solidFill>
            <a:schemeClr val="accent1"/>
          </a:solidFill>
        </p:grpSpPr>
        <p:sp>
          <p:nvSpPr>
            <p:cNvPr id="29" name="Freeform 26">
              <a:extLst>
                <a:ext uri="{FF2B5EF4-FFF2-40B4-BE49-F238E27FC236}">
                  <a16:creationId xmlns:a16="http://schemas.microsoft.com/office/drawing/2014/main" id="{0700C50E-02FD-D032-8494-DADA4F8151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19888" y="887413"/>
              <a:ext cx="492125" cy="468312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0" name="Freeform 27">
              <a:extLst>
                <a:ext uri="{FF2B5EF4-FFF2-40B4-BE49-F238E27FC236}">
                  <a16:creationId xmlns:a16="http://schemas.microsoft.com/office/drawing/2014/main" id="{7C50870A-0E1A-D9B8-40A0-18F87009F57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81801" y="947738"/>
              <a:ext cx="368300" cy="247650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1" name="Freeform 28">
              <a:extLst>
                <a:ext uri="{FF2B5EF4-FFF2-40B4-BE49-F238E27FC236}">
                  <a16:creationId xmlns:a16="http://schemas.microsoft.com/office/drawing/2014/main" id="{5A5536A3-DD39-DC05-372D-F72AB233D15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943726" y="1201738"/>
              <a:ext cx="46038" cy="47625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2" name="Freeform 29">
              <a:extLst>
                <a:ext uri="{FF2B5EF4-FFF2-40B4-BE49-F238E27FC236}">
                  <a16:creationId xmlns:a16="http://schemas.microsoft.com/office/drawing/2014/main" id="{71C08EEA-8FC8-7A7A-749D-583465DB2E48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1813" y="1044575"/>
              <a:ext cx="61913" cy="65087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3" name="Freeform 30">
              <a:extLst>
                <a:ext uri="{FF2B5EF4-FFF2-40B4-BE49-F238E27FC236}">
                  <a16:creationId xmlns:a16="http://schemas.microsoft.com/office/drawing/2014/main" id="{5C41CA76-08F9-52C1-DCBA-C8449C4C9612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0076" y="1033463"/>
              <a:ext cx="31750" cy="87312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4" name="Freeform 31">
              <a:extLst>
                <a:ext uri="{FF2B5EF4-FFF2-40B4-BE49-F238E27FC236}">
                  <a16:creationId xmlns:a16="http://schemas.microsoft.com/office/drawing/2014/main" id="{FA8C6826-9700-A6C1-FB8A-CD113AA7DA65}"/>
                </a:ext>
              </a:extLst>
            </p:cNvPr>
            <p:cNvSpPr>
              <a:spLocks/>
            </p:cNvSpPr>
            <p:nvPr/>
          </p:nvSpPr>
          <p:spPr bwMode="auto">
            <a:xfrm>
              <a:off x="6989763" y="1044575"/>
              <a:ext cx="60325" cy="65087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4DECB8D-9397-2D5B-29F8-4451112532BC}"/>
              </a:ext>
            </a:extLst>
          </p:cNvPr>
          <p:cNvGrpSpPr/>
          <p:nvPr/>
        </p:nvGrpSpPr>
        <p:grpSpPr>
          <a:xfrm>
            <a:off x="6785333" y="5061403"/>
            <a:ext cx="819354" cy="552532"/>
            <a:chOff x="6716027" y="5411634"/>
            <a:chExt cx="583964" cy="393797"/>
          </a:xfrm>
          <a:solidFill>
            <a:schemeClr val="accent2"/>
          </a:solidFill>
        </p:grpSpPr>
        <p:sp>
          <p:nvSpPr>
            <p:cNvPr id="36" name="Freeform 17">
              <a:extLst>
                <a:ext uri="{FF2B5EF4-FFF2-40B4-BE49-F238E27FC236}">
                  <a16:creationId xmlns:a16="http://schemas.microsoft.com/office/drawing/2014/main" id="{C70EA11F-05E0-F15A-562F-A2A371748C05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832931" y="5294730"/>
              <a:ext cx="350155" cy="583964"/>
            </a:xfrm>
            <a:custGeom>
              <a:avLst/>
              <a:gdLst>
                <a:gd name="T0" fmla="*/ 50 w 184"/>
                <a:gd name="T1" fmla="*/ 310 h 310"/>
                <a:gd name="T2" fmla="*/ 32 w 184"/>
                <a:gd name="T3" fmla="*/ 282 h 310"/>
                <a:gd name="T4" fmla="*/ 10 w 184"/>
                <a:gd name="T5" fmla="*/ 199 h 310"/>
                <a:gd name="T6" fmla="*/ 39 w 184"/>
                <a:gd name="T7" fmla="*/ 171 h 310"/>
                <a:gd name="T8" fmla="*/ 30 w 184"/>
                <a:gd name="T9" fmla="*/ 116 h 310"/>
                <a:gd name="T10" fmla="*/ 36 w 184"/>
                <a:gd name="T11" fmla="*/ 73 h 310"/>
                <a:gd name="T12" fmla="*/ 36 w 184"/>
                <a:gd name="T13" fmla="*/ 72 h 310"/>
                <a:gd name="T14" fmla="*/ 92 w 184"/>
                <a:gd name="T15" fmla="*/ 0 h 310"/>
                <a:gd name="T16" fmla="*/ 148 w 184"/>
                <a:gd name="T17" fmla="*/ 72 h 310"/>
                <a:gd name="T18" fmla="*/ 148 w 184"/>
                <a:gd name="T19" fmla="*/ 73 h 310"/>
                <a:gd name="T20" fmla="*/ 155 w 184"/>
                <a:gd name="T21" fmla="*/ 116 h 310"/>
                <a:gd name="T22" fmla="*/ 145 w 184"/>
                <a:gd name="T23" fmla="*/ 171 h 310"/>
                <a:gd name="T24" fmla="*/ 174 w 184"/>
                <a:gd name="T25" fmla="*/ 199 h 310"/>
                <a:gd name="T26" fmla="*/ 153 w 184"/>
                <a:gd name="T27" fmla="*/ 282 h 310"/>
                <a:gd name="T28" fmla="*/ 134 w 184"/>
                <a:gd name="T29" fmla="*/ 310 h 310"/>
                <a:gd name="T30" fmla="*/ 134 w 184"/>
                <a:gd name="T31" fmla="*/ 276 h 310"/>
                <a:gd name="T32" fmla="*/ 118 w 184"/>
                <a:gd name="T33" fmla="*/ 239 h 310"/>
                <a:gd name="T34" fmla="*/ 118 w 184"/>
                <a:gd name="T35" fmla="*/ 240 h 310"/>
                <a:gd name="T36" fmla="*/ 115 w 184"/>
                <a:gd name="T37" fmla="*/ 246 h 310"/>
                <a:gd name="T38" fmla="*/ 108 w 184"/>
                <a:gd name="T39" fmla="*/ 245 h 310"/>
                <a:gd name="T40" fmla="*/ 76 w 184"/>
                <a:gd name="T41" fmla="*/ 245 h 310"/>
                <a:gd name="T42" fmla="*/ 69 w 184"/>
                <a:gd name="T43" fmla="*/ 246 h 310"/>
                <a:gd name="T44" fmla="*/ 66 w 184"/>
                <a:gd name="T45" fmla="*/ 240 h 310"/>
                <a:gd name="T46" fmla="*/ 66 w 184"/>
                <a:gd name="T47" fmla="*/ 239 h 310"/>
                <a:gd name="T48" fmla="*/ 50 w 184"/>
                <a:gd name="T49" fmla="*/ 276 h 310"/>
                <a:gd name="T50" fmla="*/ 50 w 184"/>
                <a:gd name="T51" fmla="*/ 310 h 310"/>
                <a:gd name="T52" fmla="*/ 55 w 184"/>
                <a:gd name="T53" fmla="*/ 79 h 310"/>
                <a:gd name="T54" fmla="*/ 50 w 184"/>
                <a:gd name="T55" fmla="*/ 116 h 310"/>
                <a:gd name="T56" fmla="*/ 61 w 184"/>
                <a:gd name="T57" fmla="*/ 174 h 310"/>
                <a:gd name="T58" fmla="*/ 64 w 184"/>
                <a:gd name="T59" fmla="*/ 184 h 310"/>
                <a:gd name="T60" fmla="*/ 54 w 184"/>
                <a:gd name="T61" fmla="*/ 187 h 310"/>
                <a:gd name="T62" fmla="*/ 29 w 184"/>
                <a:gd name="T63" fmla="*/ 205 h 310"/>
                <a:gd name="T64" fmla="*/ 36 w 184"/>
                <a:gd name="T65" fmla="*/ 247 h 310"/>
                <a:gd name="T66" fmla="*/ 65 w 184"/>
                <a:gd name="T67" fmla="*/ 215 h 310"/>
                <a:gd name="T68" fmla="*/ 74 w 184"/>
                <a:gd name="T69" fmla="*/ 209 h 310"/>
                <a:gd name="T70" fmla="*/ 79 w 184"/>
                <a:gd name="T71" fmla="*/ 219 h 310"/>
                <a:gd name="T72" fmla="*/ 82 w 184"/>
                <a:gd name="T73" fmla="*/ 225 h 310"/>
                <a:gd name="T74" fmla="*/ 103 w 184"/>
                <a:gd name="T75" fmla="*/ 225 h 310"/>
                <a:gd name="T76" fmla="*/ 105 w 184"/>
                <a:gd name="T77" fmla="*/ 219 h 310"/>
                <a:gd name="T78" fmla="*/ 110 w 184"/>
                <a:gd name="T79" fmla="*/ 209 h 310"/>
                <a:gd name="T80" fmla="*/ 120 w 184"/>
                <a:gd name="T81" fmla="*/ 215 h 310"/>
                <a:gd name="T82" fmla="*/ 148 w 184"/>
                <a:gd name="T83" fmla="*/ 247 h 310"/>
                <a:gd name="T84" fmla="*/ 155 w 184"/>
                <a:gd name="T85" fmla="*/ 205 h 310"/>
                <a:gd name="T86" fmla="*/ 130 w 184"/>
                <a:gd name="T87" fmla="*/ 187 h 310"/>
                <a:gd name="T88" fmla="*/ 120 w 184"/>
                <a:gd name="T89" fmla="*/ 184 h 310"/>
                <a:gd name="T90" fmla="*/ 123 w 184"/>
                <a:gd name="T91" fmla="*/ 174 h 310"/>
                <a:gd name="T92" fmla="*/ 135 w 184"/>
                <a:gd name="T93" fmla="*/ 116 h 310"/>
                <a:gd name="T94" fmla="*/ 129 w 184"/>
                <a:gd name="T95" fmla="*/ 79 h 310"/>
                <a:gd name="T96" fmla="*/ 92 w 184"/>
                <a:gd name="T97" fmla="*/ 21 h 310"/>
                <a:gd name="T98" fmla="*/ 55 w 184"/>
                <a:gd name="T99" fmla="*/ 79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84" h="310">
                  <a:moveTo>
                    <a:pt x="50" y="310"/>
                  </a:moveTo>
                  <a:cubicBezTo>
                    <a:pt x="32" y="282"/>
                    <a:pt x="32" y="282"/>
                    <a:pt x="32" y="282"/>
                  </a:cubicBezTo>
                  <a:cubicBezTo>
                    <a:pt x="28" y="276"/>
                    <a:pt x="0" y="230"/>
                    <a:pt x="10" y="199"/>
                  </a:cubicBezTo>
                  <a:cubicBezTo>
                    <a:pt x="14" y="187"/>
                    <a:pt x="24" y="178"/>
                    <a:pt x="39" y="171"/>
                  </a:cubicBezTo>
                  <a:cubicBezTo>
                    <a:pt x="33" y="151"/>
                    <a:pt x="30" y="132"/>
                    <a:pt x="30" y="116"/>
                  </a:cubicBezTo>
                  <a:cubicBezTo>
                    <a:pt x="30" y="102"/>
                    <a:pt x="32" y="87"/>
                    <a:pt x="36" y="73"/>
                  </a:cubicBezTo>
                  <a:cubicBezTo>
                    <a:pt x="36" y="72"/>
                    <a:pt x="36" y="72"/>
                    <a:pt x="36" y="72"/>
                  </a:cubicBezTo>
                  <a:cubicBezTo>
                    <a:pt x="50" y="35"/>
                    <a:pt x="77" y="0"/>
                    <a:pt x="92" y="0"/>
                  </a:cubicBezTo>
                  <a:cubicBezTo>
                    <a:pt x="107" y="0"/>
                    <a:pt x="134" y="35"/>
                    <a:pt x="148" y="72"/>
                  </a:cubicBezTo>
                  <a:cubicBezTo>
                    <a:pt x="148" y="73"/>
                    <a:pt x="148" y="73"/>
                    <a:pt x="148" y="73"/>
                  </a:cubicBezTo>
                  <a:cubicBezTo>
                    <a:pt x="152" y="87"/>
                    <a:pt x="155" y="102"/>
                    <a:pt x="155" y="116"/>
                  </a:cubicBezTo>
                  <a:cubicBezTo>
                    <a:pt x="155" y="132"/>
                    <a:pt x="152" y="151"/>
                    <a:pt x="145" y="171"/>
                  </a:cubicBezTo>
                  <a:cubicBezTo>
                    <a:pt x="160" y="178"/>
                    <a:pt x="170" y="187"/>
                    <a:pt x="174" y="199"/>
                  </a:cubicBezTo>
                  <a:cubicBezTo>
                    <a:pt x="184" y="230"/>
                    <a:pt x="156" y="276"/>
                    <a:pt x="153" y="282"/>
                  </a:cubicBezTo>
                  <a:cubicBezTo>
                    <a:pt x="134" y="310"/>
                    <a:pt x="134" y="310"/>
                    <a:pt x="134" y="310"/>
                  </a:cubicBezTo>
                  <a:cubicBezTo>
                    <a:pt x="134" y="276"/>
                    <a:pt x="134" y="276"/>
                    <a:pt x="134" y="276"/>
                  </a:cubicBezTo>
                  <a:cubicBezTo>
                    <a:pt x="134" y="262"/>
                    <a:pt x="128" y="248"/>
                    <a:pt x="118" y="239"/>
                  </a:cubicBezTo>
                  <a:cubicBezTo>
                    <a:pt x="118" y="239"/>
                    <a:pt x="118" y="239"/>
                    <a:pt x="118" y="240"/>
                  </a:cubicBezTo>
                  <a:cubicBezTo>
                    <a:pt x="115" y="246"/>
                    <a:pt x="115" y="246"/>
                    <a:pt x="115" y="246"/>
                  </a:cubicBezTo>
                  <a:cubicBezTo>
                    <a:pt x="108" y="245"/>
                    <a:pt x="108" y="245"/>
                    <a:pt x="108" y="245"/>
                  </a:cubicBezTo>
                  <a:cubicBezTo>
                    <a:pt x="98" y="245"/>
                    <a:pt x="87" y="245"/>
                    <a:pt x="76" y="245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6" y="240"/>
                    <a:pt x="66" y="240"/>
                    <a:pt x="66" y="240"/>
                  </a:cubicBezTo>
                  <a:cubicBezTo>
                    <a:pt x="66" y="239"/>
                    <a:pt x="66" y="239"/>
                    <a:pt x="66" y="239"/>
                  </a:cubicBezTo>
                  <a:cubicBezTo>
                    <a:pt x="56" y="249"/>
                    <a:pt x="50" y="262"/>
                    <a:pt x="50" y="276"/>
                  </a:cubicBezTo>
                  <a:lnTo>
                    <a:pt x="50" y="310"/>
                  </a:lnTo>
                  <a:close/>
                  <a:moveTo>
                    <a:pt x="55" y="79"/>
                  </a:moveTo>
                  <a:cubicBezTo>
                    <a:pt x="52" y="91"/>
                    <a:pt x="50" y="104"/>
                    <a:pt x="50" y="116"/>
                  </a:cubicBezTo>
                  <a:cubicBezTo>
                    <a:pt x="50" y="132"/>
                    <a:pt x="53" y="152"/>
                    <a:pt x="61" y="174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54" y="187"/>
                    <a:pt x="54" y="187"/>
                    <a:pt x="54" y="187"/>
                  </a:cubicBezTo>
                  <a:cubicBezTo>
                    <a:pt x="45" y="190"/>
                    <a:pt x="33" y="196"/>
                    <a:pt x="29" y="205"/>
                  </a:cubicBezTo>
                  <a:cubicBezTo>
                    <a:pt x="26" y="216"/>
                    <a:pt x="30" y="233"/>
                    <a:pt x="36" y="247"/>
                  </a:cubicBezTo>
                  <a:cubicBezTo>
                    <a:pt x="42" y="234"/>
                    <a:pt x="52" y="223"/>
                    <a:pt x="65" y="215"/>
                  </a:cubicBezTo>
                  <a:cubicBezTo>
                    <a:pt x="74" y="209"/>
                    <a:pt x="74" y="209"/>
                    <a:pt x="74" y="209"/>
                  </a:cubicBezTo>
                  <a:cubicBezTo>
                    <a:pt x="79" y="219"/>
                    <a:pt x="79" y="219"/>
                    <a:pt x="79" y="219"/>
                  </a:cubicBezTo>
                  <a:cubicBezTo>
                    <a:pt x="80" y="221"/>
                    <a:pt x="81" y="223"/>
                    <a:pt x="82" y="225"/>
                  </a:cubicBezTo>
                  <a:cubicBezTo>
                    <a:pt x="89" y="225"/>
                    <a:pt x="96" y="225"/>
                    <a:pt x="103" y="225"/>
                  </a:cubicBezTo>
                  <a:cubicBezTo>
                    <a:pt x="104" y="223"/>
                    <a:pt x="105" y="221"/>
                    <a:pt x="105" y="219"/>
                  </a:cubicBezTo>
                  <a:cubicBezTo>
                    <a:pt x="110" y="209"/>
                    <a:pt x="110" y="209"/>
                    <a:pt x="110" y="209"/>
                  </a:cubicBezTo>
                  <a:cubicBezTo>
                    <a:pt x="120" y="215"/>
                    <a:pt x="120" y="215"/>
                    <a:pt x="120" y="215"/>
                  </a:cubicBezTo>
                  <a:cubicBezTo>
                    <a:pt x="133" y="223"/>
                    <a:pt x="142" y="234"/>
                    <a:pt x="148" y="247"/>
                  </a:cubicBezTo>
                  <a:cubicBezTo>
                    <a:pt x="154" y="233"/>
                    <a:pt x="159" y="216"/>
                    <a:pt x="155" y="205"/>
                  </a:cubicBezTo>
                  <a:cubicBezTo>
                    <a:pt x="152" y="196"/>
                    <a:pt x="140" y="190"/>
                    <a:pt x="130" y="187"/>
                  </a:cubicBezTo>
                  <a:cubicBezTo>
                    <a:pt x="120" y="184"/>
                    <a:pt x="120" y="184"/>
                    <a:pt x="120" y="184"/>
                  </a:cubicBezTo>
                  <a:cubicBezTo>
                    <a:pt x="123" y="174"/>
                    <a:pt x="123" y="174"/>
                    <a:pt x="123" y="174"/>
                  </a:cubicBezTo>
                  <a:cubicBezTo>
                    <a:pt x="131" y="152"/>
                    <a:pt x="135" y="132"/>
                    <a:pt x="135" y="116"/>
                  </a:cubicBezTo>
                  <a:cubicBezTo>
                    <a:pt x="135" y="104"/>
                    <a:pt x="133" y="91"/>
                    <a:pt x="129" y="79"/>
                  </a:cubicBezTo>
                  <a:cubicBezTo>
                    <a:pt x="117" y="47"/>
                    <a:pt x="99" y="26"/>
                    <a:pt x="92" y="21"/>
                  </a:cubicBezTo>
                  <a:cubicBezTo>
                    <a:pt x="85" y="26"/>
                    <a:pt x="67" y="47"/>
                    <a:pt x="55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7" name="Freeform 18">
              <a:extLst>
                <a:ext uri="{FF2B5EF4-FFF2-40B4-BE49-F238E27FC236}">
                  <a16:creationId xmlns:a16="http://schemas.microsoft.com/office/drawing/2014/main" id="{2B3D3077-9751-5027-8F4D-A2F88B37280D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989613" y="5483631"/>
              <a:ext cx="121724" cy="120112"/>
            </a:xfrm>
            <a:custGeom>
              <a:avLst/>
              <a:gdLst>
                <a:gd name="T0" fmla="*/ 32 w 64"/>
                <a:gd name="T1" fmla="*/ 64 h 64"/>
                <a:gd name="T2" fmla="*/ 0 w 64"/>
                <a:gd name="T3" fmla="*/ 32 h 64"/>
                <a:gd name="T4" fmla="*/ 32 w 64"/>
                <a:gd name="T5" fmla="*/ 0 h 64"/>
                <a:gd name="T6" fmla="*/ 64 w 64"/>
                <a:gd name="T7" fmla="*/ 32 h 64"/>
                <a:gd name="T8" fmla="*/ 32 w 64"/>
                <a:gd name="T9" fmla="*/ 64 h 64"/>
                <a:gd name="T10" fmla="*/ 32 w 64"/>
                <a:gd name="T11" fmla="*/ 12 h 64"/>
                <a:gd name="T12" fmla="*/ 12 w 64"/>
                <a:gd name="T13" fmla="*/ 32 h 64"/>
                <a:gd name="T14" fmla="*/ 32 w 64"/>
                <a:gd name="T15" fmla="*/ 52 h 64"/>
                <a:gd name="T16" fmla="*/ 52 w 64"/>
                <a:gd name="T17" fmla="*/ 32 h 64"/>
                <a:gd name="T18" fmla="*/ 32 w 64"/>
                <a:gd name="T19" fmla="*/ 12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64">
                  <a:moveTo>
                    <a:pt x="32" y="64"/>
                  </a:moveTo>
                  <a:cubicBezTo>
                    <a:pt x="14" y="64"/>
                    <a:pt x="0" y="50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50" y="0"/>
                    <a:pt x="64" y="14"/>
                    <a:pt x="64" y="32"/>
                  </a:cubicBezTo>
                  <a:cubicBezTo>
                    <a:pt x="64" y="50"/>
                    <a:pt x="50" y="64"/>
                    <a:pt x="32" y="64"/>
                  </a:cubicBezTo>
                  <a:close/>
                  <a:moveTo>
                    <a:pt x="32" y="12"/>
                  </a:moveTo>
                  <a:cubicBezTo>
                    <a:pt x="21" y="12"/>
                    <a:pt x="12" y="21"/>
                    <a:pt x="12" y="32"/>
                  </a:cubicBezTo>
                  <a:cubicBezTo>
                    <a:pt x="12" y="43"/>
                    <a:pt x="21" y="52"/>
                    <a:pt x="32" y="52"/>
                  </a:cubicBezTo>
                  <a:cubicBezTo>
                    <a:pt x="43" y="52"/>
                    <a:pt x="52" y="43"/>
                    <a:pt x="52" y="32"/>
                  </a:cubicBezTo>
                  <a:cubicBezTo>
                    <a:pt x="52" y="21"/>
                    <a:pt x="43" y="12"/>
                    <a:pt x="32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8" name="Freeform 19">
              <a:extLst>
                <a:ext uri="{FF2B5EF4-FFF2-40B4-BE49-F238E27FC236}">
                  <a16:creationId xmlns:a16="http://schemas.microsoft.com/office/drawing/2014/main" id="{74C1A89A-AD22-7078-9127-F8209A75B4BD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790966" y="5660018"/>
              <a:ext cx="112239" cy="178587"/>
            </a:xfrm>
            <a:custGeom>
              <a:avLst/>
              <a:gdLst>
                <a:gd name="T0" fmla="*/ 29 w 59"/>
                <a:gd name="T1" fmla="*/ 95 h 95"/>
                <a:gd name="T2" fmla="*/ 24 w 59"/>
                <a:gd name="T3" fmla="*/ 85 h 95"/>
                <a:gd name="T4" fmla="*/ 0 w 59"/>
                <a:gd name="T5" fmla="*/ 26 h 95"/>
                <a:gd name="T6" fmla="*/ 29 w 59"/>
                <a:gd name="T7" fmla="*/ 0 h 95"/>
                <a:gd name="T8" fmla="*/ 59 w 59"/>
                <a:gd name="T9" fmla="*/ 26 h 95"/>
                <a:gd name="T10" fmla="*/ 34 w 59"/>
                <a:gd name="T11" fmla="*/ 85 h 95"/>
                <a:gd name="T12" fmla="*/ 29 w 59"/>
                <a:gd name="T13" fmla="*/ 95 h 95"/>
                <a:gd name="T14" fmla="*/ 29 w 59"/>
                <a:gd name="T15" fmla="*/ 12 h 95"/>
                <a:gd name="T16" fmla="*/ 12 w 59"/>
                <a:gd name="T17" fmla="*/ 26 h 95"/>
                <a:gd name="T18" fmla="*/ 29 w 59"/>
                <a:gd name="T19" fmla="*/ 69 h 95"/>
                <a:gd name="T20" fmla="*/ 47 w 59"/>
                <a:gd name="T21" fmla="*/ 26 h 95"/>
                <a:gd name="T22" fmla="*/ 29 w 59"/>
                <a:gd name="T23" fmla="*/ 1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9" h="95">
                  <a:moveTo>
                    <a:pt x="29" y="95"/>
                  </a:moveTo>
                  <a:cubicBezTo>
                    <a:pt x="24" y="85"/>
                    <a:pt x="24" y="85"/>
                    <a:pt x="24" y="85"/>
                  </a:cubicBezTo>
                  <a:cubicBezTo>
                    <a:pt x="20" y="77"/>
                    <a:pt x="0" y="38"/>
                    <a:pt x="0" y="26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45" y="0"/>
                    <a:pt x="59" y="12"/>
                    <a:pt x="59" y="26"/>
                  </a:cubicBezTo>
                  <a:cubicBezTo>
                    <a:pt x="59" y="38"/>
                    <a:pt x="39" y="77"/>
                    <a:pt x="34" y="85"/>
                  </a:cubicBezTo>
                  <a:lnTo>
                    <a:pt x="29" y="95"/>
                  </a:lnTo>
                  <a:close/>
                  <a:moveTo>
                    <a:pt x="29" y="12"/>
                  </a:moveTo>
                  <a:cubicBezTo>
                    <a:pt x="19" y="12"/>
                    <a:pt x="12" y="18"/>
                    <a:pt x="12" y="26"/>
                  </a:cubicBezTo>
                  <a:cubicBezTo>
                    <a:pt x="12" y="31"/>
                    <a:pt x="20" y="50"/>
                    <a:pt x="29" y="69"/>
                  </a:cubicBezTo>
                  <a:cubicBezTo>
                    <a:pt x="38" y="50"/>
                    <a:pt x="47" y="31"/>
                    <a:pt x="47" y="26"/>
                  </a:cubicBezTo>
                  <a:cubicBezTo>
                    <a:pt x="47" y="18"/>
                    <a:pt x="39" y="12"/>
                    <a:pt x="29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</p:grpSp>
      <p:sp>
        <p:nvSpPr>
          <p:cNvPr id="39" name="Freeform 23">
            <a:extLst>
              <a:ext uri="{FF2B5EF4-FFF2-40B4-BE49-F238E27FC236}">
                <a16:creationId xmlns:a16="http://schemas.microsoft.com/office/drawing/2014/main" id="{7F4018A1-B0B5-1240-EAD5-708B36ED7146}"/>
              </a:ext>
            </a:extLst>
          </p:cNvPr>
          <p:cNvSpPr>
            <a:spLocks noEditPoints="1"/>
          </p:cNvSpPr>
          <p:nvPr/>
        </p:nvSpPr>
        <p:spPr bwMode="auto">
          <a:xfrm>
            <a:off x="6831283" y="3420971"/>
            <a:ext cx="727454" cy="644230"/>
          </a:xfrm>
          <a:custGeom>
            <a:avLst/>
            <a:gdLst>
              <a:gd name="T0" fmla="*/ 232 w 256"/>
              <a:gd name="T1" fmla="*/ 84 h 227"/>
              <a:gd name="T2" fmla="*/ 172 w 256"/>
              <a:gd name="T3" fmla="*/ 44 h 227"/>
              <a:gd name="T4" fmla="*/ 120 w 256"/>
              <a:gd name="T5" fmla="*/ 48 h 227"/>
              <a:gd name="T6" fmla="*/ 64 w 256"/>
              <a:gd name="T7" fmla="*/ 107 h 227"/>
              <a:gd name="T8" fmla="*/ 0 w 256"/>
              <a:gd name="T9" fmla="*/ 131 h 227"/>
              <a:gd name="T10" fmla="*/ 32 w 256"/>
              <a:gd name="T11" fmla="*/ 227 h 227"/>
              <a:gd name="T12" fmla="*/ 87 w 256"/>
              <a:gd name="T13" fmla="*/ 212 h 227"/>
              <a:gd name="T14" fmla="*/ 103 w 256"/>
              <a:gd name="T15" fmla="*/ 219 h 227"/>
              <a:gd name="T16" fmla="*/ 232 w 256"/>
              <a:gd name="T17" fmla="*/ 197 h 227"/>
              <a:gd name="T18" fmla="*/ 240 w 256"/>
              <a:gd name="T19" fmla="*/ 169 h 227"/>
              <a:gd name="T20" fmla="*/ 248 w 256"/>
              <a:gd name="T21" fmla="*/ 140 h 227"/>
              <a:gd name="T22" fmla="*/ 256 w 256"/>
              <a:gd name="T23" fmla="*/ 108 h 227"/>
              <a:gd name="T24" fmla="*/ 32 w 256"/>
              <a:gd name="T25" fmla="*/ 211 h 227"/>
              <a:gd name="T26" fmla="*/ 16 w 256"/>
              <a:gd name="T27" fmla="*/ 131 h 227"/>
              <a:gd name="T28" fmla="*/ 64 w 256"/>
              <a:gd name="T29" fmla="*/ 123 h 227"/>
              <a:gd name="T30" fmla="*/ 72 w 256"/>
              <a:gd name="T31" fmla="*/ 198 h 227"/>
              <a:gd name="T32" fmla="*/ 72 w 256"/>
              <a:gd name="T33" fmla="*/ 203 h 227"/>
              <a:gd name="T34" fmla="*/ 210 w 256"/>
              <a:gd name="T35" fmla="*/ 203 h 227"/>
              <a:gd name="T36" fmla="*/ 88 w 256"/>
              <a:gd name="T37" fmla="*/ 194 h 227"/>
              <a:gd name="T38" fmla="*/ 86 w 256"/>
              <a:gd name="T39" fmla="*/ 121 h 227"/>
              <a:gd name="T40" fmla="*/ 140 w 256"/>
              <a:gd name="T41" fmla="*/ 16 h 227"/>
              <a:gd name="T42" fmla="*/ 152 w 256"/>
              <a:gd name="T43" fmla="*/ 90 h 227"/>
              <a:gd name="T44" fmla="*/ 160 w 256"/>
              <a:gd name="T45" fmla="*/ 100 h 227"/>
              <a:gd name="T46" fmla="*/ 240 w 256"/>
              <a:gd name="T47" fmla="*/ 108 h 227"/>
              <a:gd name="T48" fmla="*/ 223 w 256"/>
              <a:gd name="T49" fmla="*/ 116 h 227"/>
              <a:gd name="T50" fmla="*/ 223 w 256"/>
              <a:gd name="T51" fmla="*/ 132 h 227"/>
              <a:gd name="T52" fmla="*/ 224 w 256"/>
              <a:gd name="T53" fmla="*/ 132 h 227"/>
              <a:gd name="T54" fmla="*/ 224 w 256"/>
              <a:gd name="T55" fmla="*/ 148 h 227"/>
              <a:gd name="T56" fmla="*/ 218 w 256"/>
              <a:gd name="T57" fmla="*/ 147 h 227"/>
              <a:gd name="T58" fmla="*/ 215 w 256"/>
              <a:gd name="T59" fmla="*/ 148 h 227"/>
              <a:gd name="T60" fmla="*/ 215 w 256"/>
              <a:gd name="T61" fmla="*/ 164 h 227"/>
              <a:gd name="T62" fmla="*/ 224 w 256"/>
              <a:gd name="T63" fmla="*/ 169 h 227"/>
              <a:gd name="T64" fmla="*/ 210 w 256"/>
              <a:gd name="T65" fmla="*/ 175 h 227"/>
              <a:gd name="T66" fmla="*/ 210 w 256"/>
              <a:gd name="T67" fmla="*/ 175 h 227"/>
              <a:gd name="T68" fmla="*/ 210 w 256"/>
              <a:gd name="T69" fmla="*/ 191 h 227"/>
              <a:gd name="T70" fmla="*/ 210 w 256"/>
              <a:gd name="T71" fmla="*/ 20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56" h="227">
                <a:moveTo>
                  <a:pt x="256" y="108"/>
                </a:moveTo>
                <a:cubicBezTo>
                  <a:pt x="256" y="94"/>
                  <a:pt x="245" y="84"/>
                  <a:pt x="232" y="84"/>
                </a:cubicBezTo>
                <a:cubicBezTo>
                  <a:pt x="169" y="84"/>
                  <a:pt x="169" y="84"/>
                  <a:pt x="169" y="84"/>
                </a:cubicBezTo>
                <a:cubicBezTo>
                  <a:pt x="171" y="74"/>
                  <a:pt x="172" y="59"/>
                  <a:pt x="172" y="44"/>
                </a:cubicBezTo>
                <a:cubicBezTo>
                  <a:pt x="172" y="13"/>
                  <a:pt x="156" y="0"/>
                  <a:pt x="140" y="0"/>
                </a:cubicBezTo>
                <a:cubicBezTo>
                  <a:pt x="120" y="0"/>
                  <a:pt x="120" y="21"/>
                  <a:pt x="120" y="48"/>
                </a:cubicBezTo>
                <a:cubicBezTo>
                  <a:pt x="120" y="67"/>
                  <a:pt x="90" y="97"/>
                  <a:pt x="75" y="110"/>
                </a:cubicBezTo>
                <a:cubicBezTo>
                  <a:pt x="71" y="108"/>
                  <a:pt x="68" y="107"/>
                  <a:pt x="64" y="107"/>
                </a:cubicBezTo>
                <a:cubicBezTo>
                  <a:pt x="24" y="107"/>
                  <a:pt x="24" y="107"/>
                  <a:pt x="24" y="107"/>
                </a:cubicBezTo>
                <a:cubicBezTo>
                  <a:pt x="11" y="107"/>
                  <a:pt x="0" y="118"/>
                  <a:pt x="0" y="131"/>
                </a:cubicBezTo>
                <a:cubicBezTo>
                  <a:pt x="8" y="203"/>
                  <a:pt x="8" y="203"/>
                  <a:pt x="8" y="203"/>
                </a:cubicBezTo>
                <a:cubicBezTo>
                  <a:pt x="10" y="216"/>
                  <a:pt x="19" y="227"/>
                  <a:pt x="32" y="227"/>
                </a:cubicBezTo>
                <a:cubicBezTo>
                  <a:pt x="64" y="227"/>
                  <a:pt x="64" y="227"/>
                  <a:pt x="64" y="227"/>
                </a:cubicBezTo>
                <a:cubicBezTo>
                  <a:pt x="74" y="227"/>
                  <a:pt x="83" y="221"/>
                  <a:pt x="87" y="212"/>
                </a:cubicBezTo>
                <a:cubicBezTo>
                  <a:pt x="100" y="219"/>
                  <a:pt x="100" y="219"/>
                  <a:pt x="100" y="219"/>
                </a:cubicBezTo>
                <a:cubicBezTo>
                  <a:pt x="101" y="219"/>
                  <a:pt x="102" y="219"/>
                  <a:pt x="103" y="219"/>
                </a:cubicBezTo>
                <a:cubicBezTo>
                  <a:pt x="210" y="219"/>
                  <a:pt x="210" y="219"/>
                  <a:pt x="210" y="219"/>
                </a:cubicBezTo>
                <a:cubicBezTo>
                  <a:pt x="222" y="219"/>
                  <a:pt x="232" y="210"/>
                  <a:pt x="232" y="197"/>
                </a:cubicBezTo>
                <a:cubicBezTo>
                  <a:pt x="232" y="194"/>
                  <a:pt x="231" y="191"/>
                  <a:pt x="230" y="188"/>
                </a:cubicBezTo>
                <a:cubicBezTo>
                  <a:pt x="236" y="184"/>
                  <a:pt x="240" y="177"/>
                  <a:pt x="240" y="169"/>
                </a:cubicBezTo>
                <a:cubicBezTo>
                  <a:pt x="240" y="166"/>
                  <a:pt x="239" y="162"/>
                  <a:pt x="238" y="159"/>
                </a:cubicBezTo>
                <a:cubicBezTo>
                  <a:pt x="244" y="155"/>
                  <a:pt x="248" y="148"/>
                  <a:pt x="248" y="140"/>
                </a:cubicBezTo>
                <a:cubicBezTo>
                  <a:pt x="248" y="135"/>
                  <a:pt x="247" y="131"/>
                  <a:pt x="245" y="128"/>
                </a:cubicBezTo>
                <a:cubicBezTo>
                  <a:pt x="252" y="123"/>
                  <a:pt x="256" y="116"/>
                  <a:pt x="256" y="108"/>
                </a:cubicBezTo>
                <a:close/>
                <a:moveTo>
                  <a:pt x="64" y="211"/>
                </a:moveTo>
                <a:cubicBezTo>
                  <a:pt x="32" y="211"/>
                  <a:pt x="32" y="211"/>
                  <a:pt x="32" y="211"/>
                </a:cubicBezTo>
                <a:cubicBezTo>
                  <a:pt x="28" y="211"/>
                  <a:pt x="25" y="206"/>
                  <a:pt x="24" y="202"/>
                </a:cubicBezTo>
                <a:cubicBezTo>
                  <a:pt x="16" y="131"/>
                  <a:pt x="16" y="131"/>
                  <a:pt x="16" y="131"/>
                </a:cubicBezTo>
                <a:cubicBezTo>
                  <a:pt x="17" y="127"/>
                  <a:pt x="20" y="123"/>
                  <a:pt x="24" y="123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9" y="123"/>
                  <a:pt x="72" y="127"/>
                  <a:pt x="72" y="131"/>
                </a:cubicBezTo>
                <a:cubicBezTo>
                  <a:pt x="72" y="198"/>
                  <a:pt x="72" y="198"/>
                  <a:pt x="72" y="198"/>
                </a:cubicBezTo>
                <a:cubicBezTo>
                  <a:pt x="72" y="199"/>
                  <a:pt x="72" y="200"/>
                  <a:pt x="72" y="201"/>
                </a:cubicBezTo>
                <a:cubicBezTo>
                  <a:pt x="72" y="203"/>
                  <a:pt x="72" y="203"/>
                  <a:pt x="72" y="203"/>
                </a:cubicBezTo>
                <a:cubicBezTo>
                  <a:pt x="72" y="208"/>
                  <a:pt x="69" y="211"/>
                  <a:pt x="64" y="211"/>
                </a:cubicBezTo>
                <a:close/>
                <a:moveTo>
                  <a:pt x="210" y="203"/>
                </a:moveTo>
                <a:cubicBezTo>
                  <a:pt x="105" y="203"/>
                  <a:pt x="105" y="203"/>
                  <a:pt x="105" y="203"/>
                </a:cubicBezTo>
                <a:cubicBezTo>
                  <a:pt x="88" y="194"/>
                  <a:pt x="88" y="194"/>
                  <a:pt x="88" y="194"/>
                </a:cubicBezTo>
                <a:cubicBezTo>
                  <a:pt x="88" y="131"/>
                  <a:pt x="88" y="131"/>
                  <a:pt x="88" y="131"/>
                </a:cubicBezTo>
                <a:cubicBezTo>
                  <a:pt x="88" y="128"/>
                  <a:pt x="87" y="124"/>
                  <a:pt x="86" y="121"/>
                </a:cubicBezTo>
                <a:cubicBezTo>
                  <a:pt x="100" y="109"/>
                  <a:pt x="136" y="75"/>
                  <a:pt x="136" y="48"/>
                </a:cubicBezTo>
                <a:cubicBezTo>
                  <a:pt x="136" y="31"/>
                  <a:pt x="136" y="16"/>
                  <a:pt x="140" y="16"/>
                </a:cubicBezTo>
                <a:cubicBezTo>
                  <a:pt x="148" y="16"/>
                  <a:pt x="156" y="25"/>
                  <a:pt x="156" y="44"/>
                </a:cubicBezTo>
                <a:cubicBezTo>
                  <a:pt x="156" y="67"/>
                  <a:pt x="152" y="90"/>
                  <a:pt x="152" y="90"/>
                </a:cubicBezTo>
                <a:cubicBezTo>
                  <a:pt x="152" y="93"/>
                  <a:pt x="153" y="95"/>
                  <a:pt x="154" y="97"/>
                </a:cubicBezTo>
                <a:cubicBezTo>
                  <a:pt x="156" y="98"/>
                  <a:pt x="158" y="100"/>
                  <a:pt x="160" y="100"/>
                </a:cubicBezTo>
                <a:cubicBezTo>
                  <a:pt x="232" y="100"/>
                  <a:pt x="232" y="100"/>
                  <a:pt x="232" y="100"/>
                </a:cubicBezTo>
                <a:cubicBezTo>
                  <a:pt x="237" y="100"/>
                  <a:pt x="240" y="103"/>
                  <a:pt x="240" y="108"/>
                </a:cubicBezTo>
                <a:cubicBezTo>
                  <a:pt x="240" y="112"/>
                  <a:pt x="237" y="116"/>
                  <a:pt x="232" y="116"/>
                </a:cubicBezTo>
                <a:cubicBezTo>
                  <a:pt x="223" y="116"/>
                  <a:pt x="223" y="116"/>
                  <a:pt x="223" y="116"/>
                </a:cubicBezTo>
                <a:cubicBezTo>
                  <a:pt x="219" y="116"/>
                  <a:pt x="215" y="119"/>
                  <a:pt x="215" y="124"/>
                </a:cubicBezTo>
                <a:cubicBezTo>
                  <a:pt x="215" y="128"/>
                  <a:pt x="219" y="132"/>
                  <a:pt x="223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9" y="132"/>
                  <a:pt x="232" y="135"/>
                  <a:pt x="232" y="140"/>
                </a:cubicBezTo>
                <a:cubicBezTo>
                  <a:pt x="232" y="144"/>
                  <a:pt x="229" y="148"/>
                  <a:pt x="224" y="148"/>
                </a:cubicBezTo>
                <a:cubicBezTo>
                  <a:pt x="219" y="148"/>
                  <a:pt x="219" y="148"/>
                  <a:pt x="219" y="148"/>
                </a:cubicBezTo>
                <a:cubicBezTo>
                  <a:pt x="219" y="148"/>
                  <a:pt x="218" y="147"/>
                  <a:pt x="218" y="147"/>
                </a:cubicBezTo>
                <a:cubicBezTo>
                  <a:pt x="218" y="147"/>
                  <a:pt x="218" y="148"/>
                  <a:pt x="218" y="148"/>
                </a:cubicBezTo>
                <a:cubicBezTo>
                  <a:pt x="215" y="148"/>
                  <a:pt x="215" y="148"/>
                  <a:pt x="215" y="148"/>
                </a:cubicBezTo>
                <a:cubicBezTo>
                  <a:pt x="211" y="148"/>
                  <a:pt x="207" y="151"/>
                  <a:pt x="207" y="156"/>
                </a:cubicBezTo>
                <a:cubicBezTo>
                  <a:pt x="207" y="160"/>
                  <a:pt x="211" y="164"/>
                  <a:pt x="215" y="164"/>
                </a:cubicBezTo>
                <a:cubicBezTo>
                  <a:pt x="218" y="164"/>
                  <a:pt x="218" y="164"/>
                  <a:pt x="218" y="164"/>
                </a:cubicBezTo>
                <a:cubicBezTo>
                  <a:pt x="222" y="164"/>
                  <a:pt x="224" y="166"/>
                  <a:pt x="224" y="169"/>
                </a:cubicBezTo>
                <a:cubicBezTo>
                  <a:pt x="224" y="173"/>
                  <a:pt x="221" y="175"/>
                  <a:pt x="218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06" y="175"/>
                  <a:pt x="202" y="179"/>
                  <a:pt x="202" y="183"/>
                </a:cubicBezTo>
                <a:cubicBezTo>
                  <a:pt x="202" y="188"/>
                  <a:pt x="206" y="191"/>
                  <a:pt x="210" y="191"/>
                </a:cubicBezTo>
                <a:cubicBezTo>
                  <a:pt x="213" y="191"/>
                  <a:pt x="216" y="194"/>
                  <a:pt x="216" y="197"/>
                </a:cubicBezTo>
                <a:cubicBezTo>
                  <a:pt x="216" y="201"/>
                  <a:pt x="213" y="203"/>
                  <a:pt x="210" y="20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840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97F92E3E-B689-B897-8249-3AB4299F0B48}"/>
              </a:ext>
            </a:extLst>
          </p:cNvPr>
          <p:cNvGrpSpPr>
            <a:grpSpLocks noChangeAspect="1"/>
          </p:cNvGrpSpPr>
          <p:nvPr/>
        </p:nvGrpSpPr>
        <p:grpSpPr>
          <a:xfrm>
            <a:off x="6859145" y="1919099"/>
            <a:ext cx="671729" cy="639391"/>
            <a:chOff x="6719888" y="887413"/>
            <a:chExt cx="492125" cy="468312"/>
          </a:xfrm>
          <a:solidFill>
            <a:schemeClr val="accent2"/>
          </a:solidFill>
        </p:grpSpPr>
        <p:sp>
          <p:nvSpPr>
            <p:cNvPr id="41" name="Freeform 26">
              <a:extLst>
                <a:ext uri="{FF2B5EF4-FFF2-40B4-BE49-F238E27FC236}">
                  <a16:creationId xmlns:a16="http://schemas.microsoft.com/office/drawing/2014/main" id="{5C44C737-CFE9-E55C-FB56-36EA7B9F541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19888" y="887413"/>
              <a:ext cx="492125" cy="468312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42" name="Freeform 27">
              <a:extLst>
                <a:ext uri="{FF2B5EF4-FFF2-40B4-BE49-F238E27FC236}">
                  <a16:creationId xmlns:a16="http://schemas.microsoft.com/office/drawing/2014/main" id="{6E9DF8E7-3C3F-7623-9026-88AA7C2938B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81801" y="947738"/>
              <a:ext cx="368300" cy="247650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43" name="Freeform 28">
              <a:extLst>
                <a:ext uri="{FF2B5EF4-FFF2-40B4-BE49-F238E27FC236}">
                  <a16:creationId xmlns:a16="http://schemas.microsoft.com/office/drawing/2014/main" id="{11134021-133E-8789-D8C0-CE02F095FDF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943726" y="1201738"/>
              <a:ext cx="46038" cy="47625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44" name="Freeform 29">
              <a:extLst>
                <a:ext uri="{FF2B5EF4-FFF2-40B4-BE49-F238E27FC236}">
                  <a16:creationId xmlns:a16="http://schemas.microsoft.com/office/drawing/2014/main" id="{80CD4FB4-000E-4AE1-138D-63D4AC3123B4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1813" y="1044575"/>
              <a:ext cx="61913" cy="65087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45" name="Freeform 30">
              <a:extLst>
                <a:ext uri="{FF2B5EF4-FFF2-40B4-BE49-F238E27FC236}">
                  <a16:creationId xmlns:a16="http://schemas.microsoft.com/office/drawing/2014/main" id="{462D3840-281A-4B5A-720F-31A01DD754DF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0076" y="1033463"/>
              <a:ext cx="31750" cy="87312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46" name="Freeform 31">
              <a:extLst>
                <a:ext uri="{FF2B5EF4-FFF2-40B4-BE49-F238E27FC236}">
                  <a16:creationId xmlns:a16="http://schemas.microsoft.com/office/drawing/2014/main" id="{2913FCAE-62E9-058A-218E-A7142EE9A18D}"/>
                </a:ext>
              </a:extLst>
            </p:cNvPr>
            <p:cNvSpPr>
              <a:spLocks/>
            </p:cNvSpPr>
            <p:nvPr/>
          </p:nvSpPr>
          <p:spPr bwMode="auto">
            <a:xfrm>
              <a:off x="6989763" y="1044575"/>
              <a:ext cx="60325" cy="65087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254199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8597</TotalTime>
  <Words>212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Lato Light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533</cp:revision>
  <dcterms:created xsi:type="dcterms:W3CDTF">2021-03-31T02:49:57Z</dcterms:created>
  <dcterms:modified xsi:type="dcterms:W3CDTF">2025-10-15T08:40:31Z</dcterms:modified>
  <cp:category/>
</cp:coreProperties>
</file>