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383075" y="349152"/>
            <a:ext cx="9385500" cy="895500"/>
          </a:xfrm>
          <a:prstGeom prst="rect">
            <a:avLst/>
          </a:prstGeom>
          <a:noFill/>
          <a:ln>
            <a:noFill/>
          </a:ln>
        </p:spPr>
        <p:txBody>
          <a:bodyPr anchorCtr="0" anchor="t" bIns="101575" lIns="101575" spcFirstLastPara="1" rIns="101575" wrap="square" tIns="10157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rgbClr val="000000"/>
                </a:solidFill>
                <a:latin typeface="Arial"/>
                <a:ea typeface="Arial"/>
                <a:cs typeface="Arial"/>
                <a:sym typeface="Arial"/>
              </a:rPr>
              <a:t>(Insert your title here)</a:t>
            </a:r>
            <a:endParaRPr b="0" i="0" sz="4000" u="none" cap="none" strike="noStrike">
              <a:solidFill>
                <a:srgbClr val="000000"/>
              </a:solidFill>
              <a:latin typeface="Arial"/>
              <a:ea typeface="Arial"/>
              <a:cs typeface="Arial"/>
              <a:sym typeface="Arial"/>
            </a:endParaRPr>
          </a:p>
        </p:txBody>
      </p:sp>
      <p:sp>
        <p:nvSpPr>
          <p:cNvPr id="55" name="Google Shape;55;p13"/>
          <p:cNvSpPr txBox="1"/>
          <p:nvPr/>
        </p:nvSpPr>
        <p:spPr>
          <a:xfrm>
            <a:off x="397815" y="1183193"/>
            <a:ext cx="9370800" cy="910800"/>
          </a:xfrm>
          <a:prstGeom prst="rect">
            <a:avLst/>
          </a:prstGeom>
          <a:noFill/>
          <a:ln>
            <a:noFill/>
          </a:ln>
        </p:spPr>
        <p:txBody>
          <a:bodyPr anchorCtr="0" anchor="t"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rgbClr val="000000"/>
                </a:solidFill>
                <a:latin typeface="Arial"/>
                <a:ea typeface="Arial"/>
                <a:cs typeface="Arial"/>
                <a:sym typeface="Arial"/>
              </a:rPr>
              <a:t>Write your instructions in this box. Or, if you don’t want to, you don’t have to … just delete this text box and use the graphic organizer by itself! (Note that there’s no place for student name. If they’re turning it in digitally, there’s likely no need! If you plan to print this organizer, you might want to add a name line.)</a:t>
            </a:r>
            <a:endParaRPr b="0" i="0" sz="1600" u="none" cap="none" strike="noStrike">
              <a:solidFill>
                <a:srgbClr val="000000"/>
              </a:solidFill>
              <a:latin typeface="Arial"/>
              <a:ea typeface="Arial"/>
              <a:cs typeface="Arial"/>
              <a:sym typeface="Arial"/>
            </a:endParaRPr>
          </a:p>
        </p:txBody>
      </p:sp>
      <p:pic>
        <p:nvPicPr>
          <p:cNvPr descr="DITCH LOGO.png" id="56" name="Google Shape;56;p13"/>
          <p:cNvPicPr preferRelativeResize="0"/>
          <p:nvPr/>
        </p:nvPicPr>
        <p:blipFill rotWithShape="1">
          <a:blip r:embed="rId3">
            <a:alphaModFix/>
          </a:blip>
          <a:srcRect b="0" l="0" r="0" t="0"/>
          <a:stretch/>
        </p:blipFill>
        <p:spPr>
          <a:xfrm>
            <a:off x="6193643" y="7213875"/>
            <a:ext cx="3749874" cy="442725"/>
          </a:xfrm>
          <a:prstGeom prst="rect">
            <a:avLst/>
          </a:prstGeom>
          <a:noFill/>
          <a:ln>
            <a:noFill/>
          </a:ln>
        </p:spPr>
      </p:pic>
      <p:cxnSp>
        <p:nvCxnSpPr>
          <p:cNvPr id="57" name="Google Shape;57;p13"/>
          <p:cNvCxnSpPr/>
          <p:nvPr/>
        </p:nvCxnSpPr>
        <p:spPr>
          <a:xfrm>
            <a:off x="379500" y="6406150"/>
            <a:ext cx="9260100" cy="0"/>
          </a:xfrm>
          <a:prstGeom prst="straightConnector1">
            <a:avLst/>
          </a:prstGeom>
          <a:noFill/>
          <a:ln cap="flat" cmpd="sng" w="76200">
            <a:solidFill>
              <a:srgbClr val="000000"/>
            </a:solidFill>
            <a:prstDash val="solid"/>
            <a:round/>
            <a:headEnd len="sm" w="sm" type="none"/>
            <a:tailEnd len="sm" w="sm" type="none"/>
          </a:ln>
        </p:spPr>
      </p:cxnSp>
      <p:sp>
        <p:nvSpPr>
          <p:cNvPr id="58" name="Google Shape;58;p13"/>
          <p:cNvSpPr txBox="1"/>
          <p:nvPr/>
        </p:nvSpPr>
        <p:spPr>
          <a:xfrm>
            <a:off x="425050" y="6573150"/>
            <a:ext cx="1427100" cy="442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Beginning time</a:t>
            </a:r>
            <a:endParaRPr b="0" i="0" sz="1400" u="none" cap="none" strike="noStrike">
              <a:solidFill>
                <a:srgbClr val="000000"/>
              </a:solidFill>
              <a:latin typeface="Arial"/>
              <a:ea typeface="Arial"/>
              <a:cs typeface="Arial"/>
              <a:sym typeface="Arial"/>
            </a:endParaRPr>
          </a:p>
        </p:txBody>
      </p:sp>
      <p:sp>
        <p:nvSpPr>
          <p:cNvPr id="59" name="Google Shape;59;p13"/>
          <p:cNvSpPr txBox="1"/>
          <p:nvPr/>
        </p:nvSpPr>
        <p:spPr>
          <a:xfrm>
            <a:off x="8212500" y="6588613"/>
            <a:ext cx="1427100" cy="4428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Ending time</a:t>
            </a:r>
            <a:endParaRPr b="0" i="0" sz="1400" u="none" cap="none" strike="noStrike">
              <a:solidFill>
                <a:srgbClr val="000000"/>
              </a:solidFill>
              <a:latin typeface="Arial"/>
              <a:ea typeface="Arial"/>
              <a:cs typeface="Arial"/>
              <a:sym typeface="Arial"/>
            </a:endParaRPr>
          </a:p>
        </p:txBody>
      </p:sp>
      <p:sp>
        <p:nvSpPr>
          <p:cNvPr id="60" name="Google Shape;60;p13"/>
          <p:cNvSpPr txBox="1"/>
          <p:nvPr/>
        </p:nvSpPr>
        <p:spPr>
          <a:xfrm>
            <a:off x="561675" y="3157550"/>
            <a:ext cx="2595900" cy="1518000"/>
          </a:xfrm>
          <a:prstGeom prst="rect">
            <a:avLst/>
          </a:prstGeom>
          <a:noFill/>
          <a:ln cap="flat" cmpd="sng" w="38100">
            <a:solidFill>
              <a:srgbClr val="3C78D8"/>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Add text boxes like this and lines to connect as necessary. Feel free to copy and paste to make more.</a:t>
            </a:r>
            <a:endParaRPr b="0" i="0" sz="1400" u="none" cap="none" strike="noStrike">
              <a:solidFill>
                <a:srgbClr val="000000"/>
              </a:solidFill>
              <a:latin typeface="Arial"/>
              <a:ea typeface="Arial"/>
              <a:cs typeface="Arial"/>
              <a:sym typeface="Arial"/>
            </a:endParaRPr>
          </a:p>
        </p:txBody>
      </p:sp>
      <p:cxnSp>
        <p:nvCxnSpPr>
          <p:cNvPr id="61" name="Google Shape;61;p13"/>
          <p:cNvCxnSpPr>
            <a:stCxn id="60" idx="2"/>
          </p:cNvCxnSpPr>
          <p:nvPr/>
        </p:nvCxnSpPr>
        <p:spPr>
          <a:xfrm flipH="1">
            <a:off x="1472625" y="4675550"/>
            <a:ext cx="387000" cy="1715400"/>
          </a:xfrm>
          <a:prstGeom prst="straightConnector1">
            <a:avLst/>
          </a:prstGeom>
          <a:noFill/>
          <a:ln cap="flat" cmpd="sng" w="38100">
            <a:solidFill>
              <a:srgbClr val="3C78D8"/>
            </a:solidFill>
            <a:prstDash val="solid"/>
            <a:round/>
            <a:headEnd len="sm" w="sm" type="none"/>
            <a:tailEnd len="med" w="med" type="triangle"/>
          </a:ln>
        </p:spPr>
      </p:cxnSp>
      <p:cxnSp>
        <p:nvCxnSpPr>
          <p:cNvPr id="62" name="Google Shape;62;p13"/>
          <p:cNvCxnSpPr>
            <a:stCxn id="63" idx="2"/>
          </p:cNvCxnSpPr>
          <p:nvPr/>
        </p:nvCxnSpPr>
        <p:spPr>
          <a:xfrm flipH="1">
            <a:off x="3779775" y="3612000"/>
            <a:ext cx="725700" cy="2794200"/>
          </a:xfrm>
          <a:prstGeom prst="straightConnector1">
            <a:avLst/>
          </a:prstGeom>
          <a:noFill/>
          <a:ln cap="flat" cmpd="sng" w="38100">
            <a:solidFill>
              <a:srgbClr val="3C78D8"/>
            </a:solidFill>
            <a:prstDash val="solid"/>
            <a:round/>
            <a:headEnd len="sm" w="sm" type="none"/>
            <a:tailEnd len="med" w="med" type="triangle"/>
          </a:ln>
        </p:spPr>
      </p:cxnSp>
      <p:sp>
        <p:nvSpPr>
          <p:cNvPr id="63" name="Google Shape;63;p13"/>
          <p:cNvSpPr txBox="1"/>
          <p:nvPr/>
        </p:nvSpPr>
        <p:spPr>
          <a:xfrm>
            <a:off x="3207525" y="2094000"/>
            <a:ext cx="2595900" cy="1518000"/>
          </a:xfrm>
          <a:prstGeom prst="rect">
            <a:avLst/>
          </a:prstGeom>
          <a:noFill/>
          <a:ln cap="flat" cmpd="sng" w="38100">
            <a:solidFill>
              <a:srgbClr val="3C78D8"/>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Add text boxes like this and lines to connect as necessary. Feel free to copy and paste to make more.</a:t>
            </a:r>
            <a:endParaRPr b="0" i="0" sz="1400" u="none" cap="none" strike="noStrike">
              <a:solidFill>
                <a:srgbClr val="000000"/>
              </a:solidFill>
              <a:latin typeface="Arial"/>
              <a:ea typeface="Arial"/>
              <a:cs typeface="Arial"/>
              <a:sym typeface="Arial"/>
            </a:endParaRPr>
          </a:p>
        </p:txBody>
      </p:sp>
      <p:cxnSp>
        <p:nvCxnSpPr>
          <p:cNvPr id="64" name="Google Shape;64;p13"/>
          <p:cNvCxnSpPr>
            <a:stCxn id="65" idx="2"/>
          </p:cNvCxnSpPr>
          <p:nvPr/>
        </p:nvCxnSpPr>
        <p:spPr>
          <a:xfrm flipH="1">
            <a:off x="5389000" y="5860800"/>
            <a:ext cx="752700" cy="499800"/>
          </a:xfrm>
          <a:prstGeom prst="straightConnector1">
            <a:avLst/>
          </a:prstGeom>
          <a:noFill/>
          <a:ln cap="flat" cmpd="sng" w="38100">
            <a:solidFill>
              <a:srgbClr val="3C78D8"/>
            </a:solidFill>
            <a:prstDash val="solid"/>
            <a:round/>
            <a:headEnd len="sm" w="sm" type="none"/>
            <a:tailEnd len="med" w="med" type="triangle"/>
          </a:ln>
        </p:spPr>
      </p:cxnSp>
      <p:sp>
        <p:nvSpPr>
          <p:cNvPr id="65" name="Google Shape;65;p13"/>
          <p:cNvSpPr txBox="1"/>
          <p:nvPr/>
        </p:nvSpPr>
        <p:spPr>
          <a:xfrm>
            <a:off x="4843750" y="4342800"/>
            <a:ext cx="2595900" cy="1518000"/>
          </a:xfrm>
          <a:prstGeom prst="rect">
            <a:avLst/>
          </a:prstGeom>
          <a:noFill/>
          <a:ln cap="flat" cmpd="sng" w="38100">
            <a:solidFill>
              <a:srgbClr val="3C78D8"/>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Add text boxes like this and lines to connect as necessary. Feel free to copy and paste to make more.</a:t>
            </a:r>
            <a:endParaRPr b="0" i="0" sz="1400" u="none" cap="none" strike="noStrike">
              <a:solidFill>
                <a:srgbClr val="000000"/>
              </a:solidFill>
              <a:latin typeface="Arial"/>
              <a:ea typeface="Arial"/>
              <a:cs typeface="Arial"/>
              <a:sym typeface="Arial"/>
            </a:endParaRPr>
          </a:p>
        </p:txBody>
      </p:sp>
      <p:cxnSp>
        <p:nvCxnSpPr>
          <p:cNvPr id="66" name="Google Shape;66;p13"/>
          <p:cNvCxnSpPr>
            <a:stCxn id="67" idx="2"/>
          </p:cNvCxnSpPr>
          <p:nvPr/>
        </p:nvCxnSpPr>
        <p:spPr>
          <a:xfrm>
            <a:off x="7842525" y="3612000"/>
            <a:ext cx="233400" cy="2809500"/>
          </a:xfrm>
          <a:prstGeom prst="straightConnector1">
            <a:avLst/>
          </a:prstGeom>
          <a:noFill/>
          <a:ln cap="flat" cmpd="sng" w="38100">
            <a:solidFill>
              <a:srgbClr val="3C78D8"/>
            </a:solidFill>
            <a:prstDash val="solid"/>
            <a:round/>
            <a:headEnd len="sm" w="sm" type="none"/>
            <a:tailEnd len="med" w="med" type="triangle"/>
          </a:ln>
        </p:spPr>
      </p:cxnSp>
      <p:sp>
        <p:nvSpPr>
          <p:cNvPr id="67" name="Google Shape;67;p13"/>
          <p:cNvSpPr txBox="1"/>
          <p:nvPr/>
        </p:nvSpPr>
        <p:spPr>
          <a:xfrm>
            <a:off x="6544575" y="2094000"/>
            <a:ext cx="2595900" cy="1518000"/>
          </a:xfrm>
          <a:prstGeom prst="rect">
            <a:avLst/>
          </a:prstGeom>
          <a:noFill/>
          <a:ln cap="flat" cmpd="sng" w="38100">
            <a:solidFill>
              <a:srgbClr val="3C78D8"/>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000000"/>
                </a:solidFill>
                <a:latin typeface="Arial"/>
                <a:ea typeface="Arial"/>
                <a:cs typeface="Arial"/>
                <a:sym typeface="Arial"/>
              </a:rPr>
              <a:t>Add text boxes like this and lines to connect as necessary. Feel free to copy and paste to make more.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