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7"/>
  </p:notesMasterIdLst>
  <p:sldIdLst>
    <p:sldId id="299" r:id="rId2"/>
    <p:sldId id="300" r:id="rId3"/>
    <p:sldId id="301" r:id="rId4"/>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Lst>
  <p:sldSz cx="12188825" cy="6858000"/>
  <p:notesSz cx="6858000" cy="9144000"/>
  <p:embeddedFontLst>
    <p:embeddedFont>
      <p:font typeface="Dancing Script" panose="020B0604020202020204" charset="0"/>
      <p:regular r:id="rId48"/>
      <p:bold r:id="rId4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0" roundtripDataSignature="AMtx7mhEmcdTxiwHz5DT3wrHhv5+3tDqR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370" y="53"/>
      </p:cViewPr>
      <p:guideLst/>
    </p:cSldViewPr>
  </p:slideViewPr>
  <p:notesTextViewPr>
    <p:cViewPr>
      <p:scale>
        <a:sx n="1" d="1"/>
        <a:sy n="1" d="1"/>
      </p:scale>
      <p:origin x="0" y="0"/>
    </p:cViewPr>
  </p:notesTextViewPr>
  <p:sorterViewPr>
    <p:cViewPr>
      <p:scale>
        <a:sx n="100" d="100"/>
        <a:sy n="100" d="100"/>
      </p:scale>
      <p:origin x="0" y="-4229"/>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customschemas.google.com/relationships/presentationmetadata" Target="meta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font" Target="fonts/font1.fntdata"/><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6488" y="1143000"/>
            <a:ext cx="54849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6" name="Google Shape;86;p1: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13cd51fa492_0_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0" name="Google Shape;150;g13cd51fa492_0_7:notes"/>
          <p:cNvSpPr>
            <a:spLocks noGrp="1" noRot="1" noChangeAspect="1"/>
          </p:cNvSpPr>
          <p:nvPr>
            <p:ph type="sldImg" idx="2"/>
          </p:nvPr>
        </p:nvSpPr>
        <p:spPr>
          <a:xfrm>
            <a:off x="686488" y="1143000"/>
            <a:ext cx="54849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13d98c5a06d_0_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6" name="Google Shape;156;g13d98c5a06d_0_1: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1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2" name="Google Shape;162;p13:notes"/>
          <p:cNvSpPr>
            <a:spLocks noGrp="1" noRot="1" noChangeAspect="1"/>
          </p:cNvSpPr>
          <p:nvPr>
            <p:ph type="sldImg" idx="2"/>
          </p:nvPr>
        </p:nvSpPr>
        <p:spPr>
          <a:xfrm>
            <a:off x="686488" y="1143000"/>
            <a:ext cx="54849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8" name="Google Shape;168;p14: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74" name="Google Shape;174;p15: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0" name="Google Shape;180;p17: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7" name="Google Shape;187;p18: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36: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3" name="Google Shape;193;p3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Font typeface="Arial"/>
              <a:buNone/>
            </a:pPr>
            <a:endParaRPr sz="1500"/>
          </a:p>
        </p:txBody>
      </p:sp>
      <p:sp>
        <p:nvSpPr>
          <p:cNvPr id="194" name="Google Shape;194;p3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20</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4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Font typeface="Arial"/>
              <a:buNone/>
            </a:pPr>
            <a:endParaRPr/>
          </a:p>
        </p:txBody>
      </p:sp>
      <p:sp>
        <p:nvSpPr>
          <p:cNvPr id="200" name="Google Shape;200;p43: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3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Font typeface="Arial"/>
              <a:buNone/>
            </a:pPr>
            <a:endParaRPr/>
          </a:p>
        </p:txBody>
      </p:sp>
      <p:sp>
        <p:nvSpPr>
          <p:cNvPr id="206" name="Google Shape;206;p39: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7" name="Google Shape;97;p2: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p4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2" name="Google Shape;212;p40: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4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8" name="Google Shape;218;p41: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2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a:t>
            </a:r>
            <a:endParaRPr/>
          </a:p>
        </p:txBody>
      </p:sp>
      <p:sp>
        <p:nvSpPr>
          <p:cNvPr id="224" name="Google Shape;224;p24: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1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0" name="Google Shape;230;p19: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272de809b23_1_34: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7" name="Google Shape;237;g272de809b23_1_3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8" name="Google Shape;238;g272de809b23_1_3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27</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2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44" name="Google Shape;244;p23: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2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0" name="Google Shape;250;p22: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4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00"/>
              </a:spcBef>
              <a:spcAft>
                <a:spcPts val="0"/>
              </a:spcAft>
              <a:buClr>
                <a:schemeClr val="dk1"/>
              </a:buClr>
              <a:buSzPts val="1100"/>
              <a:buFont typeface="Arial"/>
              <a:buNone/>
            </a:pPr>
            <a:endParaRPr/>
          </a:p>
        </p:txBody>
      </p:sp>
      <p:sp>
        <p:nvSpPr>
          <p:cNvPr id="256" name="Google Shape;256;p42: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2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3" name="Google Shape;263;p25: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p2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9" name="Google Shape;269;p26: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3" name="Google Shape;103;p3: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g13da3efdbe2_0_1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5" name="Google Shape;275;g13da3efdbe2_0_10: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13da3efdbe2_0_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1" name="Google Shape;281;g13da3efdbe2_0_5: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g13da3efdbe2_0_1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7" name="Google Shape;287;g13da3efdbe2_0_15: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p3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93" name="Google Shape;293;p30: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p3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99" name="Google Shape;299;p31: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p3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05" name="Google Shape;305;p32: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p3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11" name="Google Shape;311;p33: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p3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17" name="Google Shape;317;p34: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Google Shape;322;p3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23" name="Google Shape;323;p35: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p44: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29" name="Google Shape;329;p4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30" name="Google Shape;330;p4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42</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0" name="Google Shape;110;p6: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Google Shape;336;p4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37" name="Google Shape;337;p45: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1"/>
        <p:cNvGrpSpPr/>
        <p:nvPr/>
      </p:nvGrpSpPr>
      <p:grpSpPr>
        <a:xfrm>
          <a:off x="0" y="0"/>
          <a:ext cx="0" cy="0"/>
          <a:chOff x="0" y="0"/>
          <a:chExt cx="0" cy="0"/>
        </a:xfrm>
      </p:grpSpPr>
      <p:sp>
        <p:nvSpPr>
          <p:cNvPr id="342" name="Google Shape;342;p4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43" name="Google Shape;343;p46: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7"/>
        <p:cNvGrpSpPr/>
        <p:nvPr/>
      </p:nvGrpSpPr>
      <p:grpSpPr>
        <a:xfrm>
          <a:off x="0" y="0"/>
          <a:ext cx="0" cy="0"/>
          <a:chOff x="0" y="0"/>
          <a:chExt cx="0" cy="0"/>
        </a:xfrm>
      </p:grpSpPr>
      <p:sp>
        <p:nvSpPr>
          <p:cNvPr id="348" name="Google Shape;348;p4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49" name="Google Shape;349;p47: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7: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3" name="Google Shape;123;p8: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9" name="Google Shape;129;p4: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272f6a5f1ab_0_10: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6" name="Google Shape;136;g272f6a5f1ab_0_1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7" name="Google Shape;137;g272f6a5f1ab_0_1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11</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272de809b23_1_21:notes"/>
          <p:cNvSpPr>
            <a:spLocks noGrp="1" noRot="1" noChangeAspect="1"/>
          </p:cNvSpPr>
          <p:nvPr>
            <p:ph type="sldImg" idx="2"/>
          </p:nvPr>
        </p:nvSpPr>
        <p:spPr>
          <a:xfrm>
            <a:off x="685800" y="1143000"/>
            <a:ext cx="5484813"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3" name="Google Shape;143;g272de809b23_1_2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4" name="Google Shape;144;g272de809b23_1_2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12</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57"/>
          <p:cNvSpPr txBox="1">
            <a:spLocks noGrp="1"/>
          </p:cNvSpPr>
          <p:nvPr>
            <p:ph type="title"/>
          </p:nvPr>
        </p:nvSpPr>
        <p:spPr>
          <a:xfrm>
            <a:off x="837990" y="365125"/>
            <a:ext cx="10512900" cy="13257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9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17" name="Google Shape;17;p57"/>
          <p:cNvSpPr txBox="1">
            <a:spLocks noGrp="1"/>
          </p:cNvSpPr>
          <p:nvPr>
            <p:ph type="body" idx="1"/>
          </p:nvPr>
        </p:nvSpPr>
        <p:spPr>
          <a:xfrm>
            <a:off x="837990" y="1825625"/>
            <a:ext cx="10512900" cy="4351200"/>
          </a:xfrm>
          <a:prstGeom prst="rect">
            <a:avLst/>
          </a:prstGeom>
          <a:noFill/>
          <a:ln>
            <a:noFill/>
          </a:ln>
        </p:spPr>
        <p:txBody>
          <a:bodyPr spcFirstLastPara="1" wrap="square" lIns="91425" tIns="45700" rIns="91425" bIns="45700" anchor="t" anchorCtr="0">
            <a:noAutofit/>
          </a:bodyPr>
          <a:lstStyle>
            <a:lvl1pPr marL="457200" lvl="0" indent="-349250" algn="l">
              <a:lnSpc>
                <a:spcPct val="90000"/>
              </a:lnSpc>
              <a:spcBef>
                <a:spcPts val="1100"/>
              </a:spcBef>
              <a:spcAft>
                <a:spcPts val="0"/>
              </a:spcAft>
              <a:buClr>
                <a:schemeClr val="dk1"/>
              </a:buClr>
              <a:buSzPts val="1900"/>
              <a:buChar char="•"/>
              <a:defRPr/>
            </a:lvl1pPr>
            <a:lvl2pPr marL="914400" lvl="1" indent="-349250" algn="l">
              <a:lnSpc>
                <a:spcPct val="90000"/>
              </a:lnSpc>
              <a:spcBef>
                <a:spcPts val="500"/>
              </a:spcBef>
              <a:spcAft>
                <a:spcPts val="0"/>
              </a:spcAft>
              <a:buClr>
                <a:schemeClr val="dk1"/>
              </a:buClr>
              <a:buSzPts val="1900"/>
              <a:buChar char="•"/>
              <a:defRPr/>
            </a:lvl2pPr>
            <a:lvl3pPr marL="1371600" lvl="2" indent="-349250" algn="l">
              <a:lnSpc>
                <a:spcPct val="90000"/>
              </a:lnSpc>
              <a:spcBef>
                <a:spcPts val="500"/>
              </a:spcBef>
              <a:spcAft>
                <a:spcPts val="0"/>
              </a:spcAft>
              <a:buClr>
                <a:schemeClr val="dk1"/>
              </a:buClr>
              <a:buSzPts val="1900"/>
              <a:buChar char="•"/>
              <a:defRPr/>
            </a:lvl3pPr>
            <a:lvl4pPr marL="1828800" lvl="3" indent="-349250" algn="l">
              <a:lnSpc>
                <a:spcPct val="90000"/>
              </a:lnSpc>
              <a:spcBef>
                <a:spcPts val="500"/>
              </a:spcBef>
              <a:spcAft>
                <a:spcPts val="0"/>
              </a:spcAft>
              <a:buClr>
                <a:schemeClr val="dk1"/>
              </a:buClr>
              <a:buSzPts val="1900"/>
              <a:buChar char="•"/>
              <a:defRPr/>
            </a:lvl4pPr>
            <a:lvl5pPr marL="2286000" lvl="4" indent="-349250" algn="l">
              <a:lnSpc>
                <a:spcPct val="90000"/>
              </a:lnSpc>
              <a:spcBef>
                <a:spcPts val="500"/>
              </a:spcBef>
              <a:spcAft>
                <a:spcPts val="0"/>
              </a:spcAft>
              <a:buClr>
                <a:schemeClr val="dk1"/>
              </a:buClr>
              <a:buSzPts val="1900"/>
              <a:buChar char="•"/>
              <a:defRPr/>
            </a:lvl5pPr>
            <a:lvl6pPr marL="2743200" lvl="5" indent="-349250" algn="l">
              <a:lnSpc>
                <a:spcPct val="90000"/>
              </a:lnSpc>
              <a:spcBef>
                <a:spcPts val="500"/>
              </a:spcBef>
              <a:spcAft>
                <a:spcPts val="0"/>
              </a:spcAft>
              <a:buClr>
                <a:schemeClr val="dk1"/>
              </a:buClr>
              <a:buSzPts val="1900"/>
              <a:buChar char="•"/>
              <a:defRPr/>
            </a:lvl6pPr>
            <a:lvl7pPr marL="3200400" lvl="6" indent="-349250" algn="l">
              <a:lnSpc>
                <a:spcPct val="90000"/>
              </a:lnSpc>
              <a:spcBef>
                <a:spcPts val="500"/>
              </a:spcBef>
              <a:spcAft>
                <a:spcPts val="0"/>
              </a:spcAft>
              <a:buClr>
                <a:schemeClr val="dk1"/>
              </a:buClr>
              <a:buSzPts val="1900"/>
              <a:buChar char="•"/>
              <a:defRPr/>
            </a:lvl7pPr>
            <a:lvl8pPr marL="3657600" lvl="7" indent="-349250" algn="l">
              <a:lnSpc>
                <a:spcPct val="90000"/>
              </a:lnSpc>
              <a:spcBef>
                <a:spcPts val="500"/>
              </a:spcBef>
              <a:spcAft>
                <a:spcPts val="0"/>
              </a:spcAft>
              <a:buClr>
                <a:schemeClr val="dk1"/>
              </a:buClr>
              <a:buSzPts val="1900"/>
              <a:buChar char="•"/>
              <a:defRPr/>
            </a:lvl8pPr>
            <a:lvl9pPr marL="4114800" lvl="8" indent="-349250" algn="l">
              <a:lnSpc>
                <a:spcPct val="90000"/>
              </a:lnSpc>
              <a:spcBef>
                <a:spcPts val="500"/>
              </a:spcBef>
              <a:spcAft>
                <a:spcPts val="0"/>
              </a:spcAft>
              <a:buClr>
                <a:schemeClr val="dk1"/>
              </a:buClr>
              <a:buSzPts val="1900"/>
              <a:buChar char="•"/>
              <a:defRPr/>
            </a:lvl9pPr>
          </a:lstStyle>
          <a:p>
            <a:endParaRPr/>
          </a:p>
        </p:txBody>
      </p:sp>
      <p:sp>
        <p:nvSpPr>
          <p:cNvPr id="18" name="Google Shape;18;p57"/>
          <p:cNvSpPr txBox="1">
            <a:spLocks noGrp="1"/>
          </p:cNvSpPr>
          <p:nvPr>
            <p:ph type="dt" idx="10"/>
          </p:nvPr>
        </p:nvSpPr>
        <p:spPr>
          <a:xfrm>
            <a:off x="837990" y="6356350"/>
            <a:ext cx="2742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19" name="Google Shape;19;p57"/>
          <p:cNvSpPr txBox="1">
            <a:spLocks noGrp="1"/>
          </p:cNvSpPr>
          <p:nvPr>
            <p:ph type="ftr" idx="11"/>
          </p:nvPr>
        </p:nvSpPr>
        <p:spPr>
          <a:xfrm>
            <a:off x="4037590" y="6356350"/>
            <a:ext cx="41139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20" name="Google Shape;20;p57"/>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66"/>
          <p:cNvSpPr txBox="1">
            <a:spLocks noGrp="1"/>
          </p:cNvSpPr>
          <p:nvPr>
            <p:ph type="title"/>
          </p:nvPr>
        </p:nvSpPr>
        <p:spPr>
          <a:xfrm>
            <a:off x="837990" y="365125"/>
            <a:ext cx="10512900" cy="13257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9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74" name="Google Shape;74;p66"/>
          <p:cNvSpPr txBox="1">
            <a:spLocks noGrp="1"/>
          </p:cNvSpPr>
          <p:nvPr>
            <p:ph type="body" idx="1"/>
          </p:nvPr>
        </p:nvSpPr>
        <p:spPr>
          <a:xfrm rot="5400000">
            <a:off x="3918910" y="-1255225"/>
            <a:ext cx="4351200" cy="10512900"/>
          </a:xfrm>
          <a:prstGeom prst="rect">
            <a:avLst/>
          </a:prstGeom>
          <a:noFill/>
          <a:ln>
            <a:noFill/>
          </a:ln>
        </p:spPr>
        <p:txBody>
          <a:bodyPr spcFirstLastPara="1" wrap="square" lIns="91425" tIns="45700" rIns="91425" bIns="45700" anchor="t" anchorCtr="0">
            <a:noAutofit/>
          </a:bodyPr>
          <a:lstStyle>
            <a:lvl1pPr marL="457200" lvl="0" indent="-349250" algn="l">
              <a:lnSpc>
                <a:spcPct val="90000"/>
              </a:lnSpc>
              <a:spcBef>
                <a:spcPts val="1100"/>
              </a:spcBef>
              <a:spcAft>
                <a:spcPts val="0"/>
              </a:spcAft>
              <a:buClr>
                <a:schemeClr val="dk1"/>
              </a:buClr>
              <a:buSzPts val="1900"/>
              <a:buChar char="•"/>
              <a:defRPr/>
            </a:lvl1pPr>
            <a:lvl2pPr marL="914400" lvl="1" indent="-349250" algn="l">
              <a:lnSpc>
                <a:spcPct val="90000"/>
              </a:lnSpc>
              <a:spcBef>
                <a:spcPts val="500"/>
              </a:spcBef>
              <a:spcAft>
                <a:spcPts val="0"/>
              </a:spcAft>
              <a:buClr>
                <a:schemeClr val="dk1"/>
              </a:buClr>
              <a:buSzPts val="1900"/>
              <a:buChar char="•"/>
              <a:defRPr/>
            </a:lvl2pPr>
            <a:lvl3pPr marL="1371600" lvl="2" indent="-349250" algn="l">
              <a:lnSpc>
                <a:spcPct val="90000"/>
              </a:lnSpc>
              <a:spcBef>
                <a:spcPts val="500"/>
              </a:spcBef>
              <a:spcAft>
                <a:spcPts val="0"/>
              </a:spcAft>
              <a:buClr>
                <a:schemeClr val="dk1"/>
              </a:buClr>
              <a:buSzPts val="1900"/>
              <a:buChar char="•"/>
              <a:defRPr/>
            </a:lvl3pPr>
            <a:lvl4pPr marL="1828800" lvl="3" indent="-349250" algn="l">
              <a:lnSpc>
                <a:spcPct val="90000"/>
              </a:lnSpc>
              <a:spcBef>
                <a:spcPts val="500"/>
              </a:spcBef>
              <a:spcAft>
                <a:spcPts val="0"/>
              </a:spcAft>
              <a:buClr>
                <a:schemeClr val="dk1"/>
              </a:buClr>
              <a:buSzPts val="1900"/>
              <a:buChar char="•"/>
              <a:defRPr/>
            </a:lvl4pPr>
            <a:lvl5pPr marL="2286000" lvl="4" indent="-349250" algn="l">
              <a:lnSpc>
                <a:spcPct val="90000"/>
              </a:lnSpc>
              <a:spcBef>
                <a:spcPts val="500"/>
              </a:spcBef>
              <a:spcAft>
                <a:spcPts val="0"/>
              </a:spcAft>
              <a:buClr>
                <a:schemeClr val="dk1"/>
              </a:buClr>
              <a:buSzPts val="1900"/>
              <a:buChar char="•"/>
              <a:defRPr/>
            </a:lvl5pPr>
            <a:lvl6pPr marL="2743200" lvl="5" indent="-349250" algn="l">
              <a:lnSpc>
                <a:spcPct val="90000"/>
              </a:lnSpc>
              <a:spcBef>
                <a:spcPts val="500"/>
              </a:spcBef>
              <a:spcAft>
                <a:spcPts val="0"/>
              </a:spcAft>
              <a:buClr>
                <a:schemeClr val="dk1"/>
              </a:buClr>
              <a:buSzPts val="1900"/>
              <a:buChar char="•"/>
              <a:defRPr/>
            </a:lvl6pPr>
            <a:lvl7pPr marL="3200400" lvl="6" indent="-349250" algn="l">
              <a:lnSpc>
                <a:spcPct val="90000"/>
              </a:lnSpc>
              <a:spcBef>
                <a:spcPts val="500"/>
              </a:spcBef>
              <a:spcAft>
                <a:spcPts val="0"/>
              </a:spcAft>
              <a:buClr>
                <a:schemeClr val="dk1"/>
              </a:buClr>
              <a:buSzPts val="1900"/>
              <a:buChar char="•"/>
              <a:defRPr/>
            </a:lvl7pPr>
            <a:lvl8pPr marL="3657600" lvl="7" indent="-349250" algn="l">
              <a:lnSpc>
                <a:spcPct val="90000"/>
              </a:lnSpc>
              <a:spcBef>
                <a:spcPts val="500"/>
              </a:spcBef>
              <a:spcAft>
                <a:spcPts val="0"/>
              </a:spcAft>
              <a:buClr>
                <a:schemeClr val="dk1"/>
              </a:buClr>
              <a:buSzPts val="1900"/>
              <a:buChar char="•"/>
              <a:defRPr/>
            </a:lvl8pPr>
            <a:lvl9pPr marL="4114800" lvl="8" indent="-349250" algn="l">
              <a:lnSpc>
                <a:spcPct val="90000"/>
              </a:lnSpc>
              <a:spcBef>
                <a:spcPts val="500"/>
              </a:spcBef>
              <a:spcAft>
                <a:spcPts val="0"/>
              </a:spcAft>
              <a:buClr>
                <a:schemeClr val="dk1"/>
              </a:buClr>
              <a:buSzPts val="1900"/>
              <a:buChar char="•"/>
              <a:defRPr/>
            </a:lvl9pPr>
          </a:lstStyle>
          <a:p>
            <a:endParaRPr/>
          </a:p>
        </p:txBody>
      </p:sp>
      <p:sp>
        <p:nvSpPr>
          <p:cNvPr id="75" name="Google Shape;75;p66"/>
          <p:cNvSpPr txBox="1">
            <a:spLocks noGrp="1"/>
          </p:cNvSpPr>
          <p:nvPr>
            <p:ph type="dt" idx="10"/>
          </p:nvPr>
        </p:nvSpPr>
        <p:spPr>
          <a:xfrm>
            <a:off x="837990" y="6356350"/>
            <a:ext cx="2742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76" name="Google Shape;76;p66"/>
          <p:cNvSpPr txBox="1">
            <a:spLocks noGrp="1"/>
          </p:cNvSpPr>
          <p:nvPr>
            <p:ph type="ftr" idx="11"/>
          </p:nvPr>
        </p:nvSpPr>
        <p:spPr>
          <a:xfrm>
            <a:off x="4037590" y="6356350"/>
            <a:ext cx="41139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77" name="Google Shape;77;p66"/>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67"/>
          <p:cNvSpPr txBox="1">
            <a:spLocks noGrp="1"/>
          </p:cNvSpPr>
          <p:nvPr>
            <p:ph type="title"/>
          </p:nvPr>
        </p:nvSpPr>
        <p:spPr>
          <a:xfrm rot="5400000">
            <a:off x="7131010" y="1957075"/>
            <a:ext cx="5811900" cy="26280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9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80" name="Google Shape;80;p67"/>
          <p:cNvSpPr txBox="1">
            <a:spLocks noGrp="1"/>
          </p:cNvSpPr>
          <p:nvPr>
            <p:ph type="body" idx="1"/>
          </p:nvPr>
        </p:nvSpPr>
        <p:spPr>
          <a:xfrm rot="5400000">
            <a:off x="1798155" y="-595175"/>
            <a:ext cx="5811900" cy="7732500"/>
          </a:xfrm>
          <a:prstGeom prst="rect">
            <a:avLst/>
          </a:prstGeom>
          <a:noFill/>
          <a:ln>
            <a:noFill/>
          </a:ln>
        </p:spPr>
        <p:txBody>
          <a:bodyPr spcFirstLastPara="1" wrap="square" lIns="91425" tIns="45700" rIns="91425" bIns="45700" anchor="t" anchorCtr="0">
            <a:noAutofit/>
          </a:bodyPr>
          <a:lstStyle>
            <a:lvl1pPr marL="457200" lvl="0" indent="-349250" algn="l">
              <a:lnSpc>
                <a:spcPct val="90000"/>
              </a:lnSpc>
              <a:spcBef>
                <a:spcPts val="1100"/>
              </a:spcBef>
              <a:spcAft>
                <a:spcPts val="0"/>
              </a:spcAft>
              <a:buClr>
                <a:schemeClr val="dk1"/>
              </a:buClr>
              <a:buSzPts val="1900"/>
              <a:buChar char="•"/>
              <a:defRPr/>
            </a:lvl1pPr>
            <a:lvl2pPr marL="914400" lvl="1" indent="-349250" algn="l">
              <a:lnSpc>
                <a:spcPct val="90000"/>
              </a:lnSpc>
              <a:spcBef>
                <a:spcPts val="500"/>
              </a:spcBef>
              <a:spcAft>
                <a:spcPts val="0"/>
              </a:spcAft>
              <a:buClr>
                <a:schemeClr val="dk1"/>
              </a:buClr>
              <a:buSzPts val="1900"/>
              <a:buChar char="•"/>
              <a:defRPr/>
            </a:lvl2pPr>
            <a:lvl3pPr marL="1371600" lvl="2" indent="-349250" algn="l">
              <a:lnSpc>
                <a:spcPct val="90000"/>
              </a:lnSpc>
              <a:spcBef>
                <a:spcPts val="500"/>
              </a:spcBef>
              <a:spcAft>
                <a:spcPts val="0"/>
              </a:spcAft>
              <a:buClr>
                <a:schemeClr val="dk1"/>
              </a:buClr>
              <a:buSzPts val="1900"/>
              <a:buChar char="•"/>
              <a:defRPr/>
            </a:lvl3pPr>
            <a:lvl4pPr marL="1828800" lvl="3" indent="-349250" algn="l">
              <a:lnSpc>
                <a:spcPct val="90000"/>
              </a:lnSpc>
              <a:spcBef>
                <a:spcPts val="500"/>
              </a:spcBef>
              <a:spcAft>
                <a:spcPts val="0"/>
              </a:spcAft>
              <a:buClr>
                <a:schemeClr val="dk1"/>
              </a:buClr>
              <a:buSzPts val="1900"/>
              <a:buChar char="•"/>
              <a:defRPr/>
            </a:lvl4pPr>
            <a:lvl5pPr marL="2286000" lvl="4" indent="-349250" algn="l">
              <a:lnSpc>
                <a:spcPct val="90000"/>
              </a:lnSpc>
              <a:spcBef>
                <a:spcPts val="500"/>
              </a:spcBef>
              <a:spcAft>
                <a:spcPts val="0"/>
              </a:spcAft>
              <a:buClr>
                <a:schemeClr val="dk1"/>
              </a:buClr>
              <a:buSzPts val="1900"/>
              <a:buChar char="•"/>
              <a:defRPr/>
            </a:lvl5pPr>
            <a:lvl6pPr marL="2743200" lvl="5" indent="-349250" algn="l">
              <a:lnSpc>
                <a:spcPct val="90000"/>
              </a:lnSpc>
              <a:spcBef>
                <a:spcPts val="500"/>
              </a:spcBef>
              <a:spcAft>
                <a:spcPts val="0"/>
              </a:spcAft>
              <a:buClr>
                <a:schemeClr val="dk1"/>
              </a:buClr>
              <a:buSzPts val="1900"/>
              <a:buChar char="•"/>
              <a:defRPr/>
            </a:lvl6pPr>
            <a:lvl7pPr marL="3200400" lvl="6" indent="-349250" algn="l">
              <a:lnSpc>
                <a:spcPct val="90000"/>
              </a:lnSpc>
              <a:spcBef>
                <a:spcPts val="500"/>
              </a:spcBef>
              <a:spcAft>
                <a:spcPts val="0"/>
              </a:spcAft>
              <a:buClr>
                <a:schemeClr val="dk1"/>
              </a:buClr>
              <a:buSzPts val="1900"/>
              <a:buChar char="•"/>
              <a:defRPr/>
            </a:lvl7pPr>
            <a:lvl8pPr marL="3657600" lvl="7" indent="-349250" algn="l">
              <a:lnSpc>
                <a:spcPct val="90000"/>
              </a:lnSpc>
              <a:spcBef>
                <a:spcPts val="500"/>
              </a:spcBef>
              <a:spcAft>
                <a:spcPts val="0"/>
              </a:spcAft>
              <a:buClr>
                <a:schemeClr val="dk1"/>
              </a:buClr>
              <a:buSzPts val="1900"/>
              <a:buChar char="•"/>
              <a:defRPr/>
            </a:lvl8pPr>
            <a:lvl9pPr marL="4114800" lvl="8" indent="-349250" algn="l">
              <a:lnSpc>
                <a:spcPct val="90000"/>
              </a:lnSpc>
              <a:spcBef>
                <a:spcPts val="500"/>
              </a:spcBef>
              <a:spcAft>
                <a:spcPts val="0"/>
              </a:spcAft>
              <a:buClr>
                <a:schemeClr val="dk1"/>
              </a:buClr>
              <a:buSzPts val="1900"/>
              <a:buChar char="•"/>
              <a:defRPr/>
            </a:lvl9pPr>
          </a:lstStyle>
          <a:p>
            <a:endParaRPr/>
          </a:p>
        </p:txBody>
      </p:sp>
      <p:sp>
        <p:nvSpPr>
          <p:cNvPr id="81" name="Google Shape;81;p67"/>
          <p:cNvSpPr txBox="1">
            <a:spLocks noGrp="1"/>
          </p:cNvSpPr>
          <p:nvPr>
            <p:ph type="dt" idx="10"/>
          </p:nvPr>
        </p:nvSpPr>
        <p:spPr>
          <a:xfrm>
            <a:off x="837990" y="6356350"/>
            <a:ext cx="2742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82" name="Google Shape;82;p67"/>
          <p:cNvSpPr txBox="1">
            <a:spLocks noGrp="1"/>
          </p:cNvSpPr>
          <p:nvPr>
            <p:ph type="ftr" idx="11"/>
          </p:nvPr>
        </p:nvSpPr>
        <p:spPr>
          <a:xfrm>
            <a:off x="4037590" y="6356350"/>
            <a:ext cx="41139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83" name="Google Shape;83;p67"/>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
        <p:cNvGrpSpPr/>
        <p:nvPr/>
      </p:nvGrpSpPr>
      <p:grpSpPr>
        <a:xfrm>
          <a:off x="0" y="0"/>
          <a:ext cx="0" cy="0"/>
          <a:chOff x="0" y="0"/>
          <a:chExt cx="0" cy="0"/>
        </a:xfrm>
      </p:grpSpPr>
      <p:sp>
        <p:nvSpPr>
          <p:cNvPr id="22" name="Google Shape;22;p58"/>
          <p:cNvSpPr txBox="1">
            <a:spLocks noGrp="1"/>
          </p:cNvSpPr>
          <p:nvPr>
            <p:ph type="dt" idx="10"/>
          </p:nvPr>
        </p:nvSpPr>
        <p:spPr>
          <a:xfrm>
            <a:off x="837990" y="6356350"/>
            <a:ext cx="2742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23" name="Google Shape;23;p58"/>
          <p:cNvSpPr txBox="1">
            <a:spLocks noGrp="1"/>
          </p:cNvSpPr>
          <p:nvPr>
            <p:ph type="ftr" idx="11"/>
          </p:nvPr>
        </p:nvSpPr>
        <p:spPr>
          <a:xfrm>
            <a:off x="4037590" y="6356350"/>
            <a:ext cx="41139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24" name="Google Shape;24;p58"/>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5"/>
        <p:cNvGrpSpPr/>
        <p:nvPr/>
      </p:nvGrpSpPr>
      <p:grpSpPr>
        <a:xfrm>
          <a:off x="0" y="0"/>
          <a:ext cx="0" cy="0"/>
          <a:chOff x="0" y="0"/>
          <a:chExt cx="0" cy="0"/>
        </a:xfrm>
      </p:grpSpPr>
      <p:sp>
        <p:nvSpPr>
          <p:cNvPr id="26" name="Google Shape;26;p59"/>
          <p:cNvSpPr txBox="1">
            <a:spLocks noGrp="1"/>
          </p:cNvSpPr>
          <p:nvPr>
            <p:ph type="ctrTitle"/>
          </p:nvPr>
        </p:nvSpPr>
        <p:spPr>
          <a:xfrm>
            <a:off x="1523619" y="1122363"/>
            <a:ext cx="9141600" cy="23877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27" name="Google Shape;27;p59"/>
          <p:cNvSpPr txBox="1">
            <a:spLocks noGrp="1"/>
          </p:cNvSpPr>
          <p:nvPr>
            <p:ph type="subTitle" idx="1"/>
          </p:nvPr>
        </p:nvSpPr>
        <p:spPr>
          <a:xfrm>
            <a:off x="1523619" y="3602038"/>
            <a:ext cx="9141600" cy="1655700"/>
          </a:xfrm>
          <a:prstGeom prst="rect">
            <a:avLst/>
          </a:prstGeom>
          <a:noFill/>
          <a:ln>
            <a:noFill/>
          </a:ln>
        </p:spPr>
        <p:txBody>
          <a:bodyPr spcFirstLastPara="1" wrap="square" lIns="91425" tIns="45700" rIns="91425" bIns="45700" anchor="t" anchorCtr="0">
            <a:noAutofit/>
          </a:bodyPr>
          <a:lstStyle>
            <a:lvl1pPr lvl="0" algn="ctr">
              <a:lnSpc>
                <a:spcPct val="90000"/>
              </a:lnSpc>
              <a:spcBef>
                <a:spcPts val="11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900"/>
              <a:buNone/>
              <a:defRPr sz="19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59"/>
          <p:cNvSpPr txBox="1">
            <a:spLocks noGrp="1"/>
          </p:cNvSpPr>
          <p:nvPr>
            <p:ph type="dt" idx="10"/>
          </p:nvPr>
        </p:nvSpPr>
        <p:spPr>
          <a:xfrm>
            <a:off x="837990" y="6356350"/>
            <a:ext cx="2742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29" name="Google Shape;29;p59"/>
          <p:cNvSpPr txBox="1">
            <a:spLocks noGrp="1"/>
          </p:cNvSpPr>
          <p:nvPr>
            <p:ph type="ftr" idx="11"/>
          </p:nvPr>
        </p:nvSpPr>
        <p:spPr>
          <a:xfrm>
            <a:off x="4037590" y="6356350"/>
            <a:ext cx="41139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30" name="Google Shape;30;p59"/>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60"/>
          <p:cNvSpPr txBox="1">
            <a:spLocks noGrp="1"/>
          </p:cNvSpPr>
          <p:nvPr>
            <p:ph type="title"/>
          </p:nvPr>
        </p:nvSpPr>
        <p:spPr>
          <a:xfrm>
            <a:off x="831642" y="1709738"/>
            <a:ext cx="10512900" cy="28527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33" name="Google Shape;33;p60"/>
          <p:cNvSpPr txBox="1">
            <a:spLocks noGrp="1"/>
          </p:cNvSpPr>
          <p:nvPr>
            <p:ph type="body" idx="1"/>
          </p:nvPr>
        </p:nvSpPr>
        <p:spPr>
          <a:xfrm>
            <a:off x="831642" y="4589463"/>
            <a:ext cx="10512900" cy="15000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1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900"/>
              <a:buNone/>
              <a:defRPr sz="19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60"/>
          <p:cNvSpPr txBox="1">
            <a:spLocks noGrp="1"/>
          </p:cNvSpPr>
          <p:nvPr>
            <p:ph type="dt" idx="10"/>
          </p:nvPr>
        </p:nvSpPr>
        <p:spPr>
          <a:xfrm>
            <a:off x="837990" y="6356350"/>
            <a:ext cx="2742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35" name="Google Shape;35;p60"/>
          <p:cNvSpPr txBox="1">
            <a:spLocks noGrp="1"/>
          </p:cNvSpPr>
          <p:nvPr>
            <p:ph type="ftr" idx="11"/>
          </p:nvPr>
        </p:nvSpPr>
        <p:spPr>
          <a:xfrm>
            <a:off x="4037590" y="6356350"/>
            <a:ext cx="41139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36" name="Google Shape;36;p60"/>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61"/>
          <p:cNvSpPr txBox="1">
            <a:spLocks noGrp="1"/>
          </p:cNvSpPr>
          <p:nvPr>
            <p:ph type="title"/>
          </p:nvPr>
        </p:nvSpPr>
        <p:spPr>
          <a:xfrm>
            <a:off x="837990" y="365125"/>
            <a:ext cx="10512900" cy="13257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9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39" name="Google Shape;39;p61"/>
          <p:cNvSpPr txBox="1">
            <a:spLocks noGrp="1"/>
          </p:cNvSpPr>
          <p:nvPr>
            <p:ph type="body" idx="1"/>
          </p:nvPr>
        </p:nvSpPr>
        <p:spPr>
          <a:xfrm>
            <a:off x="837990" y="1825625"/>
            <a:ext cx="5180400" cy="4351200"/>
          </a:xfrm>
          <a:prstGeom prst="rect">
            <a:avLst/>
          </a:prstGeom>
          <a:noFill/>
          <a:ln>
            <a:noFill/>
          </a:ln>
        </p:spPr>
        <p:txBody>
          <a:bodyPr spcFirstLastPara="1" wrap="square" lIns="91425" tIns="45700" rIns="91425" bIns="45700" anchor="t" anchorCtr="0">
            <a:noAutofit/>
          </a:bodyPr>
          <a:lstStyle>
            <a:lvl1pPr marL="457200" lvl="0" indent="-349250" algn="l">
              <a:lnSpc>
                <a:spcPct val="90000"/>
              </a:lnSpc>
              <a:spcBef>
                <a:spcPts val="1100"/>
              </a:spcBef>
              <a:spcAft>
                <a:spcPts val="0"/>
              </a:spcAft>
              <a:buClr>
                <a:schemeClr val="dk1"/>
              </a:buClr>
              <a:buSzPts val="1900"/>
              <a:buChar char="•"/>
              <a:defRPr/>
            </a:lvl1pPr>
            <a:lvl2pPr marL="914400" lvl="1" indent="-349250" algn="l">
              <a:lnSpc>
                <a:spcPct val="90000"/>
              </a:lnSpc>
              <a:spcBef>
                <a:spcPts val="500"/>
              </a:spcBef>
              <a:spcAft>
                <a:spcPts val="0"/>
              </a:spcAft>
              <a:buClr>
                <a:schemeClr val="dk1"/>
              </a:buClr>
              <a:buSzPts val="1900"/>
              <a:buChar char="•"/>
              <a:defRPr/>
            </a:lvl2pPr>
            <a:lvl3pPr marL="1371600" lvl="2" indent="-349250" algn="l">
              <a:lnSpc>
                <a:spcPct val="90000"/>
              </a:lnSpc>
              <a:spcBef>
                <a:spcPts val="500"/>
              </a:spcBef>
              <a:spcAft>
                <a:spcPts val="0"/>
              </a:spcAft>
              <a:buClr>
                <a:schemeClr val="dk1"/>
              </a:buClr>
              <a:buSzPts val="1900"/>
              <a:buChar char="•"/>
              <a:defRPr/>
            </a:lvl3pPr>
            <a:lvl4pPr marL="1828800" lvl="3" indent="-349250" algn="l">
              <a:lnSpc>
                <a:spcPct val="90000"/>
              </a:lnSpc>
              <a:spcBef>
                <a:spcPts val="500"/>
              </a:spcBef>
              <a:spcAft>
                <a:spcPts val="0"/>
              </a:spcAft>
              <a:buClr>
                <a:schemeClr val="dk1"/>
              </a:buClr>
              <a:buSzPts val="1900"/>
              <a:buChar char="•"/>
              <a:defRPr/>
            </a:lvl4pPr>
            <a:lvl5pPr marL="2286000" lvl="4" indent="-349250" algn="l">
              <a:lnSpc>
                <a:spcPct val="90000"/>
              </a:lnSpc>
              <a:spcBef>
                <a:spcPts val="500"/>
              </a:spcBef>
              <a:spcAft>
                <a:spcPts val="0"/>
              </a:spcAft>
              <a:buClr>
                <a:schemeClr val="dk1"/>
              </a:buClr>
              <a:buSzPts val="1900"/>
              <a:buChar char="•"/>
              <a:defRPr/>
            </a:lvl5pPr>
            <a:lvl6pPr marL="2743200" lvl="5" indent="-349250" algn="l">
              <a:lnSpc>
                <a:spcPct val="90000"/>
              </a:lnSpc>
              <a:spcBef>
                <a:spcPts val="500"/>
              </a:spcBef>
              <a:spcAft>
                <a:spcPts val="0"/>
              </a:spcAft>
              <a:buClr>
                <a:schemeClr val="dk1"/>
              </a:buClr>
              <a:buSzPts val="1900"/>
              <a:buChar char="•"/>
              <a:defRPr/>
            </a:lvl6pPr>
            <a:lvl7pPr marL="3200400" lvl="6" indent="-349250" algn="l">
              <a:lnSpc>
                <a:spcPct val="90000"/>
              </a:lnSpc>
              <a:spcBef>
                <a:spcPts val="500"/>
              </a:spcBef>
              <a:spcAft>
                <a:spcPts val="0"/>
              </a:spcAft>
              <a:buClr>
                <a:schemeClr val="dk1"/>
              </a:buClr>
              <a:buSzPts val="1900"/>
              <a:buChar char="•"/>
              <a:defRPr/>
            </a:lvl7pPr>
            <a:lvl8pPr marL="3657600" lvl="7" indent="-349250" algn="l">
              <a:lnSpc>
                <a:spcPct val="90000"/>
              </a:lnSpc>
              <a:spcBef>
                <a:spcPts val="500"/>
              </a:spcBef>
              <a:spcAft>
                <a:spcPts val="0"/>
              </a:spcAft>
              <a:buClr>
                <a:schemeClr val="dk1"/>
              </a:buClr>
              <a:buSzPts val="1900"/>
              <a:buChar char="•"/>
              <a:defRPr/>
            </a:lvl8pPr>
            <a:lvl9pPr marL="4114800" lvl="8" indent="-349250" algn="l">
              <a:lnSpc>
                <a:spcPct val="90000"/>
              </a:lnSpc>
              <a:spcBef>
                <a:spcPts val="500"/>
              </a:spcBef>
              <a:spcAft>
                <a:spcPts val="0"/>
              </a:spcAft>
              <a:buClr>
                <a:schemeClr val="dk1"/>
              </a:buClr>
              <a:buSzPts val="1900"/>
              <a:buChar char="•"/>
              <a:defRPr/>
            </a:lvl9pPr>
          </a:lstStyle>
          <a:p>
            <a:endParaRPr/>
          </a:p>
        </p:txBody>
      </p:sp>
      <p:sp>
        <p:nvSpPr>
          <p:cNvPr id="40" name="Google Shape;40;p61"/>
          <p:cNvSpPr txBox="1">
            <a:spLocks noGrp="1"/>
          </p:cNvSpPr>
          <p:nvPr>
            <p:ph type="body" idx="2"/>
          </p:nvPr>
        </p:nvSpPr>
        <p:spPr>
          <a:xfrm>
            <a:off x="6170656" y="1825625"/>
            <a:ext cx="5180400" cy="4351200"/>
          </a:xfrm>
          <a:prstGeom prst="rect">
            <a:avLst/>
          </a:prstGeom>
          <a:noFill/>
          <a:ln>
            <a:noFill/>
          </a:ln>
        </p:spPr>
        <p:txBody>
          <a:bodyPr spcFirstLastPara="1" wrap="square" lIns="91425" tIns="45700" rIns="91425" bIns="45700" anchor="t" anchorCtr="0">
            <a:noAutofit/>
          </a:bodyPr>
          <a:lstStyle>
            <a:lvl1pPr marL="457200" lvl="0" indent="-349250" algn="l">
              <a:lnSpc>
                <a:spcPct val="90000"/>
              </a:lnSpc>
              <a:spcBef>
                <a:spcPts val="1100"/>
              </a:spcBef>
              <a:spcAft>
                <a:spcPts val="0"/>
              </a:spcAft>
              <a:buClr>
                <a:schemeClr val="dk1"/>
              </a:buClr>
              <a:buSzPts val="1900"/>
              <a:buChar char="•"/>
              <a:defRPr/>
            </a:lvl1pPr>
            <a:lvl2pPr marL="914400" lvl="1" indent="-349250" algn="l">
              <a:lnSpc>
                <a:spcPct val="90000"/>
              </a:lnSpc>
              <a:spcBef>
                <a:spcPts val="500"/>
              </a:spcBef>
              <a:spcAft>
                <a:spcPts val="0"/>
              </a:spcAft>
              <a:buClr>
                <a:schemeClr val="dk1"/>
              </a:buClr>
              <a:buSzPts val="1900"/>
              <a:buChar char="•"/>
              <a:defRPr/>
            </a:lvl2pPr>
            <a:lvl3pPr marL="1371600" lvl="2" indent="-349250" algn="l">
              <a:lnSpc>
                <a:spcPct val="90000"/>
              </a:lnSpc>
              <a:spcBef>
                <a:spcPts val="500"/>
              </a:spcBef>
              <a:spcAft>
                <a:spcPts val="0"/>
              </a:spcAft>
              <a:buClr>
                <a:schemeClr val="dk1"/>
              </a:buClr>
              <a:buSzPts val="1900"/>
              <a:buChar char="•"/>
              <a:defRPr/>
            </a:lvl3pPr>
            <a:lvl4pPr marL="1828800" lvl="3" indent="-349250" algn="l">
              <a:lnSpc>
                <a:spcPct val="90000"/>
              </a:lnSpc>
              <a:spcBef>
                <a:spcPts val="500"/>
              </a:spcBef>
              <a:spcAft>
                <a:spcPts val="0"/>
              </a:spcAft>
              <a:buClr>
                <a:schemeClr val="dk1"/>
              </a:buClr>
              <a:buSzPts val="1900"/>
              <a:buChar char="•"/>
              <a:defRPr/>
            </a:lvl4pPr>
            <a:lvl5pPr marL="2286000" lvl="4" indent="-349250" algn="l">
              <a:lnSpc>
                <a:spcPct val="90000"/>
              </a:lnSpc>
              <a:spcBef>
                <a:spcPts val="500"/>
              </a:spcBef>
              <a:spcAft>
                <a:spcPts val="0"/>
              </a:spcAft>
              <a:buClr>
                <a:schemeClr val="dk1"/>
              </a:buClr>
              <a:buSzPts val="1900"/>
              <a:buChar char="•"/>
              <a:defRPr/>
            </a:lvl5pPr>
            <a:lvl6pPr marL="2743200" lvl="5" indent="-349250" algn="l">
              <a:lnSpc>
                <a:spcPct val="90000"/>
              </a:lnSpc>
              <a:spcBef>
                <a:spcPts val="500"/>
              </a:spcBef>
              <a:spcAft>
                <a:spcPts val="0"/>
              </a:spcAft>
              <a:buClr>
                <a:schemeClr val="dk1"/>
              </a:buClr>
              <a:buSzPts val="1900"/>
              <a:buChar char="•"/>
              <a:defRPr/>
            </a:lvl6pPr>
            <a:lvl7pPr marL="3200400" lvl="6" indent="-349250" algn="l">
              <a:lnSpc>
                <a:spcPct val="90000"/>
              </a:lnSpc>
              <a:spcBef>
                <a:spcPts val="500"/>
              </a:spcBef>
              <a:spcAft>
                <a:spcPts val="0"/>
              </a:spcAft>
              <a:buClr>
                <a:schemeClr val="dk1"/>
              </a:buClr>
              <a:buSzPts val="1900"/>
              <a:buChar char="•"/>
              <a:defRPr/>
            </a:lvl7pPr>
            <a:lvl8pPr marL="3657600" lvl="7" indent="-349250" algn="l">
              <a:lnSpc>
                <a:spcPct val="90000"/>
              </a:lnSpc>
              <a:spcBef>
                <a:spcPts val="500"/>
              </a:spcBef>
              <a:spcAft>
                <a:spcPts val="0"/>
              </a:spcAft>
              <a:buClr>
                <a:schemeClr val="dk1"/>
              </a:buClr>
              <a:buSzPts val="1900"/>
              <a:buChar char="•"/>
              <a:defRPr/>
            </a:lvl8pPr>
            <a:lvl9pPr marL="4114800" lvl="8" indent="-349250" algn="l">
              <a:lnSpc>
                <a:spcPct val="90000"/>
              </a:lnSpc>
              <a:spcBef>
                <a:spcPts val="500"/>
              </a:spcBef>
              <a:spcAft>
                <a:spcPts val="0"/>
              </a:spcAft>
              <a:buClr>
                <a:schemeClr val="dk1"/>
              </a:buClr>
              <a:buSzPts val="1900"/>
              <a:buChar char="•"/>
              <a:defRPr/>
            </a:lvl9pPr>
          </a:lstStyle>
          <a:p>
            <a:endParaRPr/>
          </a:p>
        </p:txBody>
      </p:sp>
      <p:sp>
        <p:nvSpPr>
          <p:cNvPr id="41" name="Google Shape;41;p61"/>
          <p:cNvSpPr txBox="1">
            <a:spLocks noGrp="1"/>
          </p:cNvSpPr>
          <p:nvPr>
            <p:ph type="dt" idx="10"/>
          </p:nvPr>
        </p:nvSpPr>
        <p:spPr>
          <a:xfrm>
            <a:off x="837990" y="6356350"/>
            <a:ext cx="2742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42" name="Google Shape;42;p61"/>
          <p:cNvSpPr txBox="1">
            <a:spLocks noGrp="1"/>
          </p:cNvSpPr>
          <p:nvPr>
            <p:ph type="ftr" idx="11"/>
          </p:nvPr>
        </p:nvSpPr>
        <p:spPr>
          <a:xfrm>
            <a:off x="4037590" y="6356350"/>
            <a:ext cx="41139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43" name="Google Shape;43;p61"/>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62"/>
          <p:cNvSpPr txBox="1">
            <a:spLocks noGrp="1"/>
          </p:cNvSpPr>
          <p:nvPr>
            <p:ph type="title"/>
          </p:nvPr>
        </p:nvSpPr>
        <p:spPr>
          <a:xfrm>
            <a:off x="839578" y="365125"/>
            <a:ext cx="10512900" cy="13257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9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46" name="Google Shape;46;p62"/>
          <p:cNvSpPr txBox="1">
            <a:spLocks noGrp="1"/>
          </p:cNvSpPr>
          <p:nvPr>
            <p:ph type="body" idx="1"/>
          </p:nvPr>
        </p:nvSpPr>
        <p:spPr>
          <a:xfrm>
            <a:off x="839578" y="1681163"/>
            <a:ext cx="5156400" cy="824100"/>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1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900"/>
              <a:buNone/>
              <a:defRPr sz="19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62"/>
          <p:cNvSpPr txBox="1">
            <a:spLocks noGrp="1"/>
          </p:cNvSpPr>
          <p:nvPr>
            <p:ph type="body" idx="2"/>
          </p:nvPr>
        </p:nvSpPr>
        <p:spPr>
          <a:xfrm>
            <a:off x="839578" y="2505075"/>
            <a:ext cx="5156400" cy="3684300"/>
          </a:xfrm>
          <a:prstGeom prst="rect">
            <a:avLst/>
          </a:prstGeom>
          <a:noFill/>
          <a:ln>
            <a:noFill/>
          </a:ln>
        </p:spPr>
        <p:txBody>
          <a:bodyPr spcFirstLastPara="1" wrap="square" lIns="91425" tIns="45700" rIns="91425" bIns="45700" anchor="t" anchorCtr="0">
            <a:noAutofit/>
          </a:bodyPr>
          <a:lstStyle>
            <a:lvl1pPr marL="457200" lvl="0" indent="-349250" algn="l">
              <a:lnSpc>
                <a:spcPct val="90000"/>
              </a:lnSpc>
              <a:spcBef>
                <a:spcPts val="1100"/>
              </a:spcBef>
              <a:spcAft>
                <a:spcPts val="0"/>
              </a:spcAft>
              <a:buClr>
                <a:schemeClr val="dk1"/>
              </a:buClr>
              <a:buSzPts val="1900"/>
              <a:buChar char="•"/>
              <a:defRPr/>
            </a:lvl1pPr>
            <a:lvl2pPr marL="914400" lvl="1" indent="-349250" algn="l">
              <a:lnSpc>
                <a:spcPct val="90000"/>
              </a:lnSpc>
              <a:spcBef>
                <a:spcPts val="500"/>
              </a:spcBef>
              <a:spcAft>
                <a:spcPts val="0"/>
              </a:spcAft>
              <a:buClr>
                <a:schemeClr val="dk1"/>
              </a:buClr>
              <a:buSzPts val="1900"/>
              <a:buChar char="•"/>
              <a:defRPr/>
            </a:lvl2pPr>
            <a:lvl3pPr marL="1371600" lvl="2" indent="-349250" algn="l">
              <a:lnSpc>
                <a:spcPct val="90000"/>
              </a:lnSpc>
              <a:spcBef>
                <a:spcPts val="500"/>
              </a:spcBef>
              <a:spcAft>
                <a:spcPts val="0"/>
              </a:spcAft>
              <a:buClr>
                <a:schemeClr val="dk1"/>
              </a:buClr>
              <a:buSzPts val="1900"/>
              <a:buChar char="•"/>
              <a:defRPr/>
            </a:lvl3pPr>
            <a:lvl4pPr marL="1828800" lvl="3" indent="-349250" algn="l">
              <a:lnSpc>
                <a:spcPct val="90000"/>
              </a:lnSpc>
              <a:spcBef>
                <a:spcPts val="500"/>
              </a:spcBef>
              <a:spcAft>
                <a:spcPts val="0"/>
              </a:spcAft>
              <a:buClr>
                <a:schemeClr val="dk1"/>
              </a:buClr>
              <a:buSzPts val="1900"/>
              <a:buChar char="•"/>
              <a:defRPr/>
            </a:lvl4pPr>
            <a:lvl5pPr marL="2286000" lvl="4" indent="-349250" algn="l">
              <a:lnSpc>
                <a:spcPct val="90000"/>
              </a:lnSpc>
              <a:spcBef>
                <a:spcPts val="500"/>
              </a:spcBef>
              <a:spcAft>
                <a:spcPts val="0"/>
              </a:spcAft>
              <a:buClr>
                <a:schemeClr val="dk1"/>
              </a:buClr>
              <a:buSzPts val="1900"/>
              <a:buChar char="•"/>
              <a:defRPr/>
            </a:lvl5pPr>
            <a:lvl6pPr marL="2743200" lvl="5" indent="-349250" algn="l">
              <a:lnSpc>
                <a:spcPct val="90000"/>
              </a:lnSpc>
              <a:spcBef>
                <a:spcPts val="500"/>
              </a:spcBef>
              <a:spcAft>
                <a:spcPts val="0"/>
              </a:spcAft>
              <a:buClr>
                <a:schemeClr val="dk1"/>
              </a:buClr>
              <a:buSzPts val="1900"/>
              <a:buChar char="•"/>
              <a:defRPr/>
            </a:lvl6pPr>
            <a:lvl7pPr marL="3200400" lvl="6" indent="-349250" algn="l">
              <a:lnSpc>
                <a:spcPct val="90000"/>
              </a:lnSpc>
              <a:spcBef>
                <a:spcPts val="500"/>
              </a:spcBef>
              <a:spcAft>
                <a:spcPts val="0"/>
              </a:spcAft>
              <a:buClr>
                <a:schemeClr val="dk1"/>
              </a:buClr>
              <a:buSzPts val="1900"/>
              <a:buChar char="•"/>
              <a:defRPr/>
            </a:lvl7pPr>
            <a:lvl8pPr marL="3657600" lvl="7" indent="-349250" algn="l">
              <a:lnSpc>
                <a:spcPct val="90000"/>
              </a:lnSpc>
              <a:spcBef>
                <a:spcPts val="500"/>
              </a:spcBef>
              <a:spcAft>
                <a:spcPts val="0"/>
              </a:spcAft>
              <a:buClr>
                <a:schemeClr val="dk1"/>
              </a:buClr>
              <a:buSzPts val="1900"/>
              <a:buChar char="•"/>
              <a:defRPr/>
            </a:lvl8pPr>
            <a:lvl9pPr marL="4114800" lvl="8" indent="-349250" algn="l">
              <a:lnSpc>
                <a:spcPct val="90000"/>
              </a:lnSpc>
              <a:spcBef>
                <a:spcPts val="500"/>
              </a:spcBef>
              <a:spcAft>
                <a:spcPts val="0"/>
              </a:spcAft>
              <a:buClr>
                <a:schemeClr val="dk1"/>
              </a:buClr>
              <a:buSzPts val="1900"/>
              <a:buChar char="•"/>
              <a:defRPr/>
            </a:lvl9pPr>
          </a:lstStyle>
          <a:p>
            <a:endParaRPr/>
          </a:p>
        </p:txBody>
      </p:sp>
      <p:sp>
        <p:nvSpPr>
          <p:cNvPr id="48" name="Google Shape;48;p62"/>
          <p:cNvSpPr txBox="1">
            <a:spLocks noGrp="1"/>
          </p:cNvSpPr>
          <p:nvPr>
            <p:ph type="body" idx="3"/>
          </p:nvPr>
        </p:nvSpPr>
        <p:spPr>
          <a:xfrm>
            <a:off x="6170656" y="1681163"/>
            <a:ext cx="5181900" cy="824100"/>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1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900"/>
              <a:buNone/>
              <a:defRPr sz="19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62"/>
          <p:cNvSpPr txBox="1">
            <a:spLocks noGrp="1"/>
          </p:cNvSpPr>
          <p:nvPr>
            <p:ph type="body" idx="4"/>
          </p:nvPr>
        </p:nvSpPr>
        <p:spPr>
          <a:xfrm>
            <a:off x="6170656" y="2505075"/>
            <a:ext cx="5181900" cy="3684300"/>
          </a:xfrm>
          <a:prstGeom prst="rect">
            <a:avLst/>
          </a:prstGeom>
          <a:noFill/>
          <a:ln>
            <a:noFill/>
          </a:ln>
        </p:spPr>
        <p:txBody>
          <a:bodyPr spcFirstLastPara="1" wrap="square" lIns="91425" tIns="45700" rIns="91425" bIns="45700" anchor="t" anchorCtr="0">
            <a:noAutofit/>
          </a:bodyPr>
          <a:lstStyle>
            <a:lvl1pPr marL="457200" lvl="0" indent="-349250" algn="l">
              <a:lnSpc>
                <a:spcPct val="90000"/>
              </a:lnSpc>
              <a:spcBef>
                <a:spcPts val="1100"/>
              </a:spcBef>
              <a:spcAft>
                <a:spcPts val="0"/>
              </a:spcAft>
              <a:buClr>
                <a:schemeClr val="dk1"/>
              </a:buClr>
              <a:buSzPts val="1900"/>
              <a:buChar char="•"/>
              <a:defRPr/>
            </a:lvl1pPr>
            <a:lvl2pPr marL="914400" lvl="1" indent="-349250" algn="l">
              <a:lnSpc>
                <a:spcPct val="90000"/>
              </a:lnSpc>
              <a:spcBef>
                <a:spcPts val="500"/>
              </a:spcBef>
              <a:spcAft>
                <a:spcPts val="0"/>
              </a:spcAft>
              <a:buClr>
                <a:schemeClr val="dk1"/>
              </a:buClr>
              <a:buSzPts val="1900"/>
              <a:buChar char="•"/>
              <a:defRPr/>
            </a:lvl2pPr>
            <a:lvl3pPr marL="1371600" lvl="2" indent="-349250" algn="l">
              <a:lnSpc>
                <a:spcPct val="90000"/>
              </a:lnSpc>
              <a:spcBef>
                <a:spcPts val="500"/>
              </a:spcBef>
              <a:spcAft>
                <a:spcPts val="0"/>
              </a:spcAft>
              <a:buClr>
                <a:schemeClr val="dk1"/>
              </a:buClr>
              <a:buSzPts val="1900"/>
              <a:buChar char="•"/>
              <a:defRPr/>
            </a:lvl3pPr>
            <a:lvl4pPr marL="1828800" lvl="3" indent="-349250" algn="l">
              <a:lnSpc>
                <a:spcPct val="90000"/>
              </a:lnSpc>
              <a:spcBef>
                <a:spcPts val="500"/>
              </a:spcBef>
              <a:spcAft>
                <a:spcPts val="0"/>
              </a:spcAft>
              <a:buClr>
                <a:schemeClr val="dk1"/>
              </a:buClr>
              <a:buSzPts val="1900"/>
              <a:buChar char="•"/>
              <a:defRPr/>
            </a:lvl4pPr>
            <a:lvl5pPr marL="2286000" lvl="4" indent="-349250" algn="l">
              <a:lnSpc>
                <a:spcPct val="90000"/>
              </a:lnSpc>
              <a:spcBef>
                <a:spcPts val="500"/>
              </a:spcBef>
              <a:spcAft>
                <a:spcPts val="0"/>
              </a:spcAft>
              <a:buClr>
                <a:schemeClr val="dk1"/>
              </a:buClr>
              <a:buSzPts val="1900"/>
              <a:buChar char="•"/>
              <a:defRPr/>
            </a:lvl5pPr>
            <a:lvl6pPr marL="2743200" lvl="5" indent="-349250" algn="l">
              <a:lnSpc>
                <a:spcPct val="90000"/>
              </a:lnSpc>
              <a:spcBef>
                <a:spcPts val="500"/>
              </a:spcBef>
              <a:spcAft>
                <a:spcPts val="0"/>
              </a:spcAft>
              <a:buClr>
                <a:schemeClr val="dk1"/>
              </a:buClr>
              <a:buSzPts val="1900"/>
              <a:buChar char="•"/>
              <a:defRPr/>
            </a:lvl6pPr>
            <a:lvl7pPr marL="3200400" lvl="6" indent="-349250" algn="l">
              <a:lnSpc>
                <a:spcPct val="90000"/>
              </a:lnSpc>
              <a:spcBef>
                <a:spcPts val="500"/>
              </a:spcBef>
              <a:spcAft>
                <a:spcPts val="0"/>
              </a:spcAft>
              <a:buClr>
                <a:schemeClr val="dk1"/>
              </a:buClr>
              <a:buSzPts val="1900"/>
              <a:buChar char="•"/>
              <a:defRPr/>
            </a:lvl7pPr>
            <a:lvl8pPr marL="3657600" lvl="7" indent="-349250" algn="l">
              <a:lnSpc>
                <a:spcPct val="90000"/>
              </a:lnSpc>
              <a:spcBef>
                <a:spcPts val="500"/>
              </a:spcBef>
              <a:spcAft>
                <a:spcPts val="0"/>
              </a:spcAft>
              <a:buClr>
                <a:schemeClr val="dk1"/>
              </a:buClr>
              <a:buSzPts val="1900"/>
              <a:buChar char="•"/>
              <a:defRPr/>
            </a:lvl8pPr>
            <a:lvl9pPr marL="4114800" lvl="8" indent="-349250" algn="l">
              <a:lnSpc>
                <a:spcPct val="90000"/>
              </a:lnSpc>
              <a:spcBef>
                <a:spcPts val="500"/>
              </a:spcBef>
              <a:spcAft>
                <a:spcPts val="0"/>
              </a:spcAft>
              <a:buClr>
                <a:schemeClr val="dk1"/>
              </a:buClr>
              <a:buSzPts val="1900"/>
              <a:buChar char="•"/>
              <a:defRPr/>
            </a:lvl9pPr>
          </a:lstStyle>
          <a:p>
            <a:endParaRPr/>
          </a:p>
        </p:txBody>
      </p:sp>
      <p:sp>
        <p:nvSpPr>
          <p:cNvPr id="50" name="Google Shape;50;p62"/>
          <p:cNvSpPr txBox="1">
            <a:spLocks noGrp="1"/>
          </p:cNvSpPr>
          <p:nvPr>
            <p:ph type="dt" idx="10"/>
          </p:nvPr>
        </p:nvSpPr>
        <p:spPr>
          <a:xfrm>
            <a:off x="837990" y="6356350"/>
            <a:ext cx="2742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51" name="Google Shape;51;p62"/>
          <p:cNvSpPr txBox="1">
            <a:spLocks noGrp="1"/>
          </p:cNvSpPr>
          <p:nvPr>
            <p:ph type="ftr" idx="11"/>
          </p:nvPr>
        </p:nvSpPr>
        <p:spPr>
          <a:xfrm>
            <a:off x="4037590" y="6356350"/>
            <a:ext cx="41139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52" name="Google Shape;52;p62"/>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63"/>
          <p:cNvSpPr txBox="1">
            <a:spLocks noGrp="1"/>
          </p:cNvSpPr>
          <p:nvPr>
            <p:ph type="title"/>
          </p:nvPr>
        </p:nvSpPr>
        <p:spPr>
          <a:xfrm>
            <a:off x="837990" y="365125"/>
            <a:ext cx="10512900" cy="13257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9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55" name="Google Shape;55;p63"/>
          <p:cNvSpPr txBox="1">
            <a:spLocks noGrp="1"/>
          </p:cNvSpPr>
          <p:nvPr>
            <p:ph type="dt" idx="10"/>
          </p:nvPr>
        </p:nvSpPr>
        <p:spPr>
          <a:xfrm>
            <a:off x="837990" y="6356350"/>
            <a:ext cx="2742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56" name="Google Shape;56;p63"/>
          <p:cNvSpPr txBox="1">
            <a:spLocks noGrp="1"/>
          </p:cNvSpPr>
          <p:nvPr>
            <p:ph type="ftr" idx="11"/>
          </p:nvPr>
        </p:nvSpPr>
        <p:spPr>
          <a:xfrm>
            <a:off x="4037590" y="6356350"/>
            <a:ext cx="41139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57" name="Google Shape;57;p63"/>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64"/>
          <p:cNvSpPr txBox="1">
            <a:spLocks noGrp="1"/>
          </p:cNvSpPr>
          <p:nvPr>
            <p:ph type="title"/>
          </p:nvPr>
        </p:nvSpPr>
        <p:spPr>
          <a:xfrm>
            <a:off x="839578" y="457200"/>
            <a:ext cx="3931500" cy="15999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60" name="Google Shape;60;p64"/>
          <p:cNvSpPr txBox="1">
            <a:spLocks noGrp="1"/>
          </p:cNvSpPr>
          <p:nvPr>
            <p:ph type="body" idx="1"/>
          </p:nvPr>
        </p:nvSpPr>
        <p:spPr>
          <a:xfrm>
            <a:off x="5181891" y="987425"/>
            <a:ext cx="6170400" cy="4873500"/>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1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64"/>
          <p:cNvSpPr txBox="1">
            <a:spLocks noGrp="1"/>
          </p:cNvSpPr>
          <p:nvPr>
            <p:ph type="body" idx="2"/>
          </p:nvPr>
        </p:nvSpPr>
        <p:spPr>
          <a:xfrm>
            <a:off x="839578" y="2057400"/>
            <a:ext cx="3931500" cy="38115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1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500"/>
              <a:buNone/>
              <a:defRPr sz="15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100"/>
              <a:buNone/>
              <a:defRPr sz="1100"/>
            </a:lvl4pPr>
            <a:lvl5pPr marL="2286000" lvl="4" indent="-228600" algn="l">
              <a:lnSpc>
                <a:spcPct val="90000"/>
              </a:lnSpc>
              <a:spcBef>
                <a:spcPts val="500"/>
              </a:spcBef>
              <a:spcAft>
                <a:spcPts val="0"/>
              </a:spcAft>
              <a:buClr>
                <a:schemeClr val="dk1"/>
              </a:buClr>
              <a:buSzPts val="1100"/>
              <a:buNone/>
              <a:defRPr sz="1100"/>
            </a:lvl5pPr>
            <a:lvl6pPr marL="2743200" lvl="5" indent="-228600" algn="l">
              <a:lnSpc>
                <a:spcPct val="90000"/>
              </a:lnSpc>
              <a:spcBef>
                <a:spcPts val="500"/>
              </a:spcBef>
              <a:spcAft>
                <a:spcPts val="0"/>
              </a:spcAft>
              <a:buClr>
                <a:schemeClr val="dk1"/>
              </a:buClr>
              <a:buSzPts val="1100"/>
              <a:buNone/>
              <a:defRPr sz="1100"/>
            </a:lvl6pPr>
            <a:lvl7pPr marL="3200400" lvl="6" indent="-228600" algn="l">
              <a:lnSpc>
                <a:spcPct val="90000"/>
              </a:lnSpc>
              <a:spcBef>
                <a:spcPts val="500"/>
              </a:spcBef>
              <a:spcAft>
                <a:spcPts val="0"/>
              </a:spcAft>
              <a:buClr>
                <a:schemeClr val="dk1"/>
              </a:buClr>
              <a:buSzPts val="1100"/>
              <a:buNone/>
              <a:defRPr sz="1100"/>
            </a:lvl7pPr>
            <a:lvl8pPr marL="3657600" lvl="7" indent="-228600" algn="l">
              <a:lnSpc>
                <a:spcPct val="90000"/>
              </a:lnSpc>
              <a:spcBef>
                <a:spcPts val="500"/>
              </a:spcBef>
              <a:spcAft>
                <a:spcPts val="0"/>
              </a:spcAft>
              <a:buClr>
                <a:schemeClr val="dk1"/>
              </a:buClr>
              <a:buSzPts val="1100"/>
              <a:buNone/>
              <a:defRPr sz="1100"/>
            </a:lvl8pPr>
            <a:lvl9pPr marL="4114800" lvl="8" indent="-228600" algn="l">
              <a:lnSpc>
                <a:spcPct val="90000"/>
              </a:lnSpc>
              <a:spcBef>
                <a:spcPts val="500"/>
              </a:spcBef>
              <a:spcAft>
                <a:spcPts val="0"/>
              </a:spcAft>
              <a:buClr>
                <a:schemeClr val="dk1"/>
              </a:buClr>
              <a:buSzPts val="1100"/>
              <a:buNone/>
              <a:defRPr sz="1100"/>
            </a:lvl9pPr>
          </a:lstStyle>
          <a:p>
            <a:endParaRPr/>
          </a:p>
        </p:txBody>
      </p:sp>
      <p:sp>
        <p:nvSpPr>
          <p:cNvPr id="62" name="Google Shape;62;p64"/>
          <p:cNvSpPr txBox="1">
            <a:spLocks noGrp="1"/>
          </p:cNvSpPr>
          <p:nvPr>
            <p:ph type="dt" idx="10"/>
          </p:nvPr>
        </p:nvSpPr>
        <p:spPr>
          <a:xfrm>
            <a:off x="837990" y="6356350"/>
            <a:ext cx="2742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63" name="Google Shape;63;p64"/>
          <p:cNvSpPr txBox="1">
            <a:spLocks noGrp="1"/>
          </p:cNvSpPr>
          <p:nvPr>
            <p:ph type="ftr" idx="11"/>
          </p:nvPr>
        </p:nvSpPr>
        <p:spPr>
          <a:xfrm>
            <a:off x="4037590" y="6356350"/>
            <a:ext cx="41139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64" name="Google Shape;64;p64"/>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65"/>
          <p:cNvSpPr txBox="1">
            <a:spLocks noGrp="1"/>
          </p:cNvSpPr>
          <p:nvPr>
            <p:ph type="title"/>
          </p:nvPr>
        </p:nvSpPr>
        <p:spPr>
          <a:xfrm>
            <a:off x="839578" y="457200"/>
            <a:ext cx="3931500" cy="15999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67" name="Google Shape;67;p65"/>
          <p:cNvSpPr>
            <a:spLocks noGrp="1"/>
          </p:cNvSpPr>
          <p:nvPr>
            <p:ph type="pic" idx="2"/>
          </p:nvPr>
        </p:nvSpPr>
        <p:spPr>
          <a:xfrm>
            <a:off x="5181891" y="987425"/>
            <a:ext cx="6170400" cy="4873500"/>
          </a:xfrm>
          <a:prstGeom prst="rect">
            <a:avLst/>
          </a:prstGeom>
          <a:noFill/>
          <a:ln>
            <a:noFill/>
          </a:ln>
        </p:spPr>
      </p:sp>
      <p:sp>
        <p:nvSpPr>
          <p:cNvPr id="68" name="Google Shape;68;p65"/>
          <p:cNvSpPr txBox="1">
            <a:spLocks noGrp="1"/>
          </p:cNvSpPr>
          <p:nvPr>
            <p:ph type="body" idx="1"/>
          </p:nvPr>
        </p:nvSpPr>
        <p:spPr>
          <a:xfrm>
            <a:off x="839578" y="2057400"/>
            <a:ext cx="3931500" cy="38115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1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500"/>
              <a:buNone/>
              <a:defRPr sz="15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100"/>
              <a:buNone/>
              <a:defRPr sz="1100"/>
            </a:lvl4pPr>
            <a:lvl5pPr marL="2286000" lvl="4" indent="-228600" algn="l">
              <a:lnSpc>
                <a:spcPct val="90000"/>
              </a:lnSpc>
              <a:spcBef>
                <a:spcPts val="500"/>
              </a:spcBef>
              <a:spcAft>
                <a:spcPts val="0"/>
              </a:spcAft>
              <a:buClr>
                <a:schemeClr val="dk1"/>
              </a:buClr>
              <a:buSzPts val="1100"/>
              <a:buNone/>
              <a:defRPr sz="1100"/>
            </a:lvl5pPr>
            <a:lvl6pPr marL="2743200" lvl="5" indent="-228600" algn="l">
              <a:lnSpc>
                <a:spcPct val="90000"/>
              </a:lnSpc>
              <a:spcBef>
                <a:spcPts val="500"/>
              </a:spcBef>
              <a:spcAft>
                <a:spcPts val="0"/>
              </a:spcAft>
              <a:buClr>
                <a:schemeClr val="dk1"/>
              </a:buClr>
              <a:buSzPts val="1100"/>
              <a:buNone/>
              <a:defRPr sz="1100"/>
            </a:lvl6pPr>
            <a:lvl7pPr marL="3200400" lvl="6" indent="-228600" algn="l">
              <a:lnSpc>
                <a:spcPct val="90000"/>
              </a:lnSpc>
              <a:spcBef>
                <a:spcPts val="500"/>
              </a:spcBef>
              <a:spcAft>
                <a:spcPts val="0"/>
              </a:spcAft>
              <a:buClr>
                <a:schemeClr val="dk1"/>
              </a:buClr>
              <a:buSzPts val="1100"/>
              <a:buNone/>
              <a:defRPr sz="1100"/>
            </a:lvl7pPr>
            <a:lvl8pPr marL="3657600" lvl="7" indent="-228600" algn="l">
              <a:lnSpc>
                <a:spcPct val="90000"/>
              </a:lnSpc>
              <a:spcBef>
                <a:spcPts val="500"/>
              </a:spcBef>
              <a:spcAft>
                <a:spcPts val="0"/>
              </a:spcAft>
              <a:buClr>
                <a:schemeClr val="dk1"/>
              </a:buClr>
              <a:buSzPts val="1100"/>
              <a:buNone/>
              <a:defRPr sz="1100"/>
            </a:lvl8pPr>
            <a:lvl9pPr marL="4114800" lvl="8" indent="-228600" algn="l">
              <a:lnSpc>
                <a:spcPct val="90000"/>
              </a:lnSpc>
              <a:spcBef>
                <a:spcPts val="500"/>
              </a:spcBef>
              <a:spcAft>
                <a:spcPts val="0"/>
              </a:spcAft>
              <a:buClr>
                <a:schemeClr val="dk1"/>
              </a:buClr>
              <a:buSzPts val="1100"/>
              <a:buNone/>
              <a:defRPr sz="1100"/>
            </a:lvl9pPr>
          </a:lstStyle>
          <a:p>
            <a:endParaRPr/>
          </a:p>
        </p:txBody>
      </p:sp>
      <p:sp>
        <p:nvSpPr>
          <p:cNvPr id="69" name="Google Shape;69;p65"/>
          <p:cNvSpPr txBox="1">
            <a:spLocks noGrp="1"/>
          </p:cNvSpPr>
          <p:nvPr>
            <p:ph type="dt" idx="10"/>
          </p:nvPr>
        </p:nvSpPr>
        <p:spPr>
          <a:xfrm>
            <a:off x="837990" y="6356350"/>
            <a:ext cx="2742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70" name="Google Shape;70;p65"/>
          <p:cNvSpPr txBox="1">
            <a:spLocks noGrp="1"/>
          </p:cNvSpPr>
          <p:nvPr>
            <p:ph type="ftr" idx="11"/>
          </p:nvPr>
        </p:nvSpPr>
        <p:spPr>
          <a:xfrm>
            <a:off x="4037590" y="6356350"/>
            <a:ext cx="41139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500"/>
              <a:buNone/>
              <a:defRPr/>
            </a:lvl1pPr>
            <a:lvl2pPr lvl="1" algn="l">
              <a:lnSpc>
                <a:spcPct val="100000"/>
              </a:lnSpc>
              <a:spcBef>
                <a:spcPts val="0"/>
              </a:spcBef>
              <a:spcAft>
                <a:spcPts val="0"/>
              </a:spcAft>
              <a:buSzPts val="1500"/>
              <a:buNone/>
              <a:defRPr/>
            </a:lvl2pPr>
            <a:lvl3pPr lvl="2" algn="l">
              <a:lnSpc>
                <a:spcPct val="100000"/>
              </a:lnSpc>
              <a:spcBef>
                <a:spcPts val="0"/>
              </a:spcBef>
              <a:spcAft>
                <a:spcPts val="0"/>
              </a:spcAft>
              <a:buSzPts val="1500"/>
              <a:buNone/>
              <a:defRPr/>
            </a:lvl3pPr>
            <a:lvl4pPr lvl="3" algn="l">
              <a:lnSpc>
                <a:spcPct val="100000"/>
              </a:lnSpc>
              <a:spcBef>
                <a:spcPts val="0"/>
              </a:spcBef>
              <a:spcAft>
                <a:spcPts val="0"/>
              </a:spcAft>
              <a:buSzPts val="1500"/>
              <a:buNone/>
              <a:defRPr/>
            </a:lvl4pPr>
            <a:lvl5pPr lvl="4" algn="l">
              <a:lnSpc>
                <a:spcPct val="100000"/>
              </a:lnSpc>
              <a:spcBef>
                <a:spcPts val="0"/>
              </a:spcBef>
              <a:spcAft>
                <a:spcPts val="0"/>
              </a:spcAft>
              <a:buSzPts val="1500"/>
              <a:buNone/>
              <a:defRPr/>
            </a:lvl5pPr>
            <a:lvl6pPr lvl="5" algn="l">
              <a:lnSpc>
                <a:spcPct val="100000"/>
              </a:lnSpc>
              <a:spcBef>
                <a:spcPts val="0"/>
              </a:spcBef>
              <a:spcAft>
                <a:spcPts val="0"/>
              </a:spcAft>
              <a:buSzPts val="1500"/>
              <a:buNone/>
              <a:defRPr/>
            </a:lvl6pPr>
            <a:lvl7pPr lvl="6" algn="l">
              <a:lnSpc>
                <a:spcPct val="100000"/>
              </a:lnSpc>
              <a:spcBef>
                <a:spcPts val="0"/>
              </a:spcBef>
              <a:spcAft>
                <a:spcPts val="0"/>
              </a:spcAft>
              <a:buSzPts val="1500"/>
              <a:buNone/>
              <a:defRPr/>
            </a:lvl7pPr>
            <a:lvl8pPr lvl="7" algn="l">
              <a:lnSpc>
                <a:spcPct val="100000"/>
              </a:lnSpc>
              <a:spcBef>
                <a:spcPts val="0"/>
              </a:spcBef>
              <a:spcAft>
                <a:spcPts val="0"/>
              </a:spcAft>
              <a:buSzPts val="1500"/>
              <a:buNone/>
              <a:defRPr/>
            </a:lvl8pPr>
            <a:lvl9pPr lvl="8" algn="l">
              <a:lnSpc>
                <a:spcPct val="100000"/>
              </a:lnSpc>
              <a:spcBef>
                <a:spcPts val="0"/>
              </a:spcBef>
              <a:spcAft>
                <a:spcPts val="0"/>
              </a:spcAft>
              <a:buSzPts val="1500"/>
              <a:buNone/>
              <a:defRPr/>
            </a:lvl9pPr>
          </a:lstStyle>
          <a:p>
            <a:endParaRPr/>
          </a:p>
        </p:txBody>
      </p:sp>
      <p:sp>
        <p:nvSpPr>
          <p:cNvPr id="71" name="Google Shape;71;p65"/>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6"/>
          <p:cNvSpPr txBox="1">
            <a:spLocks noGrp="1"/>
          </p:cNvSpPr>
          <p:nvPr>
            <p:ph type="title"/>
          </p:nvPr>
        </p:nvSpPr>
        <p:spPr>
          <a:xfrm>
            <a:off x="837990" y="365125"/>
            <a:ext cx="10512900" cy="1325700"/>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500"/>
              <a:buFont typeface="Arial"/>
              <a:buNone/>
              <a:defRPr sz="19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500"/>
              <a:buFont typeface="Arial"/>
              <a:buNone/>
              <a:defRPr sz="19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500"/>
              <a:buFont typeface="Arial"/>
              <a:buNone/>
              <a:defRPr sz="19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500"/>
              <a:buFont typeface="Arial"/>
              <a:buNone/>
              <a:defRPr sz="19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500"/>
              <a:buFont typeface="Arial"/>
              <a:buNone/>
              <a:defRPr sz="19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500"/>
              <a:buFont typeface="Arial"/>
              <a:buNone/>
              <a:defRPr sz="19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500"/>
              <a:buFont typeface="Arial"/>
              <a:buNone/>
              <a:defRPr sz="19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500"/>
              <a:buFont typeface="Arial"/>
              <a:buNone/>
              <a:defRPr sz="1900" b="0" i="0" u="none" strike="noStrike" cap="none">
                <a:solidFill>
                  <a:srgbClr val="000000"/>
                </a:solidFill>
                <a:latin typeface="Arial"/>
                <a:ea typeface="Arial"/>
                <a:cs typeface="Arial"/>
                <a:sym typeface="Arial"/>
              </a:defRPr>
            </a:lvl9pPr>
          </a:lstStyle>
          <a:p>
            <a:endParaRPr/>
          </a:p>
        </p:txBody>
      </p:sp>
      <p:sp>
        <p:nvSpPr>
          <p:cNvPr id="11" name="Google Shape;11;p56"/>
          <p:cNvSpPr txBox="1">
            <a:spLocks noGrp="1"/>
          </p:cNvSpPr>
          <p:nvPr>
            <p:ph type="body" idx="1"/>
          </p:nvPr>
        </p:nvSpPr>
        <p:spPr>
          <a:xfrm>
            <a:off x="837990" y="1825625"/>
            <a:ext cx="10512900" cy="43512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1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4pPr>
            <a:lvl5pPr marL="2286000" marR="0" lvl="4"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9pPr>
          </a:lstStyle>
          <a:p>
            <a:endParaRPr/>
          </a:p>
        </p:txBody>
      </p:sp>
      <p:sp>
        <p:nvSpPr>
          <p:cNvPr id="12" name="Google Shape;12;p56"/>
          <p:cNvSpPr txBox="1">
            <a:spLocks noGrp="1"/>
          </p:cNvSpPr>
          <p:nvPr>
            <p:ph type="dt" idx="10"/>
          </p:nvPr>
        </p:nvSpPr>
        <p:spPr>
          <a:xfrm>
            <a:off x="837990" y="6356350"/>
            <a:ext cx="2742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5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500"/>
              <a:buFont typeface="Arial"/>
              <a:buNone/>
              <a:defRPr sz="19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500"/>
              <a:buFont typeface="Arial"/>
              <a:buNone/>
              <a:defRPr sz="19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500"/>
              <a:buFont typeface="Arial"/>
              <a:buNone/>
              <a:defRPr sz="19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500"/>
              <a:buFont typeface="Arial"/>
              <a:buNone/>
              <a:defRPr sz="19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500"/>
              <a:buFont typeface="Arial"/>
              <a:buNone/>
              <a:defRPr sz="19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500"/>
              <a:buFont typeface="Arial"/>
              <a:buNone/>
              <a:defRPr sz="19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500"/>
              <a:buFont typeface="Arial"/>
              <a:buNone/>
              <a:defRPr sz="19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500"/>
              <a:buFont typeface="Arial"/>
              <a:buNone/>
              <a:defRPr sz="1900" b="0" i="0" u="none" strike="noStrike" cap="none">
                <a:solidFill>
                  <a:schemeClr val="dk1"/>
                </a:solidFill>
                <a:latin typeface="Calibri"/>
                <a:ea typeface="Calibri"/>
                <a:cs typeface="Calibri"/>
                <a:sym typeface="Calibri"/>
              </a:defRPr>
            </a:lvl9pPr>
          </a:lstStyle>
          <a:p>
            <a:endParaRPr/>
          </a:p>
        </p:txBody>
      </p:sp>
      <p:sp>
        <p:nvSpPr>
          <p:cNvPr id="13" name="Google Shape;13;p56"/>
          <p:cNvSpPr txBox="1">
            <a:spLocks noGrp="1"/>
          </p:cNvSpPr>
          <p:nvPr>
            <p:ph type="ftr" idx="11"/>
          </p:nvPr>
        </p:nvSpPr>
        <p:spPr>
          <a:xfrm>
            <a:off x="4037590" y="6356350"/>
            <a:ext cx="4113900" cy="3651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5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500"/>
              <a:buFont typeface="Arial"/>
              <a:buNone/>
              <a:defRPr sz="19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500"/>
              <a:buFont typeface="Arial"/>
              <a:buNone/>
              <a:defRPr sz="19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500"/>
              <a:buFont typeface="Arial"/>
              <a:buNone/>
              <a:defRPr sz="19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500"/>
              <a:buFont typeface="Arial"/>
              <a:buNone/>
              <a:defRPr sz="19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500"/>
              <a:buFont typeface="Arial"/>
              <a:buNone/>
              <a:defRPr sz="19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500"/>
              <a:buFont typeface="Arial"/>
              <a:buNone/>
              <a:defRPr sz="19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500"/>
              <a:buFont typeface="Arial"/>
              <a:buNone/>
              <a:defRPr sz="19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500"/>
              <a:buFont typeface="Arial"/>
              <a:buNone/>
              <a:defRPr sz="1900" b="0" i="0" u="none" strike="noStrike" cap="none">
                <a:solidFill>
                  <a:schemeClr val="dk1"/>
                </a:solidFill>
                <a:latin typeface="Calibri"/>
                <a:ea typeface="Calibri"/>
                <a:cs typeface="Calibri"/>
                <a:sym typeface="Calibri"/>
              </a:defRPr>
            </a:lvl9pPr>
          </a:lstStyle>
          <a:p>
            <a:endParaRPr/>
          </a:p>
        </p:txBody>
      </p:sp>
      <p:sp>
        <p:nvSpPr>
          <p:cNvPr id="14" name="Google Shape;14;p56"/>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4CAE-882F-E2BE-8D9C-ACF3466D6F8F}"/>
              </a:ext>
            </a:extLst>
          </p:cNvPr>
          <p:cNvSpPr>
            <a:spLocks noGrp="1"/>
          </p:cNvSpPr>
          <p:nvPr>
            <p:ph type="title"/>
          </p:nvPr>
        </p:nvSpPr>
        <p:spPr>
          <a:xfrm>
            <a:off x="837990" y="365125"/>
            <a:ext cx="10278744" cy="710142"/>
          </a:xfrm>
        </p:spPr>
        <p:txBody>
          <a:bodyPr/>
          <a:lstStyle/>
          <a:p>
            <a:pPr algn="ctr"/>
            <a:r>
              <a:rPr lang="en-US" sz="2200" b="1" dirty="0" err="1">
                <a:latin typeface="Arial"/>
                <a:ea typeface="Arial"/>
                <a:cs typeface="Arial"/>
                <a:sym typeface="Arial"/>
              </a:rPr>
              <a:t>Documento</a:t>
            </a:r>
            <a:r>
              <a:rPr lang="en-US" sz="2200" b="1" dirty="0">
                <a:latin typeface="Arial"/>
                <a:ea typeface="Arial"/>
                <a:cs typeface="Arial"/>
                <a:sym typeface="Arial"/>
              </a:rPr>
              <a:t> 4c:</a:t>
            </a:r>
            <a:r>
              <a:rPr lang="en-US" sz="2200" dirty="0">
                <a:latin typeface="Arial"/>
                <a:ea typeface="Arial"/>
                <a:cs typeface="Arial"/>
                <a:sym typeface="Arial"/>
              </a:rPr>
              <a:t> </a:t>
            </a:r>
            <a:r>
              <a:rPr lang="en-US" sz="2200" b="1" dirty="0" err="1">
                <a:latin typeface="Arial"/>
                <a:ea typeface="Arial"/>
                <a:cs typeface="Arial"/>
                <a:sym typeface="Arial"/>
              </a:rPr>
              <a:t>Formato</a:t>
            </a:r>
            <a:r>
              <a:rPr lang="en-US" sz="2200" b="1" dirty="0">
                <a:latin typeface="Arial"/>
                <a:ea typeface="Arial"/>
                <a:cs typeface="Arial"/>
                <a:sym typeface="Arial"/>
              </a:rPr>
              <a:t> de la </a:t>
            </a:r>
            <a:r>
              <a:rPr lang="en-US" sz="2200" b="1" dirty="0" err="1">
                <a:latin typeface="Arial"/>
                <a:ea typeface="Arial"/>
                <a:cs typeface="Arial"/>
                <a:sym typeface="Arial"/>
              </a:rPr>
              <a:t>reunión</a:t>
            </a:r>
            <a:r>
              <a:rPr lang="en-US" sz="2200" b="1" dirty="0">
                <a:latin typeface="Arial"/>
                <a:ea typeface="Arial"/>
                <a:cs typeface="Arial"/>
                <a:sym typeface="Arial"/>
              </a:rPr>
              <a:t> </a:t>
            </a:r>
            <a:r>
              <a:rPr lang="en-US" sz="2200" b="1" dirty="0" err="1">
                <a:latin typeface="Arial"/>
                <a:ea typeface="Arial"/>
                <a:cs typeface="Arial"/>
                <a:sym typeface="Arial"/>
              </a:rPr>
              <a:t>por</a:t>
            </a:r>
            <a:r>
              <a:rPr lang="en-US" sz="2200" b="1" dirty="0">
                <a:latin typeface="Arial"/>
                <a:ea typeface="Arial"/>
                <a:cs typeface="Arial"/>
                <a:sym typeface="Arial"/>
              </a:rPr>
              <a:t> </a:t>
            </a:r>
            <a:r>
              <a:rPr lang="en-US" sz="2200" b="1" dirty="0" err="1">
                <a:latin typeface="Arial"/>
                <a:ea typeface="Arial"/>
                <a:cs typeface="Arial"/>
                <a:sym typeface="Arial"/>
              </a:rPr>
              <a:t>videoconferencia</a:t>
            </a:r>
            <a:r>
              <a:rPr lang="en-US" sz="2200" b="1" dirty="0">
                <a:latin typeface="Arial"/>
                <a:ea typeface="Arial"/>
                <a:cs typeface="Arial"/>
                <a:sym typeface="Arial"/>
              </a:rPr>
              <a:t> de FA</a:t>
            </a:r>
            <a:endParaRPr lang="en-US" sz="2200" dirty="0"/>
          </a:p>
        </p:txBody>
      </p:sp>
      <p:sp>
        <p:nvSpPr>
          <p:cNvPr id="3" name="Slide Number Placeholder 2">
            <a:extLst>
              <a:ext uri="{FF2B5EF4-FFF2-40B4-BE49-F238E27FC236}">
                <a16:creationId xmlns:a16="http://schemas.microsoft.com/office/drawing/2014/main" id="{36C4BCFC-E0F7-12D5-3DA8-026ACFC2411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a:t>
            </a:fld>
            <a:endParaRPr lang="en-US"/>
          </a:p>
        </p:txBody>
      </p:sp>
      <p:sp>
        <p:nvSpPr>
          <p:cNvPr id="4" name="TextBox 3">
            <a:extLst>
              <a:ext uri="{FF2B5EF4-FFF2-40B4-BE49-F238E27FC236}">
                <a16:creationId xmlns:a16="http://schemas.microsoft.com/office/drawing/2014/main" id="{8B4F2AE9-7938-88D5-BD83-0A0D64624D69}"/>
              </a:ext>
            </a:extLst>
          </p:cNvPr>
          <p:cNvSpPr txBox="1"/>
          <p:nvPr/>
        </p:nvSpPr>
        <p:spPr>
          <a:xfrm>
            <a:off x="331073" y="1315040"/>
            <a:ext cx="11526678" cy="5676939"/>
          </a:xfrm>
          <a:prstGeom prst="rect">
            <a:avLst/>
          </a:prstGeom>
          <a:noFill/>
        </p:spPr>
        <p:txBody>
          <a:bodyPr wrap="square" rtlCol="0">
            <a:spAutoFit/>
          </a:bodyPr>
          <a:lstStyle/>
          <a:p>
            <a:pPr marL="0" lvl="0" indent="0" algn="ctr" rtl="0">
              <a:lnSpc>
                <a:spcPct val="110000"/>
              </a:lnSpc>
              <a:spcBef>
                <a:spcPts val="0"/>
              </a:spcBef>
              <a:spcAft>
                <a:spcPts val="0"/>
              </a:spcAft>
              <a:buSzPts val="1800"/>
              <a:buNone/>
            </a:pPr>
            <a:r>
              <a:rPr lang="es-ES" sz="1800" b="1" dirty="0">
                <a:latin typeface="Arial"/>
                <a:ea typeface="Arial"/>
                <a:cs typeface="Arial"/>
                <a:sym typeface="Arial"/>
              </a:rPr>
              <a:t>Instrucciones</a:t>
            </a:r>
          </a:p>
          <a:p>
            <a:pPr marL="0" lvl="0" indent="0" rtl="0">
              <a:lnSpc>
                <a:spcPct val="110000"/>
              </a:lnSpc>
              <a:spcBef>
                <a:spcPts val="0"/>
              </a:spcBef>
              <a:spcAft>
                <a:spcPts val="0"/>
              </a:spcAft>
              <a:buSzPts val="1800"/>
              <a:buNone/>
            </a:pPr>
            <a:endParaRPr lang="es-ES" sz="1400" b="1" dirty="0">
              <a:latin typeface="Arial"/>
              <a:ea typeface="Arial"/>
              <a:cs typeface="Arial"/>
              <a:sym typeface="Arial"/>
            </a:endParaRPr>
          </a:p>
          <a:p>
            <a:pPr marL="0" lvl="0" indent="0" rtl="0">
              <a:lnSpc>
                <a:spcPct val="115000"/>
              </a:lnSpc>
              <a:spcBef>
                <a:spcPts val="1200"/>
              </a:spcBef>
              <a:spcAft>
                <a:spcPts val="0"/>
              </a:spcAft>
              <a:buClr>
                <a:schemeClr val="dk1"/>
              </a:buClr>
              <a:buSzPts val="1100"/>
              <a:buFont typeface="Arial"/>
              <a:buNone/>
            </a:pPr>
            <a:r>
              <a:rPr lang="es-ES" sz="1400" dirty="0">
                <a:latin typeface="Arial"/>
                <a:ea typeface="Arial"/>
                <a:cs typeface="Arial"/>
                <a:sym typeface="Arial"/>
              </a:rPr>
              <a:t>Para mantener la coherencia de todas las reuniones de FA, se pide a los grupos que eviten cambiar el diseño, el color, la redacción o la secuencia del formato. Se anima a los líderes a evitar las improvisaciones. Decidan</a:t>
            </a:r>
            <a:r>
              <a:rPr lang="es-ES" sz="1400" dirty="0">
                <a:solidFill>
                  <a:srgbClr val="0000FF"/>
                </a:solidFill>
                <a:latin typeface="Arial"/>
                <a:ea typeface="Arial"/>
                <a:cs typeface="Arial"/>
                <a:sym typeface="Arial"/>
              </a:rPr>
              <a:t> </a:t>
            </a:r>
            <a:r>
              <a:rPr lang="es-ES" sz="1400" dirty="0">
                <a:latin typeface="Arial"/>
                <a:ea typeface="Arial"/>
                <a:cs typeface="Arial"/>
                <a:sym typeface="Arial"/>
              </a:rPr>
              <a:t>el tipo o tipos de formato de reunión, utilizando la conciencia de grupo.</a:t>
            </a:r>
          </a:p>
          <a:p>
            <a:pPr marL="0" lvl="0" indent="0" rtl="0">
              <a:lnSpc>
                <a:spcPct val="115000"/>
              </a:lnSpc>
              <a:spcBef>
                <a:spcPts val="1200"/>
              </a:spcBef>
              <a:spcAft>
                <a:spcPts val="0"/>
              </a:spcAft>
              <a:buNone/>
            </a:pPr>
            <a:r>
              <a:rPr lang="es-ES" sz="1400" b="1" dirty="0">
                <a:latin typeface="Arial"/>
                <a:ea typeface="Arial"/>
                <a:cs typeface="Arial"/>
                <a:sym typeface="Arial"/>
              </a:rPr>
              <a:t>Modificaciones necesarias</a:t>
            </a:r>
          </a:p>
          <a:p>
            <a:pPr marL="0" lvl="0" indent="0" rtl="0">
              <a:lnSpc>
                <a:spcPct val="115000"/>
              </a:lnSpc>
              <a:spcBef>
                <a:spcPts val="1200"/>
              </a:spcBef>
              <a:spcAft>
                <a:spcPts val="0"/>
              </a:spcAft>
              <a:buNone/>
            </a:pPr>
            <a:r>
              <a:rPr lang="es-ES" sz="1400" b="1" dirty="0">
                <a:latin typeface="Arial"/>
                <a:ea typeface="Arial"/>
                <a:cs typeface="Arial"/>
                <a:sym typeface="Arial"/>
              </a:rPr>
              <a:t>Antes de utilizar este formato, todas las reuniones deben</a:t>
            </a:r>
          </a:p>
          <a:p>
            <a:pPr marL="457200" lvl="0" indent="-323850" rtl="0">
              <a:lnSpc>
                <a:spcPct val="115000"/>
              </a:lnSpc>
              <a:spcBef>
                <a:spcPts val="1200"/>
              </a:spcBef>
              <a:spcAft>
                <a:spcPts val="0"/>
              </a:spcAft>
              <a:buSzPts val="1500"/>
              <a:buChar char="●"/>
            </a:pPr>
            <a:r>
              <a:rPr lang="es-ES" sz="1400" dirty="0">
                <a:latin typeface="Arial"/>
                <a:ea typeface="Arial"/>
                <a:cs typeface="Arial"/>
                <a:sym typeface="Arial"/>
              </a:rPr>
              <a:t>Insertar el día, la hora y el lugar de la reunión en la sección «Introducción».</a:t>
            </a:r>
          </a:p>
          <a:p>
            <a:pPr marL="457200" lvl="0" indent="-323850" rtl="0">
              <a:lnSpc>
                <a:spcPct val="115000"/>
              </a:lnSpc>
              <a:spcBef>
                <a:spcPts val="0"/>
              </a:spcBef>
              <a:spcAft>
                <a:spcPts val="0"/>
              </a:spcAft>
              <a:buSzPts val="1500"/>
              <a:buChar char="●"/>
            </a:pPr>
            <a:r>
              <a:rPr lang="es-ES" sz="1400" dirty="0">
                <a:latin typeface="Arial"/>
                <a:ea typeface="Arial"/>
                <a:cs typeface="Arial"/>
                <a:sym typeface="Arial"/>
              </a:rPr>
              <a:t>Diapositivas #20, #21, #27, #28, #50: reemplazar las pautas</a:t>
            </a:r>
            <a:r>
              <a:rPr lang="es-ES" sz="1400" dirty="0">
                <a:solidFill>
                  <a:srgbClr val="0000FF"/>
                </a:solidFill>
                <a:latin typeface="Arial"/>
                <a:ea typeface="Arial"/>
                <a:cs typeface="Arial"/>
                <a:sym typeface="Arial"/>
              </a:rPr>
              <a:t> </a:t>
            </a:r>
            <a:r>
              <a:rPr lang="es-ES" sz="1400" dirty="0">
                <a:latin typeface="Arial"/>
                <a:ea typeface="Arial"/>
                <a:cs typeface="Arial"/>
                <a:sym typeface="Arial"/>
              </a:rPr>
              <a:t>de tiempo entre paréntesis con tiempos específicos como [</a:t>
            </a:r>
            <a:r>
              <a:rPr lang="es-ES" sz="1400" i="1" u="sng" dirty="0">
                <a:latin typeface="Arial"/>
                <a:ea typeface="Arial"/>
                <a:cs typeface="Arial"/>
                <a:sym typeface="Arial"/>
              </a:rPr>
              <a:t>Aproximadamente 40 minutos después de la hora de inicio de la reunión</a:t>
            </a:r>
            <a:r>
              <a:rPr lang="es-ES" sz="1400" i="1" dirty="0">
                <a:latin typeface="Arial"/>
                <a:ea typeface="Arial"/>
                <a:cs typeface="Arial"/>
                <a:sym typeface="Arial"/>
              </a:rPr>
              <a:t>, proceder a la ACOGIDA</a:t>
            </a:r>
            <a:r>
              <a:rPr lang="es-ES" sz="1400" dirty="0">
                <a:latin typeface="Arial"/>
                <a:ea typeface="Arial"/>
                <a:cs typeface="Arial"/>
                <a:sym typeface="Arial"/>
              </a:rPr>
              <a:t>.] por tiempos específicos como [</a:t>
            </a:r>
            <a:r>
              <a:rPr lang="es-ES" sz="1400" i="1" u="sng" dirty="0">
                <a:latin typeface="Arial"/>
                <a:ea typeface="Arial"/>
                <a:cs typeface="Arial"/>
                <a:sym typeface="Arial"/>
              </a:rPr>
              <a:t>Aproximadamente a las 10:40 AM</a:t>
            </a:r>
            <a:r>
              <a:rPr lang="es-ES" sz="1400" i="1" dirty="0">
                <a:latin typeface="Arial"/>
                <a:ea typeface="Arial"/>
                <a:cs typeface="Arial"/>
                <a:sym typeface="Arial"/>
              </a:rPr>
              <a:t>, proceder a la ACOGIDA</a:t>
            </a:r>
            <a:r>
              <a:rPr lang="es-ES" sz="1400" dirty="0">
                <a:latin typeface="Arial"/>
                <a:ea typeface="Arial"/>
                <a:cs typeface="Arial"/>
                <a:sym typeface="Arial"/>
              </a:rPr>
              <a:t>.].</a:t>
            </a:r>
          </a:p>
          <a:p>
            <a:pPr marL="457200" lvl="0" indent="-323850" rtl="0">
              <a:lnSpc>
                <a:spcPct val="115000"/>
              </a:lnSpc>
              <a:spcBef>
                <a:spcPts val="0"/>
              </a:spcBef>
              <a:spcAft>
                <a:spcPts val="0"/>
              </a:spcAft>
              <a:buSzPts val="1500"/>
              <a:buChar char="●"/>
            </a:pPr>
            <a:r>
              <a:rPr lang="es-ES" sz="1400" dirty="0">
                <a:latin typeface="Arial"/>
                <a:ea typeface="Arial"/>
                <a:cs typeface="Arial"/>
                <a:sym typeface="Arial"/>
              </a:rPr>
              <a:t>En la diapositiva #32 de la Séptima Tradición, aclare los métodos para recoger la Séptima Tradición.</a:t>
            </a:r>
          </a:p>
          <a:p>
            <a:pPr marL="457200" lvl="0" indent="-323850" rtl="0">
              <a:lnSpc>
                <a:spcPct val="115000"/>
              </a:lnSpc>
              <a:spcBef>
                <a:spcPts val="0"/>
              </a:spcBef>
              <a:spcAft>
                <a:spcPts val="0"/>
              </a:spcAft>
              <a:buSzPts val="1500"/>
              <a:buChar char="●"/>
            </a:pPr>
            <a:r>
              <a:rPr lang="es-ES" sz="1400" dirty="0">
                <a:latin typeface="Arial"/>
                <a:ea typeface="Arial"/>
                <a:cs typeface="Arial"/>
                <a:sym typeface="Arial"/>
              </a:rPr>
              <a:t>Incluya la palabra «Capítulo» si procede.</a:t>
            </a:r>
          </a:p>
          <a:p>
            <a:pPr marL="133350" lvl="0" rtl="0">
              <a:lnSpc>
                <a:spcPct val="115000"/>
              </a:lnSpc>
              <a:spcBef>
                <a:spcPts val="0"/>
              </a:spcBef>
              <a:spcAft>
                <a:spcPts val="0"/>
              </a:spcAft>
              <a:buSzPts val="1500"/>
            </a:pPr>
            <a:endParaRPr lang="es-ES" dirty="0"/>
          </a:p>
          <a:p>
            <a:pPr marL="133350" lvl="0" rtl="0">
              <a:lnSpc>
                <a:spcPct val="115000"/>
              </a:lnSpc>
              <a:spcBef>
                <a:spcPts val="0"/>
              </a:spcBef>
              <a:spcAft>
                <a:spcPts val="0"/>
              </a:spcAft>
              <a:buSzPts val="1500"/>
            </a:pPr>
            <a:endParaRPr lang="es-ES" sz="1400" dirty="0">
              <a:latin typeface="Arial"/>
              <a:ea typeface="Arial"/>
              <a:cs typeface="Arial"/>
              <a:sym typeface="Arial"/>
            </a:endParaRPr>
          </a:p>
          <a:p>
            <a:pPr marL="133350" lvl="0" rtl="0">
              <a:lnSpc>
                <a:spcPct val="115000"/>
              </a:lnSpc>
              <a:spcBef>
                <a:spcPts val="0"/>
              </a:spcBef>
              <a:spcAft>
                <a:spcPts val="0"/>
              </a:spcAft>
              <a:buSzPts val="1500"/>
            </a:pPr>
            <a:endParaRPr lang="es-ES" dirty="0"/>
          </a:p>
          <a:p>
            <a:pPr marL="133350" lvl="0" rtl="0">
              <a:lnSpc>
                <a:spcPct val="115000"/>
              </a:lnSpc>
              <a:spcBef>
                <a:spcPts val="0"/>
              </a:spcBef>
              <a:spcAft>
                <a:spcPts val="0"/>
              </a:spcAft>
              <a:buSzPts val="1500"/>
            </a:pPr>
            <a:endParaRPr lang="es-ES" sz="1400" dirty="0">
              <a:latin typeface="Arial"/>
              <a:ea typeface="Arial"/>
              <a:cs typeface="Arial"/>
              <a:sym typeface="Arial"/>
            </a:endParaRPr>
          </a:p>
          <a:p>
            <a:pPr marL="133350">
              <a:lnSpc>
                <a:spcPct val="115000"/>
              </a:lnSpc>
              <a:buSzPts val="1500"/>
            </a:pPr>
            <a:r>
              <a:rPr lang="es-ES" dirty="0">
                <a:solidFill>
                  <a:schemeClr val="dk1"/>
                </a:solidFill>
              </a:rPr>
              <a:t>Revisado en octubre de 2024</a:t>
            </a:r>
          </a:p>
          <a:p>
            <a:pPr marL="133350" lvl="0" rtl="0">
              <a:lnSpc>
                <a:spcPct val="115000"/>
              </a:lnSpc>
              <a:spcBef>
                <a:spcPts val="0"/>
              </a:spcBef>
              <a:spcAft>
                <a:spcPts val="0"/>
              </a:spcAft>
              <a:buSzPts val="1500"/>
            </a:pPr>
            <a:endParaRPr lang="es-ES" sz="1400" dirty="0">
              <a:latin typeface="Arial"/>
              <a:ea typeface="Arial"/>
              <a:cs typeface="Arial"/>
              <a:sym typeface="Arial"/>
            </a:endParaRPr>
          </a:p>
          <a:p>
            <a:endParaRPr lang="en-US" dirty="0"/>
          </a:p>
        </p:txBody>
      </p:sp>
    </p:spTree>
    <p:extLst>
      <p:ext uri="{BB962C8B-B14F-4D97-AF65-F5344CB8AC3E}">
        <p14:creationId xmlns:p14="http://schemas.microsoft.com/office/powerpoint/2010/main" val="2941720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4"/>
          <p:cNvSpPr txBox="1">
            <a:spLocks noGrp="1"/>
          </p:cNvSpPr>
          <p:nvPr>
            <p:ph type="body" idx="1"/>
          </p:nvPr>
        </p:nvSpPr>
        <p:spPr>
          <a:xfrm>
            <a:off x="56450" y="98775"/>
            <a:ext cx="12064800" cy="67593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Clr>
                <a:schemeClr val="dk1"/>
              </a:buClr>
              <a:buSzPts val="2000"/>
              <a:buFont typeface="Arial"/>
              <a:buNone/>
            </a:pPr>
            <a:r>
              <a:rPr lang="en-US" sz="2300" b="1" dirty="0">
                <a:latin typeface="Arial"/>
                <a:ea typeface="Arial"/>
                <a:cs typeface="Arial"/>
                <a:sym typeface="Arial"/>
              </a:rPr>
              <a:t>LA DISCIPLINA DE ESTA REUNIÓN CONSISTE EN:</a:t>
            </a:r>
            <a:endParaRPr sz="2300" b="1" dirty="0">
              <a:latin typeface="Arial"/>
              <a:ea typeface="Arial"/>
              <a:cs typeface="Arial"/>
              <a:sym typeface="Arial"/>
            </a:endParaRPr>
          </a:p>
          <a:p>
            <a:pPr marL="0" lvl="0" indent="0" algn="just" rtl="0">
              <a:lnSpc>
                <a:spcPct val="100000"/>
              </a:lnSpc>
              <a:spcBef>
                <a:spcPts val="0"/>
              </a:spcBef>
              <a:spcAft>
                <a:spcPts val="0"/>
              </a:spcAft>
              <a:buClr>
                <a:schemeClr val="dk1"/>
              </a:buClr>
              <a:buSzPts val="2000"/>
              <a:buFont typeface="Arial"/>
              <a:buNone/>
            </a:pPr>
            <a:endParaRPr sz="2600" b="1" dirty="0">
              <a:latin typeface="Arial"/>
              <a:ea typeface="Arial"/>
              <a:cs typeface="Arial"/>
              <a:sym typeface="Arial"/>
            </a:endParaRPr>
          </a:p>
          <a:p>
            <a:pPr marL="457200" lvl="0" indent="-361950" algn="just" rtl="0">
              <a:lnSpc>
                <a:spcPct val="90000"/>
              </a:lnSpc>
              <a:spcBef>
                <a:spcPts val="0"/>
              </a:spcBef>
              <a:spcAft>
                <a:spcPts val="0"/>
              </a:spcAft>
              <a:buSzPts val="2100"/>
              <a:buAutoNum type="arabicPeriod"/>
            </a:pPr>
            <a:r>
              <a:rPr lang="en-US" sz="2100" dirty="0">
                <a:latin typeface="Arial"/>
                <a:ea typeface="Arial"/>
                <a:cs typeface="Arial"/>
                <a:sym typeface="Arial"/>
              </a:rPr>
              <a:t>Para </a:t>
            </a:r>
            <a:r>
              <a:rPr lang="en-US" sz="2100" dirty="0" err="1">
                <a:latin typeface="Arial"/>
                <a:ea typeface="Arial"/>
                <a:cs typeface="Arial"/>
                <a:sym typeface="Arial"/>
              </a:rPr>
              <a:t>proteger</a:t>
            </a:r>
            <a:r>
              <a:rPr lang="en-US" sz="2100" dirty="0">
                <a:latin typeface="Arial"/>
                <a:ea typeface="Arial"/>
                <a:cs typeface="Arial"/>
                <a:sym typeface="Arial"/>
              </a:rPr>
              <a:t> </a:t>
            </a:r>
            <a:r>
              <a:rPr lang="en-US" sz="2100" dirty="0" err="1">
                <a:latin typeface="Arial"/>
                <a:ea typeface="Arial"/>
                <a:cs typeface="Arial"/>
                <a:sym typeface="Arial"/>
              </a:rPr>
              <a:t>el</a:t>
            </a:r>
            <a:r>
              <a:rPr lang="en-US" sz="2100" dirty="0">
                <a:latin typeface="Arial"/>
                <a:ea typeface="Arial"/>
                <a:cs typeface="Arial"/>
                <a:sym typeface="Arial"/>
              </a:rPr>
              <a:t> </a:t>
            </a:r>
            <a:r>
              <a:rPr lang="en-US" sz="2100" dirty="0" err="1">
                <a:latin typeface="Arial"/>
                <a:ea typeface="Arial"/>
                <a:cs typeface="Arial"/>
                <a:sym typeface="Arial"/>
              </a:rPr>
              <a:t>anonimato</a:t>
            </a:r>
            <a:r>
              <a:rPr lang="en-US" sz="2100" dirty="0">
                <a:latin typeface="Arial"/>
                <a:ea typeface="Arial"/>
                <a:cs typeface="Arial"/>
                <a:sym typeface="Arial"/>
              </a:rPr>
              <a:t>, le </a:t>
            </a:r>
            <a:r>
              <a:rPr lang="en-US" sz="2100" dirty="0" err="1">
                <a:latin typeface="Arial"/>
                <a:ea typeface="Arial"/>
                <a:cs typeface="Arial"/>
                <a:sym typeface="Arial"/>
              </a:rPr>
              <a:t>pedimos</a:t>
            </a:r>
            <a:r>
              <a:rPr lang="en-US" sz="2100" dirty="0">
                <a:latin typeface="Arial"/>
                <a:ea typeface="Arial"/>
                <a:cs typeface="Arial"/>
                <a:sym typeface="Arial"/>
              </a:rPr>
              <a:t> que </a:t>
            </a:r>
            <a:r>
              <a:rPr lang="en-US" sz="2100" dirty="0" err="1">
                <a:latin typeface="Arial"/>
                <a:ea typeface="Arial"/>
                <a:cs typeface="Arial"/>
                <a:sym typeface="Arial"/>
              </a:rPr>
              <a:t>participe</a:t>
            </a:r>
            <a:r>
              <a:rPr lang="en-US" sz="2100" dirty="0">
                <a:latin typeface="Arial"/>
                <a:ea typeface="Arial"/>
                <a:cs typeface="Arial"/>
                <a:sym typeface="Arial"/>
              </a:rPr>
              <a:t> </a:t>
            </a:r>
            <a:r>
              <a:rPr lang="en-US" sz="2100" dirty="0" err="1">
                <a:latin typeface="Arial"/>
                <a:ea typeface="Arial"/>
                <a:cs typeface="Arial"/>
                <a:sym typeface="Arial"/>
              </a:rPr>
              <a:t>desde</a:t>
            </a:r>
            <a:r>
              <a:rPr lang="en-US" sz="2100" dirty="0">
                <a:latin typeface="Arial"/>
                <a:ea typeface="Arial"/>
                <a:cs typeface="Arial"/>
                <a:sym typeface="Arial"/>
              </a:rPr>
              <a:t> un </a:t>
            </a:r>
            <a:r>
              <a:rPr lang="en-US" sz="2100" dirty="0" err="1">
                <a:latin typeface="Arial"/>
                <a:ea typeface="Arial"/>
                <a:cs typeface="Arial"/>
                <a:sym typeface="Arial"/>
              </a:rPr>
              <a:t>lugar</a:t>
            </a:r>
            <a:r>
              <a:rPr lang="en-US" sz="2100" dirty="0">
                <a:latin typeface="Arial"/>
                <a:ea typeface="Arial"/>
                <a:cs typeface="Arial"/>
                <a:sym typeface="Arial"/>
              </a:rPr>
              <a:t> </a:t>
            </a:r>
            <a:r>
              <a:rPr lang="en-US" sz="2100" dirty="0" err="1">
                <a:latin typeface="Arial"/>
                <a:ea typeface="Arial"/>
                <a:cs typeface="Arial"/>
                <a:sym typeface="Arial"/>
              </a:rPr>
              <a:t>tranquilo</a:t>
            </a:r>
            <a:r>
              <a:rPr lang="en-US" sz="2100" dirty="0">
                <a:latin typeface="Arial"/>
                <a:ea typeface="Arial"/>
                <a:cs typeface="Arial"/>
                <a:sym typeface="Arial"/>
              </a:rPr>
              <a:t> y privado.  </a:t>
            </a:r>
            <a:endParaRPr sz="2100" dirty="0">
              <a:latin typeface="Arial"/>
              <a:ea typeface="Arial"/>
              <a:cs typeface="Arial"/>
              <a:sym typeface="Arial"/>
            </a:endParaRPr>
          </a:p>
          <a:p>
            <a:pPr marL="457200" lvl="0" indent="0" algn="just" rtl="0">
              <a:lnSpc>
                <a:spcPct val="90000"/>
              </a:lnSpc>
              <a:spcBef>
                <a:spcPts val="0"/>
              </a:spcBef>
              <a:spcAft>
                <a:spcPts val="0"/>
              </a:spcAft>
              <a:buClr>
                <a:schemeClr val="dk1"/>
              </a:buClr>
              <a:buSzPts val="1100"/>
              <a:buFont typeface="Arial"/>
              <a:buNone/>
            </a:pPr>
            <a:r>
              <a:rPr lang="en-US" sz="2100" dirty="0">
                <a:latin typeface="Arial"/>
                <a:ea typeface="Arial"/>
                <a:cs typeface="Arial"/>
                <a:sym typeface="Arial"/>
              </a:rPr>
              <a:t>Le </a:t>
            </a:r>
            <a:r>
              <a:rPr lang="en-US" sz="2100" dirty="0" err="1">
                <a:latin typeface="Arial"/>
                <a:ea typeface="Arial"/>
                <a:cs typeface="Arial"/>
                <a:sym typeface="Arial"/>
              </a:rPr>
              <a:t>pedimos</a:t>
            </a:r>
            <a:r>
              <a:rPr lang="en-US" sz="2100" dirty="0">
                <a:latin typeface="Arial"/>
                <a:ea typeface="Arial"/>
                <a:cs typeface="Arial"/>
                <a:sym typeface="Arial"/>
              </a:rPr>
              <a:t> que no </a:t>
            </a:r>
            <a:r>
              <a:rPr lang="en-US" sz="2100" dirty="0" err="1">
                <a:latin typeface="Arial"/>
                <a:ea typeface="Arial"/>
                <a:cs typeface="Arial"/>
                <a:sym typeface="Arial"/>
              </a:rPr>
              <a:t>grabe</a:t>
            </a:r>
            <a:r>
              <a:rPr lang="en-US" sz="2100" dirty="0">
                <a:latin typeface="Arial"/>
                <a:ea typeface="Arial"/>
                <a:cs typeface="Arial"/>
                <a:sym typeface="Arial"/>
              </a:rPr>
              <a:t> la </a:t>
            </a:r>
            <a:r>
              <a:rPr lang="en-US" sz="2100" dirty="0" err="1">
                <a:latin typeface="Arial"/>
                <a:ea typeface="Arial"/>
                <a:cs typeface="Arial"/>
                <a:sym typeface="Arial"/>
              </a:rPr>
              <a:t>reunión</a:t>
            </a:r>
            <a:r>
              <a:rPr lang="en-US" sz="2100" dirty="0">
                <a:latin typeface="Arial"/>
                <a:ea typeface="Arial"/>
                <a:cs typeface="Arial"/>
                <a:sym typeface="Arial"/>
              </a:rPr>
              <a:t> </a:t>
            </a:r>
            <a:r>
              <a:rPr lang="en-US" sz="2100" dirty="0" err="1">
                <a:latin typeface="Arial"/>
                <a:ea typeface="Arial"/>
                <a:cs typeface="Arial"/>
                <a:sym typeface="Arial"/>
              </a:rPr>
              <a:t>ni</a:t>
            </a:r>
            <a:r>
              <a:rPr lang="en-US" sz="2100" dirty="0">
                <a:latin typeface="Arial"/>
                <a:ea typeface="Arial"/>
                <a:cs typeface="Arial"/>
                <a:sym typeface="Arial"/>
              </a:rPr>
              <a:t> tome </a:t>
            </a:r>
            <a:r>
              <a:rPr lang="en-US" sz="2100" dirty="0" err="1">
                <a:latin typeface="Arial"/>
                <a:ea typeface="Arial"/>
                <a:cs typeface="Arial"/>
                <a:sym typeface="Arial"/>
              </a:rPr>
              <a:t>fotos</a:t>
            </a:r>
            <a:r>
              <a:rPr lang="en-US" sz="2100" dirty="0">
                <a:latin typeface="Arial"/>
                <a:ea typeface="Arial"/>
                <a:cs typeface="Arial"/>
                <a:sym typeface="Arial"/>
              </a:rPr>
              <a:t> de la </a:t>
            </a:r>
            <a:r>
              <a:rPr lang="en-US" sz="2100" dirty="0" err="1">
                <a:latin typeface="Arial"/>
                <a:ea typeface="Arial"/>
                <a:cs typeface="Arial"/>
                <a:sym typeface="Arial"/>
              </a:rPr>
              <a:t>pantalla</a:t>
            </a:r>
            <a:r>
              <a:rPr lang="en-US" sz="2100" dirty="0">
                <a:latin typeface="Arial"/>
                <a:ea typeface="Arial"/>
                <a:cs typeface="Arial"/>
                <a:sym typeface="Arial"/>
              </a:rPr>
              <a:t> del </a:t>
            </a:r>
            <a:r>
              <a:rPr lang="en-US" sz="2100" dirty="0" err="1">
                <a:latin typeface="Arial"/>
                <a:ea typeface="Arial"/>
                <a:cs typeface="Arial"/>
                <a:sym typeface="Arial"/>
              </a:rPr>
              <a:t>grupo</a:t>
            </a:r>
            <a:r>
              <a:rPr lang="en-US" sz="2100" dirty="0">
                <a:latin typeface="Arial"/>
                <a:ea typeface="Arial"/>
                <a:cs typeface="Arial"/>
                <a:sym typeface="Arial"/>
              </a:rPr>
              <a:t>.</a:t>
            </a:r>
            <a:endParaRPr sz="2100" dirty="0">
              <a:latin typeface="Arial"/>
              <a:ea typeface="Arial"/>
              <a:cs typeface="Arial"/>
              <a:sym typeface="Arial"/>
            </a:endParaRPr>
          </a:p>
          <a:p>
            <a:pPr marL="457200" lvl="0" indent="-361950" algn="l" rtl="0">
              <a:lnSpc>
                <a:spcPct val="100000"/>
              </a:lnSpc>
              <a:spcBef>
                <a:spcPts val="1000"/>
              </a:spcBef>
              <a:spcAft>
                <a:spcPts val="0"/>
              </a:spcAft>
              <a:buSzPts val="2100"/>
              <a:buAutoNum type="arabicPeriod"/>
            </a:pPr>
            <a:r>
              <a:rPr lang="en-US" sz="2100" dirty="0" err="1">
                <a:latin typeface="Arial"/>
                <a:ea typeface="Arial"/>
                <a:cs typeface="Arial"/>
                <a:sym typeface="Arial"/>
              </a:rPr>
              <a:t>Participe</a:t>
            </a:r>
            <a:r>
              <a:rPr lang="en-US" sz="2100" dirty="0">
                <a:latin typeface="Arial"/>
                <a:ea typeface="Arial"/>
                <a:cs typeface="Arial"/>
                <a:sym typeface="Arial"/>
              </a:rPr>
              <a:t>  con la </a:t>
            </a:r>
            <a:r>
              <a:rPr lang="en-US" sz="2100" dirty="0" err="1">
                <a:latin typeface="Arial"/>
                <a:ea typeface="Arial"/>
                <a:cs typeface="Arial"/>
                <a:sym typeface="Arial"/>
              </a:rPr>
              <a:t>cámara</a:t>
            </a:r>
            <a:r>
              <a:rPr lang="en-US" sz="2100" dirty="0">
                <a:latin typeface="Arial"/>
                <a:ea typeface="Arial"/>
                <a:cs typeface="Arial"/>
                <a:sym typeface="Arial"/>
              </a:rPr>
              <a:t> </a:t>
            </a:r>
            <a:r>
              <a:rPr lang="en-US" sz="2100" b="1" dirty="0" err="1">
                <a:latin typeface="Arial"/>
                <a:ea typeface="Arial"/>
                <a:cs typeface="Arial"/>
                <a:sym typeface="Arial"/>
              </a:rPr>
              <a:t>encendida</a:t>
            </a:r>
            <a:r>
              <a:rPr lang="en-US" sz="2100" b="1" dirty="0">
                <a:latin typeface="Arial"/>
                <a:ea typeface="Arial"/>
                <a:cs typeface="Arial"/>
                <a:sym typeface="Arial"/>
              </a:rPr>
              <a:t> </a:t>
            </a:r>
            <a:r>
              <a:rPr lang="en-US" sz="2100" dirty="0">
                <a:latin typeface="Arial"/>
                <a:ea typeface="Arial"/>
                <a:cs typeface="Arial"/>
                <a:sym typeface="Arial"/>
              </a:rPr>
              <a:t>lo </a:t>
            </a:r>
            <a:r>
              <a:rPr lang="en-US" sz="2100" dirty="0" err="1">
                <a:latin typeface="Arial"/>
                <a:ea typeface="Arial"/>
                <a:cs typeface="Arial"/>
                <a:sym typeface="Arial"/>
              </a:rPr>
              <a:t>cual</a:t>
            </a:r>
            <a:r>
              <a:rPr lang="en-US" sz="2100" dirty="0">
                <a:latin typeface="Arial"/>
                <a:ea typeface="Arial"/>
                <a:cs typeface="Arial"/>
                <a:sym typeface="Arial"/>
              </a:rPr>
              <a:t> </a:t>
            </a:r>
            <a:r>
              <a:rPr lang="en-US" sz="2100" dirty="0" err="1">
                <a:latin typeface="Arial"/>
                <a:ea typeface="Arial"/>
                <a:cs typeface="Arial"/>
                <a:sym typeface="Arial"/>
              </a:rPr>
              <a:t>favorece</a:t>
            </a:r>
            <a:r>
              <a:rPr lang="en-US" sz="2100" dirty="0">
                <a:latin typeface="Arial"/>
                <a:ea typeface="Arial"/>
                <a:cs typeface="Arial"/>
                <a:sym typeface="Arial"/>
              </a:rPr>
              <a:t> </a:t>
            </a:r>
            <a:r>
              <a:rPr lang="en-US" sz="2100" dirty="0" err="1">
                <a:latin typeface="Arial"/>
                <a:ea typeface="Arial"/>
                <a:cs typeface="Arial"/>
                <a:sym typeface="Arial"/>
              </a:rPr>
              <a:t>el</a:t>
            </a:r>
            <a:r>
              <a:rPr lang="en-US" sz="2100" dirty="0">
                <a:latin typeface="Arial"/>
                <a:ea typeface="Arial"/>
                <a:cs typeface="Arial"/>
                <a:sym typeface="Arial"/>
              </a:rPr>
              <a:t> </a:t>
            </a:r>
            <a:r>
              <a:rPr lang="en-US" sz="2100" dirty="0" err="1">
                <a:latin typeface="Arial"/>
                <a:ea typeface="Arial"/>
                <a:cs typeface="Arial"/>
                <a:sym typeface="Arial"/>
              </a:rPr>
              <a:t>anonimato</a:t>
            </a:r>
            <a:r>
              <a:rPr lang="en-US" sz="2100" dirty="0">
                <a:latin typeface="Arial"/>
                <a:ea typeface="Arial"/>
                <a:cs typeface="Arial"/>
                <a:sym typeface="Arial"/>
              </a:rPr>
              <a:t> de </a:t>
            </a:r>
            <a:r>
              <a:rPr lang="en-US" sz="2100" dirty="0" err="1">
                <a:latin typeface="Arial"/>
                <a:ea typeface="Arial"/>
                <a:cs typeface="Arial"/>
                <a:sym typeface="Arial"/>
              </a:rPr>
              <a:t>todos</a:t>
            </a:r>
            <a:r>
              <a:rPr lang="en-US" sz="2100" dirty="0">
                <a:latin typeface="Arial"/>
                <a:ea typeface="Arial"/>
                <a:cs typeface="Arial"/>
                <a:sym typeface="Arial"/>
              </a:rPr>
              <a:t> </a:t>
            </a:r>
            <a:r>
              <a:rPr lang="en-US" sz="2100" dirty="0" err="1">
                <a:latin typeface="Arial"/>
                <a:ea typeface="Arial"/>
                <a:cs typeface="Arial"/>
                <a:sym typeface="Arial"/>
              </a:rPr>
              <a:t>los</a:t>
            </a:r>
            <a:r>
              <a:rPr lang="en-US" sz="2100" dirty="0">
                <a:latin typeface="Arial"/>
                <a:ea typeface="Arial"/>
                <a:cs typeface="Arial"/>
                <a:sym typeface="Arial"/>
              </a:rPr>
              <a:t> </a:t>
            </a:r>
            <a:r>
              <a:rPr lang="en-US" sz="2100" dirty="0" err="1">
                <a:latin typeface="Arial"/>
                <a:ea typeface="Arial"/>
                <a:cs typeface="Arial"/>
                <a:sym typeface="Arial"/>
              </a:rPr>
              <a:t>miembros</a:t>
            </a:r>
            <a:r>
              <a:rPr lang="en-US" sz="2100" dirty="0">
                <a:latin typeface="Arial"/>
                <a:ea typeface="Arial"/>
                <a:cs typeface="Arial"/>
                <a:sym typeface="Arial"/>
              </a:rPr>
              <a:t> y </a:t>
            </a:r>
            <a:r>
              <a:rPr lang="en-US" sz="2100" dirty="0" err="1">
                <a:latin typeface="Arial"/>
                <a:ea typeface="Arial"/>
                <a:cs typeface="Arial"/>
                <a:sym typeface="Arial"/>
              </a:rPr>
              <a:t>evita</a:t>
            </a:r>
            <a:r>
              <a:rPr lang="en-US" sz="2100" dirty="0">
                <a:latin typeface="Arial"/>
                <a:ea typeface="Arial"/>
                <a:cs typeface="Arial"/>
                <a:sym typeface="Arial"/>
              </a:rPr>
              <a:t> </a:t>
            </a:r>
            <a:r>
              <a:rPr lang="en-US" sz="2100" dirty="0" err="1">
                <a:latin typeface="Arial"/>
                <a:ea typeface="Arial"/>
                <a:cs typeface="Arial"/>
                <a:sym typeface="Arial"/>
              </a:rPr>
              <a:t>el</a:t>
            </a:r>
            <a:r>
              <a:rPr lang="en-US" sz="2100" dirty="0">
                <a:latin typeface="Arial"/>
                <a:ea typeface="Arial"/>
                <a:cs typeface="Arial"/>
                <a:sym typeface="Arial"/>
              </a:rPr>
              <a:t> </a:t>
            </a:r>
            <a:r>
              <a:rPr lang="en-US" sz="2100" dirty="0" err="1">
                <a:latin typeface="Arial"/>
                <a:ea typeface="Arial"/>
                <a:cs typeface="Arial"/>
                <a:sym typeface="Arial"/>
              </a:rPr>
              <a:t>aislamiento</a:t>
            </a:r>
            <a:r>
              <a:rPr lang="en-US" sz="2100" dirty="0">
                <a:latin typeface="Arial"/>
                <a:ea typeface="Arial"/>
                <a:cs typeface="Arial"/>
                <a:sym typeface="Arial"/>
              </a:rPr>
              <a:t>.</a:t>
            </a:r>
            <a:endParaRPr sz="2100" dirty="0">
              <a:latin typeface="Arial"/>
              <a:ea typeface="Arial"/>
              <a:cs typeface="Arial"/>
              <a:sym typeface="Arial"/>
            </a:endParaRPr>
          </a:p>
          <a:p>
            <a:pPr marL="457200" lvl="0" indent="-361950" algn="just" rtl="0">
              <a:lnSpc>
                <a:spcPct val="90000"/>
              </a:lnSpc>
              <a:spcBef>
                <a:spcPts val="1000"/>
              </a:spcBef>
              <a:spcAft>
                <a:spcPts val="0"/>
              </a:spcAft>
              <a:buSzPts val="2100"/>
              <a:buAutoNum type="arabicPeriod"/>
            </a:pPr>
            <a:r>
              <a:rPr lang="en-US" sz="2100" dirty="0">
                <a:latin typeface="Arial"/>
                <a:ea typeface="Arial"/>
                <a:cs typeface="Arial"/>
                <a:sym typeface="Arial"/>
              </a:rPr>
              <a:t>Por favor no </a:t>
            </a:r>
            <a:r>
              <a:rPr lang="en-US" sz="2100" dirty="0" err="1">
                <a:latin typeface="Arial"/>
                <a:ea typeface="Arial"/>
                <a:cs typeface="Arial"/>
                <a:sym typeface="Arial"/>
              </a:rPr>
              <a:t>fuma</a:t>
            </a:r>
            <a:r>
              <a:rPr lang="en-US" sz="2100" dirty="0">
                <a:latin typeface="Arial"/>
                <a:ea typeface="Arial"/>
                <a:cs typeface="Arial"/>
                <a:sym typeface="Arial"/>
              </a:rPr>
              <a:t>, coma, </a:t>
            </a:r>
            <a:r>
              <a:rPr lang="en-US" sz="2100" dirty="0" err="1">
                <a:latin typeface="Arial"/>
                <a:ea typeface="Arial"/>
                <a:cs typeface="Arial"/>
                <a:sym typeface="Arial"/>
              </a:rPr>
              <a:t>beba</a:t>
            </a:r>
            <a:r>
              <a:rPr lang="en-US" sz="2100" dirty="0">
                <a:latin typeface="Arial"/>
                <a:ea typeface="Arial"/>
                <a:cs typeface="Arial"/>
                <a:sym typeface="Arial"/>
              </a:rPr>
              <a:t>, o </a:t>
            </a:r>
            <a:r>
              <a:rPr lang="en-US" sz="2100" dirty="0" err="1">
                <a:latin typeface="Arial"/>
                <a:ea typeface="Arial"/>
                <a:cs typeface="Arial"/>
                <a:sym typeface="Arial"/>
              </a:rPr>
              <a:t>mastique</a:t>
            </a:r>
            <a:r>
              <a:rPr lang="en-US" sz="2100" dirty="0">
                <a:latin typeface="Arial"/>
                <a:ea typeface="Arial"/>
                <a:cs typeface="Arial"/>
                <a:sym typeface="Arial"/>
              </a:rPr>
              <a:t> chicle.</a:t>
            </a:r>
            <a:endParaRPr sz="2100" dirty="0">
              <a:latin typeface="Arial"/>
              <a:ea typeface="Arial"/>
              <a:cs typeface="Arial"/>
              <a:sym typeface="Arial"/>
            </a:endParaRPr>
          </a:p>
          <a:p>
            <a:pPr marL="457200" lvl="0" indent="-361950" algn="just" rtl="0">
              <a:lnSpc>
                <a:spcPct val="90000"/>
              </a:lnSpc>
              <a:spcBef>
                <a:spcPts val="1000"/>
              </a:spcBef>
              <a:spcAft>
                <a:spcPts val="0"/>
              </a:spcAft>
              <a:buSzPts val="2100"/>
              <a:buAutoNum type="arabicPeriod"/>
            </a:pPr>
            <a:r>
              <a:rPr lang="en-US" sz="2100" dirty="0" err="1">
                <a:latin typeface="Arial"/>
                <a:ea typeface="Arial"/>
                <a:cs typeface="Arial"/>
                <a:sym typeface="Arial"/>
              </a:rPr>
              <a:t>Sugerimos</a:t>
            </a:r>
            <a:r>
              <a:rPr lang="en-US" sz="2100" dirty="0">
                <a:latin typeface="Arial"/>
                <a:ea typeface="Arial"/>
                <a:cs typeface="Arial"/>
                <a:sym typeface="Arial"/>
              </a:rPr>
              <a:t> a </a:t>
            </a:r>
            <a:r>
              <a:rPr lang="en-US" sz="2100" dirty="0" err="1">
                <a:latin typeface="Arial"/>
                <a:ea typeface="Arial"/>
                <a:cs typeface="Arial"/>
                <a:sym typeface="Arial"/>
              </a:rPr>
              <a:t>los</a:t>
            </a:r>
            <a:r>
              <a:rPr lang="en-US" sz="2100" dirty="0">
                <a:latin typeface="Arial"/>
                <a:ea typeface="Arial"/>
                <a:cs typeface="Arial"/>
                <a:sym typeface="Arial"/>
              </a:rPr>
              <a:t> </a:t>
            </a:r>
            <a:r>
              <a:rPr lang="en-US" sz="2100" dirty="0" err="1">
                <a:latin typeface="Arial"/>
                <a:ea typeface="Arial"/>
                <a:cs typeface="Arial"/>
                <a:sym typeface="Arial"/>
              </a:rPr>
              <a:t>miembros</a:t>
            </a:r>
            <a:r>
              <a:rPr lang="en-US" sz="2100" dirty="0">
                <a:latin typeface="Arial"/>
                <a:ea typeface="Arial"/>
                <a:cs typeface="Arial"/>
                <a:sym typeface="Arial"/>
              </a:rPr>
              <a:t> que </a:t>
            </a:r>
            <a:r>
              <a:rPr lang="en-US" sz="2100" dirty="0" err="1">
                <a:latin typeface="Arial"/>
                <a:ea typeface="Arial"/>
                <a:cs typeface="Arial"/>
                <a:sym typeface="Arial"/>
              </a:rPr>
              <a:t>lleguen</a:t>
            </a:r>
            <a:r>
              <a:rPr lang="en-US" sz="2100" dirty="0">
                <a:latin typeface="Arial"/>
                <a:ea typeface="Arial"/>
                <a:cs typeface="Arial"/>
                <a:sym typeface="Arial"/>
              </a:rPr>
              <a:t> 10 </a:t>
            </a:r>
            <a:r>
              <a:rPr lang="en-US" sz="2100" dirty="0" err="1">
                <a:latin typeface="Arial"/>
                <a:ea typeface="Arial"/>
                <a:cs typeface="Arial"/>
                <a:sym typeface="Arial"/>
              </a:rPr>
              <a:t>minutos</a:t>
            </a:r>
            <a:r>
              <a:rPr lang="en-US" sz="2100" dirty="0">
                <a:latin typeface="Arial"/>
                <a:ea typeface="Arial"/>
                <a:cs typeface="Arial"/>
                <a:sym typeface="Arial"/>
              </a:rPr>
              <a:t> antes para </a:t>
            </a:r>
            <a:r>
              <a:rPr lang="en-US" sz="2100" dirty="0" err="1">
                <a:latin typeface="Arial"/>
                <a:ea typeface="Arial"/>
                <a:cs typeface="Arial"/>
                <a:sym typeface="Arial"/>
              </a:rPr>
              <a:t>saludar</a:t>
            </a:r>
            <a:r>
              <a:rPr lang="en-US" sz="2100" dirty="0">
                <a:latin typeface="Arial"/>
                <a:ea typeface="Arial"/>
                <a:cs typeface="Arial"/>
                <a:sym typeface="Arial"/>
              </a:rPr>
              <a:t> a </a:t>
            </a:r>
            <a:r>
              <a:rPr lang="en-US" sz="2100" dirty="0" err="1">
                <a:latin typeface="Arial"/>
                <a:ea typeface="Arial"/>
                <a:cs typeface="Arial"/>
                <a:sym typeface="Arial"/>
              </a:rPr>
              <a:t>los</a:t>
            </a:r>
            <a:r>
              <a:rPr lang="en-US" sz="2100" dirty="0">
                <a:latin typeface="Arial"/>
                <a:ea typeface="Arial"/>
                <a:cs typeface="Arial"/>
                <a:sym typeface="Arial"/>
              </a:rPr>
              <a:t> </a:t>
            </a:r>
            <a:r>
              <a:rPr lang="en-US" sz="2100" dirty="0" err="1">
                <a:latin typeface="Arial"/>
                <a:ea typeface="Arial"/>
                <a:cs typeface="Arial"/>
                <a:sym typeface="Arial"/>
              </a:rPr>
              <a:t>recién</a:t>
            </a:r>
            <a:r>
              <a:rPr lang="en-US" sz="2100" dirty="0">
                <a:latin typeface="Arial"/>
                <a:ea typeface="Arial"/>
                <a:cs typeface="Arial"/>
                <a:sym typeface="Arial"/>
              </a:rPr>
              <a:t> </a:t>
            </a:r>
            <a:r>
              <a:rPr lang="en-US" sz="2100" dirty="0" err="1">
                <a:latin typeface="Arial"/>
                <a:ea typeface="Arial"/>
                <a:cs typeface="Arial"/>
                <a:sym typeface="Arial"/>
              </a:rPr>
              <a:t>llegados</a:t>
            </a:r>
            <a:r>
              <a:rPr lang="en-US" sz="2100" dirty="0">
                <a:latin typeface="Arial"/>
                <a:ea typeface="Arial"/>
                <a:cs typeface="Arial"/>
                <a:sym typeface="Arial"/>
              </a:rPr>
              <a:t>, </a:t>
            </a:r>
            <a:r>
              <a:rPr lang="en-US" sz="2100" dirty="0" err="1">
                <a:latin typeface="Arial"/>
                <a:ea typeface="Arial"/>
                <a:cs typeface="Arial"/>
                <a:sym typeface="Arial"/>
              </a:rPr>
              <a:t>conversar</a:t>
            </a:r>
            <a:r>
              <a:rPr lang="en-US" sz="2100" dirty="0">
                <a:latin typeface="Arial"/>
                <a:ea typeface="Arial"/>
                <a:cs typeface="Arial"/>
                <a:sym typeface="Arial"/>
              </a:rPr>
              <a:t> entre </a:t>
            </a:r>
            <a:r>
              <a:rPr lang="en-US" sz="2100" dirty="0" err="1">
                <a:latin typeface="Arial"/>
                <a:ea typeface="Arial"/>
                <a:cs typeface="Arial"/>
                <a:sym typeface="Arial"/>
              </a:rPr>
              <a:t>ellos</a:t>
            </a:r>
            <a:r>
              <a:rPr lang="en-US" sz="2100" dirty="0">
                <a:latin typeface="Arial"/>
                <a:ea typeface="Arial"/>
                <a:cs typeface="Arial"/>
                <a:sym typeface="Arial"/>
              </a:rPr>
              <a:t> y </a:t>
            </a:r>
            <a:r>
              <a:rPr lang="en-US" sz="2100" dirty="0" err="1">
                <a:latin typeface="Arial"/>
                <a:ea typeface="Arial"/>
                <a:cs typeface="Arial"/>
                <a:sym typeface="Arial"/>
              </a:rPr>
              <a:t>permitir</a:t>
            </a:r>
            <a:r>
              <a:rPr lang="en-US" sz="2100" dirty="0">
                <a:latin typeface="Arial"/>
                <a:ea typeface="Arial"/>
                <a:cs typeface="Arial"/>
                <a:sym typeface="Arial"/>
              </a:rPr>
              <a:t> la </a:t>
            </a:r>
            <a:r>
              <a:rPr lang="en-US" sz="2100" dirty="0" err="1">
                <a:latin typeface="Arial"/>
                <a:ea typeface="Arial"/>
                <a:cs typeface="Arial"/>
                <a:sym typeface="Arial"/>
              </a:rPr>
              <a:t>resolución</a:t>
            </a:r>
            <a:r>
              <a:rPr lang="en-US" sz="2100" dirty="0">
                <a:latin typeface="Arial"/>
                <a:ea typeface="Arial"/>
                <a:cs typeface="Arial"/>
                <a:sym typeface="Arial"/>
              </a:rPr>
              <a:t> de </a:t>
            </a:r>
            <a:r>
              <a:rPr lang="en-US" sz="2100" dirty="0" err="1">
                <a:latin typeface="Arial"/>
                <a:ea typeface="Arial"/>
                <a:cs typeface="Arial"/>
                <a:sym typeface="Arial"/>
              </a:rPr>
              <a:t>cualquier</a:t>
            </a:r>
            <a:r>
              <a:rPr lang="en-US" sz="2100" dirty="0">
                <a:latin typeface="Arial"/>
                <a:ea typeface="Arial"/>
                <a:cs typeface="Arial"/>
                <a:sym typeface="Arial"/>
              </a:rPr>
              <a:t> </a:t>
            </a:r>
            <a:r>
              <a:rPr lang="en-US" sz="2100" dirty="0" err="1">
                <a:latin typeface="Arial"/>
                <a:ea typeface="Arial"/>
                <a:cs typeface="Arial"/>
                <a:sym typeface="Arial"/>
              </a:rPr>
              <a:t>problema</a:t>
            </a:r>
            <a:r>
              <a:rPr lang="en-US" sz="2100" dirty="0">
                <a:latin typeface="Arial"/>
                <a:ea typeface="Arial"/>
                <a:cs typeface="Arial"/>
                <a:sym typeface="Arial"/>
              </a:rPr>
              <a:t> </a:t>
            </a:r>
            <a:r>
              <a:rPr lang="en-US" sz="2100" dirty="0" err="1">
                <a:latin typeface="Arial"/>
                <a:ea typeface="Arial"/>
                <a:cs typeface="Arial"/>
                <a:sym typeface="Arial"/>
              </a:rPr>
              <a:t>técnico</a:t>
            </a:r>
            <a:r>
              <a:rPr lang="en-US" sz="2100" dirty="0">
                <a:latin typeface="Arial"/>
                <a:ea typeface="Arial"/>
                <a:cs typeface="Arial"/>
                <a:sym typeface="Arial"/>
              </a:rPr>
              <a:t>.</a:t>
            </a:r>
            <a:endParaRPr sz="2100" dirty="0">
              <a:highlight>
                <a:srgbClr val="FFFF00"/>
              </a:highlight>
              <a:latin typeface="Arial"/>
              <a:ea typeface="Arial"/>
              <a:cs typeface="Arial"/>
              <a:sym typeface="Arial"/>
            </a:endParaRPr>
          </a:p>
          <a:p>
            <a:pPr marL="457200" lvl="0" indent="-361950" algn="just" rtl="0">
              <a:lnSpc>
                <a:spcPct val="100000"/>
              </a:lnSpc>
              <a:spcBef>
                <a:spcPts val="1000"/>
              </a:spcBef>
              <a:spcAft>
                <a:spcPts val="0"/>
              </a:spcAft>
              <a:buSzPts val="2100"/>
              <a:buAutoNum type="arabicPeriod"/>
            </a:pPr>
            <a:r>
              <a:rPr lang="en-US" sz="2100" dirty="0" err="1">
                <a:latin typeface="Arial"/>
                <a:ea typeface="Arial"/>
                <a:cs typeface="Arial"/>
                <a:sym typeface="Arial"/>
              </a:rPr>
              <a:t>Recuerde</a:t>
            </a:r>
            <a:r>
              <a:rPr lang="en-US" sz="2100" dirty="0">
                <a:latin typeface="Arial"/>
                <a:ea typeface="Arial"/>
                <a:cs typeface="Arial"/>
                <a:sym typeface="Arial"/>
              </a:rPr>
              <a:t> que </a:t>
            </a:r>
            <a:r>
              <a:rPr lang="en-US" sz="2100" dirty="0" err="1">
                <a:latin typeface="Arial"/>
                <a:ea typeface="Arial"/>
                <a:cs typeface="Arial"/>
                <a:sym typeface="Arial"/>
              </a:rPr>
              <a:t>nombrar</a:t>
            </a:r>
            <a:r>
              <a:rPr lang="en-US" sz="2100" dirty="0">
                <a:latin typeface="Arial"/>
                <a:ea typeface="Arial"/>
                <a:cs typeface="Arial"/>
                <a:sym typeface="Arial"/>
              </a:rPr>
              <a:t> </a:t>
            </a:r>
            <a:r>
              <a:rPr lang="en-US" sz="2100" dirty="0" err="1">
                <a:latin typeface="Arial"/>
                <a:ea typeface="Arial"/>
                <a:cs typeface="Arial"/>
                <a:sym typeface="Arial"/>
              </a:rPr>
              <a:t>alimentos</a:t>
            </a:r>
            <a:r>
              <a:rPr lang="en-US" sz="2100" dirty="0">
                <a:latin typeface="Arial"/>
                <a:ea typeface="Arial"/>
                <a:cs typeface="Arial"/>
                <a:sym typeface="Arial"/>
              </a:rPr>
              <a:t> </a:t>
            </a:r>
            <a:r>
              <a:rPr lang="en-US" sz="2100" dirty="0" err="1">
                <a:latin typeface="Arial"/>
                <a:ea typeface="Arial"/>
                <a:cs typeface="Arial"/>
                <a:sym typeface="Arial"/>
              </a:rPr>
              <a:t>específicos</a:t>
            </a:r>
            <a:r>
              <a:rPr lang="en-US" sz="2100" dirty="0">
                <a:latin typeface="Arial"/>
                <a:ea typeface="Arial"/>
                <a:cs typeface="Arial"/>
                <a:sym typeface="Arial"/>
              </a:rPr>
              <a:t>, o </a:t>
            </a:r>
            <a:r>
              <a:rPr lang="en-US" sz="2100" dirty="0" err="1">
                <a:latin typeface="Arial"/>
                <a:ea typeface="Arial"/>
                <a:cs typeface="Arial"/>
                <a:sym typeface="Arial"/>
              </a:rPr>
              <a:t>incluso</a:t>
            </a:r>
            <a:r>
              <a:rPr lang="en-US" sz="2100" dirty="0">
                <a:latin typeface="Arial"/>
                <a:ea typeface="Arial"/>
                <a:cs typeface="Arial"/>
                <a:sym typeface="Arial"/>
              </a:rPr>
              <a:t> </a:t>
            </a:r>
            <a:r>
              <a:rPr lang="en-US" sz="2100" dirty="0" err="1">
                <a:latin typeface="Arial"/>
                <a:ea typeface="Arial"/>
                <a:cs typeface="Arial"/>
                <a:sym typeface="Arial"/>
              </a:rPr>
              <a:t>describirlos</a:t>
            </a:r>
            <a:r>
              <a:rPr lang="en-US" sz="2100" dirty="0">
                <a:latin typeface="Arial"/>
                <a:ea typeface="Arial"/>
                <a:cs typeface="Arial"/>
                <a:sym typeface="Arial"/>
              </a:rPr>
              <a:t> sin </a:t>
            </a:r>
            <a:r>
              <a:rPr lang="en-US" sz="2100" dirty="0" err="1">
                <a:latin typeface="Arial"/>
                <a:ea typeface="Arial"/>
                <a:cs typeface="Arial"/>
                <a:sym typeface="Arial"/>
              </a:rPr>
              <a:t>nombre</a:t>
            </a:r>
            <a:r>
              <a:rPr lang="en-US" sz="2100" dirty="0">
                <a:latin typeface="Arial"/>
                <a:ea typeface="Arial"/>
                <a:cs typeface="Arial"/>
                <a:sym typeface="Arial"/>
              </a:rPr>
              <a:t>, </a:t>
            </a:r>
            <a:r>
              <a:rPr lang="en-US" sz="2100" dirty="0" err="1">
                <a:latin typeface="Arial"/>
                <a:ea typeface="Arial"/>
                <a:cs typeface="Arial"/>
                <a:sym typeface="Arial"/>
              </a:rPr>
              <a:t>puede</a:t>
            </a:r>
            <a:r>
              <a:rPr lang="en-US" sz="2100" dirty="0">
                <a:latin typeface="Arial"/>
                <a:ea typeface="Arial"/>
                <a:cs typeface="Arial"/>
                <a:sym typeface="Arial"/>
              </a:rPr>
              <a:t> </a:t>
            </a:r>
            <a:r>
              <a:rPr lang="en-US" sz="2100" dirty="0" err="1">
                <a:latin typeface="Arial"/>
                <a:ea typeface="Arial"/>
                <a:cs typeface="Arial"/>
                <a:sym typeface="Arial"/>
              </a:rPr>
              <a:t>provocar</a:t>
            </a:r>
            <a:r>
              <a:rPr lang="en-US" sz="2100" dirty="0">
                <a:latin typeface="Arial"/>
                <a:ea typeface="Arial"/>
                <a:cs typeface="Arial"/>
                <a:sym typeface="Arial"/>
              </a:rPr>
              <a:t> </a:t>
            </a:r>
            <a:r>
              <a:rPr lang="en-US" sz="2100" dirty="0" err="1">
                <a:latin typeface="Arial"/>
                <a:ea typeface="Arial"/>
                <a:cs typeface="Arial"/>
                <a:sym typeface="Arial"/>
              </a:rPr>
              <a:t>antojos</a:t>
            </a:r>
            <a:r>
              <a:rPr lang="en-US" sz="2100" dirty="0">
                <a:latin typeface="Arial"/>
                <a:ea typeface="Arial"/>
                <a:cs typeface="Arial"/>
                <a:sym typeface="Arial"/>
              </a:rPr>
              <a:t> </a:t>
            </a:r>
            <a:r>
              <a:rPr lang="en-US" sz="2100" dirty="0" err="1">
                <a:latin typeface="Arial"/>
                <a:ea typeface="Arial"/>
                <a:cs typeface="Arial"/>
                <a:sym typeface="Arial"/>
              </a:rPr>
              <a:t>en</a:t>
            </a:r>
            <a:r>
              <a:rPr lang="en-US" sz="2100" dirty="0">
                <a:latin typeface="Arial"/>
                <a:ea typeface="Arial"/>
                <a:cs typeface="Arial"/>
                <a:sym typeface="Arial"/>
              </a:rPr>
              <a:t> </a:t>
            </a:r>
            <a:r>
              <a:rPr lang="en-US" sz="2100" dirty="0" err="1">
                <a:latin typeface="Arial"/>
                <a:ea typeface="Arial"/>
                <a:cs typeface="Arial"/>
                <a:sym typeface="Arial"/>
              </a:rPr>
              <a:t>algunos</a:t>
            </a:r>
            <a:r>
              <a:rPr lang="en-US" sz="2100" dirty="0">
                <a:latin typeface="Arial"/>
                <a:ea typeface="Arial"/>
                <a:cs typeface="Arial"/>
                <a:sym typeface="Arial"/>
              </a:rPr>
              <a:t> </a:t>
            </a:r>
            <a:r>
              <a:rPr lang="en-US" sz="2100" dirty="0" err="1">
                <a:latin typeface="Arial"/>
                <a:ea typeface="Arial"/>
                <a:cs typeface="Arial"/>
                <a:sym typeface="Arial"/>
              </a:rPr>
              <a:t>miembros</a:t>
            </a:r>
            <a:r>
              <a:rPr lang="en-US" sz="2100" dirty="0">
                <a:latin typeface="Arial"/>
                <a:ea typeface="Arial"/>
                <a:cs typeface="Arial"/>
                <a:sym typeface="Arial"/>
              </a:rPr>
              <a:t>.</a:t>
            </a:r>
            <a:endParaRPr sz="2100" dirty="0">
              <a:latin typeface="Arial"/>
              <a:ea typeface="Arial"/>
              <a:cs typeface="Arial"/>
              <a:sym typeface="Arial"/>
            </a:endParaRPr>
          </a:p>
          <a:p>
            <a:pPr marL="457200" lvl="0" indent="-349250" algn="just" rtl="0">
              <a:lnSpc>
                <a:spcPct val="90000"/>
              </a:lnSpc>
              <a:spcBef>
                <a:spcPts val="1200"/>
              </a:spcBef>
              <a:spcAft>
                <a:spcPts val="0"/>
              </a:spcAft>
              <a:buSzPts val="2100"/>
              <a:buAutoNum type="arabicPeriod" startAt="6"/>
            </a:pPr>
            <a:r>
              <a:rPr lang="en-US" sz="2100" dirty="0">
                <a:latin typeface="Arial"/>
                <a:ea typeface="Arial"/>
                <a:cs typeface="Arial"/>
                <a:sym typeface="Arial"/>
              </a:rPr>
              <a:t>Por favor, evite </a:t>
            </a:r>
            <a:r>
              <a:rPr lang="en-US" sz="2100" dirty="0" err="1">
                <a:latin typeface="Arial"/>
                <a:ea typeface="Arial"/>
                <a:cs typeface="Arial"/>
                <a:sym typeface="Arial"/>
              </a:rPr>
              <a:t>el</a:t>
            </a:r>
            <a:r>
              <a:rPr lang="en-US" sz="2100" dirty="0">
                <a:latin typeface="Arial"/>
                <a:ea typeface="Arial"/>
                <a:cs typeface="Arial"/>
                <a:sym typeface="Arial"/>
              </a:rPr>
              <a:t> </a:t>
            </a:r>
            <a:r>
              <a:rPr lang="en-US" sz="2100" dirty="0" err="1">
                <a:latin typeface="Arial"/>
                <a:ea typeface="Arial"/>
                <a:cs typeface="Arial"/>
                <a:sym typeface="Arial"/>
              </a:rPr>
              <a:t>diálogo</a:t>
            </a:r>
            <a:r>
              <a:rPr lang="en-US" sz="2100" dirty="0">
                <a:latin typeface="Arial"/>
                <a:ea typeface="Arial"/>
                <a:cs typeface="Arial"/>
                <a:sym typeface="Arial"/>
              </a:rPr>
              <a:t> cruzado lo </a:t>
            </a:r>
            <a:r>
              <a:rPr lang="en-US" sz="2100" dirty="0" err="1">
                <a:latin typeface="Arial"/>
                <a:ea typeface="Arial"/>
                <a:cs typeface="Arial"/>
                <a:sym typeface="Arial"/>
              </a:rPr>
              <a:t>cual</a:t>
            </a:r>
            <a:r>
              <a:rPr lang="en-US" sz="2100" dirty="0">
                <a:latin typeface="Arial"/>
                <a:ea typeface="Arial"/>
                <a:cs typeface="Arial"/>
                <a:sym typeface="Arial"/>
              </a:rPr>
              <a:t> es: </a:t>
            </a:r>
            <a:r>
              <a:rPr lang="en-US" sz="2100" dirty="0" err="1">
                <a:latin typeface="Arial"/>
                <a:ea typeface="Arial"/>
                <a:cs typeface="Arial"/>
                <a:sym typeface="Arial"/>
              </a:rPr>
              <a:t>dar</a:t>
            </a:r>
            <a:r>
              <a:rPr lang="en-US" sz="2100" dirty="0">
                <a:latin typeface="Arial"/>
                <a:ea typeface="Arial"/>
                <a:cs typeface="Arial"/>
                <a:sym typeface="Arial"/>
              </a:rPr>
              <a:t> </a:t>
            </a:r>
            <a:r>
              <a:rPr lang="en-US" sz="2100" dirty="0" err="1">
                <a:latin typeface="Arial"/>
                <a:ea typeface="Arial"/>
                <a:cs typeface="Arial"/>
                <a:sym typeface="Arial"/>
              </a:rPr>
              <a:t>consejos</a:t>
            </a:r>
            <a:r>
              <a:rPr lang="en-US" sz="2100" dirty="0">
                <a:latin typeface="Arial"/>
                <a:ea typeface="Arial"/>
                <a:cs typeface="Arial"/>
                <a:sym typeface="Arial"/>
              </a:rPr>
              <a:t> o </a:t>
            </a:r>
            <a:r>
              <a:rPr lang="en-US" sz="2100" dirty="0" err="1">
                <a:latin typeface="Arial"/>
                <a:ea typeface="Arial"/>
                <a:cs typeface="Arial"/>
                <a:sym typeface="Arial"/>
              </a:rPr>
              <a:t>elogios</a:t>
            </a:r>
            <a:r>
              <a:rPr lang="en-US" sz="2100" dirty="0">
                <a:latin typeface="Arial"/>
                <a:ea typeface="Arial"/>
                <a:cs typeface="Arial"/>
                <a:sym typeface="Arial"/>
              </a:rPr>
              <a:t> </a:t>
            </a:r>
            <a:r>
              <a:rPr lang="en-US" sz="2100" dirty="0" err="1">
                <a:latin typeface="Arial"/>
                <a:ea typeface="Arial"/>
                <a:cs typeface="Arial"/>
                <a:sym typeface="Arial"/>
              </a:rPr>
              <a:t>directos</a:t>
            </a:r>
            <a:r>
              <a:rPr lang="en-US" sz="2100" dirty="0">
                <a:latin typeface="Arial"/>
                <a:ea typeface="Arial"/>
                <a:cs typeface="Arial"/>
                <a:sym typeface="Arial"/>
              </a:rPr>
              <a:t> a </a:t>
            </a:r>
            <a:r>
              <a:rPr lang="en-US" sz="2100" dirty="0" err="1">
                <a:latin typeface="Arial"/>
                <a:ea typeface="Arial"/>
                <a:cs typeface="Arial"/>
                <a:sym typeface="Arial"/>
              </a:rPr>
              <a:t>otras</a:t>
            </a:r>
            <a:r>
              <a:rPr lang="en-US" sz="2100" dirty="0">
                <a:latin typeface="Arial"/>
                <a:ea typeface="Arial"/>
                <a:cs typeface="Arial"/>
                <a:sym typeface="Arial"/>
              </a:rPr>
              <a:t> personas. </a:t>
            </a:r>
            <a:r>
              <a:rPr lang="en-US" sz="2100" dirty="0" err="1">
                <a:latin typeface="Arial"/>
                <a:ea typeface="Arial"/>
                <a:cs typeface="Arial"/>
                <a:sym typeface="Arial"/>
              </a:rPr>
              <a:t>Enfoquémonos</a:t>
            </a:r>
            <a:r>
              <a:rPr lang="en-US" sz="2100" dirty="0">
                <a:latin typeface="Arial"/>
                <a:ea typeface="Arial"/>
                <a:cs typeface="Arial"/>
                <a:sym typeface="Arial"/>
              </a:rPr>
              <a:t> </a:t>
            </a:r>
            <a:r>
              <a:rPr lang="en-US" sz="2100" dirty="0" err="1">
                <a:latin typeface="Arial"/>
                <a:ea typeface="Arial"/>
                <a:cs typeface="Arial"/>
                <a:sym typeface="Arial"/>
              </a:rPr>
              <a:t>en</a:t>
            </a:r>
            <a:r>
              <a:rPr lang="en-US" sz="2100" dirty="0">
                <a:latin typeface="Arial"/>
                <a:ea typeface="Arial"/>
                <a:cs typeface="Arial"/>
                <a:sym typeface="Arial"/>
              </a:rPr>
              <a:t> </a:t>
            </a:r>
            <a:r>
              <a:rPr lang="en-US" sz="2100" dirty="0" err="1">
                <a:latin typeface="Arial"/>
                <a:ea typeface="Arial"/>
                <a:cs typeface="Arial"/>
                <a:sym typeface="Arial"/>
              </a:rPr>
              <a:t>nuestras</a:t>
            </a:r>
            <a:r>
              <a:rPr lang="en-US" sz="2100" dirty="0">
                <a:latin typeface="Arial"/>
                <a:ea typeface="Arial"/>
                <a:cs typeface="Arial"/>
                <a:sym typeface="Arial"/>
              </a:rPr>
              <a:t> </a:t>
            </a:r>
            <a:r>
              <a:rPr lang="en-US" sz="2100" dirty="0" err="1">
                <a:latin typeface="Arial"/>
                <a:ea typeface="Arial"/>
                <a:cs typeface="Arial"/>
                <a:sym typeface="Arial"/>
              </a:rPr>
              <a:t>propias</a:t>
            </a:r>
            <a:r>
              <a:rPr lang="en-US" sz="2100" dirty="0">
                <a:latin typeface="Arial"/>
                <a:ea typeface="Arial"/>
                <a:cs typeface="Arial"/>
                <a:sym typeface="Arial"/>
              </a:rPr>
              <a:t> </a:t>
            </a:r>
            <a:r>
              <a:rPr lang="en-US" sz="2100" dirty="0" err="1">
                <a:latin typeface="Arial"/>
                <a:ea typeface="Arial"/>
                <a:cs typeface="Arial"/>
                <a:sym typeface="Arial"/>
              </a:rPr>
              <a:t>experiencias</a:t>
            </a:r>
            <a:r>
              <a:rPr lang="en-US" sz="2100" dirty="0">
                <a:latin typeface="Arial"/>
                <a:ea typeface="Arial"/>
                <a:cs typeface="Arial"/>
                <a:sym typeface="Arial"/>
              </a:rPr>
              <a:t> y </a:t>
            </a:r>
            <a:r>
              <a:rPr lang="en-US" sz="2100" dirty="0" err="1">
                <a:latin typeface="Arial"/>
                <a:ea typeface="Arial"/>
                <a:cs typeface="Arial"/>
                <a:sym typeface="Arial"/>
              </a:rPr>
              <a:t>utilizemos</a:t>
            </a:r>
            <a:r>
              <a:rPr lang="en-US" sz="2100" dirty="0">
                <a:latin typeface="Arial"/>
                <a:ea typeface="Arial"/>
                <a:cs typeface="Arial"/>
                <a:sym typeface="Arial"/>
              </a:rPr>
              <a:t> </a:t>
            </a:r>
            <a:r>
              <a:rPr lang="en-US" sz="2100" dirty="0" err="1">
                <a:latin typeface="Arial"/>
                <a:ea typeface="Arial"/>
                <a:cs typeface="Arial"/>
                <a:sym typeface="Arial"/>
              </a:rPr>
              <a:t>frases</a:t>
            </a:r>
            <a:r>
              <a:rPr lang="en-US" sz="2100" dirty="0">
                <a:latin typeface="Arial"/>
                <a:ea typeface="Arial"/>
                <a:cs typeface="Arial"/>
                <a:sym typeface="Arial"/>
              </a:rPr>
              <a:t> </a:t>
            </a:r>
            <a:r>
              <a:rPr lang="en-US" sz="2100" dirty="0" err="1">
                <a:latin typeface="Arial"/>
                <a:ea typeface="Arial"/>
                <a:cs typeface="Arial"/>
                <a:sym typeface="Arial"/>
              </a:rPr>
              <a:t>como</a:t>
            </a:r>
            <a:r>
              <a:rPr lang="en-US" sz="2100" dirty="0">
                <a:latin typeface="Arial"/>
                <a:ea typeface="Arial"/>
                <a:cs typeface="Arial"/>
                <a:sym typeface="Arial"/>
              </a:rPr>
              <a:t> "</a:t>
            </a:r>
            <a:r>
              <a:rPr lang="en-US" sz="2100" dirty="0" err="1">
                <a:latin typeface="Arial"/>
                <a:ea typeface="Arial"/>
                <a:cs typeface="Arial"/>
                <a:sym typeface="Arial"/>
              </a:rPr>
              <a:t>yo</a:t>
            </a:r>
            <a:r>
              <a:rPr lang="en-US" sz="2100" dirty="0">
                <a:latin typeface="Arial"/>
                <a:ea typeface="Arial"/>
                <a:cs typeface="Arial"/>
                <a:sym typeface="Arial"/>
              </a:rPr>
              <a:t>" </a:t>
            </a:r>
            <a:r>
              <a:rPr lang="en-US" sz="2100" dirty="0" err="1">
                <a:latin typeface="Arial"/>
                <a:ea typeface="Arial"/>
                <a:cs typeface="Arial"/>
                <a:sym typeface="Arial"/>
              </a:rPr>
              <a:t>en</a:t>
            </a:r>
            <a:r>
              <a:rPr lang="en-US" sz="2100" dirty="0">
                <a:latin typeface="Arial"/>
                <a:ea typeface="Arial"/>
                <a:cs typeface="Arial"/>
                <a:sym typeface="Arial"/>
              </a:rPr>
              <a:t> </a:t>
            </a:r>
            <a:r>
              <a:rPr lang="en-US" sz="2100" dirty="0" err="1">
                <a:latin typeface="Arial"/>
                <a:ea typeface="Arial"/>
                <a:cs typeface="Arial"/>
                <a:sym typeface="Arial"/>
              </a:rPr>
              <a:t>lugar</a:t>
            </a:r>
            <a:r>
              <a:rPr lang="en-US" sz="2100" dirty="0">
                <a:latin typeface="Arial"/>
                <a:ea typeface="Arial"/>
                <a:cs typeface="Arial"/>
                <a:sym typeface="Arial"/>
              </a:rPr>
              <a:t> de “</a:t>
            </a:r>
            <a:r>
              <a:rPr lang="en-US" sz="2100" dirty="0" err="1">
                <a:latin typeface="Arial"/>
                <a:ea typeface="Arial"/>
                <a:cs typeface="Arial"/>
                <a:sym typeface="Arial"/>
              </a:rPr>
              <a:t>nosotros</a:t>
            </a:r>
            <a:r>
              <a:rPr lang="en-US" sz="2100" dirty="0">
                <a:latin typeface="Arial"/>
                <a:ea typeface="Arial"/>
                <a:cs typeface="Arial"/>
                <a:sym typeface="Arial"/>
              </a:rPr>
              <a:t>.”  Sin embargo, </a:t>
            </a:r>
            <a:r>
              <a:rPr lang="en-US" sz="2100" dirty="0" err="1">
                <a:latin typeface="Arial"/>
                <a:ea typeface="Arial"/>
                <a:cs typeface="Arial"/>
                <a:sym typeface="Arial"/>
              </a:rPr>
              <a:t>podemos</a:t>
            </a:r>
            <a:r>
              <a:rPr lang="en-US" sz="2100" dirty="0">
                <a:latin typeface="Arial"/>
                <a:ea typeface="Arial"/>
                <a:cs typeface="Arial"/>
                <a:sym typeface="Arial"/>
              </a:rPr>
              <a:t> </a:t>
            </a:r>
            <a:r>
              <a:rPr lang="en-US" sz="2100" dirty="0" err="1">
                <a:latin typeface="Arial"/>
                <a:ea typeface="Arial"/>
                <a:cs typeface="Arial"/>
                <a:sym typeface="Arial"/>
              </a:rPr>
              <a:t>agradecer</a:t>
            </a:r>
            <a:r>
              <a:rPr lang="en-US" sz="2100" dirty="0">
                <a:latin typeface="Arial"/>
                <a:ea typeface="Arial"/>
                <a:cs typeface="Arial"/>
                <a:sym typeface="Arial"/>
              </a:rPr>
              <a:t> a </a:t>
            </a:r>
            <a:r>
              <a:rPr lang="en-US" sz="2100" dirty="0" err="1">
                <a:latin typeface="Arial"/>
                <a:ea typeface="Arial"/>
                <a:cs typeface="Arial"/>
                <a:sym typeface="Arial"/>
              </a:rPr>
              <a:t>una</a:t>
            </a:r>
            <a:r>
              <a:rPr lang="en-US" sz="2100" dirty="0">
                <a:latin typeface="Arial"/>
                <a:ea typeface="Arial"/>
                <a:cs typeface="Arial"/>
                <a:sym typeface="Arial"/>
              </a:rPr>
              <a:t> persona </a:t>
            </a:r>
            <a:r>
              <a:rPr lang="en-US" sz="2100" dirty="0" err="1">
                <a:latin typeface="Arial"/>
                <a:ea typeface="Arial"/>
                <a:cs typeface="Arial"/>
                <a:sym typeface="Arial"/>
              </a:rPr>
              <a:t>su</a:t>
            </a:r>
            <a:r>
              <a:rPr lang="en-US" sz="2100" dirty="0">
                <a:latin typeface="Arial"/>
                <a:ea typeface="Arial"/>
                <a:cs typeface="Arial"/>
                <a:sym typeface="Arial"/>
              </a:rPr>
              <a:t> </a:t>
            </a:r>
            <a:r>
              <a:rPr lang="en-US" sz="2100" dirty="0" err="1">
                <a:latin typeface="Arial"/>
                <a:ea typeface="Arial"/>
                <a:cs typeface="Arial"/>
                <a:sym typeface="Arial"/>
              </a:rPr>
              <a:t>participación</a:t>
            </a:r>
            <a:r>
              <a:rPr lang="en-US" sz="2100" dirty="0">
                <a:latin typeface="Arial"/>
                <a:ea typeface="Arial"/>
                <a:cs typeface="Arial"/>
                <a:sym typeface="Arial"/>
              </a:rPr>
              <a:t> o </a:t>
            </a:r>
            <a:r>
              <a:rPr lang="en-US" sz="2100" dirty="0" err="1">
                <a:latin typeface="Arial"/>
                <a:ea typeface="Arial"/>
                <a:cs typeface="Arial"/>
                <a:sym typeface="Arial"/>
              </a:rPr>
              <a:t>hacer</a:t>
            </a:r>
            <a:r>
              <a:rPr lang="en-US" sz="2100" dirty="0">
                <a:latin typeface="Arial"/>
                <a:ea typeface="Arial"/>
                <a:cs typeface="Arial"/>
                <a:sym typeface="Arial"/>
              </a:rPr>
              <a:t> </a:t>
            </a:r>
            <a:r>
              <a:rPr lang="en-US" sz="2100" dirty="0" err="1">
                <a:latin typeface="Arial"/>
                <a:ea typeface="Arial"/>
                <a:cs typeface="Arial"/>
                <a:sym typeface="Arial"/>
              </a:rPr>
              <a:t>referencia</a:t>
            </a:r>
            <a:r>
              <a:rPr lang="en-US" sz="2100" dirty="0">
                <a:latin typeface="Arial"/>
                <a:ea typeface="Arial"/>
                <a:cs typeface="Arial"/>
                <a:sym typeface="Arial"/>
              </a:rPr>
              <a:t> a lo que ha </a:t>
            </a:r>
            <a:r>
              <a:rPr lang="en-US" sz="2100" dirty="0" err="1">
                <a:latin typeface="Arial"/>
                <a:ea typeface="Arial"/>
                <a:cs typeface="Arial"/>
                <a:sym typeface="Arial"/>
              </a:rPr>
              <a:t>compartido</a:t>
            </a:r>
            <a:r>
              <a:rPr lang="en-US" sz="2100" dirty="0">
                <a:latin typeface="Arial"/>
                <a:ea typeface="Arial"/>
                <a:cs typeface="Arial"/>
                <a:sym typeface="Arial"/>
              </a:rPr>
              <a:t>, </a:t>
            </a:r>
            <a:r>
              <a:rPr lang="en-US" sz="2100" dirty="0" err="1">
                <a:latin typeface="Arial"/>
                <a:ea typeface="Arial"/>
                <a:cs typeface="Arial"/>
                <a:sym typeface="Arial"/>
              </a:rPr>
              <a:t>siempre</a:t>
            </a:r>
            <a:r>
              <a:rPr lang="en-US" sz="2100" dirty="0">
                <a:latin typeface="Arial"/>
                <a:ea typeface="Arial"/>
                <a:cs typeface="Arial"/>
                <a:sym typeface="Arial"/>
              </a:rPr>
              <a:t> que no </a:t>
            </a:r>
            <a:r>
              <a:rPr lang="en-US" sz="2100" dirty="0" err="1">
                <a:latin typeface="Arial"/>
                <a:ea typeface="Arial"/>
                <a:cs typeface="Arial"/>
                <a:sym typeface="Arial"/>
              </a:rPr>
              <a:t>tratemos</a:t>
            </a:r>
            <a:r>
              <a:rPr lang="en-US" sz="2100" dirty="0">
                <a:latin typeface="Arial"/>
                <a:ea typeface="Arial"/>
                <a:cs typeface="Arial"/>
                <a:sym typeface="Arial"/>
              </a:rPr>
              <a:t> de </a:t>
            </a:r>
            <a:r>
              <a:rPr lang="en-US" sz="2100" dirty="0" err="1">
                <a:latin typeface="Arial"/>
                <a:ea typeface="Arial"/>
                <a:cs typeface="Arial"/>
                <a:sym typeface="Arial"/>
              </a:rPr>
              <a:t>interpretar</a:t>
            </a:r>
            <a:r>
              <a:rPr lang="en-US" sz="2100" dirty="0">
                <a:latin typeface="Arial"/>
                <a:ea typeface="Arial"/>
                <a:cs typeface="Arial"/>
                <a:sym typeface="Arial"/>
              </a:rPr>
              <a:t> o </a:t>
            </a:r>
            <a:r>
              <a:rPr lang="en-US" sz="2100" dirty="0" err="1">
                <a:latin typeface="Arial"/>
                <a:ea typeface="Arial"/>
                <a:cs typeface="Arial"/>
                <a:sym typeface="Arial"/>
              </a:rPr>
              <a:t>evaluar</a:t>
            </a:r>
            <a:r>
              <a:rPr lang="en-US" sz="2100" dirty="0">
                <a:latin typeface="Arial"/>
                <a:ea typeface="Arial"/>
                <a:cs typeface="Arial"/>
                <a:sym typeface="Arial"/>
              </a:rPr>
              <a:t> </a:t>
            </a:r>
            <a:r>
              <a:rPr lang="en-US" sz="2100" dirty="0" err="1">
                <a:latin typeface="Arial"/>
                <a:ea typeface="Arial"/>
                <a:cs typeface="Arial"/>
                <a:sym typeface="Arial"/>
              </a:rPr>
              <a:t>el</a:t>
            </a:r>
            <a:r>
              <a:rPr lang="en-US" sz="2100" dirty="0">
                <a:latin typeface="Arial"/>
                <a:ea typeface="Arial"/>
                <a:cs typeface="Arial"/>
                <a:sym typeface="Arial"/>
              </a:rPr>
              <a:t> testimonio.</a:t>
            </a:r>
            <a:endParaRPr sz="2100" dirty="0">
              <a:latin typeface="Arial"/>
              <a:ea typeface="Arial"/>
              <a:cs typeface="Arial"/>
              <a:sym typeface="Arial"/>
            </a:endParaRPr>
          </a:p>
          <a:p>
            <a:pPr marL="457200" lvl="0" indent="-381000" algn="l" rtl="0">
              <a:lnSpc>
                <a:spcPct val="100000"/>
              </a:lnSpc>
              <a:spcBef>
                <a:spcPts val="1200"/>
              </a:spcBef>
              <a:spcAft>
                <a:spcPts val="0"/>
              </a:spcAft>
              <a:buSzPts val="2400"/>
              <a:buAutoNum type="arabicPeriod" startAt="6"/>
            </a:pPr>
            <a:r>
              <a:rPr lang="en-US" sz="2400" dirty="0" err="1">
                <a:latin typeface="Arial"/>
                <a:ea typeface="Arial"/>
                <a:cs typeface="Arial"/>
                <a:sym typeface="Arial"/>
              </a:rPr>
              <a:t>Nuestro</a:t>
            </a:r>
            <a:r>
              <a:rPr lang="en-US" sz="2400" dirty="0">
                <a:latin typeface="Arial"/>
                <a:ea typeface="Arial"/>
                <a:cs typeface="Arial"/>
                <a:sym typeface="Arial"/>
              </a:rPr>
              <a:t> </a:t>
            </a:r>
            <a:r>
              <a:rPr lang="en-US" sz="2400" dirty="0" err="1">
                <a:latin typeface="Arial"/>
                <a:ea typeface="Arial"/>
                <a:cs typeface="Arial"/>
                <a:sym typeface="Arial"/>
              </a:rPr>
              <a:t>objetivo</a:t>
            </a:r>
            <a:r>
              <a:rPr lang="en-US" sz="2400" dirty="0">
                <a:latin typeface="Arial"/>
                <a:ea typeface="Arial"/>
                <a:cs typeface="Arial"/>
                <a:sym typeface="Arial"/>
              </a:rPr>
              <a:t> </a:t>
            </a:r>
            <a:r>
              <a:rPr lang="en-US" sz="2400" dirty="0" err="1">
                <a:latin typeface="Arial"/>
                <a:ea typeface="Arial"/>
                <a:cs typeface="Arial"/>
                <a:sym typeface="Arial"/>
              </a:rPr>
              <a:t>común</a:t>
            </a:r>
            <a:r>
              <a:rPr lang="en-US" sz="2400" dirty="0">
                <a:latin typeface="Arial"/>
                <a:ea typeface="Arial"/>
                <a:cs typeface="Arial"/>
                <a:sym typeface="Arial"/>
              </a:rPr>
              <a:t> es </a:t>
            </a:r>
            <a:r>
              <a:rPr lang="en-US" sz="2400" dirty="0" err="1">
                <a:latin typeface="Arial"/>
                <a:ea typeface="Arial"/>
                <a:cs typeface="Arial"/>
                <a:sym typeface="Arial"/>
              </a:rPr>
              <a:t>ayudar</a:t>
            </a:r>
            <a:r>
              <a:rPr lang="en-US" sz="2400" dirty="0">
                <a:latin typeface="Arial"/>
                <a:ea typeface="Arial"/>
                <a:cs typeface="Arial"/>
                <a:sym typeface="Arial"/>
              </a:rPr>
              <a:t> al </a:t>
            </a:r>
            <a:r>
              <a:rPr lang="en-US" sz="2400" dirty="0" err="1">
                <a:latin typeface="Arial"/>
                <a:ea typeface="Arial"/>
                <a:cs typeface="Arial"/>
                <a:sym typeface="Arial"/>
              </a:rPr>
              <a:t>adicto</a:t>
            </a:r>
            <a:r>
              <a:rPr lang="en-US" sz="2400" dirty="0">
                <a:latin typeface="Arial"/>
                <a:ea typeface="Arial"/>
                <a:cs typeface="Arial"/>
                <a:sym typeface="Arial"/>
              </a:rPr>
              <a:t> a la comida que </a:t>
            </a:r>
            <a:r>
              <a:rPr lang="en-US" sz="2400" dirty="0" err="1">
                <a:latin typeface="Arial"/>
                <a:ea typeface="Arial"/>
                <a:cs typeface="Arial"/>
                <a:sym typeface="Arial"/>
              </a:rPr>
              <a:t>aún</a:t>
            </a:r>
            <a:r>
              <a:rPr lang="en-US" sz="2400" dirty="0">
                <a:latin typeface="Arial"/>
                <a:ea typeface="Arial"/>
                <a:cs typeface="Arial"/>
                <a:sym typeface="Arial"/>
              </a:rPr>
              <a:t> </a:t>
            </a:r>
            <a:r>
              <a:rPr lang="en-US" sz="2400" dirty="0" err="1">
                <a:latin typeface="Arial"/>
                <a:ea typeface="Arial"/>
                <a:cs typeface="Arial"/>
                <a:sym typeface="Arial"/>
              </a:rPr>
              <a:t>sufre</a:t>
            </a:r>
            <a:r>
              <a:rPr lang="en-US" sz="2400" dirty="0">
                <a:latin typeface="Arial"/>
                <a:ea typeface="Arial"/>
                <a:cs typeface="Arial"/>
                <a:sym typeface="Arial"/>
              </a:rPr>
              <a:t>, sin </a:t>
            </a:r>
            <a:r>
              <a:rPr lang="en-US" sz="2400" dirty="0" err="1">
                <a:latin typeface="Arial"/>
                <a:ea typeface="Arial"/>
                <a:cs typeface="Arial"/>
                <a:sym typeface="Arial"/>
              </a:rPr>
              <a:t>tener</a:t>
            </a:r>
            <a:r>
              <a:rPr lang="en-US" sz="2400" dirty="0">
                <a:latin typeface="Arial"/>
                <a:ea typeface="Arial"/>
                <a:cs typeface="Arial"/>
                <a:sym typeface="Arial"/>
              </a:rPr>
              <a:t> </a:t>
            </a:r>
            <a:r>
              <a:rPr lang="en-US" sz="2400" dirty="0" err="1">
                <a:latin typeface="Arial"/>
                <a:ea typeface="Arial"/>
                <a:cs typeface="Arial"/>
                <a:sym typeface="Arial"/>
              </a:rPr>
              <a:t>en</a:t>
            </a:r>
            <a:r>
              <a:rPr lang="en-US" sz="2400" dirty="0">
                <a:latin typeface="Arial"/>
                <a:ea typeface="Arial"/>
                <a:cs typeface="Arial"/>
                <a:sym typeface="Arial"/>
              </a:rPr>
              <a:t> </a:t>
            </a:r>
            <a:r>
              <a:rPr lang="en-US" sz="2400" dirty="0" err="1">
                <a:latin typeface="Arial"/>
                <a:ea typeface="Arial"/>
                <a:cs typeface="Arial"/>
                <a:sym typeface="Arial"/>
              </a:rPr>
              <a:t>cuenta</a:t>
            </a:r>
            <a:r>
              <a:rPr lang="en-US" sz="2400" dirty="0">
                <a:latin typeface="Arial"/>
                <a:ea typeface="Arial"/>
                <a:cs typeface="Arial"/>
                <a:sym typeface="Arial"/>
              </a:rPr>
              <a:t> </a:t>
            </a:r>
            <a:r>
              <a:rPr lang="en-US" sz="2400" dirty="0" err="1">
                <a:latin typeface="Arial"/>
                <a:ea typeface="Arial"/>
                <a:cs typeface="Arial"/>
                <a:sym typeface="Arial"/>
              </a:rPr>
              <a:t>su</a:t>
            </a:r>
            <a:r>
              <a:rPr lang="en-US" sz="2400" dirty="0">
                <a:latin typeface="Arial"/>
                <a:ea typeface="Arial"/>
                <a:cs typeface="Arial"/>
                <a:sym typeface="Arial"/>
              </a:rPr>
              <a:t> </a:t>
            </a:r>
            <a:r>
              <a:rPr lang="en-US" sz="2400" dirty="0" err="1">
                <a:latin typeface="Arial"/>
                <a:ea typeface="Arial"/>
                <a:cs typeface="Arial"/>
                <a:sym typeface="Arial"/>
              </a:rPr>
              <a:t>idioma</a:t>
            </a:r>
            <a:r>
              <a:rPr lang="en-US" sz="2400" dirty="0">
                <a:latin typeface="Arial"/>
                <a:ea typeface="Arial"/>
                <a:cs typeface="Arial"/>
                <a:sym typeface="Arial"/>
              </a:rPr>
              <a:t>, raza, </a:t>
            </a:r>
            <a:r>
              <a:rPr lang="en-US" sz="2400" dirty="0" err="1">
                <a:latin typeface="Arial"/>
                <a:ea typeface="Arial"/>
                <a:cs typeface="Arial"/>
                <a:sym typeface="Arial"/>
              </a:rPr>
              <a:t>orientación</a:t>
            </a:r>
            <a:r>
              <a:rPr lang="en-US" sz="2400" dirty="0">
                <a:latin typeface="Arial"/>
                <a:ea typeface="Arial"/>
                <a:cs typeface="Arial"/>
                <a:sym typeface="Arial"/>
              </a:rPr>
              <a:t> sexual, </a:t>
            </a:r>
            <a:r>
              <a:rPr lang="en-US" sz="2400" dirty="0" err="1">
                <a:latin typeface="Arial"/>
                <a:ea typeface="Arial"/>
                <a:cs typeface="Arial"/>
                <a:sym typeface="Arial"/>
              </a:rPr>
              <a:t>identidad</a:t>
            </a:r>
            <a:r>
              <a:rPr lang="en-US" sz="2400" dirty="0">
                <a:latin typeface="Arial"/>
                <a:ea typeface="Arial"/>
                <a:cs typeface="Arial"/>
                <a:sym typeface="Arial"/>
              </a:rPr>
              <a:t> de </a:t>
            </a:r>
            <a:r>
              <a:rPr lang="en-US" sz="2400" dirty="0" err="1">
                <a:latin typeface="Arial"/>
                <a:ea typeface="Arial"/>
                <a:cs typeface="Arial"/>
                <a:sym typeface="Arial"/>
              </a:rPr>
              <a:t>género</a:t>
            </a:r>
            <a:r>
              <a:rPr lang="en-US" sz="2400" dirty="0">
                <a:latin typeface="Arial"/>
                <a:ea typeface="Arial"/>
                <a:cs typeface="Arial"/>
                <a:sym typeface="Arial"/>
              </a:rPr>
              <a:t>, </a:t>
            </a:r>
            <a:r>
              <a:rPr lang="en-US" sz="2400" dirty="0" err="1">
                <a:latin typeface="Arial"/>
                <a:ea typeface="Arial"/>
                <a:cs typeface="Arial"/>
                <a:sym typeface="Arial"/>
              </a:rPr>
              <a:t>religión</a:t>
            </a:r>
            <a:r>
              <a:rPr lang="en-US" sz="2400" dirty="0">
                <a:latin typeface="Arial"/>
                <a:ea typeface="Arial"/>
                <a:cs typeface="Arial"/>
                <a:sym typeface="Arial"/>
              </a:rPr>
              <a:t>, </a:t>
            </a:r>
            <a:r>
              <a:rPr lang="en-US" sz="2400" dirty="0" err="1">
                <a:latin typeface="Arial"/>
                <a:ea typeface="Arial"/>
                <a:cs typeface="Arial"/>
                <a:sym typeface="Arial"/>
              </a:rPr>
              <a:t>origen</a:t>
            </a:r>
            <a:r>
              <a:rPr lang="en-US" sz="2400" dirty="0">
                <a:latin typeface="Arial"/>
                <a:ea typeface="Arial"/>
                <a:cs typeface="Arial"/>
                <a:sym typeface="Arial"/>
              </a:rPr>
              <a:t> </a:t>
            </a:r>
            <a:r>
              <a:rPr lang="en-US" sz="2400" dirty="0" err="1">
                <a:latin typeface="Arial"/>
                <a:ea typeface="Arial"/>
                <a:cs typeface="Arial"/>
                <a:sym typeface="Arial"/>
              </a:rPr>
              <a:t>socioeconómico</a:t>
            </a:r>
            <a:r>
              <a:rPr lang="en-US" sz="2400" dirty="0">
                <a:latin typeface="Arial"/>
                <a:ea typeface="Arial"/>
                <a:cs typeface="Arial"/>
                <a:sym typeface="Arial"/>
              </a:rPr>
              <a:t> o </a:t>
            </a:r>
            <a:r>
              <a:rPr lang="en-US" sz="2400" dirty="0" err="1">
                <a:latin typeface="Arial"/>
                <a:ea typeface="Arial"/>
                <a:cs typeface="Arial"/>
                <a:sym typeface="Arial"/>
              </a:rPr>
              <a:t>discapacidad</a:t>
            </a:r>
            <a:r>
              <a:rPr lang="en-US" sz="2400" dirty="0">
                <a:latin typeface="Arial"/>
                <a:ea typeface="Arial"/>
                <a:cs typeface="Arial"/>
                <a:sym typeface="Arial"/>
              </a:rPr>
              <a:t> </a:t>
            </a:r>
            <a:r>
              <a:rPr lang="en-US" sz="2400" dirty="0" err="1">
                <a:latin typeface="Arial"/>
                <a:ea typeface="Arial"/>
                <a:cs typeface="Arial"/>
                <a:sym typeface="Arial"/>
              </a:rPr>
              <a:t>física</a:t>
            </a:r>
            <a:r>
              <a:rPr lang="en-US" sz="2400" dirty="0">
                <a:latin typeface="Arial"/>
                <a:ea typeface="Arial"/>
                <a:cs typeface="Arial"/>
                <a:sym typeface="Arial"/>
              </a:rPr>
              <a:t> o mental.</a:t>
            </a:r>
            <a:endParaRPr sz="2400" dirty="0">
              <a:latin typeface="Arial"/>
              <a:ea typeface="Arial"/>
              <a:cs typeface="Arial"/>
              <a:sym typeface="Arial"/>
            </a:endParaRPr>
          </a:p>
          <a:p>
            <a:pPr marL="457200" lvl="0" indent="0" algn="just" rtl="0">
              <a:lnSpc>
                <a:spcPct val="90000"/>
              </a:lnSpc>
              <a:spcBef>
                <a:spcPts val="1200"/>
              </a:spcBef>
              <a:spcAft>
                <a:spcPts val="0"/>
              </a:spcAft>
              <a:buSzPts val="1900"/>
              <a:buNone/>
            </a:pPr>
            <a:endParaRPr sz="2400" b="1" dirty="0"/>
          </a:p>
          <a:p>
            <a:pPr marL="457200" lvl="0" indent="0" algn="just" rtl="0">
              <a:lnSpc>
                <a:spcPct val="90000"/>
              </a:lnSpc>
              <a:spcBef>
                <a:spcPts val="1200"/>
              </a:spcBef>
              <a:spcAft>
                <a:spcPts val="0"/>
              </a:spcAft>
              <a:buSzPts val="1900"/>
              <a:buNone/>
            </a:pPr>
            <a:endParaRPr sz="2300" dirty="0"/>
          </a:p>
        </p:txBody>
      </p:sp>
      <p:sp>
        <p:nvSpPr>
          <p:cNvPr id="132" name="Google Shape;132;p4"/>
          <p:cNvSpPr txBox="1">
            <a:spLocks noGrp="1"/>
          </p:cNvSpPr>
          <p:nvPr>
            <p:ph type="sldNum" idx="12"/>
          </p:nvPr>
        </p:nvSpPr>
        <p:spPr>
          <a:xfrm>
            <a:off x="9337274" y="6674450"/>
            <a:ext cx="2013900" cy="47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10</a:t>
            </a:fld>
            <a:endParaRPr/>
          </a:p>
        </p:txBody>
      </p:sp>
      <p:sp>
        <p:nvSpPr>
          <p:cNvPr id="133" name="Google Shape;133;p4"/>
          <p:cNvSpPr txBox="1"/>
          <p:nvPr/>
        </p:nvSpPr>
        <p:spPr>
          <a:xfrm>
            <a:off x="6226950" y="6927975"/>
            <a:ext cx="4050000" cy="1862400"/>
          </a:xfrm>
          <a:prstGeom prst="rect">
            <a:avLst/>
          </a:prstGeom>
          <a:noFill/>
          <a:ln>
            <a:noFill/>
          </a:ln>
        </p:spPr>
        <p:txBody>
          <a:bodyPr spcFirstLastPara="1" wrap="square" lIns="91425" tIns="91425" rIns="91425" bIns="91425" anchor="t" anchorCtr="0">
            <a:spAutoFit/>
          </a:bodyPr>
          <a:lstStyle/>
          <a:p>
            <a:pPr marL="457200" marR="0" lvl="0" indent="-457200" algn="r" rtl="0">
              <a:lnSpc>
                <a:spcPct val="90000"/>
              </a:lnSpc>
              <a:spcBef>
                <a:spcPts val="1200"/>
              </a:spcBef>
              <a:spcAft>
                <a:spcPts val="0"/>
              </a:spcAft>
              <a:buClr>
                <a:schemeClr val="dk1"/>
              </a:buClr>
              <a:buSzPts val="1100"/>
              <a:buFont typeface="Arial"/>
              <a:buNone/>
            </a:pPr>
            <a:endParaRPr sz="2000" b="1" i="0" u="none" strike="noStrike" cap="none">
              <a:solidFill>
                <a:srgbClr val="666666"/>
              </a:solidFill>
              <a:latin typeface="Calibri"/>
              <a:ea typeface="Calibri"/>
              <a:cs typeface="Calibri"/>
              <a:sym typeface="Calibri"/>
            </a:endParaRPr>
          </a:p>
          <a:p>
            <a:pPr marL="457200" marR="0" lvl="0" indent="-457200" algn="r" rtl="0">
              <a:lnSpc>
                <a:spcPct val="90000"/>
              </a:lnSpc>
              <a:spcBef>
                <a:spcPts val="1200"/>
              </a:spcBef>
              <a:spcAft>
                <a:spcPts val="0"/>
              </a:spcAft>
              <a:buClr>
                <a:schemeClr val="dk1"/>
              </a:buClr>
              <a:buSzPts val="1100"/>
              <a:buFont typeface="Arial"/>
              <a:buNone/>
            </a:pPr>
            <a:endParaRPr sz="2000" b="1" i="0" u="none" strike="noStrike" cap="none">
              <a:solidFill>
                <a:srgbClr val="666666"/>
              </a:solidFill>
              <a:latin typeface="Calibri"/>
              <a:ea typeface="Calibri"/>
              <a:cs typeface="Calibri"/>
              <a:sym typeface="Calibri"/>
            </a:endParaRPr>
          </a:p>
          <a:p>
            <a:pPr marL="457200" marR="0" lvl="0" indent="-457200" algn="r" rtl="0">
              <a:lnSpc>
                <a:spcPct val="90000"/>
              </a:lnSpc>
              <a:spcBef>
                <a:spcPts val="1200"/>
              </a:spcBef>
              <a:spcAft>
                <a:spcPts val="0"/>
              </a:spcAft>
              <a:buClr>
                <a:schemeClr val="dk1"/>
              </a:buClr>
              <a:buSzPts val="1100"/>
              <a:buFont typeface="Arial"/>
              <a:buNone/>
            </a:pPr>
            <a:r>
              <a:rPr lang="en-US" sz="2000" b="1" i="0" u="none" strike="noStrike" cap="none">
                <a:solidFill>
                  <a:srgbClr val="666666"/>
                </a:solidFill>
                <a:latin typeface="Calibri"/>
                <a:ea typeface="Calibri"/>
                <a:cs typeface="Calibri"/>
                <a:sym typeface="Calibri"/>
              </a:rPr>
              <a:t>(</a:t>
            </a:r>
            <a:endParaRPr sz="2000" b="1" i="0" u="none" strike="noStrike" cap="none">
              <a:solidFill>
                <a:srgbClr val="666666"/>
              </a:solidFill>
              <a:latin typeface="Calibri"/>
              <a:ea typeface="Calibri"/>
              <a:cs typeface="Calibri"/>
              <a:sym typeface="Calibri"/>
            </a:endParaRPr>
          </a:p>
          <a:p>
            <a:pPr marL="457200" marR="0" lvl="0" indent="-457200" algn="r" rtl="0">
              <a:lnSpc>
                <a:spcPct val="90000"/>
              </a:lnSpc>
              <a:spcBef>
                <a:spcPts val="1200"/>
              </a:spcBef>
              <a:spcAft>
                <a:spcPts val="0"/>
              </a:spcAft>
              <a:buClr>
                <a:schemeClr val="dk1"/>
              </a:buClr>
              <a:buSzPts val="1100"/>
              <a:buFont typeface="Arial"/>
              <a:buNone/>
            </a:pPr>
            <a:r>
              <a:rPr lang="en-US" sz="2000" b="1" i="0" u="none" strike="noStrike" cap="none">
                <a:solidFill>
                  <a:srgbClr val="666666"/>
                </a:solidFill>
                <a:latin typeface="Calibri"/>
                <a:ea typeface="Calibri"/>
                <a:cs typeface="Calibri"/>
                <a:sym typeface="Calibri"/>
              </a:rPr>
              <a:t>Continúa)</a:t>
            </a:r>
            <a:endParaRPr sz="2000" b="1" i="1" u="none" strike="noStrike" cap="none">
              <a:solidFill>
                <a:srgbClr val="666666"/>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700"/>
              <a:buFont typeface="Arial"/>
              <a:buNone/>
            </a:pPr>
            <a:endParaRPr sz="700" b="0" i="0" u="none" strike="noStrike" cap="none">
              <a:solidFill>
                <a:srgbClr val="000000"/>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g272f6a5f1ab_0_10"/>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11</a:t>
            </a:fld>
            <a:endParaRPr/>
          </a:p>
        </p:txBody>
      </p:sp>
      <p:sp>
        <p:nvSpPr>
          <p:cNvPr id="140" name="Google Shape;140;g272f6a5f1ab_0_10"/>
          <p:cNvSpPr txBox="1"/>
          <p:nvPr/>
        </p:nvSpPr>
        <p:spPr>
          <a:xfrm>
            <a:off x="1128900" y="1100675"/>
            <a:ext cx="10018800" cy="48543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500"/>
              <a:buFont typeface="Arial"/>
              <a:buNone/>
            </a:pPr>
            <a:r>
              <a:rPr lang="en-US" sz="2300" b="1" i="0" u="none" strike="noStrike" cap="none" dirty="0">
                <a:solidFill>
                  <a:schemeClr val="dk1"/>
                </a:solidFill>
              </a:rPr>
              <a:t>PRÁCTICAS ADECUADAS EN LAS REUNIONES POR VIDEOCONFERENCIA</a:t>
            </a:r>
            <a:endParaRPr sz="2300" b="1" i="0" u="none" strike="noStrike" cap="none" dirty="0">
              <a:solidFill>
                <a:schemeClr val="dk1"/>
              </a:solidFill>
            </a:endParaRPr>
          </a:p>
          <a:p>
            <a:pPr marL="0" marR="0" lvl="0" indent="0" algn="l" rtl="0">
              <a:lnSpc>
                <a:spcPct val="100000"/>
              </a:lnSpc>
              <a:spcBef>
                <a:spcPts val="0"/>
              </a:spcBef>
              <a:spcAft>
                <a:spcPts val="0"/>
              </a:spcAft>
              <a:buClr>
                <a:schemeClr val="dk1"/>
              </a:buClr>
              <a:buSzPts val="1100"/>
              <a:buFont typeface="Arial"/>
              <a:buNone/>
            </a:pPr>
            <a:endParaRPr sz="2500" b="1" i="0" u="none" strike="noStrike" cap="none" dirty="0">
              <a:solidFill>
                <a:schemeClr val="dk1"/>
              </a:solidFill>
            </a:endParaRPr>
          </a:p>
          <a:p>
            <a:pPr marL="0" marR="0" lvl="0" indent="0" algn="l" rtl="0">
              <a:lnSpc>
                <a:spcPct val="100000"/>
              </a:lnSpc>
              <a:spcBef>
                <a:spcPts val="0"/>
              </a:spcBef>
              <a:spcAft>
                <a:spcPts val="0"/>
              </a:spcAft>
              <a:buClr>
                <a:schemeClr val="dk1"/>
              </a:buClr>
              <a:buSzPts val="1100"/>
              <a:buFont typeface="Arial"/>
              <a:buNone/>
            </a:pPr>
            <a:r>
              <a:rPr lang="en-US" sz="2500" i="0" u="none" strike="noStrike" cap="none" dirty="0" err="1">
                <a:solidFill>
                  <a:schemeClr val="dk1"/>
                </a:solidFill>
              </a:rPr>
              <a:t>Estar</a:t>
            </a:r>
            <a:r>
              <a:rPr lang="en-US" sz="2500" i="0" u="none" strike="noStrike" cap="none" dirty="0">
                <a:solidFill>
                  <a:schemeClr val="dk1"/>
                </a:solidFill>
              </a:rPr>
              <a:t> </a:t>
            </a:r>
            <a:r>
              <a:rPr lang="en-US" sz="2500" i="0" u="none" strike="noStrike" cap="none" dirty="0" err="1">
                <a:solidFill>
                  <a:schemeClr val="dk1"/>
                </a:solidFill>
              </a:rPr>
              <a:t>plenamente</a:t>
            </a:r>
            <a:r>
              <a:rPr lang="en-US" sz="2500" i="0" u="none" strike="noStrike" cap="none" dirty="0">
                <a:solidFill>
                  <a:schemeClr val="dk1"/>
                </a:solidFill>
              </a:rPr>
              <a:t> </a:t>
            </a:r>
            <a:r>
              <a:rPr lang="en-US" sz="2500" i="0" u="none" strike="noStrike" cap="none" dirty="0" err="1">
                <a:solidFill>
                  <a:schemeClr val="dk1"/>
                </a:solidFill>
              </a:rPr>
              <a:t>presente</a:t>
            </a:r>
            <a:r>
              <a:rPr lang="en-US" sz="2500" i="0" u="none" strike="noStrike" cap="none" dirty="0">
                <a:solidFill>
                  <a:schemeClr val="dk1"/>
                </a:solidFill>
              </a:rPr>
              <a:t> </a:t>
            </a:r>
            <a:r>
              <a:rPr lang="en-US" sz="2500" i="0" u="none" strike="noStrike" cap="none" dirty="0" err="1">
                <a:solidFill>
                  <a:schemeClr val="dk1"/>
                </a:solidFill>
              </a:rPr>
              <a:t>en</a:t>
            </a:r>
            <a:r>
              <a:rPr lang="en-US" sz="2500" i="0" u="none" strike="noStrike" cap="none" dirty="0">
                <a:solidFill>
                  <a:schemeClr val="dk1"/>
                </a:solidFill>
              </a:rPr>
              <a:t> las </a:t>
            </a:r>
            <a:r>
              <a:rPr lang="en-US" sz="2500" i="0" u="none" strike="noStrike" cap="none" dirty="0" err="1">
                <a:solidFill>
                  <a:schemeClr val="dk1"/>
                </a:solidFill>
              </a:rPr>
              <a:t>reuniones</a:t>
            </a:r>
            <a:r>
              <a:rPr lang="en-US" sz="2500" i="0" u="none" strike="noStrike" cap="none" dirty="0">
                <a:solidFill>
                  <a:schemeClr val="dk1"/>
                </a:solidFill>
              </a:rPr>
              <a:t> </a:t>
            </a:r>
            <a:r>
              <a:rPr lang="en-US" sz="2500" i="0" u="none" strike="noStrike" cap="none" dirty="0" err="1">
                <a:solidFill>
                  <a:schemeClr val="dk1"/>
                </a:solidFill>
              </a:rPr>
              <a:t>nos</a:t>
            </a:r>
            <a:r>
              <a:rPr lang="en-US" sz="2500" i="0" u="none" strike="noStrike" cap="none" dirty="0">
                <a:solidFill>
                  <a:schemeClr val="dk1"/>
                </a:solidFill>
              </a:rPr>
              <a:t> </a:t>
            </a:r>
            <a:r>
              <a:rPr lang="en-US" sz="2500" i="0" u="none" strike="noStrike" cap="none" dirty="0" err="1">
                <a:solidFill>
                  <a:schemeClr val="dk1"/>
                </a:solidFill>
              </a:rPr>
              <a:t>permite</a:t>
            </a:r>
            <a:r>
              <a:rPr lang="en-US" sz="2500" i="0" u="none" strike="noStrike" cap="none" dirty="0">
                <a:solidFill>
                  <a:schemeClr val="dk1"/>
                </a:solidFill>
              </a:rPr>
              <a:t> absorber </a:t>
            </a:r>
            <a:r>
              <a:rPr lang="en-US" sz="2500" i="0" u="none" strike="noStrike" cap="none" dirty="0" err="1">
                <a:solidFill>
                  <a:schemeClr val="dk1"/>
                </a:solidFill>
              </a:rPr>
              <a:t>el</a:t>
            </a:r>
            <a:r>
              <a:rPr lang="en-US" sz="2500" i="0" u="none" strike="noStrike" cap="none" dirty="0">
                <a:solidFill>
                  <a:schemeClr val="dk1"/>
                </a:solidFill>
              </a:rPr>
              <a:t> </a:t>
            </a:r>
            <a:r>
              <a:rPr lang="en-US" sz="2500" i="0" u="none" strike="noStrike" cap="none" dirty="0" err="1">
                <a:solidFill>
                  <a:schemeClr val="dk1"/>
                </a:solidFill>
              </a:rPr>
              <a:t>intercambio</a:t>
            </a:r>
            <a:r>
              <a:rPr lang="en-US" sz="2500" i="0" u="none" strike="noStrike" cap="none" dirty="0">
                <a:solidFill>
                  <a:schemeClr val="dk1"/>
                </a:solidFill>
              </a:rPr>
              <a:t> de </a:t>
            </a:r>
            <a:r>
              <a:rPr lang="en-US" sz="2500" i="0" u="none" strike="noStrike" cap="none" dirty="0" err="1">
                <a:solidFill>
                  <a:schemeClr val="dk1"/>
                </a:solidFill>
              </a:rPr>
              <a:t>experiencia</a:t>
            </a:r>
            <a:r>
              <a:rPr lang="en-US" sz="2500" i="0" u="none" strike="noStrike" cap="none" dirty="0">
                <a:solidFill>
                  <a:schemeClr val="dk1"/>
                </a:solidFill>
              </a:rPr>
              <a:t>, </a:t>
            </a:r>
            <a:r>
              <a:rPr lang="en-US" sz="2500" i="0" u="none" strike="noStrike" cap="none" dirty="0" err="1">
                <a:solidFill>
                  <a:schemeClr val="dk1"/>
                </a:solidFill>
              </a:rPr>
              <a:t>fortaleza</a:t>
            </a:r>
            <a:r>
              <a:rPr lang="en-US" sz="2500" i="0" u="none" strike="noStrike" cap="none" dirty="0">
                <a:solidFill>
                  <a:schemeClr val="dk1"/>
                </a:solidFill>
              </a:rPr>
              <a:t> y </a:t>
            </a:r>
            <a:r>
              <a:rPr lang="en-US" sz="2500" i="0" u="none" strike="noStrike" cap="none" dirty="0" err="1">
                <a:solidFill>
                  <a:schemeClr val="dk1"/>
                </a:solidFill>
              </a:rPr>
              <a:t>esperanza</a:t>
            </a:r>
            <a:r>
              <a:rPr lang="en-US" sz="2500" i="0" u="none" strike="noStrike" cap="none" dirty="0">
                <a:solidFill>
                  <a:schemeClr val="dk1"/>
                </a:solidFill>
              </a:rPr>
              <a:t>. </a:t>
            </a:r>
            <a:r>
              <a:rPr lang="en-US" sz="2500" i="0" u="none" strike="noStrike" cap="none" dirty="0" err="1">
                <a:solidFill>
                  <a:schemeClr val="dk1"/>
                </a:solidFill>
              </a:rPr>
              <a:t>Escuchar</a:t>
            </a:r>
            <a:r>
              <a:rPr lang="en-US" sz="2500" i="0" u="none" strike="noStrike" cap="none" dirty="0">
                <a:solidFill>
                  <a:schemeClr val="dk1"/>
                </a:solidFill>
              </a:rPr>
              <a:t> </a:t>
            </a:r>
            <a:r>
              <a:rPr lang="en-US" sz="2500" i="0" u="none" strike="noStrike" cap="none" dirty="0" err="1">
                <a:solidFill>
                  <a:schemeClr val="dk1"/>
                </a:solidFill>
              </a:rPr>
              <a:t>activamente</a:t>
            </a:r>
            <a:r>
              <a:rPr lang="en-US" sz="2500" i="0" u="none" strike="noStrike" cap="none" dirty="0">
                <a:solidFill>
                  <a:schemeClr val="dk1"/>
                </a:solidFill>
              </a:rPr>
              <a:t> </a:t>
            </a:r>
            <a:r>
              <a:rPr lang="en-US" sz="2500" i="0" u="none" strike="noStrike" cap="none" dirty="0" err="1">
                <a:solidFill>
                  <a:schemeClr val="dk1"/>
                </a:solidFill>
              </a:rPr>
              <a:t>crea</a:t>
            </a:r>
            <a:r>
              <a:rPr lang="en-US" sz="2500" i="0" u="none" strike="noStrike" cap="none" dirty="0">
                <a:solidFill>
                  <a:schemeClr val="dk1"/>
                </a:solidFill>
              </a:rPr>
              <a:t> la </a:t>
            </a:r>
            <a:r>
              <a:rPr lang="en-US" sz="2500" i="0" u="none" strike="noStrike" cap="none" dirty="0" err="1">
                <a:solidFill>
                  <a:schemeClr val="dk1"/>
                </a:solidFill>
              </a:rPr>
              <a:t>conexión</a:t>
            </a:r>
            <a:r>
              <a:rPr lang="en-US" sz="2500" i="0" u="none" strike="noStrike" cap="none" dirty="0">
                <a:solidFill>
                  <a:schemeClr val="dk1"/>
                </a:solidFill>
              </a:rPr>
              <a:t> y la </a:t>
            </a:r>
            <a:r>
              <a:rPr lang="en-US" sz="2500" i="0" u="none" strike="noStrike" cap="none" dirty="0" err="1">
                <a:solidFill>
                  <a:schemeClr val="dk1"/>
                </a:solidFill>
              </a:rPr>
              <a:t>unidad</a:t>
            </a:r>
            <a:r>
              <a:rPr lang="en-US" sz="2500" i="0" u="none" strike="noStrike" cap="none" dirty="0">
                <a:solidFill>
                  <a:schemeClr val="dk1"/>
                </a:solidFill>
              </a:rPr>
              <a:t> que </a:t>
            </a:r>
            <a:r>
              <a:rPr lang="en-US" sz="2500" i="0" u="none" strike="noStrike" cap="none" dirty="0" err="1">
                <a:solidFill>
                  <a:schemeClr val="dk1"/>
                </a:solidFill>
              </a:rPr>
              <a:t>favorecen</a:t>
            </a:r>
            <a:r>
              <a:rPr lang="en-US" sz="2500" i="0" u="none" strike="noStrike" cap="none" dirty="0">
                <a:solidFill>
                  <a:schemeClr val="dk1"/>
                </a:solidFill>
              </a:rPr>
              <a:t> </a:t>
            </a:r>
            <a:r>
              <a:rPr lang="en-US" sz="2500" i="0" u="none" strike="noStrike" cap="none" dirty="0" err="1">
                <a:solidFill>
                  <a:schemeClr val="dk1"/>
                </a:solidFill>
              </a:rPr>
              <a:t>una</a:t>
            </a:r>
            <a:r>
              <a:rPr lang="en-US" sz="2500" i="0" u="none" strike="noStrike" cap="none" dirty="0">
                <a:solidFill>
                  <a:schemeClr val="dk1"/>
                </a:solidFill>
              </a:rPr>
              <a:t> </a:t>
            </a:r>
            <a:r>
              <a:rPr lang="en-US" sz="2500" i="0" u="none" strike="noStrike" cap="none" dirty="0" err="1">
                <a:solidFill>
                  <a:schemeClr val="dk1"/>
                </a:solidFill>
              </a:rPr>
              <a:t>recuperación</a:t>
            </a:r>
            <a:r>
              <a:rPr lang="en-US" sz="2500" i="0" u="none" strike="noStrike" cap="none" dirty="0">
                <a:solidFill>
                  <a:schemeClr val="dk1"/>
                </a:solidFill>
              </a:rPr>
              <a:t> </a:t>
            </a:r>
            <a:r>
              <a:rPr lang="en-US" sz="2500" i="0" u="none" strike="noStrike" cap="none" dirty="0" err="1">
                <a:solidFill>
                  <a:schemeClr val="dk1"/>
                </a:solidFill>
              </a:rPr>
              <a:t>duradera</a:t>
            </a:r>
            <a:r>
              <a:rPr lang="en-US" sz="2500" i="0" u="none" strike="noStrike" cap="none" dirty="0">
                <a:solidFill>
                  <a:schemeClr val="dk1"/>
                </a:solidFill>
              </a:rPr>
              <a:t>.</a:t>
            </a:r>
            <a:endParaRPr sz="2500" i="0" u="none" strike="noStrike" cap="none" dirty="0">
              <a:solidFill>
                <a:schemeClr val="dk1"/>
              </a:solidFill>
            </a:endParaRPr>
          </a:p>
          <a:p>
            <a:pPr marL="0" marR="0" lvl="0" indent="0" algn="l" rtl="0">
              <a:lnSpc>
                <a:spcPct val="100000"/>
              </a:lnSpc>
              <a:spcBef>
                <a:spcPts val="0"/>
              </a:spcBef>
              <a:spcAft>
                <a:spcPts val="0"/>
              </a:spcAft>
              <a:buClr>
                <a:srgbClr val="000000"/>
              </a:buClr>
              <a:buSzPts val="2500"/>
              <a:buFont typeface="Arial"/>
              <a:buNone/>
            </a:pPr>
            <a:endParaRPr sz="2500" i="0" u="none" strike="noStrike" cap="none" dirty="0">
              <a:solidFill>
                <a:schemeClr val="dk1"/>
              </a:solidFill>
            </a:endParaRPr>
          </a:p>
          <a:p>
            <a:pPr marL="0" marR="0" lvl="0" indent="0" algn="l" rtl="0">
              <a:lnSpc>
                <a:spcPct val="100000"/>
              </a:lnSpc>
              <a:spcBef>
                <a:spcPts val="0"/>
              </a:spcBef>
              <a:spcAft>
                <a:spcPts val="0"/>
              </a:spcAft>
              <a:buClr>
                <a:schemeClr val="dk1"/>
              </a:buClr>
              <a:buSzPts val="1100"/>
              <a:buFont typeface="Arial"/>
              <a:buNone/>
            </a:pPr>
            <a:r>
              <a:rPr lang="en-US" sz="2500" i="0" u="none" strike="noStrike" cap="none" dirty="0">
                <a:solidFill>
                  <a:schemeClr val="dk1"/>
                </a:solidFill>
              </a:rPr>
              <a:t>Para </a:t>
            </a:r>
            <a:r>
              <a:rPr lang="en-US" sz="2500" i="0" u="none" strike="noStrike" cap="none" dirty="0" err="1">
                <a:solidFill>
                  <a:schemeClr val="dk1"/>
                </a:solidFill>
              </a:rPr>
              <a:t>estar</a:t>
            </a:r>
            <a:r>
              <a:rPr lang="en-US" sz="2500" i="0" u="none" strike="noStrike" cap="none" dirty="0">
                <a:solidFill>
                  <a:schemeClr val="dk1"/>
                </a:solidFill>
              </a:rPr>
              <a:t> </a:t>
            </a:r>
            <a:r>
              <a:rPr lang="en-US" sz="2500" i="0" u="none" strike="noStrike" cap="none" dirty="0" err="1">
                <a:solidFill>
                  <a:schemeClr val="dk1"/>
                </a:solidFill>
              </a:rPr>
              <a:t>presente</a:t>
            </a:r>
            <a:r>
              <a:rPr lang="en-US" sz="2500" i="0" u="none" strike="noStrike" cap="none" dirty="0">
                <a:solidFill>
                  <a:schemeClr val="dk1"/>
                </a:solidFill>
              </a:rPr>
              <a:t> y </a:t>
            </a:r>
            <a:r>
              <a:rPr lang="en-US" sz="2500" i="0" u="none" strike="noStrike" cap="none" dirty="0" err="1">
                <a:solidFill>
                  <a:schemeClr val="dk1"/>
                </a:solidFill>
              </a:rPr>
              <a:t>evitar</a:t>
            </a:r>
            <a:r>
              <a:rPr lang="en-US" sz="2500" i="0" u="none" strike="noStrike" cap="none" dirty="0">
                <a:solidFill>
                  <a:schemeClr val="dk1"/>
                </a:solidFill>
              </a:rPr>
              <a:t> </a:t>
            </a:r>
            <a:r>
              <a:rPr lang="en-US" sz="2500" i="0" u="none" strike="noStrike" cap="none" dirty="0" err="1">
                <a:solidFill>
                  <a:schemeClr val="dk1"/>
                </a:solidFill>
              </a:rPr>
              <a:t>distraer</a:t>
            </a:r>
            <a:r>
              <a:rPr lang="en-US" sz="2500" i="0" u="none" strike="noStrike" cap="none" dirty="0">
                <a:solidFill>
                  <a:schemeClr val="dk1"/>
                </a:solidFill>
              </a:rPr>
              <a:t> a </a:t>
            </a:r>
            <a:r>
              <a:rPr lang="en-US" sz="2500" i="0" u="none" strike="noStrike" cap="none" dirty="0" err="1">
                <a:solidFill>
                  <a:schemeClr val="dk1"/>
                </a:solidFill>
              </a:rPr>
              <a:t>los</a:t>
            </a:r>
            <a:r>
              <a:rPr lang="en-US" sz="2500" i="0" u="none" strike="noStrike" cap="none" dirty="0">
                <a:solidFill>
                  <a:schemeClr val="dk1"/>
                </a:solidFill>
              </a:rPr>
              <a:t> </a:t>
            </a:r>
            <a:r>
              <a:rPr lang="en-US" sz="2500" i="0" u="none" strike="noStrike" cap="none" dirty="0" err="1">
                <a:solidFill>
                  <a:schemeClr val="dk1"/>
                </a:solidFill>
              </a:rPr>
              <a:t>demás</a:t>
            </a:r>
            <a:r>
              <a:rPr lang="en-US" sz="2500" i="0" u="none" strike="noStrike" cap="none" dirty="0">
                <a:solidFill>
                  <a:schemeClr val="dk1"/>
                </a:solidFill>
              </a:rPr>
              <a:t>, </a:t>
            </a:r>
            <a:r>
              <a:rPr lang="en-US" sz="2500" i="0" u="none" strike="noStrike" cap="none" dirty="0" err="1">
                <a:solidFill>
                  <a:schemeClr val="dk1"/>
                </a:solidFill>
              </a:rPr>
              <a:t>absténgase</a:t>
            </a:r>
            <a:r>
              <a:rPr lang="en-US" sz="2500" i="0" u="none" strike="noStrike" cap="none" dirty="0">
                <a:solidFill>
                  <a:schemeClr val="dk1"/>
                </a:solidFill>
              </a:rPr>
              <a:t> de </a:t>
            </a:r>
            <a:r>
              <a:rPr lang="en-US" sz="2500" i="0" u="none" strike="noStrike" cap="none" dirty="0" err="1">
                <a:solidFill>
                  <a:schemeClr val="dk1"/>
                </a:solidFill>
              </a:rPr>
              <a:t>conducir</a:t>
            </a:r>
            <a:r>
              <a:rPr lang="en-US" sz="2500" i="0" u="none" strike="noStrike" cap="none" dirty="0">
                <a:solidFill>
                  <a:schemeClr val="dk1"/>
                </a:solidFill>
              </a:rPr>
              <a:t>, </a:t>
            </a:r>
            <a:r>
              <a:rPr lang="en-US" sz="2500" i="0" u="none" strike="noStrike" cap="none" dirty="0" err="1">
                <a:solidFill>
                  <a:schemeClr val="dk1"/>
                </a:solidFill>
              </a:rPr>
              <a:t>caminar</a:t>
            </a:r>
            <a:r>
              <a:rPr lang="en-US" sz="2500" i="0" u="none" strike="noStrike" cap="none" dirty="0">
                <a:solidFill>
                  <a:schemeClr val="dk1"/>
                </a:solidFill>
              </a:rPr>
              <a:t>, </a:t>
            </a:r>
            <a:r>
              <a:rPr lang="en-US" sz="2500" i="0" u="none" strike="noStrike" cap="none" dirty="0" err="1">
                <a:solidFill>
                  <a:schemeClr val="dk1"/>
                </a:solidFill>
              </a:rPr>
              <a:t>trabajar</a:t>
            </a:r>
            <a:r>
              <a:rPr lang="en-US" sz="2500" i="0" u="none" strike="noStrike" cap="none" dirty="0">
                <a:solidFill>
                  <a:schemeClr val="dk1"/>
                </a:solidFill>
              </a:rPr>
              <a:t> con </a:t>
            </a:r>
            <a:r>
              <a:rPr lang="en-US" sz="2500" i="0" u="none" strike="noStrike" cap="none" dirty="0" err="1">
                <a:solidFill>
                  <a:schemeClr val="dk1"/>
                </a:solidFill>
              </a:rPr>
              <a:t>el</a:t>
            </a:r>
            <a:r>
              <a:rPr lang="en-US" sz="2500" i="0" u="none" strike="noStrike" cap="none" dirty="0">
                <a:solidFill>
                  <a:schemeClr val="dk1"/>
                </a:solidFill>
              </a:rPr>
              <a:t> </a:t>
            </a:r>
            <a:r>
              <a:rPr lang="en-US" sz="2500" i="0" u="none" strike="noStrike" cap="none" dirty="0" err="1">
                <a:solidFill>
                  <a:schemeClr val="dk1"/>
                </a:solidFill>
              </a:rPr>
              <a:t>computador</a:t>
            </a:r>
            <a:r>
              <a:rPr lang="en-US" sz="2500" i="0" u="none" strike="noStrike" cap="none" dirty="0">
                <a:solidFill>
                  <a:schemeClr val="dk1"/>
                </a:solidFill>
              </a:rPr>
              <a:t>, usar </a:t>
            </a:r>
            <a:r>
              <a:rPr lang="en-US" sz="2500" i="0" u="none" strike="noStrike" cap="none" dirty="0" err="1">
                <a:solidFill>
                  <a:schemeClr val="dk1"/>
                </a:solidFill>
              </a:rPr>
              <a:t>el</a:t>
            </a:r>
            <a:r>
              <a:rPr lang="en-US" sz="2500" i="0" u="none" strike="noStrike" cap="none" dirty="0">
                <a:solidFill>
                  <a:schemeClr val="dk1"/>
                </a:solidFill>
              </a:rPr>
              <a:t> </a:t>
            </a:r>
            <a:r>
              <a:rPr lang="en-US" sz="2500" i="0" u="none" strike="noStrike" cap="none" dirty="0" err="1">
                <a:solidFill>
                  <a:schemeClr val="dk1"/>
                </a:solidFill>
              </a:rPr>
              <a:t>teléfono</a:t>
            </a:r>
            <a:r>
              <a:rPr lang="en-US" sz="2500" i="0" u="none" strike="noStrike" cap="none" dirty="0">
                <a:solidFill>
                  <a:schemeClr val="dk1"/>
                </a:solidFill>
              </a:rPr>
              <a:t>, </a:t>
            </a:r>
            <a:r>
              <a:rPr lang="en-US" sz="2500" i="0" u="none" strike="noStrike" cap="none" dirty="0" err="1">
                <a:solidFill>
                  <a:schemeClr val="dk1"/>
                </a:solidFill>
              </a:rPr>
              <a:t>cuidar</a:t>
            </a:r>
            <a:r>
              <a:rPr lang="en-US" sz="2500" i="0" u="none" strike="noStrike" cap="none" dirty="0">
                <a:solidFill>
                  <a:schemeClr val="dk1"/>
                </a:solidFill>
              </a:rPr>
              <a:t> </a:t>
            </a:r>
            <a:r>
              <a:rPr lang="en-US" sz="2500" i="0" u="none" strike="noStrike" cap="none" dirty="0" err="1">
                <a:solidFill>
                  <a:schemeClr val="dk1"/>
                </a:solidFill>
              </a:rPr>
              <a:t>niños</a:t>
            </a:r>
            <a:r>
              <a:rPr lang="en-US" sz="2500" i="0" u="none" strike="noStrike" cap="none" dirty="0">
                <a:solidFill>
                  <a:schemeClr val="dk1"/>
                </a:solidFill>
              </a:rPr>
              <a:t> o </a:t>
            </a:r>
            <a:r>
              <a:rPr lang="en-US" sz="2500" i="0" u="none" strike="noStrike" cap="none" dirty="0" err="1">
                <a:solidFill>
                  <a:schemeClr val="dk1"/>
                </a:solidFill>
              </a:rPr>
              <a:t>mascotas</a:t>
            </a:r>
            <a:r>
              <a:rPr lang="en-US" sz="2500" i="0" u="none" strike="noStrike" cap="none" dirty="0">
                <a:solidFill>
                  <a:schemeClr val="dk1"/>
                </a:solidFill>
              </a:rPr>
              <a:t> y </a:t>
            </a:r>
            <a:r>
              <a:rPr lang="en-US" sz="2500" i="0" u="none" strike="noStrike" cap="none" dirty="0" err="1">
                <a:solidFill>
                  <a:schemeClr val="dk1"/>
                </a:solidFill>
              </a:rPr>
              <a:t>publicar</a:t>
            </a:r>
            <a:r>
              <a:rPr lang="en-US" sz="2500" i="0" u="none" strike="noStrike" cap="none" dirty="0">
                <a:solidFill>
                  <a:schemeClr val="dk1"/>
                </a:solidFill>
              </a:rPr>
              <a:t> </a:t>
            </a:r>
            <a:r>
              <a:rPr lang="en-US" sz="2500" i="0" u="none" strike="noStrike" cap="none" dirty="0" err="1">
                <a:solidFill>
                  <a:schemeClr val="dk1"/>
                </a:solidFill>
              </a:rPr>
              <a:t>en</a:t>
            </a:r>
            <a:r>
              <a:rPr lang="en-US" sz="2500" i="0" u="none" strike="noStrike" cap="none" dirty="0">
                <a:solidFill>
                  <a:schemeClr val="dk1"/>
                </a:solidFill>
              </a:rPr>
              <a:t> </a:t>
            </a:r>
            <a:r>
              <a:rPr lang="en-US" sz="2500" i="0" u="none" strike="noStrike" cap="none" dirty="0" err="1">
                <a:solidFill>
                  <a:schemeClr val="dk1"/>
                </a:solidFill>
              </a:rPr>
              <a:t>el</a:t>
            </a:r>
            <a:r>
              <a:rPr lang="en-US" sz="2500" i="0" u="none" strike="noStrike" cap="none" dirty="0">
                <a:solidFill>
                  <a:schemeClr val="dk1"/>
                </a:solidFill>
              </a:rPr>
              <a:t> Chat </a:t>
            </a:r>
            <a:r>
              <a:rPr lang="en-US" sz="2500" i="0" u="none" strike="noStrike" cap="none" dirty="0" err="1">
                <a:solidFill>
                  <a:schemeClr val="dk1"/>
                </a:solidFill>
              </a:rPr>
              <a:t>mientras</a:t>
            </a:r>
            <a:r>
              <a:rPr lang="en-US" sz="2500" i="0" u="none" strike="noStrike" cap="none" dirty="0">
                <a:solidFill>
                  <a:schemeClr val="dk1"/>
                </a:solidFill>
              </a:rPr>
              <a:t> </a:t>
            </a:r>
            <a:r>
              <a:rPr lang="en-US" sz="2500" i="0" u="none" strike="noStrike" cap="none" dirty="0" err="1">
                <a:solidFill>
                  <a:schemeClr val="dk1"/>
                </a:solidFill>
              </a:rPr>
              <a:t>alguien</a:t>
            </a:r>
            <a:r>
              <a:rPr lang="en-US" sz="2500" i="0" u="none" strike="noStrike" cap="none" dirty="0">
                <a:solidFill>
                  <a:schemeClr val="dk1"/>
                </a:solidFill>
              </a:rPr>
              <a:t> </a:t>
            </a:r>
            <a:r>
              <a:rPr lang="en-US" sz="2500" i="0" u="none" strike="noStrike" cap="none" dirty="0" err="1">
                <a:solidFill>
                  <a:schemeClr val="dk1"/>
                </a:solidFill>
              </a:rPr>
              <a:t>está</a:t>
            </a:r>
            <a:r>
              <a:rPr lang="en-US" sz="2500" i="0" u="none" strike="noStrike" cap="none" dirty="0">
                <a:solidFill>
                  <a:schemeClr val="dk1"/>
                </a:solidFill>
              </a:rPr>
              <a:t> </a:t>
            </a:r>
            <a:r>
              <a:rPr lang="en-US" sz="2500" i="0" u="none" strike="noStrike" cap="none" dirty="0" err="1">
                <a:solidFill>
                  <a:schemeClr val="dk1"/>
                </a:solidFill>
              </a:rPr>
              <a:t>compartiendo</a:t>
            </a:r>
            <a:r>
              <a:rPr lang="en-US" sz="2500" i="0" u="none" strike="noStrike" cap="none" dirty="0">
                <a:solidFill>
                  <a:schemeClr val="dk1"/>
                </a:solidFill>
              </a:rPr>
              <a:t>.</a:t>
            </a:r>
            <a:endParaRPr sz="2500" i="0" u="none" strike="noStrike" cap="none" dirty="0">
              <a:solidFill>
                <a:schemeClr val="dk1"/>
              </a:solidFill>
            </a:endParaRPr>
          </a:p>
          <a:p>
            <a:pPr marL="0" marR="0" lvl="0" indent="0" algn="l" rtl="0">
              <a:lnSpc>
                <a:spcPct val="100000"/>
              </a:lnSpc>
              <a:spcBef>
                <a:spcPts val="0"/>
              </a:spcBef>
              <a:spcAft>
                <a:spcPts val="0"/>
              </a:spcAft>
              <a:buClr>
                <a:srgbClr val="000000"/>
              </a:buClr>
              <a:buSzPts val="2800"/>
              <a:buFont typeface="Arial"/>
              <a:buNone/>
            </a:pPr>
            <a:endParaRPr sz="28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g272de809b23_1_21"/>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12</a:t>
            </a:fld>
            <a:endParaRPr/>
          </a:p>
        </p:txBody>
      </p:sp>
      <p:sp>
        <p:nvSpPr>
          <p:cNvPr id="147" name="Google Shape;147;g272de809b23_1_21"/>
          <p:cNvSpPr txBox="1"/>
          <p:nvPr/>
        </p:nvSpPr>
        <p:spPr>
          <a:xfrm>
            <a:off x="70625" y="666033"/>
            <a:ext cx="12118200" cy="67878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0"/>
              </a:spcAft>
              <a:buClr>
                <a:schemeClr val="dk1"/>
              </a:buClr>
              <a:buSzPts val="1100"/>
              <a:buFont typeface="Arial"/>
              <a:buNone/>
            </a:pPr>
            <a:r>
              <a:rPr lang="en-US" sz="2500" b="1" i="0" u="none" strike="noStrike" cap="none" dirty="0">
                <a:solidFill>
                  <a:schemeClr val="dk1"/>
                </a:solidFill>
              </a:rPr>
              <a:t>LECTURAS:</a:t>
            </a:r>
            <a:endParaRPr sz="2500" i="0" u="none" strike="noStrike" cap="none" dirty="0">
              <a:solidFill>
                <a:schemeClr val="dk1"/>
              </a:solidFill>
            </a:endParaRPr>
          </a:p>
          <a:p>
            <a:pPr marL="0" marR="0" lvl="0" indent="0" algn="l" rtl="0">
              <a:lnSpc>
                <a:spcPct val="115000"/>
              </a:lnSpc>
              <a:spcBef>
                <a:spcPts val="0"/>
              </a:spcBef>
              <a:spcAft>
                <a:spcPts val="0"/>
              </a:spcAft>
              <a:buClr>
                <a:schemeClr val="dk1"/>
              </a:buClr>
              <a:buSzPts val="1100"/>
              <a:buFont typeface="Arial"/>
              <a:buNone/>
            </a:pPr>
            <a:endParaRPr sz="2500" i="0" u="none" strike="noStrike" cap="none" dirty="0">
              <a:solidFill>
                <a:schemeClr val="dk1"/>
              </a:solidFill>
            </a:endParaRPr>
          </a:p>
          <a:p>
            <a:pPr marL="0" marR="0" lvl="0" indent="0" algn="l" rtl="0">
              <a:lnSpc>
                <a:spcPct val="115000"/>
              </a:lnSpc>
              <a:spcBef>
                <a:spcPts val="0"/>
              </a:spcBef>
              <a:spcAft>
                <a:spcPts val="0"/>
              </a:spcAft>
              <a:buClr>
                <a:schemeClr val="dk1"/>
              </a:buClr>
              <a:buSzPts val="1100"/>
              <a:buFont typeface="Arial"/>
              <a:buNone/>
            </a:pPr>
            <a:r>
              <a:rPr lang="en-US" sz="2500" i="0" u="none" strike="noStrike" cap="none" dirty="0">
                <a:solidFill>
                  <a:schemeClr val="dk1"/>
                </a:solidFill>
              </a:rPr>
              <a:t>Las </a:t>
            </a:r>
            <a:r>
              <a:rPr lang="en-US" sz="2500" i="0" u="none" strike="noStrike" cap="none" dirty="0" err="1">
                <a:solidFill>
                  <a:schemeClr val="dk1"/>
                </a:solidFill>
              </a:rPr>
              <a:t>siguientes</a:t>
            </a:r>
            <a:r>
              <a:rPr lang="en-US" sz="2500" i="0" u="none" strike="noStrike" cap="none" dirty="0">
                <a:solidFill>
                  <a:schemeClr val="dk1"/>
                </a:solidFill>
              </a:rPr>
              <a:t> </a:t>
            </a:r>
            <a:r>
              <a:rPr lang="en-US" sz="2500" i="0" u="none" strike="noStrike" cap="none" dirty="0" err="1">
                <a:solidFill>
                  <a:schemeClr val="dk1"/>
                </a:solidFill>
              </a:rPr>
              <a:t>lecturas</a:t>
            </a:r>
            <a:r>
              <a:rPr lang="en-US" sz="2500" i="0" u="none" strike="noStrike" cap="none" dirty="0">
                <a:solidFill>
                  <a:schemeClr val="dk1"/>
                </a:solidFill>
              </a:rPr>
              <a:t> </a:t>
            </a:r>
            <a:r>
              <a:rPr lang="en-US" sz="2500" i="0" u="none" strike="noStrike" cap="none" dirty="0" err="1">
                <a:solidFill>
                  <a:schemeClr val="dk1"/>
                </a:solidFill>
              </a:rPr>
              <a:t>están</a:t>
            </a:r>
            <a:r>
              <a:rPr lang="en-US" sz="2500" i="0" u="none" strike="noStrike" cap="none" dirty="0">
                <a:solidFill>
                  <a:schemeClr val="dk1"/>
                </a:solidFill>
              </a:rPr>
              <a:t> </a:t>
            </a:r>
            <a:r>
              <a:rPr lang="en-US" sz="2500" i="0" u="none" strike="noStrike" cap="none" dirty="0" err="1">
                <a:solidFill>
                  <a:schemeClr val="dk1"/>
                </a:solidFill>
              </a:rPr>
              <a:t>tomadas</a:t>
            </a:r>
            <a:r>
              <a:rPr lang="en-US" sz="2500" i="0" u="none" strike="noStrike" cap="none" dirty="0">
                <a:solidFill>
                  <a:schemeClr val="dk1"/>
                </a:solidFill>
              </a:rPr>
              <a:t> </a:t>
            </a:r>
            <a:r>
              <a:rPr lang="en-US" sz="2500" i="0" u="none" strike="noStrike" cap="none" dirty="0" err="1">
                <a:solidFill>
                  <a:schemeClr val="dk1"/>
                </a:solidFill>
              </a:rPr>
              <a:t>directamente</a:t>
            </a:r>
            <a:r>
              <a:rPr lang="en-US" sz="2500" i="0" u="none" strike="noStrike" cap="none" dirty="0">
                <a:solidFill>
                  <a:schemeClr val="dk1"/>
                </a:solidFill>
              </a:rPr>
              <a:t> del Libro Grande de </a:t>
            </a:r>
            <a:r>
              <a:rPr lang="en-US" sz="2500" i="0" u="none" strike="noStrike" cap="none" dirty="0" err="1">
                <a:solidFill>
                  <a:schemeClr val="dk1"/>
                </a:solidFill>
              </a:rPr>
              <a:t>Alcohólicos</a:t>
            </a:r>
            <a:r>
              <a:rPr lang="en-US" sz="2500" i="0" u="none" strike="noStrike" cap="none" dirty="0">
                <a:solidFill>
                  <a:schemeClr val="dk1"/>
                </a:solidFill>
              </a:rPr>
              <a:t> </a:t>
            </a:r>
            <a:r>
              <a:rPr lang="en-US" sz="2500" i="0" u="none" strike="noStrike" cap="none" dirty="0" err="1">
                <a:solidFill>
                  <a:schemeClr val="dk1"/>
                </a:solidFill>
              </a:rPr>
              <a:t>Anónimos</a:t>
            </a:r>
            <a:r>
              <a:rPr lang="en-US" sz="2500" i="0" u="none" strike="noStrike" cap="none" dirty="0">
                <a:solidFill>
                  <a:schemeClr val="dk1"/>
                </a:solidFill>
              </a:rPr>
              <a:t> (AA), </a:t>
            </a:r>
            <a:r>
              <a:rPr lang="en-US" sz="2500" i="0" u="none" strike="noStrike" cap="none" dirty="0" err="1">
                <a:solidFill>
                  <a:schemeClr val="dk1"/>
                </a:solidFill>
              </a:rPr>
              <a:t>el</a:t>
            </a:r>
            <a:r>
              <a:rPr lang="en-US" sz="2500" i="0" u="none" strike="noStrike" cap="none" dirty="0">
                <a:solidFill>
                  <a:schemeClr val="dk1"/>
                </a:solidFill>
              </a:rPr>
              <a:t> </a:t>
            </a:r>
            <a:r>
              <a:rPr lang="en-US" sz="2500" i="0" u="none" strike="noStrike" cap="none" dirty="0" err="1">
                <a:solidFill>
                  <a:schemeClr val="dk1"/>
                </a:solidFill>
              </a:rPr>
              <a:t>programa</a:t>
            </a:r>
            <a:r>
              <a:rPr lang="en-US" sz="2500" i="0" u="none" strike="noStrike" cap="none" dirty="0">
                <a:solidFill>
                  <a:schemeClr val="dk1"/>
                </a:solidFill>
              </a:rPr>
              <a:t> </a:t>
            </a:r>
            <a:r>
              <a:rPr lang="en-US" sz="2500" i="0" u="none" strike="noStrike" cap="none" dirty="0" err="1">
                <a:solidFill>
                  <a:schemeClr val="dk1"/>
                </a:solidFill>
              </a:rPr>
              <a:t>en</a:t>
            </a:r>
            <a:r>
              <a:rPr lang="en-US" sz="2500" i="0" u="none" strike="noStrike" cap="none" dirty="0">
                <a:solidFill>
                  <a:schemeClr val="dk1"/>
                </a:solidFill>
              </a:rPr>
              <a:t> </a:t>
            </a:r>
            <a:r>
              <a:rPr lang="en-US" sz="2500" i="0" u="none" strike="noStrike" cap="none" dirty="0" err="1">
                <a:solidFill>
                  <a:schemeClr val="dk1"/>
                </a:solidFill>
              </a:rPr>
              <a:t>el</a:t>
            </a:r>
            <a:r>
              <a:rPr lang="en-US" sz="2500" i="0" u="none" strike="noStrike" cap="none" dirty="0">
                <a:solidFill>
                  <a:schemeClr val="dk1"/>
                </a:solidFill>
              </a:rPr>
              <a:t> que FA </a:t>
            </a:r>
            <a:r>
              <a:rPr lang="en-US" sz="2500" i="0" u="none" strike="noStrike" cap="none" dirty="0" err="1">
                <a:solidFill>
                  <a:schemeClr val="dk1"/>
                </a:solidFill>
              </a:rPr>
              <a:t>está</a:t>
            </a:r>
            <a:r>
              <a:rPr lang="en-US" sz="2500" i="0" u="none" strike="noStrike" cap="none" dirty="0">
                <a:solidFill>
                  <a:schemeClr val="dk1"/>
                </a:solidFill>
              </a:rPr>
              <a:t> </a:t>
            </a:r>
            <a:r>
              <a:rPr lang="en-US" sz="2500" i="0" u="none" strike="noStrike" cap="none" dirty="0" err="1">
                <a:solidFill>
                  <a:schemeClr val="dk1"/>
                </a:solidFill>
              </a:rPr>
              <a:t>basado</a:t>
            </a:r>
            <a:r>
              <a:rPr lang="en-US" sz="2500" i="0" u="none" strike="noStrike" cap="none" dirty="0">
                <a:solidFill>
                  <a:schemeClr val="dk1"/>
                </a:solidFill>
              </a:rPr>
              <a:t>.</a:t>
            </a:r>
            <a:endParaRPr sz="2500" i="0" u="none" strike="noStrike" cap="none" dirty="0">
              <a:solidFill>
                <a:schemeClr val="dk1"/>
              </a:solidFill>
            </a:endParaRPr>
          </a:p>
          <a:p>
            <a:pPr marL="0" marR="0" lvl="0" indent="0" algn="l" rtl="0">
              <a:lnSpc>
                <a:spcPct val="115000"/>
              </a:lnSpc>
              <a:spcBef>
                <a:spcPts val="2000"/>
              </a:spcBef>
              <a:spcAft>
                <a:spcPts val="0"/>
              </a:spcAft>
              <a:buClr>
                <a:schemeClr val="dk1"/>
              </a:buClr>
              <a:buSzPts val="1100"/>
              <a:buFont typeface="Arial"/>
              <a:buNone/>
            </a:pPr>
            <a:r>
              <a:rPr lang="en-US" sz="2500" i="0" u="none" strike="noStrike" cap="none" dirty="0">
                <a:solidFill>
                  <a:schemeClr val="dk1"/>
                </a:solidFill>
                <a:highlight>
                  <a:srgbClr val="FFFFFF"/>
                </a:highlight>
              </a:rPr>
              <a:t>AA </a:t>
            </a:r>
            <a:r>
              <a:rPr lang="en-US" sz="2500" i="0" u="none" strike="noStrike" cap="none" dirty="0" err="1">
                <a:solidFill>
                  <a:schemeClr val="dk1"/>
                </a:solidFill>
                <a:highlight>
                  <a:srgbClr val="FFFFFF"/>
                </a:highlight>
              </a:rPr>
              <a:t>nos</a:t>
            </a:r>
            <a:r>
              <a:rPr lang="en-US" sz="2500" i="0" u="none" strike="noStrike" cap="none" dirty="0">
                <a:solidFill>
                  <a:schemeClr val="dk1"/>
                </a:solidFill>
                <a:highlight>
                  <a:srgbClr val="FFFFFF"/>
                </a:highlight>
              </a:rPr>
              <a:t> ha </a:t>
            </a:r>
            <a:r>
              <a:rPr lang="en-US" sz="2500" i="0" u="none" strike="noStrike" cap="none" dirty="0" err="1">
                <a:solidFill>
                  <a:schemeClr val="dk1"/>
                </a:solidFill>
                <a:highlight>
                  <a:srgbClr val="FFFFFF"/>
                </a:highlight>
              </a:rPr>
              <a:t>pedido</a:t>
            </a:r>
            <a:r>
              <a:rPr lang="en-US" sz="2500" i="0" u="none" strike="noStrike" cap="none" dirty="0">
                <a:solidFill>
                  <a:schemeClr val="dk1"/>
                </a:solidFill>
                <a:highlight>
                  <a:srgbClr val="FFFFFF"/>
                </a:highlight>
              </a:rPr>
              <a:t> </a:t>
            </a:r>
            <a:r>
              <a:rPr lang="en-US" sz="2500" i="0" u="none" strike="noStrike" cap="none" dirty="0" err="1">
                <a:solidFill>
                  <a:schemeClr val="dk1"/>
                </a:solidFill>
                <a:highlight>
                  <a:srgbClr val="FFFFFF"/>
                </a:highlight>
              </a:rPr>
              <a:t>mantener</a:t>
            </a:r>
            <a:r>
              <a:rPr lang="en-US" sz="2500" i="0" u="none" strike="noStrike" cap="none" dirty="0">
                <a:solidFill>
                  <a:schemeClr val="dk1"/>
                </a:solidFill>
                <a:highlight>
                  <a:srgbClr val="FFFFFF"/>
                </a:highlight>
              </a:rPr>
              <a:t> las palabras "alcohol" y "</a:t>
            </a:r>
            <a:r>
              <a:rPr lang="en-US" sz="2500" i="0" u="none" strike="noStrike" cap="none" dirty="0" err="1">
                <a:solidFill>
                  <a:schemeClr val="dk1"/>
                </a:solidFill>
                <a:highlight>
                  <a:srgbClr val="FFFFFF"/>
                </a:highlight>
              </a:rPr>
              <a:t>alcohólico</a:t>
            </a:r>
            <a:r>
              <a:rPr lang="en-US" sz="2500" i="0" u="none" strike="noStrike" cap="none" dirty="0">
                <a:solidFill>
                  <a:schemeClr val="dk1"/>
                </a:solidFill>
                <a:highlight>
                  <a:srgbClr val="FFFFFF"/>
                </a:highlight>
              </a:rPr>
              <a:t>" </a:t>
            </a:r>
            <a:r>
              <a:rPr lang="en-US" sz="2500" i="0" u="none" strike="noStrike" cap="none" dirty="0" err="1">
                <a:solidFill>
                  <a:schemeClr val="dk1"/>
                </a:solidFill>
                <a:highlight>
                  <a:srgbClr val="FFFFFF"/>
                </a:highlight>
              </a:rPr>
              <a:t>en</a:t>
            </a:r>
            <a:r>
              <a:rPr lang="en-US" sz="2500" i="0" u="none" strike="noStrike" cap="none" dirty="0">
                <a:solidFill>
                  <a:schemeClr val="dk1"/>
                </a:solidFill>
                <a:highlight>
                  <a:srgbClr val="FFFFFF"/>
                </a:highlight>
              </a:rPr>
              <a:t> las </a:t>
            </a:r>
            <a:r>
              <a:rPr lang="en-US" sz="2500" i="0" u="none" strike="noStrike" cap="none" dirty="0" err="1">
                <a:solidFill>
                  <a:schemeClr val="dk1"/>
                </a:solidFill>
                <a:highlight>
                  <a:srgbClr val="FFFFFF"/>
                </a:highlight>
              </a:rPr>
              <a:t>lecturas</a:t>
            </a:r>
            <a:r>
              <a:rPr lang="en-US" sz="2500" i="0" u="none" strike="noStrike" cap="none" dirty="0">
                <a:solidFill>
                  <a:schemeClr val="dk1"/>
                </a:solidFill>
                <a:highlight>
                  <a:srgbClr val="FFFFFF"/>
                </a:highlight>
              </a:rPr>
              <a:t> del Libro Grande, </a:t>
            </a:r>
            <a:r>
              <a:rPr lang="en-US" sz="2500" i="0" u="none" strike="noStrike" cap="none" dirty="0" err="1">
                <a:solidFill>
                  <a:schemeClr val="dk1"/>
                </a:solidFill>
                <a:highlight>
                  <a:srgbClr val="FFFFFF"/>
                </a:highlight>
              </a:rPr>
              <a:t>pero</a:t>
            </a:r>
            <a:r>
              <a:rPr lang="en-US" sz="2500" i="0" u="none" strike="noStrike" cap="none" dirty="0">
                <a:solidFill>
                  <a:schemeClr val="dk1"/>
                </a:solidFill>
                <a:highlight>
                  <a:srgbClr val="FFFFFF"/>
                </a:highlight>
              </a:rPr>
              <a:t> </a:t>
            </a:r>
            <a:r>
              <a:rPr lang="en-US" sz="2500" i="0" u="none" strike="noStrike" cap="none" dirty="0" err="1">
                <a:solidFill>
                  <a:schemeClr val="dk1"/>
                </a:solidFill>
                <a:highlight>
                  <a:srgbClr val="FFFFFF"/>
                </a:highlight>
              </a:rPr>
              <a:t>permite</a:t>
            </a:r>
            <a:r>
              <a:rPr lang="en-US" sz="2500" i="0" u="none" strike="noStrike" cap="none" dirty="0">
                <a:solidFill>
                  <a:schemeClr val="dk1"/>
                </a:solidFill>
                <a:highlight>
                  <a:srgbClr val="FFFFFF"/>
                </a:highlight>
              </a:rPr>
              <a:t> </a:t>
            </a:r>
            <a:r>
              <a:rPr lang="en-US" sz="2500" i="0" u="none" strike="noStrike" cap="none" dirty="0" err="1">
                <a:solidFill>
                  <a:schemeClr val="dk1"/>
                </a:solidFill>
                <a:highlight>
                  <a:srgbClr val="FFFFFF"/>
                </a:highlight>
              </a:rPr>
              <a:t>términos</a:t>
            </a:r>
            <a:r>
              <a:rPr lang="en-US" sz="2500" i="0" u="none" strike="noStrike" cap="none" dirty="0">
                <a:solidFill>
                  <a:schemeClr val="dk1"/>
                </a:solidFill>
                <a:highlight>
                  <a:srgbClr val="FFFFFF"/>
                </a:highlight>
              </a:rPr>
              <a:t> </a:t>
            </a:r>
            <a:r>
              <a:rPr lang="en-US" sz="2500" i="0" u="none" strike="noStrike" cap="none" dirty="0" err="1">
                <a:solidFill>
                  <a:schemeClr val="dk1"/>
                </a:solidFill>
                <a:highlight>
                  <a:srgbClr val="FFFFFF"/>
                </a:highlight>
              </a:rPr>
              <a:t>relacionados</a:t>
            </a:r>
            <a:r>
              <a:rPr lang="en-US" sz="2500" i="0" u="none" strike="noStrike" cap="none" dirty="0">
                <a:solidFill>
                  <a:schemeClr val="dk1"/>
                </a:solidFill>
                <a:highlight>
                  <a:srgbClr val="FFFFFF"/>
                </a:highlight>
              </a:rPr>
              <a:t> con la </a:t>
            </a:r>
            <a:r>
              <a:rPr lang="en-US" sz="2500" i="0" u="none" strike="noStrike" cap="none" dirty="0" err="1">
                <a:solidFill>
                  <a:schemeClr val="dk1"/>
                </a:solidFill>
                <a:highlight>
                  <a:srgbClr val="FFFFFF"/>
                </a:highlight>
              </a:rPr>
              <a:t>adicción</a:t>
            </a:r>
            <a:r>
              <a:rPr lang="en-US" sz="2500" i="0" u="none" strike="noStrike" cap="none" dirty="0">
                <a:solidFill>
                  <a:schemeClr val="dk1"/>
                </a:solidFill>
                <a:highlight>
                  <a:srgbClr val="FFFFFF"/>
                </a:highlight>
              </a:rPr>
              <a:t> a la comida </a:t>
            </a:r>
            <a:r>
              <a:rPr lang="en-US" sz="2500" i="0" u="none" strike="noStrike" cap="none" dirty="0" err="1">
                <a:solidFill>
                  <a:schemeClr val="dk1"/>
                </a:solidFill>
                <a:highlight>
                  <a:srgbClr val="FFFFFF"/>
                </a:highlight>
              </a:rPr>
              <a:t>en</a:t>
            </a:r>
            <a:r>
              <a:rPr lang="en-US" sz="2500" i="0" u="none" strike="noStrike" cap="none" dirty="0">
                <a:solidFill>
                  <a:schemeClr val="dk1"/>
                </a:solidFill>
                <a:highlight>
                  <a:srgbClr val="FFFFFF"/>
                </a:highlight>
              </a:rPr>
              <a:t> </a:t>
            </a:r>
            <a:r>
              <a:rPr lang="en-US" sz="2500" i="0" u="none" strike="noStrike" cap="none" dirty="0" err="1">
                <a:solidFill>
                  <a:schemeClr val="dk1"/>
                </a:solidFill>
                <a:highlight>
                  <a:srgbClr val="FFFFFF"/>
                </a:highlight>
              </a:rPr>
              <a:t>los</a:t>
            </a:r>
            <a:r>
              <a:rPr lang="en-US" sz="2500" i="0" u="none" strike="noStrike" cap="none" dirty="0">
                <a:solidFill>
                  <a:schemeClr val="dk1"/>
                </a:solidFill>
                <a:highlight>
                  <a:srgbClr val="FFFFFF"/>
                </a:highlight>
              </a:rPr>
              <a:t> </a:t>
            </a:r>
            <a:r>
              <a:rPr lang="en-US" sz="2500" i="0" u="none" strike="noStrike" cap="none" dirty="0" err="1">
                <a:solidFill>
                  <a:schemeClr val="dk1"/>
                </a:solidFill>
                <a:highlight>
                  <a:srgbClr val="FFFFFF"/>
                </a:highlight>
              </a:rPr>
              <a:t>Doce</a:t>
            </a:r>
            <a:r>
              <a:rPr lang="en-US" sz="2500" i="0" u="none" strike="noStrike" cap="none" dirty="0">
                <a:solidFill>
                  <a:schemeClr val="dk1"/>
                </a:solidFill>
                <a:highlight>
                  <a:srgbClr val="FFFFFF"/>
                </a:highlight>
              </a:rPr>
              <a:t> Pasos y las </a:t>
            </a:r>
            <a:r>
              <a:rPr lang="en-US" sz="2500" i="0" u="none" strike="noStrike" cap="none" dirty="0" err="1">
                <a:solidFill>
                  <a:schemeClr val="dk1"/>
                </a:solidFill>
                <a:highlight>
                  <a:srgbClr val="FFFFFF"/>
                </a:highlight>
              </a:rPr>
              <a:t>Doce</a:t>
            </a:r>
            <a:r>
              <a:rPr lang="en-US" sz="2500" i="0" u="none" strike="noStrike" cap="none" dirty="0">
                <a:solidFill>
                  <a:schemeClr val="dk1"/>
                </a:solidFill>
                <a:highlight>
                  <a:srgbClr val="FFFFFF"/>
                </a:highlight>
              </a:rPr>
              <a:t> </a:t>
            </a:r>
            <a:r>
              <a:rPr lang="en-US" sz="2500" i="0" u="none" strike="noStrike" cap="none" dirty="0" err="1">
                <a:solidFill>
                  <a:schemeClr val="dk1"/>
                </a:solidFill>
                <a:highlight>
                  <a:srgbClr val="FFFFFF"/>
                </a:highlight>
              </a:rPr>
              <a:t>Tradiciones</a:t>
            </a:r>
            <a:r>
              <a:rPr lang="en-US" sz="2500" i="0" u="none" strike="noStrike" cap="none" dirty="0">
                <a:solidFill>
                  <a:schemeClr val="dk1"/>
                </a:solidFill>
                <a:highlight>
                  <a:srgbClr val="FFFFFF"/>
                </a:highlight>
              </a:rPr>
              <a:t>.</a:t>
            </a:r>
            <a:endParaRPr sz="2500" i="0" u="none" strike="noStrike" cap="none" dirty="0">
              <a:solidFill>
                <a:schemeClr val="dk1"/>
              </a:solidFill>
              <a:highlight>
                <a:srgbClr val="FFFFFF"/>
              </a:highlight>
            </a:endParaRPr>
          </a:p>
          <a:p>
            <a:pPr marL="0" marR="0" lvl="0" indent="0" algn="l" rtl="0">
              <a:lnSpc>
                <a:spcPct val="115000"/>
              </a:lnSpc>
              <a:spcBef>
                <a:spcPts val="2000"/>
              </a:spcBef>
              <a:spcAft>
                <a:spcPts val="0"/>
              </a:spcAft>
              <a:buClr>
                <a:srgbClr val="000000"/>
              </a:buClr>
              <a:buSzPts val="2500"/>
              <a:buFont typeface="Arial"/>
              <a:buNone/>
            </a:pPr>
            <a:r>
              <a:rPr lang="en-US" sz="2500" i="0" u="none" strike="noStrike" cap="none" dirty="0" err="1">
                <a:solidFill>
                  <a:schemeClr val="dk1"/>
                </a:solidFill>
              </a:rPr>
              <a:t>Animamos</a:t>
            </a:r>
            <a:r>
              <a:rPr lang="en-US" sz="2500" i="0" u="none" strike="noStrike" cap="none" dirty="0">
                <a:solidFill>
                  <a:schemeClr val="dk1"/>
                </a:solidFill>
              </a:rPr>
              <a:t> a </a:t>
            </a:r>
            <a:r>
              <a:rPr lang="en-US" sz="2500" i="0" u="none" strike="noStrike" cap="none" dirty="0" err="1">
                <a:solidFill>
                  <a:schemeClr val="dk1"/>
                </a:solidFill>
              </a:rPr>
              <a:t>quienes</a:t>
            </a:r>
            <a:r>
              <a:rPr lang="en-US" sz="2500" i="0" u="none" strike="noStrike" cap="none" dirty="0">
                <a:solidFill>
                  <a:schemeClr val="dk1"/>
                </a:solidFill>
              </a:rPr>
              <a:t> no </a:t>
            </a:r>
            <a:r>
              <a:rPr lang="en-US" sz="2500" i="0" u="none" strike="noStrike" cap="none" dirty="0" err="1">
                <a:solidFill>
                  <a:schemeClr val="dk1"/>
                </a:solidFill>
              </a:rPr>
              <a:t>tienen</a:t>
            </a:r>
            <a:r>
              <a:rPr lang="en-US" sz="2500" i="0" u="none" strike="noStrike" cap="none" dirty="0">
                <a:solidFill>
                  <a:schemeClr val="dk1"/>
                </a:solidFill>
              </a:rPr>
              <a:t> 90 días de </a:t>
            </a:r>
            <a:r>
              <a:rPr lang="en-US" sz="2500" i="0" u="none" strike="noStrike" cap="none" dirty="0" err="1">
                <a:solidFill>
                  <a:schemeClr val="dk1"/>
                </a:solidFill>
              </a:rPr>
              <a:t>abstinencia</a:t>
            </a:r>
            <a:r>
              <a:rPr lang="en-US" sz="2500" i="0" u="none" strike="noStrike" cap="none" dirty="0">
                <a:solidFill>
                  <a:schemeClr val="dk1"/>
                </a:solidFill>
              </a:rPr>
              <a:t> continua a leer</a:t>
            </a:r>
            <a:endParaRPr sz="2500" i="0" u="none" strike="noStrike" cap="none" dirty="0">
              <a:solidFill>
                <a:schemeClr val="dk1"/>
              </a:solidFill>
            </a:endParaRPr>
          </a:p>
          <a:p>
            <a:pPr marL="0" marR="0" lvl="0" indent="0" algn="l" rtl="0">
              <a:lnSpc>
                <a:spcPct val="115000"/>
              </a:lnSpc>
              <a:spcBef>
                <a:spcPts val="2000"/>
              </a:spcBef>
              <a:spcAft>
                <a:spcPts val="0"/>
              </a:spcAft>
              <a:buClr>
                <a:schemeClr val="dk1"/>
              </a:buClr>
              <a:buSzPts val="1100"/>
              <a:buFont typeface="Arial"/>
              <a:buNone/>
            </a:pPr>
            <a:r>
              <a:rPr lang="en-US" sz="2500" i="0" u="none" strike="noStrike" cap="none" dirty="0">
                <a:solidFill>
                  <a:schemeClr val="dk1"/>
                </a:solidFill>
                <a:highlight>
                  <a:srgbClr val="FFFFFF"/>
                </a:highlight>
              </a:rPr>
              <a:t>¿</a:t>
            </a:r>
            <a:r>
              <a:rPr lang="en-US" sz="2500" i="0" u="none" strike="noStrike" cap="none" dirty="0" err="1">
                <a:solidFill>
                  <a:schemeClr val="dk1"/>
                </a:solidFill>
                <a:highlight>
                  <a:srgbClr val="FFFFFF"/>
                </a:highlight>
              </a:rPr>
              <a:t>Podría</a:t>
            </a:r>
            <a:r>
              <a:rPr lang="en-US" sz="2500" i="0" u="none" strike="noStrike" cap="none" dirty="0">
                <a:solidFill>
                  <a:schemeClr val="dk1"/>
                </a:solidFill>
                <a:highlight>
                  <a:srgbClr val="FFFFFF"/>
                </a:highlight>
              </a:rPr>
              <a:t> </a:t>
            </a:r>
            <a:r>
              <a:rPr lang="en-US" sz="2500" i="0" u="none" strike="noStrike" cap="none" dirty="0" err="1">
                <a:solidFill>
                  <a:schemeClr val="dk1"/>
                </a:solidFill>
                <a:highlight>
                  <a:srgbClr val="FFFFFF"/>
                </a:highlight>
              </a:rPr>
              <a:t>alguien</a:t>
            </a:r>
            <a:r>
              <a:rPr lang="en-US" sz="2500" i="0" u="none" strike="noStrike" cap="none" dirty="0">
                <a:solidFill>
                  <a:schemeClr val="dk1"/>
                </a:solidFill>
                <a:highlight>
                  <a:srgbClr val="FFFFFF"/>
                </a:highlight>
              </a:rPr>
              <a:t> leer </a:t>
            </a:r>
            <a:r>
              <a:rPr lang="en-US" sz="2500" b="1" i="0" u="none" strike="noStrike" cap="none" dirty="0">
                <a:solidFill>
                  <a:schemeClr val="dk1"/>
                </a:solidFill>
                <a:highlight>
                  <a:srgbClr val="FFFFFF"/>
                </a:highlight>
              </a:rPr>
              <a:t>CÓMO FUNCIONA</a:t>
            </a:r>
            <a:r>
              <a:rPr lang="en-US" sz="2500" i="0" u="none" strike="noStrike" cap="none" dirty="0">
                <a:solidFill>
                  <a:schemeClr val="dk1"/>
                </a:solidFill>
                <a:highlight>
                  <a:srgbClr val="FFFFFF"/>
                </a:highlight>
              </a:rPr>
              <a:t>? </a:t>
            </a:r>
            <a:endParaRPr sz="2500" i="0" u="none" strike="noStrike" cap="none" dirty="0">
              <a:solidFill>
                <a:schemeClr val="dk1"/>
              </a:solidFill>
              <a:highlight>
                <a:srgbClr val="FFFFFF"/>
              </a:highligh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g13cd51fa492_0_7"/>
          <p:cNvSpPr txBox="1">
            <a:spLocks noGrp="1"/>
          </p:cNvSpPr>
          <p:nvPr>
            <p:ph type="body" idx="1"/>
          </p:nvPr>
        </p:nvSpPr>
        <p:spPr>
          <a:xfrm>
            <a:off x="266163" y="122475"/>
            <a:ext cx="11656500" cy="66399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Clr>
                <a:schemeClr val="dk1"/>
              </a:buClr>
              <a:buSzPts val="2400"/>
              <a:buNone/>
            </a:pPr>
            <a:r>
              <a:rPr lang="en-US" sz="2000" b="1">
                <a:solidFill>
                  <a:srgbClr val="666666"/>
                </a:solidFill>
              </a:rPr>
              <a:t> </a:t>
            </a:r>
            <a:r>
              <a:rPr lang="en-US" sz="2300" b="1">
                <a:latin typeface="Arial"/>
                <a:ea typeface="Arial"/>
                <a:cs typeface="Arial"/>
                <a:sym typeface="Arial"/>
              </a:rPr>
              <a:t>CÓMO FUNCIONA</a:t>
            </a:r>
            <a:r>
              <a:rPr lang="en-US" sz="2600">
                <a:latin typeface="Arial"/>
                <a:ea typeface="Arial"/>
                <a:cs typeface="Arial"/>
                <a:sym typeface="Arial"/>
              </a:rPr>
              <a:t> </a:t>
            </a:r>
            <a:endParaRPr sz="1500">
              <a:solidFill>
                <a:srgbClr val="666666"/>
              </a:solidFill>
              <a:latin typeface="Arial"/>
              <a:ea typeface="Arial"/>
              <a:cs typeface="Arial"/>
              <a:sym typeface="Arial"/>
            </a:endParaRPr>
          </a:p>
          <a:p>
            <a:pPr marL="0" lvl="0" indent="0" algn="just" rtl="0">
              <a:lnSpc>
                <a:spcPct val="60000"/>
              </a:lnSpc>
              <a:spcBef>
                <a:spcPts val="0"/>
              </a:spcBef>
              <a:spcAft>
                <a:spcPts val="0"/>
              </a:spcAft>
              <a:buClr>
                <a:schemeClr val="dk1"/>
              </a:buClr>
              <a:buSzPts val="2400"/>
              <a:buNone/>
            </a:pPr>
            <a:endParaRPr sz="1700">
              <a:latin typeface="Arial"/>
              <a:ea typeface="Arial"/>
              <a:cs typeface="Arial"/>
              <a:sym typeface="Arial"/>
            </a:endParaRPr>
          </a:p>
          <a:p>
            <a:pPr marL="0" marR="533400" lvl="0" indent="0" algn="just" rtl="0">
              <a:lnSpc>
                <a:spcPct val="110000"/>
              </a:lnSpc>
              <a:spcBef>
                <a:spcPts val="0"/>
              </a:spcBef>
              <a:spcAft>
                <a:spcPts val="0"/>
              </a:spcAft>
              <a:buClr>
                <a:schemeClr val="dk1"/>
              </a:buClr>
              <a:buSzPts val="1100"/>
              <a:buFont typeface="Arial"/>
              <a:buNone/>
            </a:pPr>
            <a:r>
              <a:rPr lang="en-US" sz="2300" b="1">
                <a:latin typeface="Arial"/>
                <a:ea typeface="Arial"/>
                <a:cs typeface="Arial"/>
                <a:sym typeface="Arial"/>
              </a:rPr>
              <a:t>Rara vez hemos visto fracasar a una persona que ha seguido minuciosamente nuestro camino. Los únicos que no se recuperan son individuos que no pueden o no quieren entregarse por completo a este sencillo programa, generalmente individuos que son constitucionalmente incapaces de ser honestos consigo mismos. Hay tales desafortunados. No tienen la culpa; parecen haber nacido de esa manera. Son naturalmente incapaces de comprender y desarrollar una forma de vida que exige una honestidad rigurosa. Sus probabilidades de éxito son pocas. También hay quienes padecen de graves trastornos emocionales y mentales, pero muchos de ellos se recuperan si tienen la capacidad de ser honestos.</a:t>
            </a:r>
            <a:endParaRPr sz="2300" b="1">
              <a:latin typeface="Arial"/>
              <a:ea typeface="Arial"/>
              <a:cs typeface="Arial"/>
              <a:sym typeface="Arial"/>
            </a:endParaRPr>
          </a:p>
          <a:p>
            <a:pPr marL="0" marR="533400" lvl="0" indent="0" algn="just" rtl="0">
              <a:lnSpc>
                <a:spcPct val="110000"/>
              </a:lnSpc>
              <a:spcBef>
                <a:spcPts val="1100"/>
              </a:spcBef>
              <a:spcAft>
                <a:spcPts val="0"/>
              </a:spcAft>
              <a:buClr>
                <a:schemeClr val="dk1"/>
              </a:buClr>
              <a:buSzPts val="2400"/>
              <a:buNone/>
            </a:pPr>
            <a:r>
              <a:rPr lang="en-US" sz="2300" b="1">
                <a:latin typeface="Arial"/>
                <a:ea typeface="Arial"/>
                <a:cs typeface="Arial"/>
                <a:sym typeface="Arial"/>
              </a:rPr>
              <a:t>Nuestras historias revelan de manera general cómo éramos, qué pasó y cómo somos ahora. Si ha decidido que quiere lo que tenemos y está dispuesto a hacer todo lo posible para conseguirlo, entonces está preparado para dar ciertos pasos.</a:t>
            </a:r>
            <a:r>
              <a:rPr lang="en-US" sz="2400"/>
              <a:t>															</a:t>
            </a:r>
            <a:endParaRPr sz="2500" b="1"/>
          </a:p>
        </p:txBody>
      </p:sp>
      <p:sp>
        <p:nvSpPr>
          <p:cNvPr id="153" name="Google Shape;153;g13cd51fa492_0_7"/>
          <p:cNvSpPr txBox="1">
            <a:spLocks noGrp="1"/>
          </p:cNvSpPr>
          <p:nvPr>
            <p:ph type="sldNum" idx="12"/>
          </p:nvPr>
        </p:nvSpPr>
        <p:spPr>
          <a:xfrm>
            <a:off x="8640246" y="6335150"/>
            <a:ext cx="2742600" cy="365100"/>
          </a:xfrm>
          <a:prstGeom prst="rect">
            <a:avLst/>
          </a:prstGeom>
          <a:noFill/>
          <a:ln>
            <a:noFill/>
          </a:ln>
        </p:spPr>
        <p:txBody>
          <a:bodyPr spcFirstLastPara="1" wrap="square" lIns="91425" tIns="45700" rIns="91425" bIns="45700" anchor="ctr" anchorCtr="0">
            <a:noAutofit/>
          </a:bodyPr>
          <a:lstStyle/>
          <a:p>
            <a:pPr marL="457200" lvl="0" indent="-457200" algn="l" rtl="0">
              <a:lnSpc>
                <a:spcPct val="90000"/>
              </a:lnSpc>
              <a:spcBef>
                <a:spcPts val="1200"/>
              </a:spcBef>
              <a:spcAft>
                <a:spcPts val="0"/>
              </a:spcAft>
              <a:buClr>
                <a:schemeClr val="dk1"/>
              </a:buClr>
              <a:buSzPts val="1100"/>
              <a:buFont typeface="Arial"/>
              <a:buNone/>
            </a:pPr>
            <a:r>
              <a:rPr lang="en-US" sz="2000" b="1">
                <a:solidFill>
                  <a:srgbClr val="666666"/>
                </a:solidFill>
                <a:latin typeface="Arial"/>
                <a:ea typeface="Arial"/>
                <a:cs typeface="Arial"/>
                <a:sym typeface="Arial"/>
              </a:rPr>
              <a:t>(Continúa…)</a:t>
            </a:r>
            <a:endParaRPr>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g13d98c5a06d_0_1"/>
          <p:cNvSpPr txBox="1">
            <a:spLocks noGrp="1"/>
          </p:cNvSpPr>
          <p:nvPr>
            <p:ph type="body" idx="1"/>
          </p:nvPr>
        </p:nvSpPr>
        <p:spPr>
          <a:xfrm>
            <a:off x="710613" y="139950"/>
            <a:ext cx="10767600" cy="66225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Clr>
                <a:schemeClr val="dk1"/>
              </a:buClr>
              <a:buSzPts val="2400"/>
              <a:buNone/>
            </a:pPr>
            <a:r>
              <a:rPr lang="en-US" sz="1800" b="1">
                <a:solidFill>
                  <a:srgbClr val="666666"/>
                </a:solidFill>
                <a:latin typeface="Arial"/>
                <a:ea typeface="Arial"/>
                <a:cs typeface="Arial"/>
                <a:sym typeface="Arial"/>
              </a:rPr>
              <a:t> </a:t>
            </a:r>
            <a:r>
              <a:rPr lang="en-US" sz="2300" b="1">
                <a:latin typeface="Arial"/>
                <a:ea typeface="Arial"/>
                <a:cs typeface="Arial"/>
                <a:sym typeface="Arial"/>
              </a:rPr>
              <a:t>CÓMO FUNCIONA</a:t>
            </a:r>
            <a:r>
              <a:rPr lang="en-US" sz="2600">
                <a:latin typeface="Arial"/>
                <a:ea typeface="Arial"/>
                <a:cs typeface="Arial"/>
                <a:sym typeface="Arial"/>
              </a:rPr>
              <a:t> </a:t>
            </a:r>
            <a:r>
              <a:rPr lang="en-US" sz="1800" b="1">
                <a:solidFill>
                  <a:srgbClr val="666666"/>
                </a:solidFill>
                <a:latin typeface="Arial"/>
                <a:ea typeface="Arial"/>
                <a:cs typeface="Arial"/>
                <a:sym typeface="Arial"/>
              </a:rPr>
              <a:t>(Continuación)</a:t>
            </a:r>
            <a:endParaRPr sz="1500">
              <a:solidFill>
                <a:srgbClr val="666666"/>
              </a:solidFill>
              <a:latin typeface="Arial"/>
              <a:ea typeface="Arial"/>
              <a:cs typeface="Arial"/>
              <a:sym typeface="Arial"/>
            </a:endParaRPr>
          </a:p>
          <a:p>
            <a:pPr marL="0" lvl="0" indent="0" algn="just" rtl="0">
              <a:lnSpc>
                <a:spcPct val="60000"/>
              </a:lnSpc>
              <a:spcBef>
                <a:spcPts val="0"/>
              </a:spcBef>
              <a:spcAft>
                <a:spcPts val="0"/>
              </a:spcAft>
              <a:buClr>
                <a:schemeClr val="dk1"/>
              </a:buClr>
              <a:buSzPts val="2400"/>
              <a:buNone/>
            </a:pPr>
            <a:endParaRPr sz="1700">
              <a:latin typeface="Arial"/>
              <a:ea typeface="Arial"/>
              <a:cs typeface="Arial"/>
              <a:sym typeface="Arial"/>
            </a:endParaRPr>
          </a:p>
          <a:p>
            <a:pPr marL="0" lvl="0" indent="0" algn="just" rtl="0">
              <a:lnSpc>
                <a:spcPct val="110000"/>
              </a:lnSpc>
              <a:spcBef>
                <a:spcPts val="0"/>
              </a:spcBef>
              <a:spcAft>
                <a:spcPts val="0"/>
              </a:spcAft>
              <a:buClr>
                <a:schemeClr val="dk1"/>
              </a:buClr>
              <a:buSzPts val="1100"/>
              <a:buFont typeface="Arial"/>
              <a:buNone/>
            </a:pPr>
            <a:r>
              <a:rPr lang="en-US" sz="2300" b="1">
                <a:latin typeface="Arial"/>
                <a:ea typeface="Arial"/>
                <a:cs typeface="Arial"/>
                <a:sym typeface="Arial"/>
              </a:rPr>
              <a:t>En algunos de estos pasos nos resistimos. Pensamos que podríamos encontrar una manera más fácil y suave, pero no pudimos. Con toda la seriedad a nuestro alcance, rogamos que sea valiente y minucioso desde el principio. Algunos de nosotros tratamos de aferrarnos a nuestras viejas ideas y el resultado fue nulo hasta que nos deshicimos de ellas sin reserva.</a:t>
            </a:r>
            <a:endParaRPr sz="2300" b="1">
              <a:latin typeface="Arial"/>
              <a:ea typeface="Arial"/>
              <a:cs typeface="Arial"/>
              <a:sym typeface="Arial"/>
            </a:endParaRPr>
          </a:p>
          <a:p>
            <a:pPr marL="0" lvl="0" indent="0" algn="just" rtl="0">
              <a:lnSpc>
                <a:spcPct val="60000"/>
              </a:lnSpc>
              <a:spcBef>
                <a:spcPts val="0"/>
              </a:spcBef>
              <a:spcAft>
                <a:spcPts val="0"/>
              </a:spcAft>
              <a:buClr>
                <a:schemeClr val="dk1"/>
              </a:buClr>
              <a:buSzPts val="2400"/>
              <a:buNone/>
            </a:pPr>
            <a:endParaRPr sz="2300" b="1">
              <a:latin typeface="Arial"/>
              <a:ea typeface="Arial"/>
              <a:cs typeface="Arial"/>
              <a:sym typeface="Arial"/>
            </a:endParaRPr>
          </a:p>
          <a:p>
            <a:pPr marL="0" lvl="0" indent="0" algn="just" rtl="0">
              <a:lnSpc>
                <a:spcPct val="110000"/>
              </a:lnSpc>
              <a:spcBef>
                <a:spcPts val="0"/>
              </a:spcBef>
              <a:spcAft>
                <a:spcPts val="0"/>
              </a:spcAft>
              <a:buClr>
                <a:schemeClr val="dk1"/>
              </a:buClr>
              <a:buSzPts val="2400"/>
              <a:buNone/>
            </a:pPr>
            <a:r>
              <a:rPr lang="en-US" sz="2300" b="1">
                <a:latin typeface="Arial"/>
                <a:ea typeface="Arial"/>
                <a:cs typeface="Arial"/>
                <a:sym typeface="Arial"/>
              </a:rPr>
              <a:t>Recuerde que tratamos con el alcohol: ¡astuto, desconcertante, poderoso! Sin ayuda es demasiado para nosotros. Pero hay Uno que tiene todo el poder, ese es Dios. ¡Encuéntrelo ahora!</a:t>
            </a:r>
            <a:endParaRPr sz="2300" b="1">
              <a:latin typeface="Arial"/>
              <a:ea typeface="Arial"/>
              <a:cs typeface="Arial"/>
              <a:sym typeface="Arial"/>
            </a:endParaRPr>
          </a:p>
          <a:p>
            <a:pPr marL="0" lvl="0" indent="0" algn="just" rtl="0">
              <a:lnSpc>
                <a:spcPct val="60000"/>
              </a:lnSpc>
              <a:spcBef>
                <a:spcPts val="0"/>
              </a:spcBef>
              <a:spcAft>
                <a:spcPts val="0"/>
              </a:spcAft>
              <a:buClr>
                <a:schemeClr val="dk1"/>
              </a:buClr>
              <a:buSzPts val="2400"/>
              <a:buNone/>
            </a:pPr>
            <a:endParaRPr sz="2300" b="1">
              <a:latin typeface="Arial"/>
              <a:ea typeface="Arial"/>
              <a:cs typeface="Arial"/>
              <a:sym typeface="Arial"/>
            </a:endParaRPr>
          </a:p>
          <a:p>
            <a:pPr marL="342900" lvl="0" indent="-342900" algn="just" rtl="0">
              <a:lnSpc>
                <a:spcPct val="100000"/>
              </a:lnSpc>
              <a:spcBef>
                <a:spcPts val="0"/>
              </a:spcBef>
              <a:spcAft>
                <a:spcPts val="0"/>
              </a:spcAft>
              <a:buClr>
                <a:schemeClr val="dk1"/>
              </a:buClr>
              <a:buSzPts val="1100"/>
              <a:buNone/>
            </a:pPr>
            <a:r>
              <a:rPr lang="en-US" sz="2300" b="1">
                <a:latin typeface="Arial"/>
                <a:ea typeface="Arial"/>
                <a:cs typeface="Arial"/>
                <a:sym typeface="Arial"/>
              </a:rPr>
              <a:t>Las medidas parciales de nada nos sirvieron. Estábamos en el punto </a:t>
            </a:r>
            <a:endParaRPr sz="2300" b="1">
              <a:latin typeface="Arial"/>
              <a:ea typeface="Arial"/>
              <a:cs typeface="Arial"/>
              <a:sym typeface="Arial"/>
            </a:endParaRPr>
          </a:p>
          <a:p>
            <a:pPr marL="342900" lvl="0" indent="-342900" algn="just" rtl="0">
              <a:lnSpc>
                <a:spcPct val="100000"/>
              </a:lnSpc>
              <a:spcBef>
                <a:spcPts val="0"/>
              </a:spcBef>
              <a:spcAft>
                <a:spcPts val="0"/>
              </a:spcAft>
              <a:buClr>
                <a:schemeClr val="dk1"/>
              </a:buClr>
              <a:buSzPts val="1100"/>
              <a:buNone/>
            </a:pPr>
            <a:r>
              <a:rPr lang="en-US" sz="2300" b="1">
                <a:latin typeface="Arial"/>
                <a:ea typeface="Arial"/>
                <a:cs typeface="Arial"/>
                <a:sym typeface="Arial"/>
              </a:rPr>
              <a:t>de cambio, le pedimos a Dios su protección y cuidado con abandono total. </a:t>
            </a:r>
            <a:endParaRPr sz="2300" b="1">
              <a:latin typeface="Arial"/>
              <a:ea typeface="Arial"/>
              <a:cs typeface="Arial"/>
              <a:sym typeface="Arial"/>
            </a:endParaRPr>
          </a:p>
          <a:p>
            <a:pPr marL="342900" lvl="0" indent="-342900" algn="just" rtl="0">
              <a:lnSpc>
                <a:spcPct val="100000"/>
              </a:lnSpc>
              <a:spcBef>
                <a:spcPts val="0"/>
              </a:spcBef>
              <a:spcAft>
                <a:spcPts val="0"/>
              </a:spcAft>
              <a:buClr>
                <a:schemeClr val="dk1"/>
              </a:buClr>
              <a:buSzPts val="1100"/>
              <a:buNone/>
            </a:pPr>
            <a:r>
              <a:rPr lang="en-US" sz="2300" b="1">
                <a:latin typeface="Arial"/>
                <a:ea typeface="Arial"/>
                <a:cs typeface="Arial"/>
                <a:sym typeface="Arial"/>
              </a:rPr>
              <a:t>He aquí los pasos que dimos, y que se sugieren como programa de </a:t>
            </a:r>
            <a:endParaRPr sz="2300" b="1">
              <a:latin typeface="Arial"/>
              <a:ea typeface="Arial"/>
              <a:cs typeface="Arial"/>
              <a:sym typeface="Arial"/>
            </a:endParaRPr>
          </a:p>
          <a:p>
            <a:pPr marL="342900" lvl="0" indent="-342900" algn="just" rtl="0">
              <a:lnSpc>
                <a:spcPct val="100000"/>
              </a:lnSpc>
              <a:spcBef>
                <a:spcPts val="0"/>
              </a:spcBef>
              <a:spcAft>
                <a:spcPts val="0"/>
              </a:spcAft>
              <a:buClr>
                <a:schemeClr val="dk1"/>
              </a:buClr>
              <a:buSzPts val="1100"/>
              <a:buNone/>
            </a:pPr>
            <a:r>
              <a:rPr lang="en-US" sz="2300" b="1">
                <a:latin typeface="Arial"/>
                <a:ea typeface="Arial"/>
                <a:cs typeface="Arial"/>
                <a:sym typeface="Arial"/>
              </a:rPr>
              <a:t>recuperación.</a:t>
            </a:r>
            <a:endParaRPr sz="2300" b="1">
              <a:latin typeface="Arial"/>
              <a:ea typeface="Arial"/>
              <a:cs typeface="Arial"/>
              <a:sym typeface="Arial"/>
            </a:endParaRPr>
          </a:p>
          <a:p>
            <a:pPr marL="0" lvl="0" indent="0" algn="just" rtl="0">
              <a:lnSpc>
                <a:spcPct val="110000"/>
              </a:lnSpc>
              <a:spcBef>
                <a:spcPts val="0"/>
              </a:spcBef>
              <a:spcAft>
                <a:spcPts val="0"/>
              </a:spcAft>
              <a:buClr>
                <a:schemeClr val="dk1"/>
              </a:buClr>
              <a:buSzPts val="2400"/>
              <a:buNone/>
            </a:pPr>
            <a:endParaRPr sz="2400">
              <a:latin typeface="Arial"/>
              <a:ea typeface="Arial"/>
              <a:cs typeface="Arial"/>
              <a:sym typeface="Arial"/>
            </a:endParaRPr>
          </a:p>
        </p:txBody>
      </p:sp>
      <p:sp>
        <p:nvSpPr>
          <p:cNvPr id="159" name="Google Shape;159;g13d98c5a06d_0_1"/>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13"/>
          <p:cNvSpPr txBox="1">
            <a:spLocks noGrp="1"/>
          </p:cNvSpPr>
          <p:nvPr>
            <p:ph type="body" idx="1"/>
          </p:nvPr>
        </p:nvSpPr>
        <p:spPr>
          <a:xfrm>
            <a:off x="1097913" y="275550"/>
            <a:ext cx="9993000" cy="65826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1900"/>
              <a:buNone/>
            </a:pPr>
            <a:r>
              <a:rPr lang="en-US" sz="2400">
                <a:latin typeface="Arial"/>
                <a:ea typeface="Arial"/>
                <a:cs typeface="Arial"/>
                <a:sym typeface="Arial"/>
              </a:rPr>
              <a:t>Podría alguien leer los </a:t>
            </a:r>
            <a:r>
              <a:rPr lang="en-US" sz="2400" b="1">
                <a:latin typeface="Arial"/>
                <a:ea typeface="Arial"/>
                <a:cs typeface="Arial"/>
                <a:sym typeface="Arial"/>
              </a:rPr>
              <a:t>DOCE PASOS</a:t>
            </a:r>
            <a:r>
              <a:rPr lang="en-US" sz="2400">
                <a:latin typeface="Arial"/>
                <a:ea typeface="Arial"/>
                <a:cs typeface="Arial"/>
                <a:sym typeface="Arial"/>
              </a:rPr>
              <a:t> como fueron adaptados por FA?</a:t>
            </a:r>
            <a:r>
              <a:rPr lang="en-US" sz="2400" b="1">
                <a:latin typeface="Arial"/>
                <a:ea typeface="Arial"/>
                <a:cs typeface="Arial"/>
                <a:sym typeface="Arial"/>
              </a:rPr>
              <a:t> </a:t>
            </a:r>
            <a:endParaRPr sz="2400" b="1">
              <a:latin typeface="Arial"/>
              <a:ea typeface="Arial"/>
              <a:cs typeface="Arial"/>
              <a:sym typeface="Arial"/>
            </a:endParaRPr>
          </a:p>
          <a:p>
            <a:pPr marL="0" lvl="0" indent="0" algn="l" rtl="0">
              <a:lnSpc>
                <a:spcPct val="90000"/>
              </a:lnSpc>
              <a:spcBef>
                <a:spcPts val="0"/>
              </a:spcBef>
              <a:spcAft>
                <a:spcPts val="0"/>
              </a:spcAft>
              <a:buSzPts val="1900"/>
              <a:buNone/>
            </a:pPr>
            <a:endParaRPr sz="2400" b="1">
              <a:latin typeface="Arial"/>
              <a:ea typeface="Arial"/>
              <a:cs typeface="Arial"/>
              <a:sym typeface="Arial"/>
            </a:endParaRPr>
          </a:p>
          <a:p>
            <a:pPr marL="457200" lvl="0" indent="-361950" algn="just" rtl="0">
              <a:lnSpc>
                <a:spcPct val="100000"/>
              </a:lnSpc>
              <a:spcBef>
                <a:spcPts val="0"/>
              </a:spcBef>
              <a:spcAft>
                <a:spcPts val="0"/>
              </a:spcAft>
              <a:buSzPts val="2300"/>
              <a:buAutoNum type="arabicPeriod"/>
            </a:pPr>
            <a:r>
              <a:rPr lang="en-US" sz="2300">
                <a:latin typeface="Arial"/>
                <a:ea typeface="Arial"/>
                <a:cs typeface="Arial"/>
                <a:sym typeface="Arial"/>
              </a:rPr>
              <a:t>Admitimos que éramos impotentes ante la comida, que nuestras vidas se habían vuelto ingobernables.</a:t>
            </a:r>
            <a:endParaRPr sz="2300">
              <a:latin typeface="Arial"/>
              <a:ea typeface="Arial"/>
              <a:cs typeface="Arial"/>
              <a:sym typeface="Arial"/>
            </a:endParaRPr>
          </a:p>
          <a:p>
            <a:pPr marL="457200" lvl="0" indent="-361950" algn="just" rtl="0">
              <a:lnSpc>
                <a:spcPct val="100000"/>
              </a:lnSpc>
              <a:spcBef>
                <a:spcPts val="1100"/>
              </a:spcBef>
              <a:spcAft>
                <a:spcPts val="0"/>
              </a:spcAft>
              <a:buSzPts val="2300"/>
              <a:buAutoNum type="arabicPeriod"/>
            </a:pPr>
            <a:r>
              <a:rPr lang="en-US" sz="2300">
                <a:latin typeface="Arial"/>
                <a:ea typeface="Arial"/>
                <a:cs typeface="Arial"/>
                <a:sym typeface="Arial"/>
              </a:rPr>
              <a:t>Llegamos a creer que un Poder Superior a nosotros mismos podría devolvernos el sano juicio.</a:t>
            </a:r>
            <a:endParaRPr sz="2300">
              <a:latin typeface="Arial"/>
              <a:ea typeface="Arial"/>
              <a:cs typeface="Arial"/>
              <a:sym typeface="Arial"/>
            </a:endParaRPr>
          </a:p>
          <a:p>
            <a:pPr marL="457200" lvl="0" indent="-361950" algn="just" rtl="0">
              <a:lnSpc>
                <a:spcPct val="100000"/>
              </a:lnSpc>
              <a:spcBef>
                <a:spcPts val="1100"/>
              </a:spcBef>
              <a:spcAft>
                <a:spcPts val="0"/>
              </a:spcAft>
              <a:buSzPts val="2300"/>
              <a:buAutoNum type="arabicPeriod"/>
            </a:pPr>
            <a:r>
              <a:rPr lang="en-US" sz="2300">
                <a:latin typeface="Arial"/>
                <a:ea typeface="Arial"/>
                <a:cs typeface="Arial"/>
                <a:sym typeface="Arial"/>
              </a:rPr>
              <a:t>Tomamos la decisión de entregar nuestra voluntad y nuestra vida al cuidado de Dios como lo entendemos.</a:t>
            </a:r>
            <a:endParaRPr sz="2300">
              <a:latin typeface="Arial"/>
              <a:ea typeface="Arial"/>
              <a:cs typeface="Arial"/>
              <a:sym typeface="Arial"/>
            </a:endParaRPr>
          </a:p>
          <a:p>
            <a:pPr marL="457200" lvl="0" indent="-361950" algn="just" rtl="0">
              <a:lnSpc>
                <a:spcPct val="100000"/>
              </a:lnSpc>
              <a:spcBef>
                <a:spcPts val="1100"/>
              </a:spcBef>
              <a:spcAft>
                <a:spcPts val="0"/>
              </a:spcAft>
              <a:buSzPts val="2300"/>
              <a:buAutoNum type="arabicPeriod"/>
            </a:pPr>
            <a:r>
              <a:rPr lang="en-US" sz="2300">
                <a:latin typeface="Arial"/>
                <a:ea typeface="Arial"/>
                <a:cs typeface="Arial"/>
                <a:sym typeface="Arial"/>
              </a:rPr>
              <a:t>Hicimos un minucioso e intrépido inventario moral de nosotros mismos.</a:t>
            </a:r>
            <a:endParaRPr sz="2300">
              <a:latin typeface="Arial"/>
              <a:ea typeface="Arial"/>
              <a:cs typeface="Arial"/>
              <a:sym typeface="Arial"/>
            </a:endParaRPr>
          </a:p>
          <a:p>
            <a:pPr marL="457200" lvl="0" indent="-361950" algn="just" rtl="0">
              <a:lnSpc>
                <a:spcPct val="100000"/>
              </a:lnSpc>
              <a:spcBef>
                <a:spcPts val="1100"/>
              </a:spcBef>
              <a:spcAft>
                <a:spcPts val="0"/>
              </a:spcAft>
              <a:buSzPts val="2300"/>
              <a:buAutoNum type="arabicPeriod"/>
            </a:pPr>
            <a:r>
              <a:rPr lang="en-US" sz="2300">
                <a:latin typeface="Arial"/>
                <a:ea typeface="Arial"/>
                <a:cs typeface="Arial"/>
                <a:sym typeface="Arial"/>
              </a:rPr>
              <a:t>Admitimos ante Dios, ante nosotros mismos y ante otro ser humano, la naturaleza exacta de nuestros defectos.</a:t>
            </a:r>
            <a:endParaRPr sz="2300">
              <a:latin typeface="Arial"/>
              <a:ea typeface="Arial"/>
              <a:cs typeface="Arial"/>
              <a:sym typeface="Arial"/>
            </a:endParaRPr>
          </a:p>
          <a:p>
            <a:pPr marL="457200" lvl="0" indent="-361950" algn="just" rtl="0">
              <a:lnSpc>
                <a:spcPct val="100000"/>
              </a:lnSpc>
              <a:spcBef>
                <a:spcPts val="1100"/>
              </a:spcBef>
              <a:spcAft>
                <a:spcPts val="0"/>
              </a:spcAft>
              <a:buSzPts val="2300"/>
              <a:buAutoNum type="arabicPeriod"/>
            </a:pPr>
            <a:r>
              <a:rPr lang="en-US" sz="2300">
                <a:latin typeface="Arial"/>
                <a:ea typeface="Arial"/>
                <a:cs typeface="Arial"/>
                <a:sym typeface="Arial"/>
              </a:rPr>
              <a:t>Estuvimos completamente dispuestos a que Dios eliminara todos estos defectos de carácter.</a:t>
            </a:r>
            <a:endParaRPr sz="2300">
              <a:latin typeface="Arial"/>
              <a:ea typeface="Arial"/>
              <a:cs typeface="Arial"/>
              <a:sym typeface="Arial"/>
            </a:endParaRPr>
          </a:p>
          <a:p>
            <a:pPr marL="457200" lvl="0" indent="0" algn="just" rtl="0">
              <a:lnSpc>
                <a:spcPct val="80000"/>
              </a:lnSpc>
              <a:spcBef>
                <a:spcPts val="0"/>
              </a:spcBef>
              <a:spcAft>
                <a:spcPts val="0"/>
              </a:spcAft>
              <a:buSzPts val="1900"/>
              <a:buNone/>
            </a:pPr>
            <a:endParaRPr sz="2400">
              <a:latin typeface="Arial"/>
              <a:ea typeface="Arial"/>
              <a:cs typeface="Arial"/>
              <a:sym typeface="Arial"/>
            </a:endParaRPr>
          </a:p>
          <a:p>
            <a:pPr marL="0" lvl="0" indent="0" algn="just" rtl="0">
              <a:lnSpc>
                <a:spcPct val="115000"/>
              </a:lnSpc>
              <a:spcBef>
                <a:spcPts val="0"/>
              </a:spcBef>
              <a:spcAft>
                <a:spcPts val="0"/>
              </a:spcAft>
              <a:buSzPts val="1900"/>
              <a:buNone/>
            </a:pPr>
            <a:endParaRPr sz="2400">
              <a:latin typeface="Arial"/>
              <a:ea typeface="Arial"/>
              <a:cs typeface="Arial"/>
              <a:sym typeface="Arial"/>
            </a:endParaRPr>
          </a:p>
          <a:p>
            <a:pPr marL="457200" lvl="0" indent="-457200" algn="r" rtl="0">
              <a:lnSpc>
                <a:spcPct val="90000"/>
              </a:lnSpc>
              <a:spcBef>
                <a:spcPts val="700"/>
              </a:spcBef>
              <a:spcAft>
                <a:spcPts val="0"/>
              </a:spcAft>
              <a:buClr>
                <a:schemeClr val="dk1"/>
              </a:buClr>
              <a:buSzPts val="2000"/>
              <a:buNone/>
            </a:pPr>
            <a:endParaRPr sz="1900" b="1" i="1">
              <a:latin typeface="Arial"/>
              <a:ea typeface="Arial"/>
              <a:cs typeface="Arial"/>
              <a:sym typeface="Arial"/>
            </a:endParaRPr>
          </a:p>
          <a:p>
            <a:pPr marL="457200" lvl="0" indent="-457200" algn="r" rtl="0">
              <a:lnSpc>
                <a:spcPct val="90000"/>
              </a:lnSpc>
              <a:spcBef>
                <a:spcPts val="700"/>
              </a:spcBef>
              <a:spcAft>
                <a:spcPts val="0"/>
              </a:spcAft>
              <a:buClr>
                <a:schemeClr val="dk1"/>
              </a:buClr>
              <a:buSzPts val="2000"/>
              <a:buNone/>
            </a:pPr>
            <a:endParaRPr sz="1900" b="1" i="1">
              <a:latin typeface="Arial"/>
              <a:ea typeface="Arial"/>
              <a:cs typeface="Arial"/>
              <a:sym typeface="Arial"/>
            </a:endParaRPr>
          </a:p>
        </p:txBody>
      </p:sp>
      <p:sp>
        <p:nvSpPr>
          <p:cNvPr id="165" name="Google Shape;165;p13"/>
          <p:cNvSpPr txBox="1">
            <a:spLocks noGrp="1"/>
          </p:cNvSpPr>
          <p:nvPr>
            <p:ph type="sldNum" idx="12"/>
          </p:nvPr>
        </p:nvSpPr>
        <p:spPr>
          <a:xfrm>
            <a:off x="7529675" y="6439925"/>
            <a:ext cx="2742600" cy="180300"/>
          </a:xfrm>
          <a:prstGeom prst="rect">
            <a:avLst/>
          </a:prstGeom>
          <a:noFill/>
          <a:ln>
            <a:noFill/>
          </a:ln>
        </p:spPr>
        <p:txBody>
          <a:bodyPr spcFirstLastPara="1" wrap="square" lIns="91425" tIns="45700" rIns="91425" bIns="45700" anchor="ctr" anchorCtr="0">
            <a:noAutofit/>
          </a:bodyPr>
          <a:lstStyle/>
          <a:p>
            <a:pPr marL="457200" lvl="0" indent="-457200" algn="l" rtl="0">
              <a:lnSpc>
                <a:spcPct val="90000"/>
              </a:lnSpc>
              <a:spcBef>
                <a:spcPts val="1200"/>
              </a:spcBef>
              <a:spcAft>
                <a:spcPts val="0"/>
              </a:spcAft>
              <a:buClr>
                <a:schemeClr val="dk1"/>
              </a:buClr>
              <a:buSzPts val="1100"/>
              <a:buFont typeface="Arial"/>
              <a:buNone/>
            </a:pPr>
            <a:r>
              <a:rPr lang="en-US" sz="2000" b="1">
                <a:solidFill>
                  <a:srgbClr val="666666"/>
                </a:solidFill>
                <a:latin typeface="Arial"/>
                <a:ea typeface="Arial"/>
                <a:cs typeface="Arial"/>
                <a:sym typeface="Arial"/>
              </a:rPr>
              <a:t>(Continúa)</a:t>
            </a:r>
            <a:endParaRPr sz="2000">
              <a:solidFill>
                <a:srgbClr val="666666"/>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4"/>
          <p:cNvSpPr txBox="1">
            <a:spLocks noGrp="1"/>
          </p:cNvSpPr>
          <p:nvPr>
            <p:ph type="body" idx="1"/>
          </p:nvPr>
        </p:nvSpPr>
        <p:spPr>
          <a:xfrm>
            <a:off x="688563" y="57375"/>
            <a:ext cx="10811700" cy="6800700"/>
          </a:xfrm>
          <a:prstGeom prst="rect">
            <a:avLst/>
          </a:prstGeom>
          <a:noFill/>
          <a:ln>
            <a:noFill/>
          </a:ln>
        </p:spPr>
        <p:txBody>
          <a:bodyPr spcFirstLastPara="1" wrap="square" lIns="228600" tIns="45700" rIns="91425" bIns="45700" anchor="t" anchorCtr="0">
            <a:noAutofit/>
          </a:bodyPr>
          <a:lstStyle/>
          <a:p>
            <a:pPr marL="0" lvl="0" indent="0" algn="l" rtl="0">
              <a:lnSpc>
                <a:spcPct val="90000"/>
              </a:lnSpc>
              <a:spcBef>
                <a:spcPts val="0"/>
              </a:spcBef>
              <a:spcAft>
                <a:spcPts val="0"/>
              </a:spcAft>
              <a:buClr>
                <a:schemeClr val="dk1"/>
              </a:buClr>
              <a:buSzPts val="2000"/>
              <a:buNone/>
            </a:pPr>
            <a:r>
              <a:rPr lang="en-US" sz="2300" b="1" dirty="0">
                <a:latin typeface="Arial"/>
                <a:ea typeface="Arial"/>
                <a:cs typeface="Arial"/>
                <a:sym typeface="Arial"/>
              </a:rPr>
              <a:t>LOS DOCE PASOS </a:t>
            </a:r>
            <a:r>
              <a:rPr lang="en-US" sz="2300" b="1" dirty="0">
                <a:solidFill>
                  <a:srgbClr val="666666"/>
                </a:solidFill>
                <a:latin typeface="Arial"/>
                <a:ea typeface="Arial"/>
                <a:cs typeface="Arial"/>
                <a:sym typeface="Arial"/>
              </a:rPr>
              <a:t>(</a:t>
            </a:r>
            <a:r>
              <a:rPr lang="en-US" sz="2300" b="1" dirty="0" err="1">
                <a:solidFill>
                  <a:srgbClr val="666666"/>
                </a:solidFill>
                <a:latin typeface="Arial"/>
                <a:ea typeface="Arial"/>
                <a:cs typeface="Arial"/>
                <a:sym typeface="Arial"/>
              </a:rPr>
              <a:t>Continuación</a:t>
            </a:r>
            <a:r>
              <a:rPr lang="en-US" sz="2300" b="1" dirty="0">
                <a:solidFill>
                  <a:srgbClr val="666666"/>
                </a:solidFill>
                <a:latin typeface="Arial"/>
                <a:ea typeface="Arial"/>
                <a:cs typeface="Arial"/>
                <a:sym typeface="Arial"/>
              </a:rPr>
              <a:t>)</a:t>
            </a:r>
            <a:endParaRPr sz="2300" dirty="0">
              <a:solidFill>
                <a:srgbClr val="999999"/>
              </a:solidFill>
              <a:latin typeface="Arial"/>
              <a:ea typeface="Arial"/>
              <a:cs typeface="Arial"/>
              <a:sym typeface="Arial"/>
            </a:endParaRPr>
          </a:p>
          <a:p>
            <a:pPr marL="457200" lvl="0" indent="-361950" algn="just" rtl="0">
              <a:lnSpc>
                <a:spcPct val="100000"/>
              </a:lnSpc>
              <a:spcBef>
                <a:spcPts val="700"/>
              </a:spcBef>
              <a:spcAft>
                <a:spcPts val="0"/>
              </a:spcAft>
              <a:buClr>
                <a:schemeClr val="lt1"/>
              </a:buClr>
              <a:buSzPts val="2300"/>
              <a:buAutoNum type="arabicPeriod"/>
            </a:pPr>
            <a:endParaRPr sz="2300" b="1" dirty="0">
              <a:solidFill>
                <a:schemeClr val="lt1"/>
              </a:solidFill>
              <a:latin typeface="Arial"/>
              <a:ea typeface="Arial"/>
              <a:cs typeface="Arial"/>
              <a:sym typeface="Arial"/>
            </a:endParaRPr>
          </a:p>
          <a:p>
            <a:pPr marL="457200" lvl="0" indent="-361950" algn="just" rtl="0">
              <a:lnSpc>
                <a:spcPct val="100000"/>
              </a:lnSpc>
              <a:spcBef>
                <a:spcPts val="1100"/>
              </a:spcBef>
              <a:spcAft>
                <a:spcPts val="0"/>
              </a:spcAft>
              <a:buClr>
                <a:srgbClr val="000000"/>
              </a:buClr>
              <a:buSzPts val="2300"/>
              <a:buAutoNum type="arabicPeriod" startAt="7"/>
            </a:pPr>
            <a:r>
              <a:rPr lang="en-US" sz="2300" dirty="0">
                <a:latin typeface="Arial"/>
                <a:ea typeface="Arial"/>
                <a:cs typeface="Arial"/>
                <a:sym typeface="Arial"/>
              </a:rPr>
              <a:t>Le </a:t>
            </a:r>
            <a:r>
              <a:rPr lang="en-US" sz="2300" dirty="0" err="1">
                <a:latin typeface="Arial"/>
                <a:ea typeface="Arial"/>
                <a:cs typeface="Arial"/>
                <a:sym typeface="Arial"/>
              </a:rPr>
              <a:t>pedimos</a:t>
            </a:r>
            <a:r>
              <a:rPr lang="en-US" sz="2300" dirty="0">
                <a:latin typeface="Arial"/>
                <a:ea typeface="Arial"/>
                <a:cs typeface="Arial"/>
                <a:sym typeface="Arial"/>
              </a:rPr>
              <a:t> </a:t>
            </a:r>
            <a:r>
              <a:rPr lang="en-US" sz="2300" dirty="0" err="1">
                <a:latin typeface="Arial"/>
                <a:ea typeface="Arial"/>
                <a:cs typeface="Arial"/>
                <a:sym typeface="Arial"/>
              </a:rPr>
              <a:t>humildemente</a:t>
            </a:r>
            <a:r>
              <a:rPr lang="en-US" sz="2300" dirty="0">
                <a:latin typeface="Arial"/>
                <a:ea typeface="Arial"/>
                <a:cs typeface="Arial"/>
                <a:sym typeface="Arial"/>
              </a:rPr>
              <a:t> que </a:t>
            </a:r>
            <a:r>
              <a:rPr lang="en-US" sz="2300" dirty="0" err="1">
                <a:latin typeface="Arial"/>
                <a:ea typeface="Arial"/>
                <a:cs typeface="Arial"/>
                <a:sym typeface="Arial"/>
              </a:rPr>
              <a:t>eliminara</a:t>
            </a:r>
            <a:r>
              <a:rPr lang="en-US" sz="2300" dirty="0">
                <a:latin typeface="Arial"/>
                <a:ea typeface="Arial"/>
                <a:cs typeface="Arial"/>
                <a:sym typeface="Arial"/>
              </a:rPr>
              <a:t> </a:t>
            </a:r>
            <a:r>
              <a:rPr lang="en-US" sz="2300" dirty="0" err="1">
                <a:latin typeface="Arial"/>
                <a:ea typeface="Arial"/>
                <a:cs typeface="Arial"/>
                <a:sym typeface="Arial"/>
              </a:rPr>
              <a:t>nuestros</a:t>
            </a:r>
            <a:r>
              <a:rPr lang="en-US" sz="2300" dirty="0">
                <a:latin typeface="Arial"/>
                <a:ea typeface="Arial"/>
                <a:cs typeface="Arial"/>
                <a:sym typeface="Arial"/>
              </a:rPr>
              <a:t> </a:t>
            </a:r>
            <a:r>
              <a:rPr lang="en-US" sz="2300" dirty="0" err="1">
                <a:latin typeface="Arial"/>
                <a:ea typeface="Arial"/>
                <a:cs typeface="Arial"/>
                <a:sym typeface="Arial"/>
              </a:rPr>
              <a:t>defectos</a:t>
            </a:r>
            <a:r>
              <a:rPr lang="en-US" sz="2300" dirty="0">
                <a:latin typeface="Arial"/>
                <a:ea typeface="Arial"/>
                <a:cs typeface="Arial"/>
                <a:sym typeface="Arial"/>
              </a:rPr>
              <a:t>.</a:t>
            </a:r>
            <a:endParaRPr sz="2300" dirty="0">
              <a:latin typeface="Arial"/>
              <a:ea typeface="Arial"/>
              <a:cs typeface="Arial"/>
              <a:sym typeface="Arial"/>
            </a:endParaRPr>
          </a:p>
          <a:p>
            <a:pPr marL="457200" lvl="0" indent="-361950" algn="just" rtl="0">
              <a:lnSpc>
                <a:spcPct val="100000"/>
              </a:lnSpc>
              <a:spcBef>
                <a:spcPts val="1100"/>
              </a:spcBef>
              <a:spcAft>
                <a:spcPts val="0"/>
              </a:spcAft>
              <a:buClr>
                <a:srgbClr val="000000"/>
              </a:buClr>
              <a:buSzPts val="2300"/>
              <a:buAutoNum type="arabicPeriod" startAt="7"/>
            </a:pPr>
            <a:r>
              <a:rPr lang="en-US" sz="2300" dirty="0" err="1">
                <a:solidFill>
                  <a:srgbClr val="000000"/>
                </a:solidFill>
                <a:latin typeface="Arial"/>
                <a:ea typeface="Arial"/>
                <a:cs typeface="Arial"/>
                <a:sym typeface="Arial"/>
              </a:rPr>
              <a:t>Hicimos</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una</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lista</a:t>
            </a:r>
            <a:r>
              <a:rPr lang="en-US" sz="2300" dirty="0">
                <a:solidFill>
                  <a:srgbClr val="000000"/>
                </a:solidFill>
                <a:latin typeface="Arial"/>
                <a:ea typeface="Arial"/>
                <a:cs typeface="Arial"/>
                <a:sym typeface="Arial"/>
              </a:rPr>
              <a:t> de </a:t>
            </a:r>
            <a:r>
              <a:rPr lang="en-US" sz="2300" dirty="0" err="1">
                <a:solidFill>
                  <a:srgbClr val="000000"/>
                </a:solidFill>
                <a:latin typeface="Arial"/>
                <a:ea typeface="Arial"/>
                <a:cs typeface="Arial"/>
                <a:sym typeface="Arial"/>
              </a:rPr>
              <a:t>todas</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aquellas</a:t>
            </a:r>
            <a:r>
              <a:rPr lang="en-US" sz="2300" dirty="0">
                <a:solidFill>
                  <a:srgbClr val="000000"/>
                </a:solidFill>
                <a:latin typeface="Arial"/>
                <a:ea typeface="Arial"/>
                <a:cs typeface="Arial"/>
                <a:sym typeface="Arial"/>
              </a:rPr>
              <a:t> personas a </a:t>
            </a:r>
            <a:r>
              <a:rPr lang="en-US" sz="2300" dirty="0" err="1">
                <a:solidFill>
                  <a:srgbClr val="000000"/>
                </a:solidFill>
                <a:latin typeface="Arial"/>
                <a:ea typeface="Arial"/>
                <a:cs typeface="Arial"/>
                <a:sym typeface="Arial"/>
              </a:rPr>
              <a:t>quienes</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habíamos</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ofendido</a:t>
            </a:r>
            <a:r>
              <a:rPr lang="en-US" sz="2300" dirty="0">
                <a:solidFill>
                  <a:srgbClr val="000000"/>
                </a:solidFill>
                <a:latin typeface="Arial"/>
                <a:ea typeface="Arial"/>
                <a:cs typeface="Arial"/>
                <a:sym typeface="Arial"/>
              </a:rPr>
              <a:t> y </a:t>
            </a:r>
            <a:r>
              <a:rPr lang="en-US" sz="2300" dirty="0" err="1">
                <a:solidFill>
                  <a:srgbClr val="000000"/>
                </a:solidFill>
                <a:latin typeface="Arial"/>
                <a:ea typeface="Arial"/>
                <a:cs typeface="Arial"/>
                <a:sym typeface="Arial"/>
              </a:rPr>
              <a:t>estuvimos</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dispuestos</a:t>
            </a:r>
            <a:r>
              <a:rPr lang="en-US" sz="2300" dirty="0">
                <a:solidFill>
                  <a:srgbClr val="000000"/>
                </a:solidFill>
                <a:latin typeface="Arial"/>
                <a:ea typeface="Arial"/>
                <a:cs typeface="Arial"/>
                <a:sym typeface="Arial"/>
              </a:rPr>
              <a:t> a </a:t>
            </a:r>
            <a:r>
              <a:rPr lang="en-US" sz="2300" dirty="0" err="1">
                <a:solidFill>
                  <a:srgbClr val="000000"/>
                </a:solidFill>
                <a:latin typeface="Arial"/>
                <a:ea typeface="Arial"/>
                <a:cs typeface="Arial"/>
                <a:sym typeface="Arial"/>
              </a:rPr>
              <a:t>reparar</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el</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daño</a:t>
            </a:r>
            <a:r>
              <a:rPr lang="en-US" sz="2300" dirty="0">
                <a:solidFill>
                  <a:srgbClr val="000000"/>
                </a:solidFill>
                <a:latin typeface="Arial"/>
                <a:ea typeface="Arial"/>
                <a:cs typeface="Arial"/>
                <a:sym typeface="Arial"/>
              </a:rPr>
              <a:t> que les </a:t>
            </a:r>
            <a:r>
              <a:rPr lang="en-US" sz="2300" dirty="0" err="1">
                <a:solidFill>
                  <a:srgbClr val="000000"/>
                </a:solidFill>
                <a:latin typeface="Arial"/>
                <a:ea typeface="Arial"/>
                <a:cs typeface="Arial"/>
                <a:sym typeface="Arial"/>
              </a:rPr>
              <a:t>causamos</a:t>
            </a:r>
            <a:r>
              <a:rPr lang="en-US" sz="2300" dirty="0">
                <a:solidFill>
                  <a:srgbClr val="000000"/>
                </a:solidFill>
                <a:latin typeface="Arial"/>
                <a:ea typeface="Arial"/>
                <a:cs typeface="Arial"/>
                <a:sym typeface="Arial"/>
              </a:rPr>
              <a:t>.</a:t>
            </a:r>
            <a:endParaRPr sz="2300" dirty="0">
              <a:solidFill>
                <a:srgbClr val="000000"/>
              </a:solidFill>
              <a:latin typeface="Arial"/>
              <a:ea typeface="Arial"/>
              <a:cs typeface="Arial"/>
              <a:sym typeface="Arial"/>
            </a:endParaRPr>
          </a:p>
          <a:p>
            <a:pPr marL="457200" lvl="0" indent="-361950" algn="just" rtl="0">
              <a:lnSpc>
                <a:spcPct val="90000"/>
              </a:lnSpc>
              <a:spcBef>
                <a:spcPts val="1100"/>
              </a:spcBef>
              <a:spcAft>
                <a:spcPts val="0"/>
              </a:spcAft>
              <a:buClr>
                <a:srgbClr val="000000"/>
              </a:buClr>
              <a:buSzPts val="2300"/>
              <a:buAutoNum type="arabicPeriod" startAt="7"/>
            </a:pPr>
            <a:r>
              <a:rPr lang="en-US" sz="2300" dirty="0" err="1">
                <a:solidFill>
                  <a:srgbClr val="000000"/>
                </a:solidFill>
                <a:latin typeface="Arial"/>
                <a:ea typeface="Arial"/>
                <a:cs typeface="Arial"/>
                <a:sym typeface="Arial"/>
              </a:rPr>
              <a:t>Enmendamos</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nuestras</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faltas</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directamente</a:t>
            </a:r>
            <a:r>
              <a:rPr lang="en-US" sz="2300" dirty="0">
                <a:solidFill>
                  <a:srgbClr val="000000"/>
                </a:solidFill>
                <a:latin typeface="Arial"/>
                <a:ea typeface="Arial"/>
                <a:cs typeface="Arial"/>
                <a:sym typeface="Arial"/>
              </a:rPr>
              <a:t> con </a:t>
            </a:r>
            <a:r>
              <a:rPr lang="en-US" sz="2300" dirty="0" err="1">
                <a:solidFill>
                  <a:srgbClr val="000000"/>
                </a:solidFill>
                <a:latin typeface="Arial"/>
                <a:ea typeface="Arial"/>
                <a:cs typeface="Arial"/>
                <a:sym typeface="Arial"/>
              </a:rPr>
              <a:t>esas</a:t>
            </a:r>
            <a:r>
              <a:rPr lang="en-US" sz="2300" dirty="0">
                <a:solidFill>
                  <a:srgbClr val="000000"/>
                </a:solidFill>
                <a:latin typeface="Arial"/>
                <a:ea typeface="Arial"/>
                <a:cs typeface="Arial"/>
                <a:sym typeface="Arial"/>
              </a:rPr>
              <a:t> personas </a:t>
            </a:r>
            <a:r>
              <a:rPr lang="en-US" sz="2300" dirty="0" err="1">
                <a:solidFill>
                  <a:srgbClr val="000000"/>
                </a:solidFill>
                <a:latin typeface="Arial"/>
                <a:ea typeface="Arial"/>
                <a:cs typeface="Arial"/>
                <a:sym typeface="Arial"/>
              </a:rPr>
              <a:t>siempre</a:t>
            </a:r>
            <a:r>
              <a:rPr lang="en-US" sz="2300" dirty="0">
                <a:solidFill>
                  <a:srgbClr val="000000"/>
                </a:solidFill>
                <a:latin typeface="Arial"/>
                <a:ea typeface="Arial"/>
                <a:cs typeface="Arial"/>
                <a:sym typeface="Arial"/>
              </a:rPr>
              <a:t> que </a:t>
            </a:r>
            <a:r>
              <a:rPr lang="en-US" sz="2300" dirty="0" err="1">
                <a:solidFill>
                  <a:srgbClr val="000000"/>
                </a:solidFill>
                <a:latin typeface="Arial"/>
                <a:ea typeface="Arial"/>
                <a:cs typeface="Arial"/>
                <a:sym typeface="Arial"/>
              </a:rPr>
              <a:t>fuera</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posible</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excepto</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cuando</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hacerlo</a:t>
            </a:r>
            <a:r>
              <a:rPr lang="en-US" sz="2300" dirty="0">
                <a:solidFill>
                  <a:srgbClr val="000000"/>
                </a:solidFill>
                <a:latin typeface="Arial"/>
                <a:ea typeface="Arial"/>
                <a:cs typeface="Arial"/>
                <a:sym typeface="Arial"/>
              </a:rPr>
              <a:t> les </a:t>
            </a:r>
            <a:r>
              <a:rPr lang="en-US" sz="2300" dirty="0" err="1">
                <a:solidFill>
                  <a:srgbClr val="000000"/>
                </a:solidFill>
                <a:latin typeface="Arial"/>
                <a:ea typeface="Arial"/>
                <a:cs typeface="Arial"/>
                <a:sym typeface="Arial"/>
              </a:rPr>
              <a:t>haría</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daño</a:t>
            </a:r>
            <a:r>
              <a:rPr lang="en-US" sz="2300" dirty="0">
                <a:solidFill>
                  <a:srgbClr val="000000"/>
                </a:solidFill>
                <a:latin typeface="Arial"/>
                <a:ea typeface="Arial"/>
                <a:cs typeface="Arial"/>
                <a:sym typeface="Arial"/>
              </a:rPr>
              <a:t> a </a:t>
            </a:r>
            <a:r>
              <a:rPr lang="en-US" sz="2300" dirty="0" err="1">
                <a:solidFill>
                  <a:srgbClr val="000000"/>
                </a:solidFill>
                <a:latin typeface="Arial"/>
                <a:ea typeface="Arial"/>
                <a:cs typeface="Arial"/>
                <a:sym typeface="Arial"/>
              </a:rPr>
              <a:t>ellos</a:t>
            </a:r>
            <a:r>
              <a:rPr lang="en-US" sz="2300" dirty="0">
                <a:solidFill>
                  <a:srgbClr val="000000"/>
                </a:solidFill>
                <a:latin typeface="Arial"/>
                <a:ea typeface="Arial"/>
                <a:cs typeface="Arial"/>
                <a:sym typeface="Arial"/>
              </a:rPr>
              <a:t> o a </a:t>
            </a:r>
            <a:r>
              <a:rPr lang="en-US" sz="2300" dirty="0" err="1">
                <a:solidFill>
                  <a:srgbClr val="000000"/>
                </a:solidFill>
                <a:latin typeface="Arial"/>
                <a:ea typeface="Arial"/>
                <a:cs typeface="Arial"/>
                <a:sym typeface="Arial"/>
              </a:rPr>
              <a:t>otros</a:t>
            </a:r>
            <a:r>
              <a:rPr lang="en-US" sz="2300" dirty="0">
                <a:solidFill>
                  <a:srgbClr val="000000"/>
                </a:solidFill>
                <a:latin typeface="Arial"/>
                <a:ea typeface="Arial"/>
                <a:cs typeface="Arial"/>
                <a:sym typeface="Arial"/>
              </a:rPr>
              <a:t>.</a:t>
            </a:r>
            <a:endParaRPr sz="2300" dirty="0">
              <a:solidFill>
                <a:srgbClr val="000000"/>
              </a:solidFill>
              <a:latin typeface="Arial"/>
              <a:ea typeface="Arial"/>
              <a:cs typeface="Arial"/>
              <a:sym typeface="Arial"/>
            </a:endParaRPr>
          </a:p>
          <a:p>
            <a:pPr marL="457200" lvl="0" indent="-361950" algn="just" rtl="0">
              <a:lnSpc>
                <a:spcPct val="100000"/>
              </a:lnSpc>
              <a:spcBef>
                <a:spcPts val="1100"/>
              </a:spcBef>
              <a:spcAft>
                <a:spcPts val="0"/>
              </a:spcAft>
              <a:buClr>
                <a:srgbClr val="000000"/>
              </a:buClr>
              <a:buSzPts val="2300"/>
              <a:buAutoNum type="arabicPeriod" startAt="7"/>
            </a:pP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Continuamos</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haciendo</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nuestro</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inventario</a:t>
            </a:r>
            <a:r>
              <a:rPr lang="en-US" sz="2300" dirty="0">
                <a:solidFill>
                  <a:srgbClr val="000000"/>
                </a:solidFill>
                <a:latin typeface="Arial"/>
                <a:ea typeface="Arial"/>
                <a:cs typeface="Arial"/>
                <a:sym typeface="Arial"/>
              </a:rPr>
              <a:t> personal y </a:t>
            </a:r>
            <a:r>
              <a:rPr lang="en-US" sz="2300" dirty="0" err="1">
                <a:solidFill>
                  <a:srgbClr val="000000"/>
                </a:solidFill>
                <a:latin typeface="Arial"/>
                <a:ea typeface="Arial"/>
                <a:cs typeface="Arial"/>
                <a:sym typeface="Arial"/>
              </a:rPr>
              <a:t>cuando</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nos</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equivocamos</a:t>
            </a:r>
            <a:r>
              <a:rPr lang="en-US" sz="2300" dirty="0">
                <a:solidFill>
                  <a:srgbClr val="000000"/>
                </a:solidFill>
                <a:latin typeface="Arial"/>
                <a:ea typeface="Arial"/>
                <a:cs typeface="Arial"/>
                <a:sym typeface="Arial"/>
              </a:rPr>
              <a:t>, lo </a:t>
            </a:r>
            <a:r>
              <a:rPr lang="en-US" sz="2300" dirty="0" err="1">
                <a:solidFill>
                  <a:srgbClr val="000000"/>
                </a:solidFill>
                <a:latin typeface="Arial"/>
                <a:ea typeface="Arial"/>
                <a:cs typeface="Arial"/>
                <a:sym typeface="Arial"/>
              </a:rPr>
              <a:t>admitimos</a:t>
            </a:r>
            <a:r>
              <a:rPr lang="en-US" sz="2300" dirty="0">
                <a:solidFill>
                  <a:srgbClr val="000000"/>
                </a:solidFill>
                <a:latin typeface="Arial"/>
                <a:ea typeface="Arial"/>
                <a:cs typeface="Arial"/>
                <a:sym typeface="Arial"/>
              </a:rPr>
              <a:t> de </a:t>
            </a:r>
            <a:r>
              <a:rPr lang="en-US" sz="2300" dirty="0" err="1">
                <a:solidFill>
                  <a:srgbClr val="000000"/>
                </a:solidFill>
                <a:latin typeface="Arial"/>
                <a:ea typeface="Arial"/>
                <a:cs typeface="Arial"/>
                <a:sym typeface="Arial"/>
              </a:rPr>
              <a:t>inmediato</a:t>
            </a:r>
            <a:r>
              <a:rPr lang="en-US" sz="2300" dirty="0">
                <a:solidFill>
                  <a:srgbClr val="000000"/>
                </a:solidFill>
                <a:latin typeface="Arial"/>
                <a:ea typeface="Arial"/>
                <a:cs typeface="Arial"/>
                <a:sym typeface="Arial"/>
              </a:rPr>
              <a:t>.</a:t>
            </a:r>
            <a:endParaRPr sz="2300" dirty="0">
              <a:solidFill>
                <a:srgbClr val="000000"/>
              </a:solidFill>
              <a:latin typeface="Arial"/>
              <a:ea typeface="Arial"/>
              <a:cs typeface="Arial"/>
              <a:sym typeface="Arial"/>
            </a:endParaRPr>
          </a:p>
          <a:p>
            <a:pPr marL="457200" lvl="0" indent="-361950" algn="just" rtl="0">
              <a:lnSpc>
                <a:spcPct val="100000"/>
              </a:lnSpc>
              <a:spcBef>
                <a:spcPts val="1100"/>
              </a:spcBef>
              <a:spcAft>
                <a:spcPts val="0"/>
              </a:spcAft>
              <a:buClr>
                <a:srgbClr val="000000"/>
              </a:buClr>
              <a:buSzPts val="2300"/>
              <a:buAutoNum type="arabicPeriod" startAt="7"/>
            </a:pP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Buscamos</a:t>
            </a:r>
            <a:r>
              <a:rPr lang="en-US" sz="2300" dirty="0">
                <a:solidFill>
                  <a:srgbClr val="000000"/>
                </a:solidFill>
                <a:latin typeface="Arial"/>
                <a:ea typeface="Arial"/>
                <a:cs typeface="Arial"/>
                <a:sym typeface="Arial"/>
              </a:rPr>
              <a:t> a </a:t>
            </a:r>
            <a:r>
              <a:rPr lang="en-US" sz="2300" dirty="0" err="1">
                <a:solidFill>
                  <a:srgbClr val="000000"/>
                </a:solidFill>
                <a:latin typeface="Arial"/>
                <a:ea typeface="Arial"/>
                <a:cs typeface="Arial"/>
                <a:sym typeface="Arial"/>
              </a:rPr>
              <a:t>través</a:t>
            </a:r>
            <a:r>
              <a:rPr lang="en-US" sz="2300" dirty="0">
                <a:solidFill>
                  <a:srgbClr val="000000"/>
                </a:solidFill>
                <a:latin typeface="Arial"/>
                <a:ea typeface="Arial"/>
                <a:cs typeface="Arial"/>
                <a:sym typeface="Arial"/>
              </a:rPr>
              <a:t> de la </a:t>
            </a:r>
            <a:r>
              <a:rPr lang="en-US" sz="2300" dirty="0" err="1">
                <a:solidFill>
                  <a:srgbClr val="000000"/>
                </a:solidFill>
                <a:latin typeface="Arial"/>
                <a:ea typeface="Arial"/>
                <a:cs typeface="Arial"/>
                <a:sym typeface="Arial"/>
              </a:rPr>
              <a:t>oración</a:t>
            </a:r>
            <a:r>
              <a:rPr lang="en-US" sz="2300" dirty="0">
                <a:solidFill>
                  <a:srgbClr val="000000"/>
                </a:solidFill>
                <a:latin typeface="Arial"/>
                <a:ea typeface="Arial"/>
                <a:cs typeface="Arial"/>
                <a:sym typeface="Arial"/>
              </a:rPr>
              <a:t> y la </a:t>
            </a:r>
            <a:r>
              <a:rPr lang="en-US" sz="2300" dirty="0" err="1">
                <a:solidFill>
                  <a:srgbClr val="000000"/>
                </a:solidFill>
                <a:latin typeface="Arial"/>
                <a:ea typeface="Arial"/>
                <a:cs typeface="Arial"/>
                <a:sym typeface="Arial"/>
              </a:rPr>
              <a:t>meditación</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mejorar</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nuestro</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contacto</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consciente</a:t>
            </a:r>
            <a:r>
              <a:rPr lang="en-US" sz="2300" dirty="0">
                <a:solidFill>
                  <a:srgbClr val="000000"/>
                </a:solidFill>
                <a:latin typeface="Arial"/>
                <a:ea typeface="Arial"/>
                <a:cs typeface="Arial"/>
                <a:sym typeface="Arial"/>
              </a:rPr>
              <a:t> con Dios </a:t>
            </a:r>
            <a:r>
              <a:rPr lang="en-US" sz="2300" dirty="0" err="1">
                <a:solidFill>
                  <a:srgbClr val="000000"/>
                </a:solidFill>
                <a:latin typeface="Arial"/>
                <a:ea typeface="Arial"/>
                <a:cs typeface="Arial"/>
                <a:sym typeface="Arial"/>
              </a:rPr>
              <a:t>tal</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como</a:t>
            </a:r>
            <a:r>
              <a:rPr lang="en-US" sz="2300" dirty="0">
                <a:solidFill>
                  <a:srgbClr val="000000"/>
                </a:solidFill>
                <a:latin typeface="Arial"/>
                <a:ea typeface="Arial"/>
                <a:cs typeface="Arial"/>
                <a:sym typeface="Arial"/>
              </a:rPr>
              <a:t> lo </a:t>
            </a:r>
            <a:r>
              <a:rPr lang="en-US" sz="2300" dirty="0" err="1">
                <a:solidFill>
                  <a:srgbClr val="000000"/>
                </a:solidFill>
                <a:latin typeface="Arial"/>
                <a:ea typeface="Arial"/>
                <a:cs typeface="Arial"/>
                <a:sym typeface="Arial"/>
              </a:rPr>
              <a:t>entendemos</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orando</a:t>
            </a:r>
            <a:r>
              <a:rPr lang="en-US" sz="2300" dirty="0">
                <a:solidFill>
                  <a:srgbClr val="000000"/>
                </a:solidFill>
                <a:latin typeface="Arial"/>
                <a:ea typeface="Arial"/>
                <a:cs typeface="Arial"/>
                <a:sym typeface="Arial"/>
              </a:rPr>
              <a:t> solo </a:t>
            </a:r>
            <a:r>
              <a:rPr lang="en-US" sz="2300" dirty="0" err="1">
                <a:solidFill>
                  <a:srgbClr val="000000"/>
                </a:solidFill>
                <a:latin typeface="Arial"/>
                <a:ea typeface="Arial"/>
                <a:cs typeface="Arial"/>
                <a:sym typeface="Arial"/>
              </a:rPr>
              <a:t>por</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el</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conocimiento</a:t>
            </a:r>
            <a:r>
              <a:rPr lang="en-US" sz="2300" dirty="0">
                <a:solidFill>
                  <a:srgbClr val="000000"/>
                </a:solidFill>
                <a:latin typeface="Arial"/>
                <a:ea typeface="Arial"/>
                <a:cs typeface="Arial"/>
                <a:sym typeface="Arial"/>
              </a:rPr>
              <a:t> de Su </a:t>
            </a:r>
            <a:r>
              <a:rPr lang="en-US" sz="2300" dirty="0" err="1">
                <a:solidFill>
                  <a:srgbClr val="000000"/>
                </a:solidFill>
                <a:latin typeface="Arial"/>
                <a:ea typeface="Arial"/>
                <a:cs typeface="Arial"/>
                <a:sym typeface="Arial"/>
              </a:rPr>
              <a:t>voluntad</a:t>
            </a:r>
            <a:r>
              <a:rPr lang="en-US" sz="2300" dirty="0">
                <a:solidFill>
                  <a:srgbClr val="000000"/>
                </a:solidFill>
                <a:latin typeface="Arial"/>
                <a:ea typeface="Arial"/>
                <a:cs typeface="Arial"/>
                <a:sym typeface="Arial"/>
              </a:rPr>
              <a:t> para con </a:t>
            </a:r>
            <a:r>
              <a:rPr lang="en-US" sz="2300" dirty="0" err="1">
                <a:solidFill>
                  <a:srgbClr val="000000"/>
                </a:solidFill>
                <a:latin typeface="Arial"/>
                <a:ea typeface="Arial"/>
                <a:cs typeface="Arial"/>
                <a:sym typeface="Arial"/>
              </a:rPr>
              <a:t>nosotros</a:t>
            </a:r>
            <a:r>
              <a:rPr lang="en-US" sz="2300" dirty="0">
                <a:solidFill>
                  <a:srgbClr val="000000"/>
                </a:solidFill>
                <a:latin typeface="Arial"/>
                <a:ea typeface="Arial"/>
                <a:cs typeface="Arial"/>
                <a:sym typeface="Arial"/>
              </a:rPr>
              <a:t> y </a:t>
            </a:r>
            <a:r>
              <a:rPr lang="en-US" sz="2300" dirty="0" err="1">
                <a:solidFill>
                  <a:srgbClr val="000000"/>
                </a:solidFill>
                <a:latin typeface="Arial"/>
                <a:ea typeface="Arial"/>
                <a:cs typeface="Arial"/>
                <a:sym typeface="Arial"/>
              </a:rPr>
              <a:t>el</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poder</a:t>
            </a:r>
            <a:r>
              <a:rPr lang="en-US" sz="2300" dirty="0">
                <a:solidFill>
                  <a:srgbClr val="000000"/>
                </a:solidFill>
                <a:latin typeface="Arial"/>
                <a:ea typeface="Arial"/>
                <a:cs typeface="Arial"/>
                <a:sym typeface="Arial"/>
              </a:rPr>
              <a:t> para </a:t>
            </a:r>
            <a:r>
              <a:rPr lang="en-US" sz="2300" dirty="0" err="1">
                <a:solidFill>
                  <a:srgbClr val="000000"/>
                </a:solidFill>
                <a:latin typeface="Arial"/>
                <a:ea typeface="Arial"/>
                <a:cs typeface="Arial"/>
                <a:sym typeface="Arial"/>
              </a:rPr>
              <a:t>llevarla</a:t>
            </a:r>
            <a:r>
              <a:rPr lang="en-US" sz="2300" dirty="0">
                <a:solidFill>
                  <a:srgbClr val="000000"/>
                </a:solidFill>
                <a:latin typeface="Arial"/>
                <a:ea typeface="Arial"/>
                <a:cs typeface="Arial"/>
                <a:sym typeface="Arial"/>
              </a:rPr>
              <a:t> a </a:t>
            </a:r>
            <a:r>
              <a:rPr lang="en-US" sz="2300" dirty="0" err="1">
                <a:solidFill>
                  <a:srgbClr val="000000"/>
                </a:solidFill>
                <a:latin typeface="Arial"/>
                <a:ea typeface="Arial"/>
                <a:cs typeface="Arial"/>
                <a:sym typeface="Arial"/>
              </a:rPr>
              <a:t>cabo</a:t>
            </a:r>
            <a:r>
              <a:rPr lang="en-US" sz="2300" dirty="0">
                <a:solidFill>
                  <a:srgbClr val="000000"/>
                </a:solidFill>
                <a:latin typeface="Arial"/>
                <a:ea typeface="Arial"/>
                <a:cs typeface="Arial"/>
                <a:sym typeface="Arial"/>
              </a:rPr>
              <a:t>.</a:t>
            </a:r>
            <a:endParaRPr sz="2300" dirty="0">
              <a:solidFill>
                <a:srgbClr val="000000"/>
              </a:solidFill>
              <a:latin typeface="Arial"/>
              <a:ea typeface="Arial"/>
              <a:cs typeface="Arial"/>
              <a:sym typeface="Arial"/>
            </a:endParaRPr>
          </a:p>
          <a:p>
            <a:pPr marL="457200" marR="558800" lvl="0" indent="-368300" algn="just" rtl="0">
              <a:lnSpc>
                <a:spcPct val="100000"/>
              </a:lnSpc>
              <a:spcBef>
                <a:spcPts val="1100"/>
              </a:spcBef>
              <a:spcAft>
                <a:spcPts val="0"/>
              </a:spcAft>
              <a:buClr>
                <a:srgbClr val="000000"/>
              </a:buClr>
              <a:buSzPts val="2400"/>
              <a:buFont typeface="Calibri"/>
              <a:buAutoNum type="arabicPeriod" startAt="7"/>
            </a:pP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Habiendo</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obtenido</a:t>
            </a:r>
            <a:r>
              <a:rPr lang="en-US" sz="2300" dirty="0">
                <a:solidFill>
                  <a:srgbClr val="000000"/>
                </a:solidFill>
                <a:latin typeface="Arial"/>
                <a:ea typeface="Arial"/>
                <a:cs typeface="Arial"/>
                <a:sym typeface="Arial"/>
              </a:rPr>
              <a:t> un </a:t>
            </a:r>
            <a:r>
              <a:rPr lang="en-US" sz="2300" dirty="0" err="1">
                <a:solidFill>
                  <a:srgbClr val="000000"/>
                </a:solidFill>
                <a:latin typeface="Arial"/>
                <a:ea typeface="Arial"/>
                <a:cs typeface="Arial"/>
                <a:sym typeface="Arial"/>
              </a:rPr>
              <a:t>despertar</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espiritual</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como</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resultado</a:t>
            </a:r>
            <a:r>
              <a:rPr lang="en-US" sz="2300" dirty="0">
                <a:solidFill>
                  <a:srgbClr val="000000"/>
                </a:solidFill>
                <a:latin typeface="Arial"/>
                <a:ea typeface="Arial"/>
                <a:cs typeface="Arial"/>
                <a:sym typeface="Arial"/>
              </a:rPr>
              <a:t> de </a:t>
            </a:r>
            <a:r>
              <a:rPr lang="en-US" sz="2300" dirty="0" err="1">
                <a:solidFill>
                  <a:srgbClr val="000000"/>
                </a:solidFill>
                <a:latin typeface="Arial"/>
                <a:ea typeface="Arial"/>
                <a:cs typeface="Arial"/>
                <a:sym typeface="Arial"/>
              </a:rPr>
              <a:t>estos</a:t>
            </a:r>
            <a:r>
              <a:rPr lang="en-US" sz="2300" dirty="0">
                <a:solidFill>
                  <a:srgbClr val="000000"/>
                </a:solidFill>
                <a:latin typeface="Arial"/>
                <a:ea typeface="Arial"/>
                <a:cs typeface="Arial"/>
                <a:sym typeface="Arial"/>
              </a:rPr>
              <a:t> pasos, </a:t>
            </a:r>
            <a:r>
              <a:rPr lang="en-US" sz="2300" dirty="0" err="1">
                <a:solidFill>
                  <a:srgbClr val="000000"/>
                </a:solidFill>
                <a:latin typeface="Arial"/>
                <a:ea typeface="Arial"/>
                <a:cs typeface="Arial"/>
                <a:sym typeface="Arial"/>
              </a:rPr>
              <a:t>tratamos</a:t>
            </a:r>
            <a:r>
              <a:rPr lang="en-US" sz="2300" dirty="0">
                <a:solidFill>
                  <a:srgbClr val="000000"/>
                </a:solidFill>
                <a:latin typeface="Arial"/>
                <a:ea typeface="Arial"/>
                <a:cs typeface="Arial"/>
                <a:sym typeface="Arial"/>
              </a:rPr>
              <a:t> de </a:t>
            </a:r>
            <a:r>
              <a:rPr lang="en-US" sz="2300" dirty="0" err="1">
                <a:solidFill>
                  <a:srgbClr val="000000"/>
                </a:solidFill>
                <a:latin typeface="Arial"/>
                <a:ea typeface="Arial"/>
                <a:cs typeface="Arial"/>
                <a:sym typeface="Arial"/>
              </a:rPr>
              <a:t>llevar</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este</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mensaje</a:t>
            </a:r>
            <a:r>
              <a:rPr lang="en-US" sz="2300" dirty="0">
                <a:solidFill>
                  <a:srgbClr val="000000"/>
                </a:solidFill>
                <a:latin typeface="Arial"/>
                <a:ea typeface="Arial"/>
                <a:cs typeface="Arial"/>
                <a:sym typeface="Arial"/>
              </a:rPr>
              <a:t> a </a:t>
            </a:r>
            <a:r>
              <a:rPr lang="en-US" sz="2300" dirty="0" err="1">
                <a:solidFill>
                  <a:srgbClr val="000000"/>
                </a:solidFill>
                <a:latin typeface="Arial"/>
                <a:ea typeface="Arial"/>
                <a:cs typeface="Arial"/>
                <a:sym typeface="Arial"/>
              </a:rPr>
              <a:t>los</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adictos</a:t>
            </a:r>
            <a:r>
              <a:rPr lang="en-US" sz="2300" dirty="0">
                <a:solidFill>
                  <a:srgbClr val="000000"/>
                </a:solidFill>
                <a:latin typeface="Arial"/>
                <a:ea typeface="Arial"/>
                <a:cs typeface="Arial"/>
                <a:sym typeface="Arial"/>
              </a:rPr>
              <a:t> a la comida y de </a:t>
            </a:r>
            <a:r>
              <a:rPr lang="en-US" sz="2300" dirty="0" err="1">
                <a:solidFill>
                  <a:srgbClr val="000000"/>
                </a:solidFill>
                <a:latin typeface="Arial"/>
                <a:ea typeface="Arial"/>
                <a:cs typeface="Arial"/>
                <a:sym typeface="Arial"/>
              </a:rPr>
              <a:t>practicar</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estos</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principios</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en</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todos</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nuestros</a:t>
            </a:r>
            <a:r>
              <a:rPr lang="en-US" sz="2300" dirty="0">
                <a:solidFill>
                  <a:srgbClr val="000000"/>
                </a:solidFill>
                <a:latin typeface="Arial"/>
                <a:ea typeface="Arial"/>
                <a:cs typeface="Arial"/>
                <a:sym typeface="Arial"/>
              </a:rPr>
              <a:t> </a:t>
            </a:r>
            <a:r>
              <a:rPr lang="en-US" sz="2300" dirty="0" err="1">
                <a:solidFill>
                  <a:srgbClr val="000000"/>
                </a:solidFill>
                <a:latin typeface="Arial"/>
                <a:ea typeface="Arial"/>
                <a:cs typeface="Arial"/>
                <a:sym typeface="Arial"/>
              </a:rPr>
              <a:t>asuntos</a:t>
            </a:r>
            <a:r>
              <a:rPr lang="en-US" sz="2300" dirty="0">
                <a:solidFill>
                  <a:srgbClr val="000000"/>
                </a:solidFill>
                <a:latin typeface="Arial"/>
                <a:ea typeface="Arial"/>
                <a:cs typeface="Arial"/>
                <a:sym typeface="Arial"/>
              </a:rPr>
              <a:t>.</a:t>
            </a:r>
            <a:r>
              <a:rPr lang="en-US" sz="2400" dirty="0">
                <a:solidFill>
                  <a:srgbClr val="000000"/>
                </a:solidFill>
              </a:rPr>
              <a:t>  </a:t>
            </a:r>
            <a:endParaRPr sz="2400" dirty="0">
              <a:solidFill>
                <a:srgbClr val="000000"/>
              </a:solidFill>
            </a:endParaRPr>
          </a:p>
          <a:p>
            <a:pPr marL="457200" lvl="0" indent="-457200" algn="just" rtl="0">
              <a:lnSpc>
                <a:spcPct val="100000"/>
              </a:lnSpc>
              <a:spcBef>
                <a:spcPts val="700"/>
              </a:spcBef>
              <a:spcAft>
                <a:spcPts val="0"/>
              </a:spcAft>
              <a:buClr>
                <a:schemeClr val="dk1"/>
              </a:buClr>
              <a:buSzPts val="2000"/>
              <a:buNone/>
            </a:pPr>
            <a:endParaRPr sz="2500" b="1" dirty="0">
              <a:latin typeface="Arial"/>
              <a:ea typeface="Arial"/>
              <a:cs typeface="Arial"/>
              <a:sym typeface="Arial"/>
            </a:endParaRPr>
          </a:p>
        </p:txBody>
      </p:sp>
      <p:sp>
        <p:nvSpPr>
          <p:cNvPr id="171" name="Google Shape;171;p14"/>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15"/>
          <p:cNvSpPr txBox="1">
            <a:spLocks noGrp="1"/>
          </p:cNvSpPr>
          <p:nvPr>
            <p:ph type="body" idx="1"/>
          </p:nvPr>
        </p:nvSpPr>
        <p:spPr>
          <a:xfrm>
            <a:off x="295863" y="153075"/>
            <a:ext cx="11597100" cy="67050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2000"/>
              <a:buNone/>
            </a:pPr>
            <a:r>
              <a:rPr lang="en-US" sz="2400" b="1" i="1">
                <a:latin typeface="Arial"/>
                <a:ea typeface="Arial"/>
                <a:cs typeface="Arial"/>
                <a:sym typeface="Arial"/>
              </a:rPr>
              <a:t>E</a:t>
            </a:r>
            <a:r>
              <a:rPr lang="en-US" sz="2500" b="1" i="1">
                <a:latin typeface="Arial"/>
                <a:ea typeface="Arial"/>
                <a:cs typeface="Arial"/>
                <a:sym typeface="Arial"/>
              </a:rPr>
              <a:t>l siguiente pasaje es del LIBRO GRANDE:</a:t>
            </a:r>
            <a:endParaRPr sz="2500" b="1" i="1">
              <a:latin typeface="Arial"/>
              <a:ea typeface="Arial"/>
              <a:cs typeface="Arial"/>
              <a:sym typeface="Arial"/>
            </a:endParaRPr>
          </a:p>
          <a:p>
            <a:pPr marL="0" lvl="0" indent="0" algn="l" rtl="0">
              <a:lnSpc>
                <a:spcPct val="60000"/>
              </a:lnSpc>
              <a:spcBef>
                <a:spcPts val="0"/>
              </a:spcBef>
              <a:spcAft>
                <a:spcPts val="0"/>
              </a:spcAft>
              <a:buClr>
                <a:schemeClr val="dk1"/>
              </a:buClr>
              <a:buSzPts val="2000"/>
              <a:buNone/>
            </a:pPr>
            <a:endParaRPr sz="2900" b="1" i="1">
              <a:latin typeface="Arial"/>
              <a:ea typeface="Arial"/>
              <a:cs typeface="Arial"/>
              <a:sym typeface="Arial"/>
            </a:endParaRPr>
          </a:p>
          <a:p>
            <a:pPr marL="57150" marR="558800" lvl="0" indent="0" algn="just" rtl="0">
              <a:lnSpc>
                <a:spcPct val="100000"/>
              </a:lnSpc>
              <a:spcBef>
                <a:spcPts val="0"/>
              </a:spcBef>
              <a:spcAft>
                <a:spcPts val="0"/>
              </a:spcAft>
              <a:buClr>
                <a:schemeClr val="dk1"/>
              </a:buClr>
              <a:buSzPts val="1100"/>
              <a:buFont typeface="Arial"/>
              <a:buNone/>
            </a:pPr>
            <a:r>
              <a:rPr lang="en-US" sz="2400">
                <a:latin typeface="Arial"/>
                <a:ea typeface="Arial"/>
                <a:cs typeface="Arial"/>
                <a:sym typeface="Arial"/>
              </a:rPr>
              <a:t>Muchos de nosotros exclamamos: “¡Vaya tarea! Yo no puedo llevarla a cabo". No se desanime. Ninguno de nosotros ha podido mantenerse apegado a estos principios en forma ni siquiera aproximada a la perfección. No somos santos. Lo importante es que estemos dispuestos a desarrollarnos de una manera espiritual. Los principios que hemos establecido son guías para nuestro curso. Lo que pretendemos es el progreso espiritual y no la perfección espiritual.</a:t>
            </a:r>
            <a:endParaRPr sz="2400">
              <a:latin typeface="Arial"/>
              <a:ea typeface="Arial"/>
              <a:cs typeface="Arial"/>
              <a:sym typeface="Arial"/>
            </a:endParaRPr>
          </a:p>
          <a:p>
            <a:pPr marL="0" lvl="0" indent="0" algn="just" rtl="0">
              <a:lnSpc>
                <a:spcPct val="100000"/>
              </a:lnSpc>
              <a:spcBef>
                <a:spcPts val="1100"/>
              </a:spcBef>
              <a:spcAft>
                <a:spcPts val="0"/>
              </a:spcAft>
              <a:buClr>
                <a:schemeClr val="dk1"/>
              </a:buClr>
              <a:buSzPts val="2000"/>
              <a:buNone/>
            </a:pPr>
            <a:r>
              <a:rPr lang="en-US" sz="2400">
                <a:latin typeface="Arial"/>
                <a:ea typeface="Arial"/>
                <a:cs typeface="Arial"/>
                <a:sym typeface="Arial"/>
              </a:rPr>
              <a:t>Nuestra descripción del alcohólico, el capítulo sobre el agnóstico y nuestras </a:t>
            </a:r>
            <a:endParaRPr sz="2400">
              <a:latin typeface="Arial"/>
              <a:ea typeface="Arial"/>
              <a:cs typeface="Arial"/>
              <a:sym typeface="Arial"/>
            </a:endParaRPr>
          </a:p>
          <a:p>
            <a:pPr marL="0" lvl="0" indent="0" algn="just" rtl="0">
              <a:lnSpc>
                <a:spcPct val="100000"/>
              </a:lnSpc>
              <a:spcBef>
                <a:spcPts val="0"/>
              </a:spcBef>
              <a:spcAft>
                <a:spcPts val="0"/>
              </a:spcAft>
              <a:buClr>
                <a:schemeClr val="dk1"/>
              </a:buClr>
              <a:buSzPts val="2000"/>
              <a:buNone/>
            </a:pPr>
            <a:r>
              <a:rPr lang="en-US" sz="2400">
                <a:latin typeface="Arial"/>
                <a:ea typeface="Arial"/>
                <a:cs typeface="Arial"/>
                <a:sym typeface="Arial"/>
              </a:rPr>
              <a:t>aventuras personales, antes y después, ponen en claro tres ideas pertinentes:</a:t>
            </a:r>
            <a:endParaRPr sz="2400">
              <a:latin typeface="Arial"/>
              <a:ea typeface="Arial"/>
              <a:cs typeface="Arial"/>
              <a:sym typeface="Arial"/>
            </a:endParaRPr>
          </a:p>
          <a:p>
            <a:pPr marL="0" lvl="0" indent="0" algn="just" rtl="0">
              <a:lnSpc>
                <a:spcPct val="40000"/>
              </a:lnSpc>
              <a:spcBef>
                <a:spcPts val="0"/>
              </a:spcBef>
              <a:spcAft>
                <a:spcPts val="0"/>
              </a:spcAft>
              <a:buClr>
                <a:schemeClr val="dk1"/>
              </a:buClr>
              <a:buSzPts val="2000"/>
              <a:buNone/>
            </a:pPr>
            <a:endParaRPr sz="2400">
              <a:latin typeface="Arial"/>
              <a:ea typeface="Arial"/>
              <a:cs typeface="Arial"/>
              <a:sym typeface="Arial"/>
            </a:endParaRPr>
          </a:p>
          <a:p>
            <a:pPr marL="914400" lvl="1" indent="-381000" algn="just" rtl="0">
              <a:lnSpc>
                <a:spcPct val="80000"/>
              </a:lnSpc>
              <a:spcBef>
                <a:spcPts val="0"/>
              </a:spcBef>
              <a:spcAft>
                <a:spcPts val="0"/>
              </a:spcAft>
              <a:buSzPts val="2400"/>
              <a:buAutoNum type="alphaLcPeriod"/>
            </a:pPr>
            <a:r>
              <a:rPr lang="en-US">
                <a:latin typeface="Arial"/>
                <a:ea typeface="Arial"/>
                <a:cs typeface="Arial"/>
                <a:sym typeface="Arial"/>
              </a:rPr>
              <a:t>Que éramos alcohólicos y  que no podíamos gobernar nuestras </a:t>
            </a:r>
            <a:endParaRPr>
              <a:latin typeface="Arial"/>
              <a:ea typeface="Arial"/>
              <a:cs typeface="Arial"/>
              <a:sym typeface="Arial"/>
            </a:endParaRPr>
          </a:p>
          <a:p>
            <a:pPr marL="914400" lvl="0" indent="0" algn="just" rtl="0">
              <a:lnSpc>
                <a:spcPct val="80000"/>
              </a:lnSpc>
              <a:spcBef>
                <a:spcPts val="0"/>
              </a:spcBef>
              <a:spcAft>
                <a:spcPts val="0"/>
              </a:spcAft>
              <a:buSzPts val="1900"/>
              <a:buNone/>
            </a:pPr>
            <a:r>
              <a:rPr lang="en-US" sz="2400">
                <a:latin typeface="Arial"/>
                <a:ea typeface="Arial"/>
                <a:cs typeface="Arial"/>
                <a:sym typeface="Arial"/>
              </a:rPr>
              <a:t>propias  vidas.</a:t>
            </a:r>
            <a:endParaRPr sz="2400">
              <a:latin typeface="Arial"/>
              <a:ea typeface="Arial"/>
              <a:cs typeface="Arial"/>
              <a:sym typeface="Arial"/>
            </a:endParaRPr>
          </a:p>
          <a:p>
            <a:pPr marL="914400" lvl="1" indent="-381000" algn="just" rtl="0">
              <a:lnSpc>
                <a:spcPct val="80000"/>
              </a:lnSpc>
              <a:spcBef>
                <a:spcPts val="1300"/>
              </a:spcBef>
              <a:spcAft>
                <a:spcPts val="0"/>
              </a:spcAft>
              <a:buSzPts val="2400"/>
              <a:buAutoNum type="alphaLcPeriod"/>
            </a:pPr>
            <a:r>
              <a:rPr lang="en-US">
                <a:latin typeface="Arial"/>
                <a:ea typeface="Arial"/>
                <a:cs typeface="Arial"/>
                <a:sym typeface="Arial"/>
              </a:rPr>
              <a:t>Que probablemente ningún poder humano hubiera podido </a:t>
            </a:r>
            <a:endParaRPr>
              <a:latin typeface="Arial"/>
              <a:ea typeface="Arial"/>
              <a:cs typeface="Arial"/>
              <a:sym typeface="Arial"/>
            </a:endParaRPr>
          </a:p>
          <a:p>
            <a:pPr marL="914400" lvl="0" indent="0" algn="just" rtl="0">
              <a:lnSpc>
                <a:spcPct val="80000"/>
              </a:lnSpc>
              <a:spcBef>
                <a:spcPts val="1300"/>
              </a:spcBef>
              <a:spcAft>
                <a:spcPts val="0"/>
              </a:spcAft>
              <a:buSzPts val="1900"/>
              <a:buNone/>
            </a:pPr>
            <a:r>
              <a:rPr lang="en-US" sz="2400">
                <a:latin typeface="Arial"/>
                <a:ea typeface="Arial"/>
                <a:cs typeface="Arial"/>
                <a:sym typeface="Arial"/>
              </a:rPr>
              <a:t>remediar nuestro alcoholismo.</a:t>
            </a:r>
            <a:endParaRPr sz="2400">
              <a:latin typeface="Arial"/>
              <a:ea typeface="Arial"/>
              <a:cs typeface="Arial"/>
              <a:sym typeface="Arial"/>
            </a:endParaRPr>
          </a:p>
          <a:p>
            <a:pPr marL="914400" lvl="1" indent="-381000" algn="just" rtl="0">
              <a:lnSpc>
                <a:spcPct val="100000"/>
              </a:lnSpc>
              <a:spcBef>
                <a:spcPts val="1300"/>
              </a:spcBef>
              <a:spcAft>
                <a:spcPts val="0"/>
              </a:spcAft>
              <a:buSzPts val="2400"/>
              <a:buAutoNum type="alphaLcPeriod"/>
            </a:pPr>
            <a:r>
              <a:rPr lang="en-US">
                <a:latin typeface="Arial"/>
                <a:ea typeface="Arial"/>
                <a:cs typeface="Arial"/>
                <a:sym typeface="Arial"/>
              </a:rPr>
              <a:t>Que Dios podía remediarlo y lo remediaría, si lo buscáramos.</a:t>
            </a:r>
            <a:endParaRPr>
              <a:latin typeface="Arial"/>
              <a:ea typeface="Arial"/>
              <a:cs typeface="Arial"/>
              <a:sym typeface="Arial"/>
            </a:endParaRPr>
          </a:p>
          <a:p>
            <a:pPr marL="914400" lvl="1" indent="-349250" algn="just" rtl="0">
              <a:lnSpc>
                <a:spcPct val="100000"/>
              </a:lnSpc>
              <a:spcBef>
                <a:spcPts val="0"/>
              </a:spcBef>
              <a:spcAft>
                <a:spcPts val="0"/>
              </a:spcAft>
              <a:buClr>
                <a:schemeClr val="lt1"/>
              </a:buClr>
              <a:buSzPts val="1900"/>
              <a:buAutoNum type="alphaLcPeriod"/>
            </a:pPr>
            <a:endParaRPr/>
          </a:p>
          <a:p>
            <a:pPr marL="0" lvl="0" indent="0" algn="l" rtl="0">
              <a:lnSpc>
                <a:spcPct val="100000"/>
              </a:lnSpc>
              <a:spcBef>
                <a:spcPts val="0"/>
              </a:spcBef>
              <a:spcAft>
                <a:spcPts val="0"/>
              </a:spcAft>
              <a:buSzPts val="1900"/>
              <a:buNone/>
            </a:pPr>
            <a:endParaRPr/>
          </a:p>
        </p:txBody>
      </p:sp>
      <p:sp>
        <p:nvSpPr>
          <p:cNvPr id="177" name="Google Shape;177;p15"/>
          <p:cNvSpPr txBox="1">
            <a:spLocks noGrp="1"/>
          </p:cNvSpPr>
          <p:nvPr>
            <p:ph type="sldNum" idx="12"/>
          </p:nvPr>
        </p:nvSpPr>
        <p:spPr>
          <a:xfrm>
            <a:off x="8851802" y="63441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17</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17"/>
          <p:cNvSpPr txBox="1">
            <a:spLocks noGrp="1"/>
          </p:cNvSpPr>
          <p:nvPr>
            <p:ph type="body" idx="1"/>
          </p:nvPr>
        </p:nvSpPr>
        <p:spPr>
          <a:xfrm>
            <a:off x="98775" y="56450"/>
            <a:ext cx="11740500" cy="6760800"/>
          </a:xfrm>
          <a:prstGeom prst="rect">
            <a:avLst/>
          </a:prstGeom>
          <a:noFill/>
          <a:ln>
            <a:noFill/>
          </a:ln>
        </p:spPr>
        <p:txBody>
          <a:bodyPr spcFirstLastPara="1" wrap="square" lIns="91425" tIns="45700" rIns="91425" bIns="45700" anchor="ctr" anchorCtr="0">
            <a:noAutofit/>
          </a:bodyPr>
          <a:lstStyle/>
          <a:p>
            <a:pPr marL="0" lvl="0" indent="0" algn="just" rtl="0">
              <a:lnSpc>
                <a:spcPct val="115000"/>
              </a:lnSpc>
              <a:spcBef>
                <a:spcPts val="1000"/>
              </a:spcBef>
              <a:spcAft>
                <a:spcPts val="0"/>
              </a:spcAft>
              <a:buClr>
                <a:schemeClr val="dk1"/>
              </a:buClr>
              <a:buSzPts val="1100"/>
              <a:buFont typeface="Arial"/>
              <a:buNone/>
            </a:pPr>
            <a:r>
              <a:rPr lang="en-US" sz="2400" dirty="0">
                <a:latin typeface="Arial"/>
                <a:ea typeface="Arial"/>
                <a:cs typeface="Arial"/>
                <a:sym typeface="Arial"/>
              </a:rPr>
              <a:t>¿</a:t>
            </a:r>
            <a:r>
              <a:rPr lang="en-US" sz="2400" dirty="0" err="1">
                <a:latin typeface="Arial"/>
                <a:ea typeface="Arial"/>
                <a:cs typeface="Arial"/>
                <a:sym typeface="Arial"/>
              </a:rPr>
              <a:t>Podría</a:t>
            </a:r>
            <a:r>
              <a:rPr lang="en-US" sz="2400" dirty="0">
                <a:latin typeface="Arial"/>
                <a:ea typeface="Arial"/>
                <a:cs typeface="Arial"/>
                <a:sym typeface="Arial"/>
              </a:rPr>
              <a:t> </a:t>
            </a:r>
            <a:r>
              <a:rPr lang="en-US" sz="2400" dirty="0" err="1">
                <a:latin typeface="Arial"/>
                <a:ea typeface="Arial"/>
                <a:cs typeface="Arial"/>
                <a:sym typeface="Arial"/>
              </a:rPr>
              <a:t>alguien</a:t>
            </a:r>
            <a:r>
              <a:rPr lang="en-US" sz="2400" dirty="0">
                <a:latin typeface="Arial"/>
                <a:ea typeface="Arial"/>
                <a:cs typeface="Arial"/>
                <a:sym typeface="Arial"/>
              </a:rPr>
              <a:t> leer las </a:t>
            </a:r>
            <a:r>
              <a:rPr lang="en-US" sz="2400" b="1" dirty="0">
                <a:latin typeface="Arial"/>
                <a:ea typeface="Arial"/>
                <a:cs typeface="Arial"/>
                <a:sym typeface="Arial"/>
              </a:rPr>
              <a:t>DOCE TRADICIONES </a:t>
            </a:r>
            <a:r>
              <a:rPr lang="en-US" sz="2400" dirty="0" err="1">
                <a:latin typeface="Arial"/>
                <a:ea typeface="Arial"/>
                <a:cs typeface="Arial"/>
                <a:sym typeface="Arial"/>
              </a:rPr>
              <a:t>adaptadas</a:t>
            </a:r>
            <a:r>
              <a:rPr lang="en-US" sz="2400" dirty="0">
                <a:latin typeface="Arial"/>
                <a:ea typeface="Arial"/>
                <a:cs typeface="Arial"/>
                <a:sym typeface="Arial"/>
              </a:rPr>
              <a:t> </a:t>
            </a:r>
            <a:r>
              <a:rPr lang="en-US" sz="2400" dirty="0" err="1">
                <a:latin typeface="Arial"/>
                <a:ea typeface="Arial"/>
                <a:cs typeface="Arial"/>
                <a:sym typeface="Arial"/>
              </a:rPr>
              <a:t>por</a:t>
            </a:r>
            <a:r>
              <a:rPr lang="en-US" sz="2400" dirty="0">
                <a:latin typeface="Arial"/>
                <a:ea typeface="Arial"/>
                <a:cs typeface="Arial"/>
                <a:sym typeface="Arial"/>
              </a:rPr>
              <a:t> FA?</a:t>
            </a:r>
            <a:endParaRPr sz="2000" b="1" dirty="0">
              <a:latin typeface="Arial"/>
              <a:ea typeface="Arial"/>
              <a:cs typeface="Arial"/>
              <a:sym typeface="Arial"/>
            </a:endParaRPr>
          </a:p>
          <a:p>
            <a:pPr marL="0" lvl="0" indent="0" algn="just" rtl="0">
              <a:lnSpc>
                <a:spcPct val="80000"/>
              </a:lnSpc>
              <a:spcBef>
                <a:spcPts val="0"/>
              </a:spcBef>
              <a:spcAft>
                <a:spcPts val="0"/>
              </a:spcAft>
              <a:buClr>
                <a:schemeClr val="dk1"/>
              </a:buClr>
              <a:buSzPts val="2000"/>
              <a:buNone/>
            </a:pPr>
            <a:endParaRPr sz="2700" b="1" dirty="0">
              <a:latin typeface="Arial"/>
              <a:ea typeface="Arial"/>
              <a:cs typeface="Arial"/>
              <a:sym typeface="Arial"/>
            </a:endParaRPr>
          </a:p>
          <a:p>
            <a:pPr marL="0" lvl="0" indent="0" algn="just" rtl="0">
              <a:lnSpc>
                <a:spcPct val="80000"/>
              </a:lnSpc>
              <a:spcBef>
                <a:spcPts val="0"/>
              </a:spcBef>
              <a:spcAft>
                <a:spcPts val="0"/>
              </a:spcAft>
              <a:buClr>
                <a:schemeClr val="dk1"/>
              </a:buClr>
              <a:buSzPts val="2000"/>
              <a:buNone/>
            </a:pPr>
            <a:r>
              <a:rPr lang="en-US" sz="2700" b="1" dirty="0">
                <a:latin typeface="Arial"/>
                <a:ea typeface="Arial"/>
                <a:cs typeface="Arial"/>
                <a:sym typeface="Arial"/>
              </a:rPr>
              <a:t>LAS DOCE TRADICIONES</a:t>
            </a:r>
            <a:endParaRPr sz="2700" b="1" dirty="0">
              <a:latin typeface="Arial"/>
              <a:ea typeface="Arial"/>
              <a:cs typeface="Arial"/>
              <a:sym typeface="Arial"/>
            </a:endParaRPr>
          </a:p>
          <a:p>
            <a:pPr marL="0" lvl="0" indent="0" algn="just" rtl="0">
              <a:lnSpc>
                <a:spcPct val="100000"/>
              </a:lnSpc>
              <a:spcBef>
                <a:spcPts val="0"/>
              </a:spcBef>
              <a:spcAft>
                <a:spcPts val="0"/>
              </a:spcAft>
              <a:buClr>
                <a:schemeClr val="dk1"/>
              </a:buClr>
              <a:buSzPts val="2000"/>
              <a:buNone/>
            </a:pPr>
            <a:endParaRPr sz="500" b="1" dirty="0">
              <a:latin typeface="Arial"/>
              <a:ea typeface="Arial"/>
              <a:cs typeface="Arial"/>
              <a:sym typeface="Arial"/>
            </a:endParaRPr>
          </a:p>
          <a:p>
            <a:pPr marL="457200" lvl="0" indent="-349250" algn="just" rtl="0">
              <a:lnSpc>
                <a:spcPct val="100000"/>
              </a:lnSpc>
              <a:spcBef>
                <a:spcPts val="700"/>
              </a:spcBef>
              <a:spcAft>
                <a:spcPts val="0"/>
              </a:spcAft>
              <a:buSzPts val="2100"/>
              <a:buAutoNum type="arabicPeriod"/>
            </a:pPr>
            <a:r>
              <a:rPr lang="en-US" sz="2100" dirty="0" err="1">
                <a:latin typeface="Arial"/>
                <a:ea typeface="Arial"/>
                <a:cs typeface="Arial"/>
                <a:sym typeface="Arial"/>
              </a:rPr>
              <a:t>Nuestro</a:t>
            </a:r>
            <a:r>
              <a:rPr lang="en-US" sz="2100" dirty="0">
                <a:latin typeface="Arial"/>
                <a:ea typeface="Arial"/>
                <a:cs typeface="Arial"/>
                <a:sym typeface="Arial"/>
              </a:rPr>
              <a:t> </a:t>
            </a:r>
            <a:r>
              <a:rPr lang="en-US" sz="2100" dirty="0" err="1">
                <a:latin typeface="Arial"/>
                <a:ea typeface="Arial"/>
                <a:cs typeface="Arial"/>
                <a:sym typeface="Arial"/>
              </a:rPr>
              <a:t>bienestar</a:t>
            </a:r>
            <a:r>
              <a:rPr lang="en-US" sz="2100" dirty="0">
                <a:latin typeface="Arial"/>
                <a:ea typeface="Arial"/>
                <a:cs typeface="Arial"/>
                <a:sym typeface="Arial"/>
              </a:rPr>
              <a:t> </a:t>
            </a:r>
            <a:r>
              <a:rPr lang="en-US" sz="2100" dirty="0" err="1">
                <a:latin typeface="Arial"/>
                <a:ea typeface="Arial"/>
                <a:cs typeface="Arial"/>
                <a:sym typeface="Arial"/>
              </a:rPr>
              <a:t>común</a:t>
            </a:r>
            <a:r>
              <a:rPr lang="en-US" sz="2100" dirty="0">
                <a:latin typeface="Arial"/>
                <a:ea typeface="Arial"/>
                <a:cs typeface="Arial"/>
                <a:sym typeface="Arial"/>
              </a:rPr>
              <a:t> </a:t>
            </a:r>
            <a:r>
              <a:rPr lang="en-US" sz="2100" dirty="0" err="1">
                <a:latin typeface="Arial"/>
                <a:ea typeface="Arial"/>
                <a:cs typeface="Arial"/>
                <a:sym typeface="Arial"/>
              </a:rPr>
              <a:t>debe</a:t>
            </a:r>
            <a:r>
              <a:rPr lang="en-US" sz="2100" dirty="0">
                <a:latin typeface="Arial"/>
                <a:ea typeface="Arial"/>
                <a:cs typeface="Arial"/>
                <a:sym typeface="Arial"/>
              </a:rPr>
              <a:t> ser lo primero; la </a:t>
            </a:r>
            <a:r>
              <a:rPr lang="en-US" sz="2100" dirty="0" err="1">
                <a:latin typeface="Arial"/>
                <a:ea typeface="Arial"/>
                <a:cs typeface="Arial"/>
                <a:sym typeface="Arial"/>
              </a:rPr>
              <a:t>recuperación</a:t>
            </a:r>
            <a:r>
              <a:rPr lang="en-US" sz="2100" dirty="0">
                <a:latin typeface="Arial"/>
                <a:ea typeface="Arial"/>
                <a:cs typeface="Arial"/>
                <a:sym typeface="Arial"/>
              </a:rPr>
              <a:t> personal </a:t>
            </a:r>
            <a:r>
              <a:rPr lang="en-US" sz="2100" dirty="0" err="1">
                <a:latin typeface="Arial"/>
                <a:ea typeface="Arial"/>
                <a:cs typeface="Arial"/>
                <a:sym typeface="Arial"/>
              </a:rPr>
              <a:t>depende</a:t>
            </a:r>
            <a:r>
              <a:rPr lang="en-US" sz="2100" dirty="0">
                <a:latin typeface="Arial"/>
                <a:ea typeface="Arial"/>
                <a:cs typeface="Arial"/>
                <a:sym typeface="Arial"/>
              </a:rPr>
              <a:t> de la </a:t>
            </a:r>
            <a:r>
              <a:rPr lang="en-US" sz="2100" dirty="0" err="1">
                <a:latin typeface="Arial"/>
                <a:ea typeface="Arial"/>
                <a:cs typeface="Arial"/>
                <a:sym typeface="Arial"/>
              </a:rPr>
              <a:t>unidad</a:t>
            </a:r>
            <a:r>
              <a:rPr lang="en-US" sz="2100" dirty="0">
                <a:latin typeface="Arial"/>
                <a:ea typeface="Arial"/>
                <a:cs typeface="Arial"/>
                <a:sym typeface="Arial"/>
              </a:rPr>
              <a:t> de FA.</a:t>
            </a:r>
            <a:endParaRPr sz="2100" dirty="0">
              <a:latin typeface="Arial"/>
              <a:ea typeface="Arial"/>
              <a:cs typeface="Arial"/>
              <a:sym typeface="Arial"/>
            </a:endParaRPr>
          </a:p>
          <a:p>
            <a:pPr marL="457200" lvl="0" indent="-349250" algn="just" rtl="0">
              <a:lnSpc>
                <a:spcPct val="100000"/>
              </a:lnSpc>
              <a:spcBef>
                <a:spcPts val="1100"/>
              </a:spcBef>
              <a:spcAft>
                <a:spcPts val="0"/>
              </a:spcAft>
              <a:buSzPts val="2100"/>
              <a:buAutoNum type="arabicPeriod"/>
            </a:pPr>
            <a:r>
              <a:rPr lang="en-US" sz="2100" dirty="0">
                <a:latin typeface="Arial"/>
                <a:ea typeface="Arial"/>
                <a:cs typeface="Arial"/>
                <a:sym typeface="Arial"/>
              </a:rPr>
              <a:t>Para </a:t>
            </a:r>
            <a:r>
              <a:rPr lang="en-US" sz="2100" dirty="0" err="1">
                <a:latin typeface="Arial"/>
                <a:ea typeface="Arial"/>
                <a:cs typeface="Arial"/>
                <a:sym typeface="Arial"/>
              </a:rPr>
              <a:t>el</a:t>
            </a:r>
            <a:r>
              <a:rPr lang="en-US" sz="2100" dirty="0">
                <a:latin typeface="Arial"/>
                <a:ea typeface="Arial"/>
                <a:cs typeface="Arial"/>
                <a:sym typeface="Arial"/>
              </a:rPr>
              <a:t> </a:t>
            </a:r>
            <a:r>
              <a:rPr lang="en-US" sz="2100" dirty="0" err="1">
                <a:latin typeface="Arial"/>
                <a:ea typeface="Arial"/>
                <a:cs typeface="Arial"/>
                <a:sym typeface="Arial"/>
              </a:rPr>
              <a:t>propósito</a:t>
            </a:r>
            <a:r>
              <a:rPr lang="en-US" sz="2100" dirty="0">
                <a:latin typeface="Arial"/>
                <a:ea typeface="Arial"/>
                <a:cs typeface="Arial"/>
                <a:sym typeface="Arial"/>
              </a:rPr>
              <a:t> de </a:t>
            </a:r>
            <a:r>
              <a:rPr lang="en-US" sz="2100" dirty="0" err="1">
                <a:latin typeface="Arial"/>
                <a:ea typeface="Arial"/>
                <a:cs typeface="Arial"/>
                <a:sym typeface="Arial"/>
              </a:rPr>
              <a:t>nuestro</a:t>
            </a:r>
            <a:r>
              <a:rPr lang="en-US" sz="2100" dirty="0">
                <a:latin typeface="Arial"/>
                <a:ea typeface="Arial"/>
                <a:cs typeface="Arial"/>
                <a:sym typeface="Arial"/>
              </a:rPr>
              <a:t> </a:t>
            </a:r>
            <a:r>
              <a:rPr lang="en-US" sz="2100" dirty="0" err="1">
                <a:latin typeface="Arial"/>
                <a:ea typeface="Arial"/>
                <a:cs typeface="Arial"/>
                <a:sym typeface="Arial"/>
              </a:rPr>
              <a:t>grupo</a:t>
            </a:r>
            <a:r>
              <a:rPr lang="en-US" sz="2100" dirty="0">
                <a:latin typeface="Arial"/>
                <a:ea typeface="Arial"/>
                <a:cs typeface="Arial"/>
                <a:sym typeface="Arial"/>
              </a:rPr>
              <a:t>, solo </a:t>
            </a:r>
            <a:r>
              <a:rPr lang="en-US" sz="2100" dirty="0" err="1">
                <a:latin typeface="Arial"/>
                <a:ea typeface="Arial"/>
                <a:cs typeface="Arial"/>
                <a:sym typeface="Arial"/>
              </a:rPr>
              <a:t>existe</a:t>
            </a:r>
            <a:r>
              <a:rPr lang="en-US" sz="2100" dirty="0">
                <a:latin typeface="Arial"/>
                <a:ea typeface="Arial"/>
                <a:cs typeface="Arial"/>
                <a:sym typeface="Arial"/>
              </a:rPr>
              <a:t> </a:t>
            </a:r>
            <a:r>
              <a:rPr lang="en-US" sz="2100" dirty="0" err="1">
                <a:latin typeface="Arial"/>
                <a:ea typeface="Arial"/>
                <a:cs typeface="Arial"/>
                <a:sym typeface="Arial"/>
              </a:rPr>
              <a:t>una</a:t>
            </a:r>
            <a:r>
              <a:rPr lang="en-US" sz="2100" dirty="0">
                <a:latin typeface="Arial"/>
                <a:ea typeface="Arial"/>
                <a:cs typeface="Arial"/>
                <a:sym typeface="Arial"/>
              </a:rPr>
              <a:t> </a:t>
            </a:r>
            <a:r>
              <a:rPr lang="en-US" sz="2100" dirty="0" err="1">
                <a:latin typeface="Arial"/>
                <a:ea typeface="Arial"/>
                <a:cs typeface="Arial"/>
                <a:sym typeface="Arial"/>
              </a:rPr>
              <a:t>autoridad</a:t>
            </a:r>
            <a:r>
              <a:rPr lang="en-US" sz="2100" dirty="0">
                <a:latin typeface="Arial"/>
                <a:ea typeface="Arial"/>
                <a:cs typeface="Arial"/>
                <a:sym typeface="Arial"/>
              </a:rPr>
              <a:t> fundamental: un Dios amoroso </a:t>
            </a:r>
            <a:r>
              <a:rPr lang="en-US" sz="2100" dirty="0" err="1">
                <a:latin typeface="Arial"/>
                <a:ea typeface="Arial"/>
                <a:cs typeface="Arial"/>
                <a:sym typeface="Arial"/>
              </a:rPr>
              <a:t>tal</a:t>
            </a:r>
            <a:r>
              <a:rPr lang="en-US" sz="2100" dirty="0">
                <a:latin typeface="Arial"/>
                <a:ea typeface="Arial"/>
                <a:cs typeface="Arial"/>
                <a:sym typeface="Arial"/>
              </a:rPr>
              <a:t> </a:t>
            </a:r>
            <a:r>
              <a:rPr lang="en-US" sz="2100" dirty="0" err="1">
                <a:latin typeface="Arial"/>
                <a:ea typeface="Arial"/>
                <a:cs typeface="Arial"/>
                <a:sym typeface="Arial"/>
              </a:rPr>
              <a:t>como</a:t>
            </a:r>
            <a:r>
              <a:rPr lang="en-US" sz="2100" dirty="0">
                <a:latin typeface="Arial"/>
                <a:ea typeface="Arial"/>
                <a:cs typeface="Arial"/>
                <a:sym typeface="Arial"/>
              </a:rPr>
              <a:t> se </a:t>
            </a:r>
            <a:r>
              <a:rPr lang="en-US" sz="2100" dirty="0" err="1">
                <a:latin typeface="Arial"/>
                <a:ea typeface="Arial"/>
                <a:cs typeface="Arial"/>
                <a:sym typeface="Arial"/>
              </a:rPr>
              <a:t>expresa</a:t>
            </a:r>
            <a:r>
              <a:rPr lang="en-US" sz="2100" dirty="0">
                <a:latin typeface="Arial"/>
                <a:ea typeface="Arial"/>
                <a:cs typeface="Arial"/>
                <a:sym typeface="Arial"/>
              </a:rPr>
              <a:t> </a:t>
            </a:r>
            <a:r>
              <a:rPr lang="en-US" sz="2100" dirty="0" err="1">
                <a:latin typeface="Arial"/>
                <a:ea typeface="Arial"/>
                <a:cs typeface="Arial"/>
                <a:sym typeface="Arial"/>
              </a:rPr>
              <a:t>en</a:t>
            </a:r>
            <a:r>
              <a:rPr lang="en-US" sz="2100" dirty="0">
                <a:latin typeface="Arial"/>
                <a:ea typeface="Arial"/>
                <a:cs typeface="Arial"/>
                <a:sym typeface="Arial"/>
              </a:rPr>
              <a:t> la </a:t>
            </a:r>
            <a:r>
              <a:rPr lang="en-US" sz="2100" dirty="0" err="1">
                <a:latin typeface="Arial"/>
                <a:ea typeface="Arial"/>
                <a:cs typeface="Arial"/>
                <a:sym typeface="Arial"/>
              </a:rPr>
              <a:t>conciencia</a:t>
            </a:r>
            <a:r>
              <a:rPr lang="en-US" sz="2100" dirty="0">
                <a:latin typeface="Arial"/>
                <a:ea typeface="Arial"/>
                <a:cs typeface="Arial"/>
                <a:sym typeface="Arial"/>
              </a:rPr>
              <a:t> de </a:t>
            </a:r>
            <a:r>
              <a:rPr lang="en-US" sz="2100" dirty="0" err="1">
                <a:latin typeface="Arial"/>
                <a:ea typeface="Arial"/>
                <a:cs typeface="Arial"/>
                <a:sym typeface="Arial"/>
              </a:rPr>
              <a:t>nuestro</a:t>
            </a:r>
            <a:r>
              <a:rPr lang="en-US" sz="2100" dirty="0">
                <a:latin typeface="Arial"/>
                <a:ea typeface="Arial"/>
                <a:cs typeface="Arial"/>
                <a:sym typeface="Arial"/>
              </a:rPr>
              <a:t> </a:t>
            </a:r>
            <a:r>
              <a:rPr lang="en-US" sz="2100" dirty="0" err="1">
                <a:latin typeface="Arial"/>
                <a:ea typeface="Arial"/>
                <a:cs typeface="Arial"/>
                <a:sym typeface="Arial"/>
              </a:rPr>
              <a:t>grupo</a:t>
            </a:r>
            <a:r>
              <a:rPr lang="en-US" sz="2100" dirty="0">
                <a:latin typeface="Arial"/>
                <a:ea typeface="Arial"/>
                <a:cs typeface="Arial"/>
                <a:sym typeface="Arial"/>
              </a:rPr>
              <a:t>. </a:t>
            </a:r>
            <a:r>
              <a:rPr lang="en-US" sz="2100" dirty="0" err="1">
                <a:latin typeface="Arial"/>
                <a:ea typeface="Arial"/>
                <a:cs typeface="Arial"/>
                <a:sym typeface="Arial"/>
              </a:rPr>
              <a:t>Nuestros</a:t>
            </a:r>
            <a:r>
              <a:rPr lang="en-US" sz="2100" dirty="0">
                <a:latin typeface="Arial"/>
                <a:ea typeface="Arial"/>
                <a:cs typeface="Arial"/>
                <a:sym typeface="Arial"/>
              </a:rPr>
              <a:t> </a:t>
            </a:r>
            <a:r>
              <a:rPr lang="en-US" sz="2100" dirty="0" err="1">
                <a:latin typeface="Arial"/>
                <a:ea typeface="Arial"/>
                <a:cs typeface="Arial"/>
                <a:sym typeface="Arial"/>
              </a:rPr>
              <a:t>líderes</a:t>
            </a:r>
            <a:r>
              <a:rPr lang="en-US" sz="2100" dirty="0">
                <a:latin typeface="Arial"/>
                <a:ea typeface="Arial"/>
                <a:cs typeface="Arial"/>
                <a:sym typeface="Arial"/>
              </a:rPr>
              <a:t> son </a:t>
            </a:r>
            <a:r>
              <a:rPr lang="en-US" sz="2100" dirty="0" err="1">
                <a:latin typeface="Arial"/>
                <a:ea typeface="Arial"/>
                <a:cs typeface="Arial"/>
                <a:sym typeface="Arial"/>
              </a:rPr>
              <a:t>servidores</a:t>
            </a:r>
            <a:r>
              <a:rPr lang="en-US" sz="2100" dirty="0">
                <a:latin typeface="Arial"/>
                <a:ea typeface="Arial"/>
                <a:cs typeface="Arial"/>
                <a:sym typeface="Arial"/>
              </a:rPr>
              <a:t> de </a:t>
            </a:r>
            <a:r>
              <a:rPr lang="en-US" sz="2100" dirty="0" err="1">
                <a:latin typeface="Arial"/>
                <a:ea typeface="Arial"/>
                <a:cs typeface="Arial"/>
                <a:sym typeface="Arial"/>
              </a:rPr>
              <a:t>confianza</a:t>
            </a:r>
            <a:r>
              <a:rPr lang="en-US" sz="2100" dirty="0">
                <a:latin typeface="Arial"/>
                <a:ea typeface="Arial"/>
                <a:cs typeface="Arial"/>
                <a:sym typeface="Arial"/>
              </a:rPr>
              <a:t>; </a:t>
            </a:r>
            <a:r>
              <a:rPr lang="en-US" sz="2100" dirty="0" err="1">
                <a:latin typeface="Arial"/>
                <a:ea typeface="Arial"/>
                <a:cs typeface="Arial"/>
                <a:sym typeface="Arial"/>
              </a:rPr>
              <a:t>ellos</a:t>
            </a:r>
            <a:r>
              <a:rPr lang="en-US" sz="2100" dirty="0">
                <a:latin typeface="Arial"/>
                <a:ea typeface="Arial"/>
                <a:cs typeface="Arial"/>
                <a:sym typeface="Arial"/>
              </a:rPr>
              <a:t> no </a:t>
            </a:r>
            <a:r>
              <a:rPr lang="en-US" sz="2100" dirty="0" err="1">
                <a:latin typeface="Arial"/>
                <a:ea typeface="Arial"/>
                <a:cs typeface="Arial"/>
                <a:sym typeface="Arial"/>
              </a:rPr>
              <a:t>gobiernan</a:t>
            </a:r>
            <a:r>
              <a:rPr lang="en-US" sz="2100" dirty="0">
                <a:latin typeface="Arial"/>
                <a:ea typeface="Arial"/>
                <a:cs typeface="Arial"/>
                <a:sym typeface="Arial"/>
              </a:rPr>
              <a:t>.</a:t>
            </a:r>
            <a:endParaRPr sz="2100" dirty="0">
              <a:latin typeface="Arial"/>
              <a:ea typeface="Arial"/>
              <a:cs typeface="Arial"/>
              <a:sym typeface="Arial"/>
            </a:endParaRPr>
          </a:p>
          <a:p>
            <a:pPr marL="457200" lvl="0" indent="-349250" algn="just" rtl="0">
              <a:lnSpc>
                <a:spcPct val="100000"/>
              </a:lnSpc>
              <a:spcBef>
                <a:spcPts val="1100"/>
              </a:spcBef>
              <a:spcAft>
                <a:spcPts val="0"/>
              </a:spcAft>
              <a:buSzPts val="2100"/>
              <a:buAutoNum type="arabicPeriod"/>
            </a:pPr>
            <a:r>
              <a:rPr lang="en-US" sz="2100" dirty="0">
                <a:latin typeface="Arial"/>
                <a:ea typeface="Arial"/>
                <a:cs typeface="Arial"/>
                <a:sym typeface="Arial"/>
              </a:rPr>
              <a:t>El </a:t>
            </a:r>
            <a:r>
              <a:rPr lang="en-US" sz="2100" dirty="0" err="1">
                <a:latin typeface="Arial"/>
                <a:ea typeface="Arial"/>
                <a:cs typeface="Arial"/>
                <a:sym typeface="Arial"/>
              </a:rPr>
              <a:t>único</a:t>
            </a:r>
            <a:r>
              <a:rPr lang="en-US" sz="2100" dirty="0">
                <a:latin typeface="Arial"/>
                <a:ea typeface="Arial"/>
                <a:cs typeface="Arial"/>
                <a:sym typeface="Arial"/>
              </a:rPr>
              <a:t> </a:t>
            </a:r>
            <a:r>
              <a:rPr lang="en-US" sz="2100" dirty="0" err="1">
                <a:latin typeface="Arial"/>
                <a:ea typeface="Arial"/>
                <a:cs typeface="Arial"/>
                <a:sym typeface="Arial"/>
              </a:rPr>
              <a:t>requisito</a:t>
            </a:r>
            <a:r>
              <a:rPr lang="en-US" sz="2100" dirty="0">
                <a:latin typeface="Arial"/>
                <a:ea typeface="Arial"/>
                <a:cs typeface="Arial"/>
                <a:sym typeface="Arial"/>
              </a:rPr>
              <a:t> para ser </a:t>
            </a:r>
            <a:r>
              <a:rPr lang="en-US" sz="2100" dirty="0" err="1">
                <a:latin typeface="Arial"/>
                <a:ea typeface="Arial"/>
                <a:cs typeface="Arial"/>
                <a:sym typeface="Arial"/>
              </a:rPr>
              <a:t>miembro</a:t>
            </a:r>
            <a:r>
              <a:rPr lang="en-US" sz="2100" dirty="0">
                <a:latin typeface="Arial"/>
                <a:ea typeface="Arial"/>
                <a:cs typeface="Arial"/>
                <a:sym typeface="Arial"/>
              </a:rPr>
              <a:t> de FA es </a:t>
            </a:r>
            <a:r>
              <a:rPr lang="en-US" sz="2100" dirty="0" err="1">
                <a:latin typeface="Arial"/>
                <a:ea typeface="Arial"/>
                <a:cs typeface="Arial"/>
                <a:sym typeface="Arial"/>
              </a:rPr>
              <a:t>el</a:t>
            </a:r>
            <a:r>
              <a:rPr lang="en-US" sz="2100" dirty="0">
                <a:latin typeface="Arial"/>
                <a:ea typeface="Arial"/>
                <a:cs typeface="Arial"/>
                <a:sym typeface="Arial"/>
              </a:rPr>
              <a:t> </a:t>
            </a:r>
            <a:r>
              <a:rPr lang="en-US" sz="2100" dirty="0" err="1">
                <a:latin typeface="Arial"/>
                <a:ea typeface="Arial"/>
                <a:cs typeface="Arial"/>
                <a:sym typeface="Arial"/>
              </a:rPr>
              <a:t>deseo</a:t>
            </a:r>
            <a:r>
              <a:rPr lang="en-US" sz="2100" dirty="0">
                <a:latin typeface="Arial"/>
                <a:ea typeface="Arial"/>
                <a:cs typeface="Arial"/>
                <a:sym typeface="Arial"/>
              </a:rPr>
              <a:t> de </a:t>
            </a:r>
            <a:r>
              <a:rPr lang="en-US" sz="2100" dirty="0" err="1">
                <a:latin typeface="Arial"/>
                <a:ea typeface="Arial"/>
                <a:cs typeface="Arial"/>
                <a:sym typeface="Arial"/>
              </a:rPr>
              <a:t>dejar</a:t>
            </a:r>
            <a:r>
              <a:rPr lang="en-US" sz="2100" dirty="0">
                <a:latin typeface="Arial"/>
                <a:ea typeface="Arial"/>
                <a:cs typeface="Arial"/>
                <a:sym typeface="Arial"/>
              </a:rPr>
              <a:t> de comer de forma </a:t>
            </a:r>
            <a:r>
              <a:rPr lang="en-US" sz="2100" dirty="0" err="1">
                <a:latin typeface="Arial"/>
                <a:ea typeface="Arial"/>
                <a:cs typeface="Arial"/>
                <a:sym typeface="Arial"/>
              </a:rPr>
              <a:t>adictiva</a:t>
            </a:r>
            <a:r>
              <a:rPr lang="en-US" sz="2100" dirty="0">
                <a:latin typeface="Arial"/>
                <a:ea typeface="Arial"/>
                <a:cs typeface="Arial"/>
                <a:sym typeface="Arial"/>
              </a:rPr>
              <a:t>.</a:t>
            </a:r>
            <a:endParaRPr sz="2100" dirty="0">
              <a:latin typeface="Arial"/>
              <a:ea typeface="Arial"/>
              <a:cs typeface="Arial"/>
              <a:sym typeface="Arial"/>
            </a:endParaRPr>
          </a:p>
          <a:p>
            <a:pPr marL="457200" lvl="0" indent="-349250" algn="just" rtl="0">
              <a:lnSpc>
                <a:spcPct val="100000"/>
              </a:lnSpc>
              <a:spcBef>
                <a:spcPts val="1100"/>
              </a:spcBef>
              <a:spcAft>
                <a:spcPts val="0"/>
              </a:spcAft>
              <a:buSzPts val="2100"/>
              <a:buAutoNum type="arabicPeriod"/>
            </a:pPr>
            <a:r>
              <a:rPr lang="en-US" sz="2100" dirty="0" err="1">
                <a:latin typeface="Arial"/>
                <a:ea typeface="Arial"/>
                <a:cs typeface="Arial"/>
                <a:sym typeface="Arial"/>
              </a:rPr>
              <a:t>Cada</a:t>
            </a:r>
            <a:r>
              <a:rPr lang="en-US" sz="2100" dirty="0">
                <a:latin typeface="Arial"/>
                <a:ea typeface="Arial"/>
                <a:cs typeface="Arial"/>
                <a:sym typeface="Arial"/>
              </a:rPr>
              <a:t> </a:t>
            </a:r>
            <a:r>
              <a:rPr lang="en-US" sz="2100" dirty="0" err="1">
                <a:latin typeface="Arial"/>
                <a:ea typeface="Arial"/>
                <a:cs typeface="Arial"/>
                <a:sym typeface="Arial"/>
              </a:rPr>
              <a:t>grupo</a:t>
            </a:r>
            <a:r>
              <a:rPr lang="en-US" sz="2100" dirty="0">
                <a:latin typeface="Arial"/>
                <a:ea typeface="Arial"/>
                <a:cs typeface="Arial"/>
                <a:sym typeface="Arial"/>
              </a:rPr>
              <a:t> </a:t>
            </a:r>
            <a:r>
              <a:rPr lang="en-US" sz="2100" dirty="0" err="1">
                <a:latin typeface="Arial"/>
                <a:ea typeface="Arial"/>
                <a:cs typeface="Arial"/>
                <a:sym typeface="Arial"/>
              </a:rPr>
              <a:t>debe</a:t>
            </a:r>
            <a:r>
              <a:rPr lang="en-US" sz="2100" dirty="0">
                <a:latin typeface="Arial"/>
                <a:ea typeface="Arial"/>
                <a:cs typeface="Arial"/>
                <a:sym typeface="Arial"/>
              </a:rPr>
              <a:t> ser </a:t>
            </a:r>
            <a:r>
              <a:rPr lang="en-US" sz="2100" dirty="0" err="1">
                <a:latin typeface="Arial"/>
                <a:ea typeface="Arial"/>
                <a:cs typeface="Arial"/>
                <a:sym typeface="Arial"/>
              </a:rPr>
              <a:t>autónomo</a:t>
            </a:r>
            <a:r>
              <a:rPr lang="en-US" sz="2100" dirty="0">
                <a:latin typeface="Arial"/>
                <a:ea typeface="Arial"/>
                <a:cs typeface="Arial"/>
                <a:sym typeface="Arial"/>
              </a:rPr>
              <a:t>, </a:t>
            </a:r>
            <a:r>
              <a:rPr lang="en-US" sz="2100" dirty="0" err="1">
                <a:latin typeface="Arial"/>
                <a:ea typeface="Arial"/>
                <a:cs typeface="Arial"/>
                <a:sym typeface="Arial"/>
              </a:rPr>
              <a:t>excepto</a:t>
            </a:r>
            <a:r>
              <a:rPr lang="en-US" sz="2100" dirty="0">
                <a:latin typeface="Arial"/>
                <a:ea typeface="Arial"/>
                <a:cs typeface="Arial"/>
                <a:sym typeface="Arial"/>
              </a:rPr>
              <a:t> </a:t>
            </a:r>
            <a:r>
              <a:rPr lang="en-US" sz="2100" dirty="0" err="1">
                <a:latin typeface="Arial"/>
                <a:ea typeface="Arial"/>
                <a:cs typeface="Arial"/>
                <a:sym typeface="Arial"/>
              </a:rPr>
              <a:t>en</a:t>
            </a:r>
            <a:r>
              <a:rPr lang="en-US" sz="2100" dirty="0">
                <a:latin typeface="Arial"/>
                <a:ea typeface="Arial"/>
                <a:cs typeface="Arial"/>
                <a:sym typeface="Arial"/>
              </a:rPr>
              <a:t> </a:t>
            </a:r>
            <a:r>
              <a:rPr lang="en-US" sz="2100" dirty="0" err="1">
                <a:latin typeface="Arial"/>
                <a:ea typeface="Arial"/>
                <a:cs typeface="Arial"/>
                <a:sym typeface="Arial"/>
              </a:rPr>
              <a:t>asuntos</a:t>
            </a:r>
            <a:r>
              <a:rPr lang="en-US" sz="2100" dirty="0">
                <a:latin typeface="Arial"/>
                <a:ea typeface="Arial"/>
                <a:cs typeface="Arial"/>
                <a:sym typeface="Arial"/>
              </a:rPr>
              <a:t> que </a:t>
            </a:r>
            <a:r>
              <a:rPr lang="en-US" sz="2100" dirty="0" err="1">
                <a:latin typeface="Arial"/>
                <a:ea typeface="Arial"/>
                <a:cs typeface="Arial"/>
                <a:sym typeface="Arial"/>
              </a:rPr>
              <a:t>afecten</a:t>
            </a:r>
            <a:r>
              <a:rPr lang="en-US" sz="2100" dirty="0">
                <a:latin typeface="Arial"/>
                <a:ea typeface="Arial"/>
                <a:cs typeface="Arial"/>
                <a:sym typeface="Arial"/>
              </a:rPr>
              <a:t> a </a:t>
            </a:r>
            <a:r>
              <a:rPr lang="en-US" sz="2100" dirty="0" err="1">
                <a:latin typeface="Arial"/>
                <a:ea typeface="Arial"/>
                <a:cs typeface="Arial"/>
                <a:sym typeface="Arial"/>
              </a:rPr>
              <a:t>otros</a:t>
            </a:r>
            <a:r>
              <a:rPr lang="en-US" sz="2100" dirty="0">
                <a:latin typeface="Arial"/>
                <a:ea typeface="Arial"/>
                <a:cs typeface="Arial"/>
                <a:sym typeface="Arial"/>
              </a:rPr>
              <a:t> </a:t>
            </a:r>
            <a:r>
              <a:rPr lang="en-US" sz="2100" dirty="0" err="1">
                <a:latin typeface="Arial"/>
                <a:ea typeface="Arial"/>
                <a:cs typeface="Arial"/>
                <a:sym typeface="Arial"/>
              </a:rPr>
              <a:t>grupos</a:t>
            </a:r>
            <a:r>
              <a:rPr lang="en-US" sz="2100" dirty="0">
                <a:latin typeface="Arial"/>
                <a:ea typeface="Arial"/>
                <a:cs typeface="Arial"/>
                <a:sym typeface="Arial"/>
              </a:rPr>
              <a:t> o a FA </a:t>
            </a:r>
            <a:r>
              <a:rPr lang="en-US" sz="2100" dirty="0" err="1">
                <a:latin typeface="Arial"/>
                <a:ea typeface="Arial"/>
                <a:cs typeface="Arial"/>
                <a:sym typeface="Arial"/>
              </a:rPr>
              <a:t>en</a:t>
            </a:r>
            <a:r>
              <a:rPr lang="en-US" sz="2100" dirty="0">
                <a:latin typeface="Arial"/>
                <a:ea typeface="Arial"/>
                <a:cs typeface="Arial"/>
                <a:sym typeface="Arial"/>
              </a:rPr>
              <a:t> </a:t>
            </a:r>
            <a:r>
              <a:rPr lang="en-US" sz="2100" dirty="0" err="1">
                <a:latin typeface="Arial"/>
                <a:ea typeface="Arial"/>
                <a:cs typeface="Arial"/>
                <a:sym typeface="Arial"/>
              </a:rPr>
              <a:t>su</a:t>
            </a:r>
            <a:r>
              <a:rPr lang="en-US" sz="2100" dirty="0">
                <a:latin typeface="Arial"/>
                <a:ea typeface="Arial"/>
                <a:cs typeface="Arial"/>
                <a:sym typeface="Arial"/>
              </a:rPr>
              <a:t> conjunto.</a:t>
            </a:r>
            <a:endParaRPr sz="2100" dirty="0">
              <a:latin typeface="Arial"/>
              <a:ea typeface="Arial"/>
              <a:cs typeface="Arial"/>
              <a:sym typeface="Arial"/>
            </a:endParaRPr>
          </a:p>
          <a:p>
            <a:pPr marL="457200" lvl="0" indent="-349250" algn="just" rtl="0">
              <a:lnSpc>
                <a:spcPct val="90000"/>
              </a:lnSpc>
              <a:spcBef>
                <a:spcPts val="1100"/>
              </a:spcBef>
              <a:spcAft>
                <a:spcPts val="0"/>
              </a:spcAft>
              <a:buSzPts val="2100"/>
              <a:buAutoNum type="arabicPeriod"/>
            </a:pPr>
            <a:r>
              <a:rPr lang="en-US" sz="2100" dirty="0" err="1">
                <a:latin typeface="Arial"/>
                <a:ea typeface="Arial"/>
                <a:cs typeface="Arial"/>
                <a:sym typeface="Arial"/>
              </a:rPr>
              <a:t>Cada</a:t>
            </a:r>
            <a:r>
              <a:rPr lang="en-US" sz="2100" dirty="0">
                <a:latin typeface="Arial"/>
                <a:ea typeface="Arial"/>
                <a:cs typeface="Arial"/>
                <a:sym typeface="Arial"/>
              </a:rPr>
              <a:t> </a:t>
            </a:r>
            <a:r>
              <a:rPr lang="en-US" sz="2100" dirty="0" err="1">
                <a:latin typeface="Arial"/>
                <a:ea typeface="Arial"/>
                <a:cs typeface="Arial"/>
                <a:sym typeface="Arial"/>
              </a:rPr>
              <a:t>grupo</a:t>
            </a:r>
            <a:r>
              <a:rPr lang="en-US" sz="2100" dirty="0">
                <a:latin typeface="Arial"/>
                <a:ea typeface="Arial"/>
                <a:cs typeface="Arial"/>
                <a:sym typeface="Arial"/>
              </a:rPr>
              <a:t> </a:t>
            </a:r>
            <a:r>
              <a:rPr lang="en-US" sz="2100" dirty="0" err="1">
                <a:latin typeface="Arial"/>
                <a:ea typeface="Arial"/>
                <a:cs typeface="Arial"/>
                <a:sym typeface="Arial"/>
              </a:rPr>
              <a:t>tiene</a:t>
            </a:r>
            <a:r>
              <a:rPr lang="en-US" sz="2100" dirty="0">
                <a:latin typeface="Arial"/>
                <a:ea typeface="Arial"/>
                <a:cs typeface="Arial"/>
                <a:sym typeface="Arial"/>
              </a:rPr>
              <a:t> un solo </a:t>
            </a:r>
            <a:r>
              <a:rPr lang="en-US" sz="2100" dirty="0" err="1">
                <a:latin typeface="Arial"/>
                <a:ea typeface="Arial"/>
                <a:cs typeface="Arial"/>
                <a:sym typeface="Arial"/>
              </a:rPr>
              <a:t>propósito</a:t>
            </a:r>
            <a:r>
              <a:rPr lang="en-US" sz="2100" dirty="0">
                <a:latin typeface="Arial"/>
                <a:ea typeface="Arial"/>
                <a:cs typeface="Arial"/>
                <a:sym typeface="Arial"/>
              </a:rPr>
              <a:t>: </a:t>
            </a:r>
            <a:r>
              <a:rPr lang="en-US" sz="2100" dirty="0" err="1">
                <a:latin typeface="Arial"/>
                <a:ea typeface="Arial"/>
                <a:cs typeface="Arial"/>
                <a:sym typeface="Arial"/>
              </a:rPr>
              <a:t>llevar</a:t>
            </a:r>
            <a:r>
              <a:rPr lang="en-US" sz="2100" dirty="0">
                <a:latin typeface="Arial"/>
                <a:ea typeface="Arial"/>
                <a:cs typeface="Arial"/>
                <a:sym typeface="Arial"/>
              </a:rPr>
              <a:t> </a:t>
            </a:r>
            <a:r>
              <a:rPr lang="en-US" sz="2100" dirty="0" err="1">
                <a:latin typeface="Arial"/>
                <a:ea typeface="Arial"/>
                <a:cs typeface="Arial"/>
                <a:sym typeface="Arial"/>
              </a:rPr>
              <a:t>su</a:t>
            </a:r>
            <a:r>
              <a:rPr lang="en-US" sz="2100" dirty="0">
                <a:latin typeface="Arial"/>
                <a:ea typeface="Arial"/>
                <a:cs typeface="Arial"/>
                <a:sym typeface="Arial"/>
              </a:rPr>
              <a:t> </a:t>
            </a:r>
            <a:r>
              <a:rPr lang="en-US" sz="2100" dirty="0" err="1">
                <a:latin typeface="Arial"/>
                <a:ea typeface="Arial"/>
                <a:cs typeface="Arial"/>
                <a:sym typeface="Arial"/>
              </a:rPr>
              <a:t>mensaje</a:t>
            </a:r>
            <a:r>
              <a:rPr lang="en-US" sz="2100" dirty="0">
                <a:latin typeface="Arial"/>
                <a:ea typeface="Arial"/>
                <a:cs typeface="Arial"/>
                <a:sym typeface="Arial"/>
              </a:rPr>
              <a:t> al </a:t>
            </a:r>
            <a:r>
              <a:rPr lang="en-US" sz="2100" dirty="0" err="1">
                <a:latin typeface="Arial"/>
                <a:ea typeface="Arial"/>
                <a:cs typeface="Arial"/>
                <a:sym typeface="Arial"/>
              </a:rPr>
              <a:t>adicto</a:t>
            </a:r>
            <a:r>
              <a:rPr lang="en-US" sz="2100" dirty="0">
                <a:latin typeface="Arial"/>
                <a:ea typeface="Arial"/>
                <a:cs typeface="Arial"/>
                <a:sym typeface="Arial"/>
              </a:rPr>
              <a:t> a la comida que </a:t>
            </a:r>
            <a:r>
              <a:rPr lang="en-US" sz="2100" dirty="0" err="1">
                <a:latin typeface="Arial"/>
                <a:ea typeface="Arial"/>
                <a:cs typeface="Arial"/>
                <a:sym typeface="Arial"/>
              </a:rPr>
              <a:t>todavía</a:t>
            </a:r>
            <a:r>
              <a:rPr lang="en-US" sz="2100" dirty="0">
                <a:latin typeface="Arial"/>
                <a:ea typeface="Arial"/>
                <a:cs typeface="Arial"/>
                <a:sym typeface="Arial"/>
              </a:rPr>
              <a:t> </a:t>
            </a:r>
            <a:r>
              <a:rPr lang="en-US" sz="2100" dirty="0" err="1">
                <a:latin typeface="Arial"/>
                <a:ea typeface="Arial"/>
                <a:cs typeface="Arial"/>
                <a:sym typeface="Arial"/>
              </a:rPr>
              <a:t>sufre</a:t>
            </a:r>
            <a:r>
              <a:rPr lang="en-US" sz="2100" dirty="0">
                <a:latin typeface="Arial"/>
                <a:ea typeface="Arial"/>
                <a:cs typeface="Arial"/>
                <a:sym typeface="Arial"/>
              </a:rPr>
              <a:t>.</a:t>
            </a:r>
            <a:endParaRPr sz="2100" dirty="0">
              <a:latin typeface="Arial"/>
              <a:ea typeface="Arial"/>
              <a:cs typeface="Arial"/>
              <a:sym typeface="Arial"/>
            </a:endParaRPr>
          </a:p>
          <a:p>
            <a:pPr marL="457200" marR="558800" lvl="0" indent="-349250" algn="just" rtl="0">
              <a:lnSpc>
                <a:spcPct val="100000"/>
              </a:lnSpc>
              <a:spcBef>
                <a:spcPts val="1100"/>
              </a:spcBef>
              <a:spcAft>
                <a:spcPts val="0"/>
              </a:spcAft>
              <a:buSzPts val="2100"/>
              <a:buAutoNum type="arabicPeriod"/>
            </a:pPr>
            <a:r>
              <a:rPr lang="en-US" sz="2100" dirty="0">
                <a:latin typeface="Arial"/>
                <a:ea typeface="Arial"/>
                <a:cs typeface="Arial"/>
                <a:sym typeface="Arial"/>
              </a:rPr>
              <a:t>Un </a:t>
            </a:r>
            <a:r>
              <a:rPr lang="en-US" sz="2100" dirty="0" err="1">
                <a:latin typeface="Arial"/>
                <a:ea typeface="Arial"/>
                <a:cs typeface="Arial"/>
                <a:sym typeface="Arial"/>
              </a:rPr>
              <a:t>grupo</a:t>
            </a:r>
            <a:r>
              <a:rPr lang="en-US" sz="2100" dirty="0">
                <a:latin typeface="Arial"/>
                <a:ea typeface="Arial"/>
                <a:cs typeface="Arial"/>
                <a:sym typeface="Arial"/>
              </a:rPr>
              <a:t> de FA </a:t>
            </a:r>
            <a:r>
              <a:rPr lang="en-US" sz="2100" dirty="0" err="1">
                <a:latin typeface="Arial"/>
                <a:ea typeface="Arial"/>
                <a:cs typeface="Arial"/>
                <a:sym typeface="Arial"/>
              </a:rPr>
              <a:t>nunca</a:t>
            </a:r>
            <a:r>
              <a:rPr lang="en-US" sz="2100" dirty="0">
                <a:latin typeface="Arial"/>
                <a:ea typeface="Arial"/>
                <a:cs typeface="Arial"/>
                <a:sym typeface="Arial"/>
              </a:rPr>
              <a:t> </a:t>
            </a:r>
            <a:r>
              <a:rPr lang="en-US" sz="2100" dirty="0" err="1">
                <a:latin typeface="Arial"/>
                <a:ea typeface="Arial"/>
                <a:cs typeface="Arial"/>
                <a:sym typeface="Arial"/>
              </a:rPr>
              <a:t>debe</a:t>
            </a:r>
            <a:r>
              <a:rPr lang="en-US" sz="2100" dirty="0">
                <a:latin typeface="Arial"/>
                <a:ea typeface="Arial"/>
                <a:cs typeface="Arial"/>
                <a:sym typeface="Arial"/>
              </a:rPr>
              <a:t> </a:t>
            </a:r>
            <a:r>
              <a:rPr lang="en-US" sz="2100" dirty="0" err="1">
                <a:latin typeface="Arial"/>
                <a:ea typeface="Arial"/>
                <a:cs typeface="Arial"/>
                <a:sym typeface="Arial"/>
              </a:rPr>
              <a:t>respaldar</a:t>
            </a:r>
            <a:r>
              <a:rPr lang="en-US" sz="2100" dirty="0">
                <a:latin typeface="Arial"/>
                <a:ea typeface="Arial"/>
                <a:cs typeface="Arial"/>
                <a:sym typeface="Arial"/>
              </a:rPr>
              <a:t>, </a:t>
            </a:r>
            <a:r>
              <a:rPr lang="en-US" sz="2100" dirty="0" err="1">
                <a:latin typeface="Arial"/>
                <a:ea typeface="Arial"/>
                <a:cs typeface="Arial"/>
                <a:sym typeface="Arial"/>
              </a:rPr>
              <a:t>financiar</a:t>
            </a:r>
            <a:r>
              <a:rPr lang="en-US" sz="2100" dirty="0">
                <a:latin typeface="Arial"/>
                <a:ea typeface="Arial"/>
                <a:cs typeface="Arial"/>
                <a:sym typeface="Arial"/>
              </a:rPr>
              <a:t> o </a:t>
            </a:r>
            <a:r>
              <a:rPr lang="en-US" sz="2100" dirty="0" err="1">
                <a:latin typeface="Arial"/>
                <a:ea typeface="Arial"/>
                <a:cs typeface="Arial"/>
                <a:sym typeface="Arial"/>
              </a:rPr>
              <a:t>prestar</a:t>
            </a:r>
            <a:r>
              <a:rPr lang="en-US" sz="2100" dirty="0">
                <a:latin typeface="Arial"/>
                <a:ea typeface="Arial"/>
                <a:cs typeface="Arial"/>
                <a:sym typeface="Arial"/>
              </a:rPr>
              <a:t> </a:t>
            </a:r>
            <a:r>
              <a:rPr lang="en-US" sz="2100" dirty="0" err="1">
                <a:latin typeface="Arial"/>
                <a:ea typeface="Arial"/>
                <a:cs typeface="Arial"/>
                <a:sym typeface="Arial"/>
              </a:rPr>
              <a:t>el</a:t>
            </a:r>
            <a:r>
              <a:rPr lang="en-US" sz="2100" dirty="0">
                <a:latin typeface="Arial"/>
                <a:ea typeface="Arial"/>
                <a:cs typeface="Arial"/>
                <a:sym typeface="Arial"/>
              </a:rPr>
              <a:t> </a:t>
            </a:r>
            <a:r>
              <a:rPr lang="en-US" sz="2100" dirty="0" err="1">
                <a:latin typeface="Arial"/>
                <a:ea typeface="Arial"/>
                <a:cs typeface="Arial"/>
                <a:sym typeface="Arial"/>
              </a:rPr>
              <a:t>nombre</a:t>
            </a:r>
            <a:r>
              <a:rPr lang="en-US" sz="2100" dirty="0">
                <a:latin typeface="Arial"/>
                <a:ea typeface="Arial"/>
                <a:cs typeface="Arial"/>
                <a:sym typeface="Arial"/>
              </a:rPr>
              <a:t> de FA a </a:t>
            </a:r>
            <a:r>
              <a:rPr lang="en-US" sz="2100" dirty="0" err="1">
                <a:latin typeface="Arial"/>
                <a:ea typeface="Arial"/>
                <a:cs typeface="Arial"/>
                <a:sym typeface="Arial"/>
              </a:rPr>
              <a:t>ninguna</a:t>
            </a:r>
            <a:r>
              <a:rPr lang="en-US" sz="2100" dirty="0">
                <a:latin typeface="Arial"/>
                <a:ea typeface="Arial"/>
                <a:cs typeface="Arial"/>
                <a:sym typeface="Arial"/>
              </a:rPr>
              <a:t> </a:t>
            </a:r>
            <a:r>
              <a:rPr lang="en-US" sz="2100" dirty="0" err="1">
                <a:latin typeface="Arial"/>
                <a:ea typeface="Arial"/>
                <a:cs typeface="Arial"/>
                <a:sym typeface="Arial"/>
              </a:rPr>
              <a:t>entidad</a:t>
            </a:r>
            <a:r>
              <a:rPr lang="en-US" sz="2100" dirty="0">
                <a:latin typeface="Arial"/>
                <a:ea typeface="Arial"/>
                <a:cs typeface="Arial"/>
                <a:sym typeface="Arial"/>
              </a:rPr>
              <a:t> </a:t>
            </a:r>
            <a:r>
              <a:rPr lang="en-US" sz="2100" dirty="0" err="1">
                <a:latin typeface="Arial"/>
                <a:ea typeface="Arial"/>
                <a:cs typeface="Arial"/>
                <a:sym typeface="Arial"/>
              </a:rPr>
              <a:t>allegada</a:t>
            </a:r>
            <a:r>
              <a:rPr lang="en-US" sz="2100" dirty="0">
                <a:latin typeface="Arial"/>
                <a:ea typeface="Arial"/>
                <a:cs typeface="Arial"/>
                <a:sym typeface="Arial"/>
              </a:rPr>
              <a:t> o </a:t>
            </a:r>
            <a:r>
              <a:rPr lang="en-US" sz="2100" dirty="0" err="1">
                <a:latin typeface="Arial"/>
                <a:ea typeface="Arial"/>
                <a:cs typeface="Arial"/>
                <a:sym typeface="Arial"/>
              </a:rPr>
              <a:t>empresa</a:t>
            </a:r>
            <a:r>
              <a:rPr lang="en-US" sz="2100" dirty="0">
                <a:latin typeface="Arial"/>
                <a:ea typeface="Arial"/>
                <a:cs typeface="Arial"/>
                <a:sym typeface="Arial"/>
              </a:rPr>
              <a:t> </a:t>
            </a:r>
            <a:r>
              <a:rPr lang="en-US" sz="2100" dirty="0" err="1">
                <a:latin typeface="Arial"/>
                <a:ea typeface="Arial"/>
                <a:cs typeface="Arial"/>
                <a:sym typeface="Arial"/>
              </a:rPr>
              <a:t>ajena</a:t>
            </a:r>
            <a:r>
              <a:rPr lang="en-US" sz="2100" dirty="0">
                <a:latin typeface="Arial"/>
                <a:ea typeface="Arial"/>
                <a:cs typeface="Arial"/>
                <a:sym typeface="Arial"/>
              </a:rPr>
              <a:t>, para </a:t>
            </a:r>
            <a:r>
              <a:rPr lang="en-US" sz="2100" dirty="0" err="1">
                <a:latin typeface="Arial"/>
                <a:ea typeface="Arial"/>
                <a:cs typeface="Arial"/>
                <a:sym typeface="Arial"/>
              </a:rPr>
              <a:t>evitar</a:t>
            </a:r>
            <a:r>
              <a:rPr lang="en-US" sz="2100" dirty="0">
                <a:latin typeface="Arial"/>
                <a:ea typeface="Arial"/>
                <a:cs typeface="Arial"/>
                <a:sym typeface="Arial"/>
              </a:rPr>
              <a:t> que </a:t>
            </a:r>
            <a:r>
              <a:rPr lang="en-US" sz="2100" dirty="0" err="1">
                <a:latin typeface="Arial"/>
                <a:ea typeface="Arial"/>
                <a:cs typeface="Arial"/>
                <a:sym typeface="Arial"/>
              </a:rPr>
              <a:t>los</a:t>
            </a:r>
            <a:r>
              <a:rPr lang="en-US" sz="2100" dirty="0">
                <a:latin typeface="Arial"/>
                <a:ea typeface="Arial"/>
                <a:cs typeface="Arial"/>
                <a:sym typeface="Arial"/>
              </a:rPr>
              <a:t> </a:t>
            </a:r>
            <a:r>
              <a:rPr lang="en-US" sz="2100" dirty="0" err="1">
                <a:latin typeface="Arial"/>
                <a:ea typeface="Arial"/>
                <a:cs typeface="Arial"/>
                <a:sym typeface="Arial"/>
              </a:rPr>
              <a:t>problemas</a:t>
            </a:r>
            <a:r>
              <a:rPr lang="en-US" sz="2100" dirty="0">
                <a:latin typeface="Arial"/>
                <a:ea typeface="Arial"/>
                <a:cs typeface="Arial"/>
                <a:sym typeface="Arial"/>
              </a:rPr>
              <a:t> de dinero, </a:t>
            </a:r>
            <a:r>
              <a:rPr lang="en-US" sz="2100" dirty="0" err="1">
                <a:latin typeface="Arial"/>
                <a:ea typeface="Arial"/>
                <a:cs typeface="Arial"/>
                <a:sym typeface="Arial"/>
              </a:rPr>
              <a:t>propiedad</a:t>
            </a:r>
            <a:r>
              <a:rPr lang="en-US" sz="2100" dirty="0">
                <a:latin typeface="Arial"/>
                <a:ea typeface="Arial"/>
                <a:cs typeface="Arial"/>
                <a:sym typeface="Arial"/>
              </a:rPr>
              <a:t> y </a:t>
            </a:r>
            <a:r>
              <a:rPr lang="en-US" sz="2100" dirty="0" err="1">
                <a:latin typeface="Arial"/>
                <a:ea typeface="Arial"/>
                <a:cs typeface="Arial"/>
                <a:sym typeface="Arial"/>
              </a:rPr>
              <a:t>prestigio</a:t>
            </a:r>
            <a:r>
              <a:rPr lang="en-US" sz="2100" dirty="0">
                <a:latin typeface="Arial"/>
                <a:ea typeface="Arial"/>
                <a:cs typeface="Arial"/>
                <a:sym typeface="Arial"/>
              </a:rPr>
              <a:t> </a:t>
            </a:r>
            <a:r>
              <a:rPr lang="en-US" sz="2100" dirty="0" err="1">
                <a:latin typeface="Arial"/>
                <a:ea typeface="Arial"/>
                <a:cs typeface="Arial"/>
                <a:sym typeface="Arial"/>
              </a:rPr>
              <a:t>nos</a:t>
            </a:r>
            <a:r>
              <a:rPr lang="en-US" sz="2100" dirty="0">
                <a:latin typeface="Arial"/>
                <a:ea typeface="Arial"/>
                <a:cs typeface="Arial"/>
                <a:sym typeface="Arial"/>
              </a:rPr>
              <a:t> </a:t>
            </a:r>
            <a:r>
              <a:rPr lang="en-US" sz="2100" dirty="0" err="1">
                <a:latin typeface="Arial"/>
                <a:ea typeface="Arial"/>
                <a:cs typeface="Arial"/>
                <a:sym typeface="Arial"/>
              </a:rPr>
              <a:t>desvíen</a:t>
            </a:r>
            <a:r>
              <a:rPr lang="en-US" sz="2100" dirty="0">
                <a:latin typeface="Arial"/>
                <a:ea typeface="Arial"/>
                <a:cs typeface="Arial"/>
                <a:sym typeface="Arial"/>
              </a:rPr>
              <a:t> de </a:t>
            </a:r>
            <a:r>
              <a:rPr lang="en-US" sz="2100" dirty="0" err="1">
                <a:latin typeface="Arial"/>
                <a:ea typeface="Arial"/>
                <a:cs typeface="Arial"/>
                <a:sym typeface="Arial"/>
              </a:rPr>
              <a:t>nuestro</a:t>
            </a:r>
            <a:r>
              <a:rPr lang="en-US" sz="2100" dirty="0">
                <a:latin typeface="Arial"/>
                <a:ea typeface="Arial"/>
                <a:cs typeface="Arial"/>
                <a:sym typeface="Arial"/>
              </a:rPr>
              <a:t> </a:t>
            </a:r>
            <a:r>
              <a:rPr lang="en-US" sz="2100" dirty="0" err="1">
                <a:latin typeface="Arial"/>
                <a:ea typeface="Arial"/>
                <a:cs typeface="Arial"/>
                <a:sym typeface="Arial"/>
              </a:rPr>
              <a:t>objetivo</a:t>
            </a:r>
            <a:r>
              <a:rPr lang="en-US" sz="2100" dirty="0">
                <a:latin typeface="Arial"/>
                <a:ea typeface="Arial"/>
                <a:cs typeface="Arial"/>
                <a:sym typeface="Arial"/>
              </a:rPr>
              <a:t> primordial.</a:t>
            </a:r>
            <a:endParaRPr sz="2100" dirty="0">
              <a:latin typeface="Arial"/>
              <a:ea typeface="Arial"/>
              <a:cs typeface="Arial"/>
              <a:sym typeface="Arial"/>
            </a:endParaRPr>
          </a:p>
          <a:p>
            <a:pPr marL="342900" lvl="0" indent="-342900" algn="just" rtl="0">
              <a:lnSpc>
                <a:spcPct val="100000"/>
              </a:lnSpc>
              <a:spcBef>
                <a:spcPts val="700"/>
              </a:spcBef>
              <a:spcAft>
                <a:spcPts val="0"/>
              </a:spcAft>
              <a:buSzPts val="1900"/>
              <a:buNone/>
            </a:pPr>
            <a:endParaRPr sz="2300" b="1" dirty="0"/>
          </a:p>
        </p:txBody>
      </p:sp>
      <p:sp>
        <p:nvSpPr>
          <p:cNvPr id="183" name="Google Shape;183;p17"/>
          <p:cNvSpPr txBox="1"/>
          <p:nvPr/>
        </p:nvSpPr>
        <p:spPr>
          <a:xfrm>
            <a:off x="8067650" y="6388125"/>
            <a:ext cx="1558200" cy="461700"/>
          </a:xfrm>
          <a:prstGeom prst="rect">
            <a:avLst/>
          </a:prstGeom>
          <a:noFill/>
          <a:ln>
            <a:noFill/>
          </a:ln>
        </p:spPr>
        <p:txBody>
          <a:bodyPr spcFirstLastPara="1" wrap="square" lIns="91425" tIns="91425" rIns="91425" bIns="91425" anchor="t" anchorCtr="0">
            <a:spAutoFit/>
          </a:bodyPr>
          <a:lstStyle/>
          <a:p>
            <a:pPr marL="457200" marR="0" lvl="0" indent="-457200" algn="l" rtl="0">
              <a:lnSpc>
                <a:spcPct val="90000"/>
              </a:lnSpc>
              <a:spcBef>
                <a:spcPts val="1200"/>
              </a:spcBef>
              <a:spcAft>
                <a:spcPts val="0"/>
              </a:spcAft>
              <a:buClr>
                <a:schemeClr val="dk1"/>
              </a:buClr>
              <a:buSzPts val="1100"/>
              <a:buFont typeface="Arial"/>
              <a:buNone/>
            </a:pPr>
            <a:r>
              <a:rPr lang="en-US" sz="2000" b="1" i="0" u="none" strike="noStrike" cap="none">
                <a:solidFill>
                  <a:srgbClr val="666666"/>
                </a:solidFill>
                <a:latin typeface="Calibri"/>
                <a:ea typeface="Calibri"/>
                <a:cs typeface="Calibri"/>
                <a:sym typeface="Calibri"/>
              </a:rPr>
              <a:t>(Continúa)</a:t>
            </a:r>
            <a:endParaRPr sz="2000" b="0" i="0" u="none" strike="noStrike" cap="none">
              <a:solidFill>
                <a:schemeClr val="dk1"/>
              </a:solidFill>
              <a:latin typeface="Calibri"/>
              <a:ea typeface="Calibri"/>
              <a:cs typeface="Calibri"/>
              <a:sym typeface="Calibri"/>
            </a:endParaRPr>
          </a:p>
        </p:txBody>
      </p:sp>
      <p:sp>
        <p:nvSpPr>
          <p:cNvPr id="184" name="Google Shape;184;p17"/>
          <p:cNvSpPr txBox="1">
            <a:spLocks noGrp="1"/>
          </p:cNvSpPr>
          <p:nvPr>
            <p:ph type="sldNum" idx="12"/>
          </p:nvPr>
        </p:nvSpPr>
        <p:spPr>
          <a:xfrm>
            <a:off x="7357850" y="6471075"/>
            <a:ext cx="3220500" cy="2958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sz="1400"/>
              <a:t>18</a:t>
            </a:fld>
            <a:endParaRPr sz="1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18"/>
          <p:cNvSpPr txBox="1">
            <a:spLocks noGrp="1"/>
          </p:cNvSpPr>
          <p:nvPr>
            <p:ph type="body" idx="1"/>
          </p:nvPr>
        </p:nvSpPr>
        <p:spPr>
          <a:xfrm>
            <a:off x="766413" y="40000"/>
            <a:ext cx="10656000" cy="6611400"/>
          </a:xfrm>
          <a:prstGeom prst="rect">
            <a:avLst/>
          </a:prstGeom>
          <a:noFill/>
          <a:ln>
            <a:noFill/>
          </a:ln>
        </p:spPr>
        <p:txBody>
          <a:bodyPr spcFirstLastPara="1" wrap="square" lIns="91425" tIns="45700" rIns="91425" bIns="45700" anchor="t" anchorCtr="0">
            <a:noAutofit/>
          </a:bodyPr>
          <a:lstStyle/>
          <a:p>
            <a:pPr marL="0" lvl="0" indent="0" algn="just" rtl="0">
              <a:lnSpc>
                <a:spcPct val="80000"/>
              </a:lnSpc>
              <a:spcBef>
                <a:spcPts val="0"/>
              </a:spcBef>
              <a:spcAft>
                <a:spcPts val="0"/>
              </a:spcAft>
              <a:buSzPts val="1900"/>
              <a:buNone/>
            </a:pPr>
            <a:r>
              <a:rPr lang="en-US" sz="2000" b="1" dirty="0">
                <a:solidFill>
                  <a:srgbClr val="666666"/>
                </a:solidFill>
              </a:rPr>
              <a:t> </a:t>
            </a:r>
            <a:r>
              <a:rPr lang="en-US" b="1" dirty="0"/>
              <a:t>LAS DOCE TRADICIONES  </a:t>
            </a:r>
            <a:r>
              <a:rPr lang="en-US" sz="2000" b="1" dirty="0">
                <a:solidFill>
                  <a:srgbClr val="666666"/>
                </a:solidFill>
              </a:rPr>
              <a:t>(</a:t>
            </a:r>
            <a:r>
              <a:rPr lang="en-US" sz="2000" b="1" dirty="0" err="1">
                <a:solidFill>
                  <a:srgbClr val="666666"/>
                </a:solidFill>
              </a:rPr>
              <a:t>Continuación</a:t>
            </a:r>
            <a:r>
              <a:rPr lang="en-US" sz="2000" b="1" dirty="0">
                <a:solidFill>
                  <a:srgbClr val="666666"/>
                </a:solidFill>
              </a:rPr>
              <a:t>)</a:t>
            </a:r>
            <a:endParaRPr sz="2000" b="1" dirty="0">
              <a:solidFill>
                <a:srgbClr val="666666"/>
              </a:solidFill>
            </a:endParaRPr>
          </a:p>
          <a:p>
            <a:pPr marL="0" lvl="0" indent="0" algn="just" rtl="0">
              <a:lnSpc>
                <a:spcPct val="80000"/>
              </a:lnSpc>
              <a:spcBef>
                <a:spcPts val="0"/>
              </a:spcBef>
              <a:spcAft>
                <a:spcPts val="0"/>
              </a:spcAft>
              <a:buSzPts val="1900"/>
              <a:buNone/>
            </a:pPr>
            <a:endParaRPr sz="2000" b="1" dirty="0">
              <a:solidFill>
                <a:srgbClr val="666666"/>
              </a:solidFill>
            </a:endParaRPr>
          </a:p>
          <a:p>
            <a:pPr marL="457200" lvl="0" indent="-241300" algn="l" rtl="0">
              <a:lnSpc>
                <a:spcPct val="115000"/>
              </a:lnSpc>
              <a:spcBef>
                <a:spcPts val="0"/>
              </a:spcBef>
              <a:spcAft>
                <a:spcPts val="0"/>
              </a:spcAft>
              <a:buClr>
                <a:schemeClr val="lt1"/>
              </a:buClr>
              <a:buSzPts val="400"/>
              <a:buFont typeface="Calibri"/>
              <a:buAutoNum type="arabicPeriod"/>
            </a:pPr>
            <a:r>
              <a:rPr lang="en-US" sz="400" b="1" dirty="0" err="1">
                <a:solidFill>
                  <a:schemeClr val="lt1"/>
                </a:solidFill>
                <a:highlight>
                  <a:schemeClr val="lt1"/>
                </a:highlight>
              </a:rPr>
              <a:t>nunca</a:t>
            </a:r>
            <a:r>
              <a:rPr lang="en-US" sz="400" b="1" dirty="0">
                <a:solidFill>
                  <a:schemeClr val="lt1"/>
                </a:solidFill>
                <a:highlight>
                  <a:schemeClr val="lt1"/>
                </a:highlight>
              </a:rPr>
              <a:t> </a:t>
            </a:r>
            <a:r>
              <a:rPr lang="en-US" sz="400" b="1" dirty="0" err="1">
                <a:solidFill>
                  <a:schemeClr val="lt1"/>
                </a:solidFill>
                <a:highlight>
                  <a:schemeClr val="lt1"/>
                </a:highlight>
              </a:rPr>
              <a:t>debe</a:t>
            </a:r>
            <a:r>
              <a:rPr lang="en-US" sz="400" b="1" dirty="0">
                <a:solidFill>
                  <a:schemeClr val="lt1"/>
                </a:solidFill>
                <a:highlight>
                  <a:schemeClr val="lt1"/>
                </a:highlight>
              </a:rPr>
              <a:t> </a:t>
            </a:r>
            <a:r>
              <a:rPr lang="en-US" sz="400" b="1" dirty="0" err="1">
                <a:solidFill>
                  <a:schemeClr val="lt1"/>
                </a:solidFill>
                <a:highlight>
                  <a:schemeClr val="lt1"/>
                </a:highlight>
              </a:rPr>
              <a:t>respaldar</a:t>
            </a:r>
            <a:r>
              <a:rPr lang="en-US" sz="400" b="1" dirty="0">
                <a:solidFill>
                  <a:schemeClr val="lt1"/>
                </a:solidFill>
                <a:highlight>
                  <a:schemeClr val="lt1"/>
                </a:highlight>
              </a:rPr>
              <a:t>, </a:t>
            </a:r>
            <a:r>
              <a:rPr lang="en-US" sz="400" b="1" dirty="0" err="1">
                <a:solidFill>
                  <a:schemeClr val="lt1"/>
                </a:solidFill>
                <a:highlight>
                  <a:schemeClr val="lt1"/>
                </a:highlight>
              </a:rPr>
              <a:t>financiar</a:t>
            </a:r>
            <a:r>
              <a:rPr lang="en-US" sz="400" b="1" dirty="0">
                <a:solidFill>
                  <a:schemeClr val="lt1"/>
                </a:solidFill>
                <a:highlight>
                  <a:schemeClr val="lt1"/>
                </a:highlight>
              </a:rPr>
              <a:t> o </a:t>
            </a:r>
            <a:r>
              <a:rPr lang="en-US" sz="400" b="1" dirty="0" err="1">
                <a:solidFill>
                  <a:schemeClr val="lt1"/>
                </a:solidFill>
                <a:highlight>
                  <a:schemeClr val="lt1"/>
                </a:highlight>
              </a:rPr>
              <a:t>prestar</a:t>
            </a:r>
            <a:r>
              <a:rPr lang="en-US" sz="400" b="1" dirty="0">
                <a:solidFill>
                  <a:schemeClr val="lt1"/>
                </a:solidFill>
                <a:highlight>
                  <a:schemeClr val="lt1"/>
                </a:highlight>
              </a:rPr>
              <a:t> </a:t>
            </a:r>
            <a:r>
              <a:rPr lang="en-US" sz="400" b="1" dirty="0" err="1">
                <a:solidFill>
                  <a:schemeClr val="lt1"/>
                </a:solidFill>
                <a:highlight>
                  <a:schemeClr val="lt1"/>
                </a:highlight>
              </a:rPr>
              <a:t>el</a:t>
            </a:r>
            <a:r>
              <a:rPr lang="en-US" sz="400" b="1" dirty="0">
                <a:solidFill>
                  <a:schemeClr val="lt1"/>
                </a:solidFill>
                <a:highlight>
                  <a:schemeClr val="lt1"/>
                </a:highlight>
              </a:rPr>
              <a:t> </a:t>
            </a:r>
            <a:r>
              <a:rPr lang="en-US" sz="400" b="1" dirty="0" err="1">
                <a:solidFill>
                  <a:schemeClr val="lt1"/>
                </a:solidFill>
                <a:highlight>
                  <a:schemeClr val="lt1"/>
                </a:highlight>
              </a:rPr>
              <a:t>nombre</a:t>
            </a:r>
            <a:r>
              <a:rPr lang="en-US" sz="400" b="1" dirty="0">
                <a:solidFill>
                  <a:schemeClr val="lt1"/>
                </a:solidFill>
                <a:highlight>
                  <a:schemeClr val="lt1"/>
                </a:highlight>
              </a:rPr>
              <a:t> de FA a </a:t>
            </a:r>
            <a:r>
              <a:rPr lang="en-US" sz="400" b="1" dirty="0" err="1">
                <a:solidFill>
                  <a:schemeClr val="lt1"/>
                </a:solidFill>
                <a:highlight>
                  <a:schemeClr val="lt1"/>
                </a:highlight>
              </a:rPr>
              <a:t>ninguna</a:t>
            </a:r>
            <a:r>
              <a:rPr lang="en-US" sz="400" b="1" dirty="0">
                <a:solidFill>
                  <a:schemeClr val="lt1"/>
                </a:solidFill>
                <a:highlight>
                  <a:schemeClr val="lt1"/>
                </a:highlight>
              </a:rPr>
              <a:t> </a:t>
            </a:r>
            <a:r>
              <a:rPr lang="en-US" sz="400" b="1" dirty="0" err="1">
                <a:solidFill>
                  <a:schemeClr val="lt1"/>
                </a:solidFill>
                <a:highlight>
                  <a:schemeClr val="lt1"/>
                </a:highlight>
              </a:rPr>
              <a:t>instalación</a:t>
            </a:r>
            <a:r>
              <a:rPr lang="en-US" sz="400" b="1" dirty="0">
                <a:solidFill>
                  <a:schemeClr val="lt1"/>
                </a:solidFill>
                <a:highlight>
                  <a:schemeClr val="lt1"/>
                </a:highlight>
              </a:rPr>
              <a:t> </a:t>
            </a:r>
            <a:r>
              <a:rPr lang="en-US" sz="400" b="1" dirty="0" err="1">
                <a:solidFill>
                  <a:schemeClr val="lt1"/>
                </a:solidFill>
                <a:highlight>
                  <a:schemeClr val="lt1"/>
                </a:highlight>
              </a:rPr>
              <a:t>relacionada</a:t>
            </a:r>
            <a:r>
              <a:rPr lang="en-US" sz="400" b="1" dirty="0">
                <a:solidFill>
                  <a:schemeClr val="lt1"/>
                </a:solidFill>
                <a:highlight>
                  <a:schemeClr val="lt1"/>
                </a:highlight>
              </a:rPr>
              <a:t> o </a:t>
            </a:r>
            <a:r>
              <a:rPr lang="en-US" sz="400" b="1" dirty="0" err="1">
                <a:solidFill>
                  <a:schemeClr val="lt1"/>
                </a:solidFill>
                <a:highlight>
                  <a:schemeClr val="lt1"/>
                </a:highlight>
              </a:rPr>
              <a:t>empresa</a:t>
            </a:r>
            <a:r>
              <a:rPr lang="en-US" sz="400" b="1" dirty="0">
                <a:solidFill>
                  <a:schemeClr val="lt1"/>
                </a:solidFill>
                <a:highlight>
                  <a:schemeClr val="lt1"/>
                </a:highlight>
              </a:rPr>
              <a:t> externa, para que </a:t>
            </a:r>
            <a:r>
              <a:rPr lang="en-US" sz="400" b="1" dirty="0" err="1">
                <a:solidFill>
                  <a:schemeClr val="lt1"/>
                </a:solidFill>
                <a:highlight>
                  <a:schemeClr val="lt1"/>
                </a:highlight>
              </a:rPr>
              <a:t>los</a:t>
            </a:r>
            <a:r>
              <a:rPr lang="en-US" sz="400" b="1" dirty="0">
                <a:solidFill>
                  <a:schemeClr val="lt1"/>
                </a:solidFill>
                <a:highlight>
                  <a:schemeClr val="lt1"/>
                </a:highlight>
              </a:rPr>
              <a:t> </a:t>
            </a:r>
            <a:r>
              <a:rPr lang="en-US" sz="400" b="1" dirty="0" err="1">
                <a:solidFill>
                  <a:schemeClr val="lt1"/>
                </a:solidFill>
                <a:highlight>
                  <a:schemeClr val="lt1"/>
                </a:highlight>
              </a:rPr>
              <a:t>problemas</a:t>
            </a:r>
            <a:r>
              <a:rPr lang="en-US" sz="400" b="1" dirty="0">
                <a:solidFill>
                  <a:schemeClr val="lt1"/>
                </a:solidFill>
                <a:highlight>
                  <a:schemeClr val="lt1"/>
                </a:highlight>
              </a:rPr>
              <a:t> de dinero, </a:t>
            </a:r>
            <a:r>
              <a:rPr lang="en-US" sz="400" b="1" dirty="0" err="1">
                <a:solidFill>
                  <a:schemeClr val="lt1"/>
                </a:solidFill>
                <a:highlight>
                  <a:schemeClr val="lt1"/>
                </a:highlight>
              </a:rPr>
              <a:t>propiedad</a:t>
            </a:r>
            <a:r>
              <a:rPr lang="en-US" sz="400" b="1" dirty="0">
                <a:solidFill>
                  <a:schemeClr val="lt1"/>
                </a:solidFill>
                <a:highlight>
                  <a:schemeClr val="lt1"/>
                </a:highlight>
              </a:rPr>
              <a:t> y </a:t>
            </a:r>
            <a:r>
              <a:rPr lang="en-US" sz="400" b="1" dirty="0" err="1">
                <a:solidFill>
                  <a:schemeClr val="lt1"/>
                </a:solidFill>
                <a:highlight>
                  <a:schemeClr val="lt1"/>
                </a:highlight>
              </a:rPr>
              <a:t>prestigio</a:t>
            </a:r>
            <a:r>
              <a:rPr lang="en-US" sz="400" b="1" dirty="0">
                <a:solidFill>
                  <a:schemeClr val="lt1"/>
                </a:solidFill>
                <a:highlight>
                  <a:schemeClr val="lt1"/>
                </a:highlight>
              </a:rPr>
              <a:t> no </a:t>
            </a:r>
            <a:r>
              <a:rPr lang="en-US" sz="400" b="1" dirty="0" err="1">
                <a:solidFill>
                  <a:schemeClr val="lt1"/>
                </a:solidFill>
                <a:highlight>
                  <a:schemeClr val="lt1"/>
                </a:highlight>
              </a:rPr>
              <a:t>nos</a:t>
            </a:r>
            <a:r>
              <a:rPr lang="en-US" sz="400" b="1" dirty="0">
                <a:solidFill>
                  <a:schemeClr val="lt1"/>
                </a:solidFill>
                <a:highlight>
                  <a:schemeClr val="lt1"/>
                </a:highlight>
              </a:rPr>
              <a:t> </a:t>
            </a:r>
            <a:r>
              <a:rPr lang="en-US" sz="400" b="1" dirty="0" err="1">
                <a:solidFill>
                  <a:schemeClr val="lt1"/>
                </a:solidFill>
                <a:highlight>
                  <a:schemeClr val="lt1"/>
                </a:highlight>
              </a:rPr>
              <a:t>desvíen</a:t>
            </a:r>
            <a:r>
              <a:rPr lang="en-US" sz="400" b="1" dirty="0">
                <a:solidFill>
                  <a:schemeClr val="lt1"/>
                </a:solidFill>
                <a:highlight>
                  <a:schemeClr val="lt1"/>
                </a:highlight>
              </a:rPr>
              <a:t> de </a:t>
            </a:r>
            <a:r>
              <a:rPr lang="en-US" sz="400" b="1" dirty="0" err="1">
                <a:solidFill>
                  <a:schemeClr val="lt1"/>
                </a:solidFill>
                <a:highlight>
                  <a:schemeClr val="lt1"/>
                </a:highlight>
              </a:rPr>
              <a:t>nuestro</a:t>
            </a:r>
            <a:r>
              <a:rPr lang="en-US" sz="400" b="1" dirty="0">
                <a:solidFill>
                  <a:schemeClr val="lt1"/>
                </a:solidFill>
                <a:highlight>
                  <a:schemeClr val="lt1"/>
                </a:highlight>
              </a:rPr>
              <a:t> </a:t>
            </a:r>
            <a:r>
              <a:rPr lang="en-US" sz="400" b="1" dirty="0" err="1">
                <a:solidFill>
                  <a:schemeClr val="lt1"/>
                </a:solidFill>
                <a:highlight>
                  <a:schemeClr val="lt1"/>
                </a:highlight>
              </a:rPr>
              <a:t>propósito</a:t>
            </a:r>
            <a:r>
              <a:rPr lang="en-US" sz="400" b="1" dirty="0">
                <a:solidFill>
                  <a:schemeClr val="lt1"/>
                </a:solidFill>
                <a:highlight>
                  <a:schemeClr val="lt1"/>
                </a:highlight>
              </a:rPr>
              <a:t> principal.</a:t>
            </a:r>
            <a:endParaRPr sz="400" b="1" dirty="0">
              <a:solidFill>
                <a:schemeClr val="lt1"/>
              </a:solidFill>
              <a:highlight>
                <a:schemeClr val="lt1"/>
              </a:highlight>
            </a:endParaRPr>
          </a:p>
          <a:p>
            <a:pPr marL="457200" lvl="0" indent="-349250" algn="just" rtl="0">
              <a:lnSpc>
                <a:spcPct val="100000"/>
              </a:lnSpc>
              <a:spcBef>
                <a:spcPts val="0"/>
              </a:spcBef>
              <a:spcAft>
                <a:spcPts val="0"/>
              </a:spcAft>
              <a:buSzPts val="2100"/>
              <a:buAutoNum type="arabicPeriod" startAt="7"/>
            </a:pPr>
            <a:r>
              <a:rPr lang="en-US" sz="2100" dirty="0">
                <a:latin typeface="Arial"/>
                <a:ea typeface="Arial"/>
                <a:cs typeface="Arial"/>
                <a:sym typeface="Arial"/>
              </a:rPr>
              <a:t>Todo </a:t>
            </a:r>
            <a:r>
              <a:rPr lang="en-US" sz="2100" dirty="0" err="1">
                <a:latin typeface="Arial"/>
                <a:ea typeface="Arial"/>
                <a:cs typeface="Arial"/>
                <a:sym typeface="Arial"/>
              </a:rPr>
              <a:t>grupo</a:t>
            </a:r>
            <a:r>
              <a:rPr lang="en-US" sz="2100" dirty="0">
                <a:latin typeface="Arial"/>
                <a:ea typeface="Arial"/>
                <a:cs typeface="Arial"/>
                <a:sym typeface="Arial"/>
              </a:rPr>
              <a:t> de FA </a:t>
            </a:r>
            <a:r>
              <a:rPr lang="en-US" sz="2100" dirty="0" err="1">
                <a:latin typeface="Arial"/>
                <a:ea typeface="Arial"/>
                <a:cs typeface="Arial"/>
                <a:sym typeface="Arial"/>
              </a:rPr>
              <a:t>debe</a:t>
            </a:r>
            <a:r>
              <a:rPr lang="en-US" sz="2100" dirty="0">
                <a:latin typeface="Arial"/>
                <a:ea typeface="Arial"/>
                <a:cs typeface="Arial"/>
                <a:sym typeface="Arial"/>
              </a:rPr>
              <a:t> </a:t>
            </a:r>
            <a:r>
              <a:rPr lang="en-US" sz="2100" dirty="0" err="1">
                <a:latin typeface="Arial"/>
                <a:ea typeface="Arial"/>
                <a:cs typeface="Arial"/>
                <a:sym typeface="Arial"/>
              </a:rPr>
              <a:t>mantenerse</a:t>
            </a:r>
            <a:r>
              <a:rPr lang="en-US" sz="2100" dirty="0">
                <a:latin typeface="Arial"/>
                <a:ea typeface="Arial"/>
                <a:cs typeface="Arial"/>
                <a:sym typeface="Arial"/>
              </a:rPr>
              <a:t> </a:t>
            </a:r>
            <a:r>
              <a:rPr lang="en-US" sz="2100" dirty="0" err="1">
                <a:latin typeface="Arial"/>
                <a:ea typeface="Arial"/>
                <a:cs typeface="Arial"/>
                <a:sym typeface="Arial"/>
              </a:rPr>
              <a:t>completamente</a:t>
            </a:r>
            <a:r>
              <a:rPr lang="en-US" sz="2100" dirty="0">
                <a:latin typeface="Arial"/>
                <a:ea typeface="Arial"/>
                <a:cs typeface="Arial"/>
                <a:sym typeface="Arial"/>
              </a:rPr>
              <a:t> a </a:t>
            </a:r>
            <a:r>
              <a:rPr lang="en-US" sz="2100" dirty="0" err="1">
                <a:latin typeface="Arial"/>
                <a:ea typeface="Arial"/>
                <a:cs typeface="Arial"/>
                <a:sym typeface="Arial"/>
              </a:rPr>
              <a:t>sí</a:t>
            </a:r>
            <a:r>
              <a:rPr lang="en-US" sz="2100" dirty="0">
                <a:latin typeface="Arial"/>
                <a:ea typeface="Arial"/>
                <a:cs typeface="Arial"/>
                <a:sym typeface="Arial"/>
              </a:rPr>
              <a:t> </a:t>
            </a:r>
            <a:r>
              <a:rPr lang="en-US" sz="2100" dirty="0" err="1">
                <a:latin typeface="Arial"/>
                <a:ea typeface="Arial"/>
                <a:cs typeface="Arial"/>
                <a:sym typeface="Arial"/>
              </a:rPr>
              <a:t>mismo</a:t>
            </a:r>
            <a:r>
              <a:rPr lang="en-US" sz="2100" dirty="0">
                <a:latin typeface="Arial"/>
                <a:ea typeface="Arial"/>
                <a:cs typeface="Arial"/>
                <a:sym typeface="Arial"/>
              </a:rPr>
              <a:t>, </a:t>
            </a:r>
            <a:r>
              <a:rPr lang="en-US" sz="2100" dirty="0" err="1">
                <a:latin typeface="Arial"/>
                <a:ea typeface="Arial"/>
                <a:cs typeface="Arial"/>
                <a:sym typeface="Arial"/>
              </a:rPr>
              <a:t>negándose</a:t>
            </a:r>
            <a:r>
              <a:rPr lang="en-US" sz="2100" dirty="0">
                <a:latin typeface="Arial"/>
                <a:ea typeface="Arial"/>
                <a:cs typeface="Arial"/>
                <a:sym typeface="Arial"/>
              </a:rPr>
              <a:t> a </a:t>
            </a:r>
            <a:r>
              <a:rPr lang="en-US" sz="2100" dirty="0" err="1">
                <a:latin typeface="Arial"/>
                <a:ea typeface="Arial"/>
                <a:cs typeface="Arial"/>
                <a:sym typeface="Arial"/>
              </a:rPr>
              <a:t>recibir</a:t>
            </a:r>
            <a:r>
              <a:rPr lang="en-US" sz="2100" dirty="0">
                <a:latin typeface="Arial"/>
                <a:ea typeface="Arial"/>
                <a:cs typeface="Arial"/>
                <a:sym typeface="Arial"/>
              </a:rPr>
              <a:t> </a:t>
            </a:r>
            <a:r>
              <a:rPr lang="en-US" sz="2100" dirty="0" err="1">
                <a:latin typeface="Arial"/>
                <a:ea typeface="Arial"/>
                <a:cs typeface="Arial"/>
                <a:sym typeface="Arial"/>
              </a:rPr>
              <a:t>contribuciones</a:t>
            </a:r>
            <a:r>
              <a:rPr lang="en-US" sz="2100" dirty="0">
                <a:latin typeface="Arial"/>
                <a:ea typeface="Arial"/>
                <a:cs typeface="Arial"/>
                <a:sym typeface="Arial"/>
              </a:rPr>
              <a:t> de </a:t>
            </a:r>
            <a:r>
              <a:rPr lang="en-US" sz="2100" dirty="0" err="1">
                <a:latin typeface="Arial"/>
                <a:ea typeface="Arial"/>
                <a:cs typeface="Arial"/>
                <a:sym typeface="Arial"/>
              </a:rPr>
              <a:t>afuera</a:t>
            </a:r>
            <a:r>
              <a:rPr lang="en-US" sz="2100" dirty="0">
                <a:latin typeface="Arial"/>
                <a:ea typeface="Arial"/>
                <a:cs typeface="Arial"/>
                <a:sym typeface="Arial"/>
              </a:rPr>
              <a:t>.</a:t>
            </a:r>
            <a:endParaRPr sz="2100" dirty="0">
              <a:latin typeface="Arial"/>
              <a:ea typeface="Arial"/>
              <a:cs typeface="Arial"/>
              <a:sym typeface="Arial"/>
            </a:endParaRPr>
          </a:p>
          <a:p>
            <a:pPr marL="457200" lvl="0" indent="-349250" algn="just" rtl="0">
              <a:lnSpc>
                <a:spcPct val="100000"/>
              </a:lnSpc>
              <a:spcBef>
                <a:spcPts val="1100"/>
              </a:spcBef>
              <a:spcAft>
                <a:spcPts val="0"/>
              </a:spcAft>
              <a:buSzPts val="2100"/>
              <a:buAutoNum type="arabicPeriod" startAt="7"/>
            </a:pPr>
            <a:r>
              <a:rPr lang="en-US" sz="2100" dirty="0" err="1">
                <a:latin typeface="Arial"/>
                <a:ea typeface="Arial"/>
                <a:cs typeface="Arial"/>
                <a:sym typeface="Arial"/>
              </a:rPr>
              <a:t>Adictos</a:t>
            </a:r>
            <a:r>
              <a:rPr lang="en-US" sz="2100" dirty="0">
                <a:latin typeface="Arial"/>
                <a:ea typeface="Arial"/>
                <a:cs typeface="Arial"/>
                <a:sym typeface="Arial"/>
              </a:rPr>
              <a:t> a la Comida </a:t>
            </a:r>
            <a:r>
              <a:rPr lang="en-US" sz="2100" dirty="0" err="1">
                <a:latin typeface="Arial"/>
                <a:ea typeface="Arial"/>
                <a:cs typeface="Arial"/>
                <a:sym typeface="Arial"/>
              </a:rPr>
              <a:t>en</a:t>
            </a:r>
            <a:r>
              <a:rPr lang="en-US" sz="2100" dirty="0">
                <a:latin typeface="Arial"/>
                <a:ea typeface="Arial"/>
                <a:cs typeface="Arial"/>
                <a:sym typeface="Arial"/>
              </a:rPr>
              <a:t> </a:t>
            </a:r>
            <a:r>
              <a:rPr lang="en-US" sz="2100" dirty="0" err="1">
                <a:latin typeface="Arial"/>
                <a:ea typeface="Arial"/>
                <a:cs typeface="Arial"/>
                <a:sym typeface="Arial"/>
              </a:rPr>
              <a:t>Recuperación</a:t>
            </a:r>
            <a:r>
              <a:rPr lang="en-US" sz="2100" dirty="0">
                <a:latin typeface="Arial"/>
                <a:ea typeface="Arial"/>
                <a:cs typeface="Arial"/>
                <a:sym typeface="Arial"/>
              </a:rPr>
              <a:t> </a:t>
            </a:r>
            <a:r>
              <a:rPr lang="en-US" sz="2100" dirty="0" err="1">
                <a:latin typeface="Arial"/>
                <a:ea typeface="Arial"/>
                <a:cs typeface="Arial"/>
                <a:sym typeface="Arial"/>
              </a:rPr>
              <a:t>Anónimos</a:t>
            </a:r>
            <a:r>
              <a:rPr lang="en-US" sz="2100" dirty="0">
                <a:latin typeface="Arial"/>
                <a:ea typeface="Arial"/>
                <a:cs typeface="Arial"/>
                <a:sym typeface="Arial"/>
              </a:rPr>
              <a:t> </a:t>
            </a:r>
            <a:r>
              <a:rPr lang="en-US" sz="2100" dirty="0" err="1">
                <a:latin typeface="Arial"/>
                <a:ea typeface="Arial"/>
                <a:cs typeface="Arial"/>
                <a:sym typeface="Arial"/>
              </a:rPr>
              <a:t>nunca</a:t>
            </a:r>
            <a:r>
              <a:rPr lang="en-US" sz="2100" dirty="0">
                <a:latin typeface="Arial"/>
                <a:ea typeface="Arial"/>
                <a:cs typeface="Arial"/>
                <a:sym typeface="Arial"/>
              </a:rPr>
              <a:t> </a:t>
            </a:r>
            <a:r>
              <a:rPr lang="en-US" sz="2100" dirty="0" err="1">
                <a:latin typeface="Arial"/>
                <a:ea typeface="Arial"/>
                <a:cs typeface="Arial"/>
                <a:sym typeface="Arial"/>
              </a:rPr>
              <a:t>tendrá</a:t>
            </a:r>
            <a:r>
              <a:rPr lang="en-US" sz="2100" dirty="0">
                <a:latin typeface="Arial"/>
                <a:ea typeface="Arial"/>
                <a:cs typeface="Arial"/>
                <a:sym typeface="Arial"/>
              </a:rPr>
              <a:t> </a:t>
            </a:r>
            <a:r>
              <a:rPr lang="en-US" sz="2100" dirty="0" err="1">
                <a:latin typeface="Arial"/>
                <a:ea typeface="Arial"/>
                <a:cs typeface="Arial"/>
                <a:sym typeface="Arial"/>
              </a:rPr>
              <a:t>carácter</a:t>
            </a:r>
            <a:r>
              <a:rPr lang="en-US" sz="2100" dirty="0">
                <a:latin typeface="Arial"/>
                <a:ea typeface="Arial"/>
                <a:cs typeface="Arial"/>
                <a:sym typeface="Arial"/>
              </a:rPr>
              <a:t> </a:t>
            </a:r>
            <a:r>
              <a:rPr lang="en-US" sz="2100" dirty="0" err="1">
                <a:latin typeface="Arial"/>
                <a:ea typeface="Arial"/>
                <a:cs typeface="Arial"/>
                <a:sym typeface="Arial"/>
              </a:rPr>
              <a:t>profesional</a:t>
            </a:r>
            <a:r>
              <a:rPr lang="en-US" sz="2100" dirty="0">
                <a:latin typeface="Arial"/>
                <a:ea typeface="Arial"/>
                <a:cs typeface="Arial"/>
                <a:sym typeface="Arial"/>
              </a:rPr>
              <a:t>, </a:t>
            </a:r>
            <a:r>
              <a:rPr lang="en-US" sz="2100" dirty="0" err="1">
                <a:latin typeface="Arial"/>
                <a:ea typeface="Arial"/>
                <a:cs typeface="Arial"/>
                <a:sym typeface="Arial"/>
              </a:rPr>
              <a:t>pero</a:t>
            </a:r>
            <a:r>
              <a:rPr lang="en-US" sz="2100" dirty="0">
                <a:latin typeface="Arial"/>
                <a:ea typeface="Arial"/>
                <a:cs typeface="Arial"/>
                <a:sym typeface="Arial"/>
              </a:rPr>
              <a:t> </a:t>
            </a:r>
            <a:r>
              <a:rPr lang="en-US" sz="2100" dirty="0" err="1">
                <a:latin typeface="Arial"/>
                <a:ea typeface="Arial"/>
                <a:cs typeface="Arial"/>
                <a:sym typeface="Arial"/>
              </a:rPr>
              <a:t>nuestros</a:t>
            </a:r>
            <a:r>
              <a:rPr lang="en-US" sz="2100" dirty="0">
                <a:latin typeface="Arial"/>
                <a:ea typeface="Arial"/>
                <a:cs typeface="Arial"/>
                <a:sym typeface="Arial"/>
              </a:rPr>
              <a:t> </a:t>
            </a:r>
            <a:r>
              <a:rPr lang="en-US" sz="2100" dirty="0" err="1">
                <a:latin typeface="Arial"/>
                <a:ea typeface="Arial"/>
                <a:cs typeface="Arial"/>
                <a:sym typeface="Arial"/>
              </a:rPr>
              <a:t>centros</a:t>
            </a:r>
            <a:r>
              <a:rPr lang="en-US" sz="2100" dirty="0">
                <a:latin typeface="Arial"/>
                <a:ea typeface="Arial"/>
                <a:cs typeface="Arial"/>
                <a:sym typeface="Arial"/>
              </a:rPr>
              <a:t> de </a:t>
            </a:r>
            <a:r>
              <a:rPr lang="en-US" sz="2100" dirty="0" err="1">
                <a:latin typeface="Arial"/>
                <a:ea typeface="Arial"/>
                <a:cs typeface="Arial"/>
                <a:sym typeface="Arial"/>
              </a:rPr>
              <a:t>servicio</a:t>
            </a:r>
            <a:r>
              <a:rPr lang="en-US" sz="2100" dirty="0">
                <a:latin typeface="Arial"/>
                <a:ea typeface="Arial"/>
                <a:cs typeface="Arial"/>
                <a:sym typeface="Arial"/>
              </a:rPr>
              <a:t> </a:t>
            </a:r>
            <a:r>
              <a:rPr lang="en-US" sz="2100" dirty="0" err="1">
                <a:latin typeface="Arial"/>
                <a:ea typeface="Arial"/>
                <a:cs typeface="Arial"/>
                <a:sym typeface="Arial"/>
              </a:rPr>
              <a:t>pueden</a:t>
            </a:r>
            <a:r>
              <a:rPr lang="en-US" sz="2100" dirty="0">
                <a:latin typeface="Arial"/>
                <a:ea typeface="Arial"/>
                <a:cs typeface="Arial"/>
                <a:sym typeface="Arial"/>
              </a:rPr>
              <a:t> </a:t>
            </a:r>
            <a:r>
              <a:rPr lang="en-US" sz="2100" dirty="0" err="1">
                <a:latin typeface="Arial"/>
                <a:ea typeface="Arial"/>
                <a:cs typeface="Arial"/>
                <a:sym typeface="Arial"/>
              </a:rPr>
              <a:t>emplear</a:t>
            </a:r>
            <a:r>
              <a:rPr lang="en-US" sz="2100" dirty="0">
                <a:latin typeface="Arial"/>
                <a:ea typeface="Arial"/>
                <a:cs typeface="Arial"/>
                <a:sym typeface="Arial"/>
              </a:rPr>
              <a:t> </a:t>
            </a:r>
            <a:r>
              <a:rPr lang="en-US" sz="2100" dirty="0" err="1">
                <a:latin typeface="Arial"/>
                <a:ea typeface="Arial"/>
                <a:cs typeface="Arial"/>
                <a:sym typeface="Arial"/>
              </a:rPr>
              <a:t>trabajadores</a:t>
            </a:r>
            <a:r>
              <a:rPr lang="en-US" sz="2100" dirty="0">
                <a:latin typeface="Arial"/>
                <a:ea typeface="Arial"/>
                <a:cs typeface="Arial"/>
                <a:sym typeface="Arial"/>
              </a:rPr>
              <a:t> </a:t>
            </a:r>
            <a:r>
              <a:rPr lang="en-US" sz="2100" dirty="0" err="1">
                <a:latin typeface="Arial"/>
                <a:ea typeface="Arial"/>
                <a:cs typeface="Arial"/>
                <a:sym typeface="Arial"/>
              </a:rPr>
              <a:t>especiales</a:t>
            </a:r>
            <a:r>
              <a:rPr lang="en-US" sz="2100" dirty="0">
                <a:latin typeface="Arial"/>
                <a:ea typeface="Arial"/>
                <a:cs typeface="Arial"/>
                <a:sym typeface="Arial"/>
              </a:rPr>
              <a:t>.</a:t>
            </a:r>
            <a:endParaRPr sz="2100" dirty="0">
              <a:latin typeface="Arial"/>
              <a:ea typeface="Arial"/>
              <a:cs typeface="Arial"/>
              <a:sym typeface="Arial"/>
            </a:endParaRPr>
          </a:p>
          <a:p>
            <a:pPr marL="457200" lvl="0" indent="-349250" algn="just" rtl="0">
              <a:lnSpc>
                <a:spcPct val="100000"/>
              </a:lnSpc>
              <a:spcBef>
                <a:spcPts val="1100"/>
              </a:spcBef>
              <a:spcAft>
                <a:spcPts val="0"/>
              </a:spcAft>
              <a:buSzPts val="2100"/>
              <a:buAutoNum type="arabicPeriod" startAt="7"/>
            </a:pPr>
            <a:r>
              <a:rPr lang="en-US" sz="2100" dirty="0">
                <a:latin typeface="Arial"/>
                <a:ea typeface="Arial"/>
                <a:cs typeface="Arial"/>
                <a:sym typeface="Arial"/>
              </a:rPr>
              <a:t>FA, </a:t>
            </a:r>
            <a:r>
              <a:rPr lang="en-US" sz="2100" dirty="0" err="1">
                <a:latin typeface="Arial"/>
                <a:ea typeface="Arial"/>
                <a:cs typeface="Arial"/>
                <a:sym typeface="Arial"/>
              </a:rPr>
              <a:t>como</a:t>
            </a:r>
            <a:r>
              <a:rPr lang="en-US" sz="2100" dirty="0">
                <a:latin typeface="Arial"/>
                <a:ea typeface="Arial"/>
                <a:cs typeface="Arial"/>
                <a:sym typeface="Arial"/>
              </a:rPr>
              <a:t> </a:t>
            </a:r>
            <a:r>
              <a:rPr lang="en-US" sz="2100" dirty="0" err="1">
                <a:latin typeface="Arial"/>
                <a:ea typeface="Arial"/>
                <a:cs typeface="Arial"/>
                <a:sym typeface="Arial"/>
              </a:rPr>
              <a:t>tal</a:t>
            </a:r>
            <a:r>
              <a:rPr lang="en-US" sz="2100" dirty="0">
                <a:latin typeface="Arial"/>
                <a:ea typeface="Arial"/>
                <a:cs typeface="Arial"/>
                <a:sym typeface="Arial"/>
              </a:rPr>
              <a:t>, </a:t>
            </a:r>
            <a:r>
              <a:rPr lang="en-US" sz="2100" dirty="0" err="1">
                <a:latin typeface="Arial"/>
                <a:ea typeface="Arial"/>
                <a:cs typeface="Arial"/>
                <a:sym typeface="Arial"/>
              </a:rPr>
              <a:t>nunca</a:t>
            </a:r>
            <a:r>
              <a:rPr lang="en-US" sz="2100" dirty="0">
                <a:latin typeface="Arial"/>
                <a:ea typeface="Arial"/>
                <a:cs typeface="Arial"/>
                <a:sym typeface="Arial"/>
              </a:rPr>
              <a:t> </a:t>
            </a:r>
            <a:r>
              <a:rPr lang="en-US" sz="2100" dirty="0" err="1">
                <a:latin typeface="Arial"/>
                <a:ea typeface="Arial"/>
                <a:cs typeface="Arial"/>
                <a:sym typeface="Arial"/>
              </a:rPr>
              <a:t>debe</a:t>
            </a:r>
            <a:r>
              <a:rPr lang="en-US" sz="2100" dirty="0">
                <a:latin typeface="Arial"/>
                <a:ea typeface="Arial"/>
                <a:cs typeface="Arial"/>
                <a:sym typeface="Arial"/>
              </a:rPr>
              <a:t> ser  </a:t>
            </a:r>
            <a:r>
              <a:rPr lang="en-US" sz="2100" dirty="0" err="1">
                <a:latin typeface="Arial"/>
                <a:ea typeface="Arial"/>
                <a:cs typeface="Arial"/>
                <a:sym typeface="Arial"/>
              </a:rPr>
              <a:t>organizada</a:t>
            </a:r>
            <a:r>
              <a:rPr lang="en-US" sz="2100" dirty="0">
                <a:latin typeface="Arial"/>
                <a:ea typeface="Arial"/>
                <a:cs typeface="Arial"/>
                <a:sym typeface="Arial"/>
              </a:rPr>
              <a:t>; </a:t>
            </a:r>
            <a:r>
              <a:rPr lang="en-US" sz="2100" dirty="0" err="1">
                <a:latin typeface="Arial"/>
                <a:ea typeface="Arial"/>
                <a:cs typeface="Arial"/>
                <a:sym typeface="Arial"/>
              </a:rPr>
              <a:t>pero</a:t>
            </a:r>
            <a:r>
              <a:rPr lang="en-US" sz="2100" dirty="0">
                <a:latin typeface="Arial"/>
                <a:ea typeface="Arial"/>
                <a:cs typeface="Arial"/>
                <a:sym typeface="Arial"/>
              </a:rPr>
              <a:t> </a:t>
            </a:r>
            <a:r>
              <a:rPr lang="en-US" sz="2100" dirty="0" err="1">
                <a:latin typeface="Arial"/>
                <a:ea typeface="Arial"/>
                <a:cs typeface="Arial"/>
                <a:sym typeface="Arial"/>
              </a:rPr>
              <a:t>podemos</a:t>
            </a:r>
            <a:r>
              <a:rPr lang="en-US" sz="2100" dirty="0">
                <a:latin typeface="Arial"/>
                <a:ea typeface="Arial"/>
                <a:cs typeface="Arial"/>
                <a:sym typeface="Arial"/>
              </a:rPr>
              <a:t> </a:t>
            </a:r>
            <a:r>
              <a:rPr lang="en-US" sz="2100" dirty="0" err="1">
                <a:latin typeface="Arial"/>
                <a:ea typeface="Arial"/>
                <a:cs typeface="Arial"/>
                <a:sym typeface="Arial"/>
              </a:rPr>
              <a:t>crear</a:t>
            </a:r>
            <a:r>
              <a:rPr lang="en-US" sz="2100" dirty="0">
                <a:latin typeface="Arial"/>
                <a:ea typeface="Arial"/>
                <a:cs typeface="Arial"/>
                <a:sym typeface="Arial"/>
              </a:rPr>
              <a:t> juntas o </a:t>
            </a:r>
            <a:r>
              <a:rPr lang="en-US" sz="2100" dirty="0" err="1">
                <a:latin typeface="Arial"/>
                <a:ea typeface="Arial"/>
                <a:cs typeface="Arial"/>
                <a:sym typeface="Arial"/>
              </a:rPr>
              <a:t>comités</a:t>
            </a:r>
            <a:r>
              <a:rPr lang="en-US" sz="2100" dirty="0">
                <a:latin typeface="Arial"/>
                <a:ea typeface="Arial"/>
                <a:cs typeface="Arial"/>
                <a:sym typeface="Arial"/>
              </a:rPr>
              <a:t> de </a:t>
            </a:r>
            <a:r>
              <a:rPr lang="en-US" sz="2100" dirty="0" err="1">
                <a:latin typeface="Arial"/>
                <a:ea typeface="Arial"/>
                <a:cs typeface="Arial"/>
                <a:sym typeface="Arial"/>
              </a:rPr>
              <a:t>servicio</a:t>
            </a:r>
            <a:r>
              <a:rPr lang="en-US" sz="2100" dirty="0">
                <a:latin typeface="Arial"/>
                <a:ea typeface="Arial"/>
                <a:cs typeface="Arial"/>
                <a:sym typeface="Arial"/>
              </a:rPr>
              <a:t> que </a:t>
            </a:r>
            <a:r>
              <a:rPr lang="en-US" sz="2100" dirty="0" err="1">
                <a:latin typeface="Arial"/>
                <a:ea typeface="Arial"/>
                <a:cs typeface="Arial"/>
                <a:sym typeface="Arial"/>
              </a:rPr>
              <a:t>sean</a:t>
            </a:r>
            <a:r>
              <a:rPr lang="en-US" sz="2100" dirty="0">
                <a:latin typeface="Arial"/>
                <a:ea typeface="Arial"/>
                <a:cs typeface="Arial"/>
                <a:sym typeface="Arial"/>
              </a:rPr>
              <a:t> </a:t>
            </a:r>
            <a:r>
              <a:rPr lang="en-US" sz="2100" dirty="0" err="1">
                <a:latin typeface="Arial"/>
                <a:ea typeface="Arial"/>
                <a:cs typeface="Arial"/>
                <a:sym typeface="Arial"/>
              </a:rPr>
              <a:t>directamente</a:t>
            </a:r>
            <a:r>
              <a:rPr lang="en-US" sz="2100" dirty="0">
                <a:latin typeface="Arial"/>
                <a:ea typeface="Arial"/>
                <a:cs typeface="Arial"/>
                <a:sym typeface="Arial"/>
              </a:rPr>
              <a:t> </a:t>
            </a:r>
            <a:r>
              <a:rPr lang="en-US" sz="2100" dirty="0" err="1">
                <a:latin typeface="Arial"/>
                <a:ea typeface="Arial"/>
                <a:cs typeface="Arial"/>
                <a:sym typeface="Arial"/>
              </a:rPr>
              <a:t>responsables</a:t>
            </a:r>
            <a:r>
              <a:rPr lang="en-US" sz="2100" dirty="0">
                <a:latin typeface="Arial"/>
                <a:ea typeface="Arial"/>
                <a:cs typeface="Arial"/>
                <a:sym typeface="Arial"/>
              </a:rPr>
              <a:t> ante </a:t>
            </a:r>
            <a:r>
              <a:rPr lang="en-US" sz="2100" dirty="0" err="1">
                <a:latin typeface="Arial"/>
                <a:ea typeface="Arial"/>
                <a:cs typeface="Arial"/>
                <a:sym typeface="Arial"/>
              </a:rPr>
              <a:t>aquellos</a:t>
            </a:r>
            <a:r>
              <a:rPr lang="en-US" sz="2100" dirty="0">
                <a:latin typeface="Arial"/>
                <a:ea typeface="Arial"/>
                <a:cs typeface="Arial"/>
                <a:sym typeface="Arial"/>
              </a:rPr>
              <a:t> a </a:t>
            </a:r>
            <a:r>
              <a:rPr lang="en-US" sz="2100" dirty="0" err="1">
                <a:latin typeface="Arial"/>
                <a:ea typeface="Arial"/>
                <a:cs typeface="Arial"/>
                <a:sym typeface="Arial"/>
              </a:rPr>
              <a:t>quienes</a:t>
            </a:r>
            <a:r>
              <a:rPr lang="en-US" sz="2100" dirty="0">
                <a:latin typeface="Arial"/>
                <a:ea typeface="Arial"/>
                <a:cs typeface="Arial"/>
                <a:sym typeface="Arial"/>
              </a:rPr>
              <a:t> </a:t>
            </a:r>
            <a:r>
              <a:rPr lang="en-US" sz="2100" dirty="0" err="1">
                <a:latin typeface="Arial"/>
                <a:ea typeface="Arial"/>
                <a:cs typeface="Arial"/>
                <a:sym typeface="Arial"/>
              </a:rPr>
              <a:t>sirven</a:t>
            </a:r>
            <a:r>
              <a:rPr lang="en-US" sz="2100" dirty="0">
                <a:latin typeface="Arial"/>
                <a:ea typeface="Arial"/>
                <a:cs typeface="Arial"/>
                <a:sym typeface="Arial"/>
              </a:rPr>
              <a:t>.</a:t>
            </a:r>
            <a:endParaRPr sz="2100" dirty="0">
              <a:latin typeface="Arial"/>
              <a:ea typeface="Arial"/>
              <a:cs typeface="Arial"/>
              <a:sym typeface="Arial"/>
            </a:endParaRPr>
          </a:p>
          <a:p>
            <a:pPr marL="457200" lvl="0" indent="-349250" algn="just" rtl="0">
              <a:lnSpc>
                <a:spcPct val="100000"/>
              </a:lnSpc>
              <a:spcBef>
                <a:spcPts val="1100"/>
              </a:spcBef>
              <a:spcAft>
                <a:spcPts val="0"/>
              </a:spcAft>
              <a:buSzPts val="2100"/>
              <a:buAutoNum type="arabicPeriod" startAt="7"/>
            </a:pPr>
            <a:r>
              <a:rPr lang="en-US" sz="2100" dirty="0">
                <a:latin typeface="Arial"/>
                <a:ea typeface="Arial"/>
                <a:cs typeface="Arial"/>
                <a:sym typeface="Arial"/>
              </a:rPr>
              <a:t> </a:t>
            </a:r>
            <a:r>
              <a:rPr lang="en-US" sz="2100" dirty="0" err="1">
                <a:latin typeface="Arial"/>
                <a:ea typeface="Arial"/>
                <a:cs typeface="Arial"/>
                <a:sym typeface="Arial"/>
              </a:rPr>
              <a:t>Adictos</a:t>
            </a:r>
            <a:r>
              <a:rPr lang="en-US" sz="2100" dirty="0">
                <a:latin typeface="Arial"/>
                <a:ea typeface="Arial"/>
                <a:cs typeface="Arial"/>
                <a:sym typeface="Arial"/>
              </a:rPr>
              <a:t> a la Comida </a:t>
            </a:r>
            <a:r>
              <a:rPr lang="en-US" sz="2100" dirty="0" err="1">
                <a:latin typeface="Arial"/>
                <a:ea typeface="Arial"/>
                <a:cs typeface="Arial"/>
                <a:sym typeface="Arial"/>
              </a:rPr>
              <a:t>en</a:t>
            </a:r>
            <a:r>
              <a:rPr lang="en-US" sz="2100" dirty="0">
                <a:latin typeface="Arial"/>
                <a:ea typeface="Arial"/>
                <a:cs typeface="Arial"/>
                <a:sym typeface="Arial"/>
              </a:rPr>
              <a:t> </a:t>
            </a:r>
            <a:r>
              <a:rPr lang="en-US" sz="2100" dirty="0" err="1">
                <a:latin typeface="Arial"/>
                <a:ea typeface="Arial"/>
                <a:cs typeface="Arial"/>
                <a:sym typeface="Arial"/>
              </a:rPr>
              <a:t>Recuperación</a:t>
            </a:r>
            <a:r>
              <a:rPr lang="en-US" sz="2100" dirty="0">
                <a:latin typeface="Arial"/>
                <a:ea typeface="Arial"/>
                <a:cs typeface="Arial"/>
                <a:sym typeface="Arial"/>
              </a:rPr>
              <a:t> </a:t>
            </a:r>
            <a:r>
              <a:rPr lang="en-US" sz="2100" dirty="0" err="1">
                <a:latin typeface="Arial"/>
                <a:ea typeface="Arial"/>
                <a:cs typeface="Arial"/>
                <a:sym typeface="Arial"/>
              </a:rPr>
              <a:t>Anónimos</a:t>
            </a:r>
            <a:r>
              <a:rPr lang="en-US" sz="2100" dirty="0">
                <a:latin typeface="Arial"/>
                <a:ea typeface="Arial"/>
                <a:cs typeface="Arial"/>
                <a:sym typeface="Arial"/>
              </a:rPr>
              <a:t> no </a:t>
            </a:r>
            <a:r>
              <a:rPr lang="en-US" sz="2100" dirty="0" err="1">
                <a:latin typeface="Arial"/>
                <a:ea typeface="Arial"/>
                <a:cs typeface="Arial"/>
                <a:sym typeface="Arial"/>
              </a:rPr>
              <a:t>tiene</a:t>
            </a:r>
            <a:r>
              <a:rPr lang="en-US" sz="2100" dirty="0">
                <a:latin typeface="Arial"/>
                <a:ea typeface="Arial"/>
                <a:cs typeface="Arial"/>
                <a:sym typeface="Arial"/>
              </a:rPr>
              <a:t> </a:t>
            </a:r>
            <a:r>
              <a:rPr lang="en-US" sz="2100" dirty="0" err="1">
                <a:latin typeface="Arial"/>
                <a:ea typeface="Arial"/>
                <a:cs typeface="Arial"/>
                <a:sym typeface="Arial"/>
              </a:rPr>
              <a:t>opinión</a:t>
            </a:r>
            <a:r>
              <a:rPr lang="en-US" sz="2100" dirty="0">
                <a:latin typeface="Arial"/>
                <a:ea typeface="Arial"/>
                <a:cs typeface="Arial"/>
                <a:sym typeface="Arial"/>
              </a:rPr>
              <a:t> </a:t>
            </a:r>
            <a:r>
              <a:rPr lang="en-US" sz="2100" dirty="0" err="1">
                <a:latin typeface="Arial"/>
                <a:ea typeface="Arial"/>
                <a:cs typeface="Arial"/>
                <a:sym typeface="Arial"/>
              </a:rPr>
              <a:t>acerca</a:t>
            </a:r>
            <a:r>
              <a:rPr lang="en-US" sz="2100" dirty="0">
                <a:latin typeface="Arial"/>
                <a:ea typeface="Arial"/>
                <a:cs typeface="Arial"/>
                <a:sym typeface="Arial"/>
              </a:rPr>
              <a:t> de </a:t>
            </a:r>
            <a:r>
              <a:rPr lang="en-US" sz="2100" dirty="0" err="1">
                <a:latin typeface="Arial"/>
                <a:ea typeface="Arial"/>
                <a:cs typeface="Arial"/>
                <a:sym typeface="Arial"/>
              </a:rPr>
              <a:t>asuntos</a:t>
            </a:r>
            <a:r>
              <a:rPr lang="en-US" sz="2100" dirty="0">
                <a:latin typeface="Arial"/>
                <a:ea typeface="Arial"/>
                <a:cs typeface="Arial"/>
                <a:sym typeface="Arial"/>
              </a:rPr>
              <a:t> </a:t>
            </a:r>
            <a:r>
              <a:rPr lang="en-US" sz="2100" dirty="0" err="1">
                <a:latin typeface="Arial"/>
                <a:ea typeface="Arial"/>
                <a:cs typeface="Arial"/>
                <a:sym typeface="Arial"/>
              </a:rPr>
              <a:t>ajenos</a:t>
            </a:r>
            <a:r>
              <a:rPr lang="en-US" sz="2100" dirty="0">
                <a:latin typeface="Arial"/>
                <a:ea typeface="Arial"/>
                <a:cs typeface="Arial"/>
                <a:sym typeface="Arial"/>
              </a:rPr>
              <a:t> a sus </a:t>
            </a:r>
            <a:r>
              <a:rPr lang="en-US" sz="2100" dirty="0" err="1">
                <a:latin typeface="Arial"/>
                <a:ea typeface="Arial"/>
                <a:cs typeface="Arial"/>
                <a:sym typeface="Arial"/>
              </a:rPr>
              <a:t>actividades</a:t>
            </a:r>
            <a:r>
              <a:rPr lang="en-US" sz="2100" dirty="0">
                <a:latin typeface="Arial"/>
                <a:ea typeface="Arial"/>
                <a:cs typeface="Arial"/>
                <a:sym typeface="Arial"/>
              </a:rPr>
              <a:t>; </a:t>
            </a:r>
            <a:r>
              <a:rPr lang="en-US" sz="2100" dirty="0" err="1">
                <a:latin typeface="Arial"/>
                <a:ea typeface="Arial"/>
                <a:cs typeface="Arial"/>
                <a:sym typeface="Arial"/>
              </a:rPr>
              <a:t>por</a:t>
            </a:r>
            <a:r>
              <a:rPr lang="en-US" sz="2100" dirty="0">
                <a:latin typeface="Arial"/>
                <a:ea typeface="Arial"/>
                <a:cs typeface="Arial"/>
                <a:sym typeface="Arial"/>
              </a:rPr>
              <a:t> lo </a:t>
            </a:r>
            <a:r>
              <a:rPr lang="en-US" sz="2100" dirty="0" err="1">
                <a:latin typeface="Arial"/>
                <a:ea typeface="Arial"/>
                <a:cs typeface="Arial"/>
                <a:sym typeface="Arial"/>
              </a:rPr>
              <a:t>consiguiente</a:t>
            </a:r>
            <a:r>
              <a:rPr lang="en-US" sz="2100" dirty="0">
                <a:latin typeface="Arial"/>
                <a:ea typeface="Arial"/>
                <a:cs typeface="Arial"/>
                <a:sym typeface="Arial"/>
              </a:rPr>
              <a:t>, </a:t>
            </a:r>
            <a:r>
              <a:rPr lang="en-US" sz="2100" dirty="0" err="1">
                <a:latin typeface="Arial"/>
                <a:ea typeface="Arial"/>
                <a:cs typeface="Arial"/>
                <a:sym typeface="Arial"/>
              </a:rPr>
              <a:t>su</a:t>
            </a:r>
            <a:r>
              <a:rPr lang="en-US" sz="2100" dirty="0">
                <a:latin typeface="Arial"/>
                <a:ea typeface="Arial"/>
                <a:cs typeface="Arial"/>
                <a:sym typeface="Arial"/>
              </a:rPr>
              <a:t> </a:t>
            </a:r>
            <a:r>
              <a:rPr lang="en-US" sz="2100" dirty="0" err="1">
                <a:latin typeface="Arial"/>
                <a:ea typeface="Arial"/>
                <a:cs typeface="Arial"/>
                <a:sym typeface="Arial"/>
              </a:rPr>
              <a:t>nombre</a:t>
            </a:r>
            <a:r>
              <a:rPr lang="en-US" sz="2100" dirty="0">
                <a:latin typeface="Arial"/>
                <a:ea typeface="Arial"/>
                <a:cs typeface="Arial"/>
                <a:sym typeface="Arial"/>
              </a:rPr>
              <a:t> </a:t>
            </a:r>
            <a:r>
              <a:rPr lang="en-US" sz="2100" dirty="0" err="1">
                <a:latin typeface="Arial"/>
                <a:ea typeface="Arial"/>
                <a:cs typeface="Arial"/>
                <a:sym typeface="Arial"/>
              </a:rPr>
              <a:t>nunca</a:t>
            </a:r>
            <a:r>
              <a:rPr lang="en-US" sz="2100" dirty="0">
                <a:latin typeface="Arial"/>
                <a:ea typeface="Arial"/>
                <a:cs typeface="Arial"/>
                <a:sym typeface="Arial"/>
              </a:rPr>
              <a:t> </a:t>
            </a:r>
            <a:r>
              <a:rPr lang="en-US" sz="2100" dirty="0" err="1">
                <a:latin typeface="Arial"/>
                <a:ea typeface="Arial"/>
                <a:cs typeface="Arial"/>
                <a:sym typeface="Arial"/>
              </a:rPr>
              <a:t>debe</a:t>
            </a:r>
            <a:r>
              <a:rPr lang="en-US" sz="2100" dirty="0">
                <a:latin typeface="Arial"/>
                <a:ea typeface="Arial"/>
                <a:cs typeface="Arial"/>
                <a:sym typeface="Arial"/>
              </a:rPr>
              <a:t> ser </a:t>
            </a:r>
            <a:r>
              <a:rPr lang="en-US" sz="2100" dirty="0" err="1">
                <a:latin typeface="Arial"/>
                <a:ea typeface="Arial"/>
                <a:cs typeface="Arial"/>
                <a:sym typeface="Arial"/>
              </a:rPr>
              <a:t>objeto</a:t>
            </a:r>
            <a:r>
              <a:rPr lang="en-US" sz="2100" dirty="0">
                <a:latin typeface="Arial"/>
                <a:ea typeface="Arial"/>
                <a:cs typeface="Arial"/>
                <a:sym typeface="Arial"/>
              </a:rPr>
              <a:t> </a:t>
            </a:r>
            <a:r>
              <a:rPr lang="en-US" sz="2100" dirty="0" err="1">
                <a:latin typeface="Arial"/>
                <a:ea typeface="Arial"/>
                <a:cs typeface="Arial"/>
                <a:sym typeface="Arial"/>
              </a:rPr>
              <a:t>en</a:t>
            </a:r>
            <a:r>
              <a:rPr lang="en-US" sz="2100" dirty="0">
                <a:latin typeface="Arial"/>
                <a:ea typeface="Arial"/>
                <a:cs typeface="Arial"/>
                <a:sym typeface="Arial"/>
              </a:rPr>
              <a:t> </a:t>
            </a:r>
            <a:r>
              <a:rPr lang="en-US" sz="2100" dirty="0" err="1">
                <a:latin typeface="Arial"/>
                <a:ea typeface="Arial"/>
                <a:cs typeface="Arial"/>
                <a:sym typeface="Arial"/>
              </a:rPr>
              <a:t>polémicas</a:t>
            </a:r>
            <a:r>
              <a:rPr lang="en-US" sz="2100" dirty="0">
                <a:latin typeface="Arial"/>
                <a:ea typeface="Arial"/>
                <a:cs typeface="Arial"/>
                <a:sym typeface="Arial"/>
              </a:rPr>
              <a:t>  </a:t>
            </a:r>
            <a:r>
              <a:rPr lang="en-US" sz="2100" dirty="0" err="1">
                <a:latin typeface="Arial"/>
                <a:ea typeface="Arial"/>
                <a:cs typeface="Arial"/>
                <a:sym typeface="Arial"/>
              </a:rPr>
              <a:t>públicas</a:t>
            </a:r>
            <a:r>
              <a:rPr lang="en-US" sz="2100" dirty="0">
                <a:latin typeface="Arial"/>
                <a:ea typeface="Arial"/>
                <a:cs typeface="Arial"/>
                <a:sym typeface="Arial"/>
              </a:rPr>
              <a:t>.</a:t>
            </a:r>
            <a:endParaRPr sz="2100" dirty="0">
              <a:latin typeface="Arial"/>
              <a:ea typeface="Arial"/>
              <a:cs typeface="Arial"/>
              <a:sym typeface="Arial"/>
            </a:endParaRPr>
          </a:p>
          <a:p>
            <a:pPr marL="457200" lvl="0" indent="-349250" algn="just" rtl="0">
              <a:lnSpc>
                <a:spcPct val="100000"/>
              </a:lnSpc>
              <a:spcBef>
                <a:spcPts val="1100"/>
              </a:spcBef>
              <a:spcAft>
                <a:spcPts val="0"/>
              </a:spcAft>
              <a:buSzPts val="2100"/>
              <a:buAutoNum type="arabicPeriod" startAt="7"/>
            </a:pPr>
            <a:r>
              <a:rPr lang="en-US" sz="2100" dirty="0">
                <a:latin typeface="Arial"/>
                <a:ea typeface="Arial"/>
                <a:cs typeface="Arial"/>
                <a:sym typeface="Arial"/>
              </a:rPr>
              <a:t> Nuestra </a:t>
            </a:r>
            <a:r>
              <a:rPr lang="en-US" sz="2100" dirty="0" err="1">
                <a:latin typeface="Arial"/>
                <a:ea typeface="Arial"/>
                <a:cs typeface="Arial"/>
                <a:sym typeface="Arial"/>
              </a:rPr>
              <a:t>política</a:t>
            </a:r>
            <a:r>
              <a:rPr lang="en-US" sz="2100" dirty="0">
                <a:latin typeface="Arial"/>
                <a:ea typeface="Arial"/>
                <a:cs typeface="Arial"/>
                <a:sym typeface="Arial"/>
              </a:rPr>
              <a:t> de </a:t>
            </a:r>
            <a:r>
              <a:rPr lang="en-US" sz="2100" dirty="0" err="1">
                <a:latin typeface="Arial"/>
                <a:ea typeface="Arial"/>
                <a:cs typeface="Arial"/>
                <a:sym typeface="Arial"/>
              </a:rPr>
              <a:t>relaciones</a:t>
            </a:r>
            <a:r>
              <a:rPr lang="en-US" sz="2100" dirty="0">
                <a:latin typeface="Arial"/>
                <a:ea typeface="Arial"/>
                <a:cs typeface="Arial"/>
                <a:sym typeface="Arial"/>
              </a:rPr>
              <a:t> </a:t>
            </a:r>
            <a:r>
              <a:rPr lang="en-US" sz="2100" dirty="0" err="1">
                <a:latin typeface="Arial"/>
                <a:ea typeface="Arial"/>
                <a:cs typeface="Arial"/>
                <a:sym typeface="Arial"/>
              </a:rPr>
              <a:t>públicas</a:t>
            </a:r>
            <a:r>
              <a:rPr lang="en-US" sz="2100" dirty="0">
                <a:latin typeface="Arial"/>
                <a:ea typeface="Arial"/>
                <a:cs typeface="Arial"/>
                <a:sym typeface="Arial"/>
              </a:rPr>
              <a:t> se </a:t>
            </a:r>
            <a:r>
              <a:rPr lang="en-US" sz="2100" dirty="0" err="1">
                <a:latin typeface="Arial"/>
                <a:ea typeface="Arial"/>
                <a:cs typeface="Arial"/>
                <a:sym typeface="Arial"/>
              </a:rPr>
              <a:t>basa</a:t>
            </a:r>
            <a:r>
              <a:rPr lang="en-US" sz="2100" dirty="0">
                <a:latin typeface="Arial"/>
                <a:ea typeface="Arial"/>
                <a:cs typeface="Arial"/>
                <a:sym typeface="Arial"/>
              </a:rPr>
              <a:t> </a:t>
            </a:r>
            <a:r>
              <a:rPr lang="en-US" sz="2100" dirty="0" err="1">
                <a:latin typeface="Arial"/>
                <a:ea typeface="Arial"/>
                <a:cs typeface="Arial"/>
                <a:sym typeface="Arial"/>
              </a:rPr>
              <a:t>más</a:t>
            </a:r>
            <a:r>
              <a:rPr lang="en-US" sz="2100" dirty="0">
                <a:latin typeface="Arial"/>
                <a:ea typeface="Arial"/>
                <a:cs typeface="Arial"/>
                <a:sym typeface="Arial"/>
              </a:rPr>
              <a:t> bien </a:t>
            </a:r>
            <a:r>
              <a:rPr lang="en-US" sz="2100" dirty="0" err="1">
                <a:latin typeface="Arial"/>
                <a:ea typeface="Arial"/>
                <a:cs typeface="Arial"/>
                <a:sym typeface="Arial"/>
              </a:rPr>
              <a:t>en</a:t>
            </a:r>
            <a:r>
              <a:rPr lang="en-US" sz="2100" dirty="0">
                <a:latin typeface="Arial"/>
                <a:ea typeface="Arial"/>
                <a:cs typeface="Arial"/>
                <a:sym typeface="Arial"/>
              </a:rPr>
              <a:t> la </a:t>
            </a:r>
            <a:r>
              <a:rPr lang="en-US" sz="2100" dirty="0" err="1">
                <a:latin typeface="Arial"/>
                <a:ea typeface="Arial"/>
                <a:cs typeface="Arial"/>
                <a:sym typeface="Arial"/>
              </a:rPr>
              <a:t>atracción</a:t>
            </a:r>
            <a:r>
              <a:rPr lang="en-US" sz="2100" dirty="0">
                <a:latin typeface="Arial"/>
                <a:ea typeface="Arial"/>
                <a:cs typeface="Arial"/>
                <a:sym typeface="Arial"/>
              </a:rPr>
              <a:t> </a:t>
            </a:r>
            <a:r>
              <a:rPr lang="en-US" sz="2100" dirty="0" err="1">
                <a:latin typeface="Arial"/>
                <a:ea typeface="Arial"/>
                <a:cs typeface="Arial"/>
                <a:sym typeface="Arial"/>
              </a:rPr>
              <a:t>más</a:t>
            </a:r>
            <a:r>
              <a:rPr lang="en-US" sz="2100" dirty="0">
                <a:latin typeface="Arial"/>
                <a:ea typeface="Arial"/>
                <a:cs typeface="Arial"/>
                <a:sym typeface="Arial"/>
              </a:rPr>
              <a:t> que </a:t>
            </a:r>
            <a:r>
              <a:rPr lang="en-US" sz="2100" dirty="0" err="1">
                <a:latin typeface="Arial"/>
                <a:ea typeface="Arial"/>
                <a:cs typeface="Arial"/>
                <a:sym typeface="Arial"/>
              </a:rPr>
              <a:t>en</a:t>
            </a:r>
            <a:r>
              <a:rPr lang="en-US" sz="2100" dirty="0">
                <a:latin typeface="Arial"/>
                <a:ea typeface="Arial"/>
                <a:cs typeface="Arial"/>
                <a:sym typeface="Arial"/>
              </a:rPr>
              <a:t> la </a:t>
            </a:r>
            <a:r>
              <a:rPr lang="en-US" sz="2100" dirty="0" err="1">
                <a:latin typeface="Arial"/>
                <a:ea typeface="Arial"/>
                <a:cs typeface="Arial"/>
                <a:sym typeface="Arial"/>
              </a:rPr>
              <a:t>promoción</a:t>
            </a:r>
            <a:r>
              <a:rPr lang="en-US" sz="2100" dirty="0">
                <a:latin typeface="Arial"/>
                <a:ea typeface="Arial"/>
                <a:cs typeface="Arial"/>
                <a:sym typeface="Arial"/>
              </a:rPr>
              <a:t>; </a:t>
            </a:r>
            <a:r>
              <a:rPr lang="en-US" sz="2100" dirty="0" err="1">
                <a:latin typeface="Arial"/>
                <a:ea typeface="Arial"/>
                <a:cs typeface="Arial"/>
                <a:sym typeface="Arial"/>
              </a:rPr>
              <a:t>necesitamos</a:t>
            </a:r>
            <a:r>
              <a:rPr lang="en-US" sz="2100" dirty="0">
                <a:latin typeface="Arial"/>
                <a:ea typeface="Arial"/>
                <a:cs typeface="Arial"/>
                <a:sym typeface="Arial"/>
              </a:rPr>
              <a:t> </a:t>
            </a:r>
            <a:r>
              <a:rPr lang="en-US" sz="2100" dirty="0" err="1">
                <a:latin typeface="Arial"/>
                <a:ea typeface="Arial"/>
                <a:cs typeface="Arial"/>
                <a:sym typeface="Arial"/>
              </a:rPr>
              <a:t>mantener</a:t>
            </a:r>
            <a:r>
              <a:rPr lang="en-US" sz="2100" dirty="0">
                <a:latin typeface="Arial"/>
                <a:ea typeface="Arial"/>
                <a:cs typeface="Arial"/>
                <a:sym typeface="Arial"/>
              </a:rPr>
              <a:t> </a:t>
            </a:r>
            <a:r>
              <a:rPr lang="en-US" sz="2100" dirty="0" err="1">
                <a:latin typeface="Arial"/>
                <a:ea typeface="Arial"/>
                <a:cs typeface="Arial"/>
                <a:sym typeface="Arial"/>
              </a:rPr>
              <a:t>siempre</a:t>
            </a:r>
            <a:r>
              <a:rPr lang="en-US" sz="2100" dirty="0">
                <a:latin typeface="Arial"/>
                <a:ea typeface="Arial"/>
                <a:cs typeface="Arial"/>
                <a:sym typeface="Arial"/>
              </a:rPr>
              <a:t> </a:t>
            </a:r>
            <a:r>
              <a:rPr lang="en-US" sz="2100" dirty="0" err="1">
                <a:latin typeface="Arial"/>
                <a:ea typeface="Arial"/>
                <a:cs typeface="Arial"/>
                <a:sym typeface="Arial"/>
              </a:rPr>
              <a:t>nuestro</a:t>
            </a:r>
            <a:r>
              <a:rPr lang="en-US" sz="2100" dirty="0">
                <a:latin typeface="Arial"/>
                <a:ea typeface="Arial"/>
                <a:cs typeface="Arial"/>
                <a:sym typeface="Arial"/>
              </a:rPr>
              <a:t> </a:t>
            </a:r>
            <a:r>
              <a:rPr lang="en-US" sz="2100" dirty="0" err="1">
                <a:latin typeface="Arial"/>
                <a:ea typeface="Arial"/>
                <a:cs typeface="Arial"/>
                <a:sym typeface="Arial"/>
              </a:rPr>
              <a:t>anonimato</a:t>
            </a:r>
            <a:r>
              <a:rPr lang="en-US" sz="2100" dirty="0">
                <a:latin typeface="Arial"/>
                <a:ea typeface="Arial"/>
                <a:cs typeface="Arial"/>
                <a:sym typeface="Arial"/>
              </a:rPr>
              <a:t> personal ante la  </a:t>
            </a:r>
            <a:r>
              <a:rPr lang="en-US" sz="2100" dirty="0" err="1">
                <a:latin typeface="Arial"/>
                <a:ea typeface="Arial"/>
                <a:cs typeface="Arial"/>
                <a:sym typeface="Arial"/>
              </a:rPr>
              <a:t>prensa</a:t>
            </a:r>
            <a:r>
              <a:rPr lang="en-US" sz="2100" dirty="0">
                <a:latin typeface="Arial"/>
                <a:ea typeface="Arial"/>
                <a:cs typeface="Arial"/>
                <a:sym typeface="Arial"/>
              </a:rPr>
              <a:t>, la radio y </a:t>
            </a:r>
            <a:r>
              <a:rPr lang="en-US" sz="2100" dirty="0" err="1">
                <a:latin typeface="Arial"/>
                <a:ea typeface="Arial"/>
                <a:cs typeface="Arial"/>
                <a:sym typeface="Arial"/>
              </a:rPr>
              <a:t>el</a:t>
            </a:r>
            <a:r>
              <a:rPr lang="en-US" sz="2100" dirty="0">
                <a:latin typeface="Arial"/>
                <a:ea typeface="Arial"/>
                <a:cs typeface="Arial"/>
                <a:sym typeface="Arial"/>
              </a:rPr>
              <a:t> cine.</a:t>
            </a:r>
            <a:endParaRPr sz="2100" dirty="0">
              <a:latin typeface="Arial"/>
              <a:ea typeface="Arial"/>
              <a:cs typeface="Arial"/>
              <a:sym typeface="Arial"/>
            </a:endParaRPr>
          </a:p>
          <a:p>
            <a:pPr marL="457200" lvl="0" indent="-349250" algn="just" rtl="0">
              <a:lnSpc>
                <a:spcPct val="100000"/>
              </a:lnSpc>
              <a:spcBef>
                <a:spcPts val="1100"/>
              </a:spcBef>
              <a:spcAft>
                <a:spcPts val="0"/>
              </a:spcAft>
              <a:buSzPts val="2100"/>
              <a:buAutoNum type="arabicPeriod" startAt="7"/>
            </a:pPr>
            <a:r>
              <a:rPr lang="en-US" sz="2100" dirty="0">
                <a:latin typeface="Arial"/>
                <a:ea typeface="Arial"/>
                <a:cs typeface="Arial"/>
                <a:sym typeface="Arial"/>
              </a:rPr>
              <a:t> El </a:t>
            </a:r>
            <a:r>
              <a:rPr lang="en-US" sz="2100" dirty="0" err="1">
                <a:latin typeface="Arial"/>
                <a:ea typeface="Arial"/>
                <a:cs typeface="Arial"/>
                <a:sym typeface="Arial"/>
              </a:rPr>
              <a:t>anonimato</a:t>
            </a:r>
            <a:r>
              <a:rPr lang="en-US" sz="2100" dirty="0">
                <a:latin typeface="Arial"/>
                <a:ea typeface="Arial"/>
                <a:cs typeface="Arial"/>
                <a:sym typeface="Arial"/>
              </a:rPr>
              <a:t> es la base </a:t>
            </a:r>
            <a:r>
              <a:rPr lang="en-US" sz="2100" dirty="0" err="1">
                <a:latin typeface="Arial"/>
                <a:ea typeface="Arial"/>
                <a:cs typeface="Arial"/>
                <a:sym typeface="Arial"/>
              </a:rPr>
              <a:t>espiritual</a:t>
            </a:r>
            <a:r>
              <a:rPr lang="en-US" sz="2100" dirty="0">
                <a:latin typeface="Arial"/>
                <a:ea typeface="Arial"/>
                <a:cs typeface="Arial"/>
                <a:sym typeface="Arial"/>
              </a:rPr>
              <a:t> de </a:t>
            </a:r>
            <a:r>
              <a:rPr lang="en-US" sz="2100" dirty="0" err="1">
                <a:latin typeface="Arial"/>
                <a:ea typeface="Arial"/>
                <a:cs typeface="Arial"/>
                <a:sym typeface="Arial"/>
              </a:rPr>
              <a:t>todas</a:t>
            </a:r>
            <a:r>
              <a:rPr lang="en-US" sz="2100" dirty="0">
                <a:latin typeface="Arial"/>
                <a:ea typeface="Arial"/>
                <a:cs typeface="Arial"/>
                <a:sym typeface="Arial"/>
              </a:rPr>
              <a:t> </a:t>
            </a:r>
            <a:r>
              <a:rPr lang="en-US" sz="2100" dirty="0" err="1">
                <a:latin typeface="Arial"/>
                <a:ea typeface="Arial"/>
                <a:cs typeface="Arial"/>
                <a:sym typeface="Arial"/>
              </a:rPr>
              <a:t>nuestras</a:t>
            </a:r>
            <a:r>
              <a:rPr lang="en-US" sz="2100" dirty="0">
                <a:latin typeface="Arial"/>
                <a:ea typeface="Arial"/>
                <a:cs typeface="Arial"/>
                <a:sym typeface="Arial"/>
              </a:rPr>
              <a:t> </a:t>
            </a:r>
            <a:r>
              <a:rPr lang="en-US" sz="2100" dirty="0" err="1">
                <a:latin typeface="Arial"/>
                <a:ea typeface="Arial"/>
                <a:cs typeface="Arial"/>
                <a:sym typeface="Arial"/>
              </a:rPr>
              <a:t>Tradiciones</a:t>
            </a:r>
            <a:r>
              <a:rPr lang="en-US" sz="2100" dirty="0">
                <a:latin typeface="Arial"/>
                <a:ea typeface="Arial"/>
                <a:cs typeface="Arial"/>
                <a:sym typeface="Arial"/>
              </a:rPr>
              <a:t>, </a:t>
            </a:r>
            <a:r>
              <a:rPr lang="en-US" sz="2100" dirty="0" err="1">
                <a:latin typeface="Arial"/>
                <a:ea typeface="Arial"/>
                <a:cs typeface="Arial"/>
                <a:sym typeface="Arial"/>
              </a:rPr>
              <a:t>recordándonos</a:t>
            </a:r>
            <a:r>
              <a:rPr lang="en-US" sz="2100" dirty="0">
                <a:latin typeface="Arial"/>
                <a:ea typeface="Arial"/>
                <a:cs typeface="Arial"/>
                <a:sym typeface="Arial"/>
              </a:rPr>
              <a:t> </a:t>
            </a:r>
            <a:r>
              <a:rPr lang="en-US" sz="2100" dirty="0" err="1">
                <a:latin typeface="Arial"/>
                <a:ea typeface="Arial"/>
                <a:cs typeface="Arial"/>
                <a:sym typeface="Arial"/>
              </a:rPr>
              <a:t>siempre</a:t>
            </a:r>
            <a:r>
              <a:rPr lang="en-US" sz="2100" dirty="0">
                <a:latin typeface="Arial"/>
                <a:ea typeface="Arial"/>
                <a:cs typeface="Arial"/>
                <a:sym typeface="Arial"/>
              </a:rPr>
              <a:t> </a:t>
            </a:r>
            <a:r>
              <a:rPr lang="en-US" sz="2100" dirty="0" err="1">
                <a:latin typeface="Arial"/>
                <a:ea typeface="Arial"/>
                <a:cs typeface="Arial"/>
                <a:sym typeface="Arial"/>
              </a:rPr>
              <a:t>anteponer</a:t>
            </a:r>
            <a:r>
              <a:rPr lang="en-US" sz="2100" dirty="0">
                <a:latin typeface="Arial"/>
                <a:ea typeface="Arial"/>
                <a:cs typeface="Arial"/>
                <a:sym typeface="Arial"/>
              </a:rPr>
              <a:t> </a:t>
            </a:r>
            <a:r>
              <a:rPr lang="en-US" sz="2100" dirty="0" err="1">
                <a:latin typeface="Arial"/>
                <a:ea typeface="Arial"/>
                <a:cs typeface="Arial"/>
                <a:sym typeface="Arial"/>
              </a:rPr>
              <a:t>los</a:t>
            </a:r>
            <a:r>
              <a:rPr lang="en-US" sz="2100" dirty="0">
                <a:latin typeface="Arial"/>
                <a:ea typeface="Arial"/>
                <a:cs typeface="Arial"/>
                <a:sym typeface="Arial"/>
              </a:rPr>
              <a:t> </a:t>
            </a:r>
            <a:r>
              <a:rPr lang="en-US" sz="2100" dirty="0" err="1">
                <a:latin typeface="Arial"/>
                <a:ea typeface="Arial"/>
                <a:cs typeface="Arial"/>
                <a:sym typeface="Arial"/>
              </a:rPr>
              <a:t>principios</a:t>
            </a:r>
            <a:r>
              <a:rPr lang="en-US" sz="2100" dirty="0">
                <a:latin typeface="Arial"/>
                <a:ea typeface="Arial"/>
                <a:cs typeface="Arial"/>
                <a:sym typeface="Arial"/>
              </a:rPr>
              <a:t> a las </a:t>
            </a:r>
            <a:r>
              <a:rPr lang="en-US" sz="2100" dirty="0" err="1">
                <a:latin typeface="Arial"/>
                <a:ea typeface="Arial"/>
                <a:cs typeface="Arial"/>
                <a:sym typeface="Arial"/>
              </a:rPr>
              <a:t>personalidades</a:t>
            </a:r>
            <a:r>
              <a:rPr lang="en-US" sz="2100" dirty="0">
                <a:latin typeface="Arial"/>
                <a:ea typeface="Arial"/>
                <a:cs typeface="Arial"/>
                <a:sym typeface="Arial"/>
              </a:rPr>
              <a:t>.</a:t>
            </a:r>
            <a:endParaRPr sz="2100" dirty="0">
              <a:latin typeface="Arial"/>
              <a:ea typeface="Arial"/>
              <a:cs typeface="Arial"/>
              <a:sym typeface="Arial"/>
            </a:endParaRPr>
          </a:p>
          <a:p>
            <a:pPr marL="457200" lvl="0" indent="0" algn="just" rtl="0">
              <a:lnSpc>
                <a:spcPct val="100000"/>
              </a:lnSpc>
              <a:spcBef>
                <a:spcPts val="700"/>
              </a:spcBef>
              <a:spcAft>
                <a:spcPts val="0"/>
              </a:spcAft>
              <a:buSzPts val="1900"/>
              <a:buNone/>
            </a:pPr>
            <a:endParaRPr sz="1600" b="1" dirty="0"/>
          </a:p>
        </p:txBody>
      </p:sp>
      <p:sp>
        <p:nvSpPr>
          <p:cNvPr id="190" name="Google Shape;190;p18"/>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19</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E6B8B-6006-DEA1-0D33-0BB6224EA32C}"/>
              </a:ext>
            </a:extLst>
          </p:cNvPr>
          <p:cNvSpPr>
            <a:spLocks noGrp="1"/>
          </p:cNvSpPr>
          <p:nvPr>
            <p:ph type="title"/>
          </p:nvPr>
        </p:nvSpPr>
        <p:spPr>
          <a:xfrm>
            <a:off x="1058332" y="365125"/>
            <a:ext cx="9872135" cy="549275"/>
          </a:xfrm>
        </p:spPr>
        <p:txBody>
          <a:bodyPr/>
          <a:lstStyle/>
          <a:p>
            <a:pPr algn="ctr"/>
            <a:r>
              <a:rPr lang="en-US" sz="2200" b="1" dirty="0" err="1">
                <a:latin typeface="Arial"/>
                <a:ea typeface="Arial"/>
                <a:cs typeface="Arial"/>
                <a:sym typeface="Arial"/>
              </a:rPr>
              <a:t>Documento</a:t>
            </a:r>
            <a:r>
              <a:rPr lang="en-US" sz="2200" b="1" dirty="0">
                <a:latin typeface="Arial"/>
                <a:ea typeface="Arial"/>
                <a:cs typeface="Arial"/>
                <a:sym typeface="Arial"/>
              </a:rPr>
              <a:t> 4c:</a:t>
            </a:r>
            <a:r>
              <a:rPr lang="en-US" sz="2200" dirty="0">
                <a:latin typeface="Arial"/>
                <a:ea typeface="Arial"/>
                <a:cs typeface="Arial"/>
                <a:sym typeface="Arial"/>
              </a:rPr>
              <a:t> </a:t>
            </a:r>
            <a:r>
              <a:rPr lang="en-US" sz="2200" b="1" dirty="0" err="1">
                <a:latin typeface="Arial"/>
                <a:ea typeface="Arial"/>
                <a:cs typeface="Arial"/>
                <a:sym typeface="Arial"/>
              </a:rPr>
              <a:t>Formato</a:t>
            </a:r>
            <a:r>
              <a:rPr lang="en-US" sz="2200" b="1" dirty="0">
                <a:latin typeface="Arial"/>
                <a:ea typeface="Arial"/>
                <a:cs typeface="Arial"/>
                <a:sym typeface="Arial"/>
              </a:rPr>
              <a:t> para </a:t>
            </a:r>
            <a:r>
              <a:rPr lang="en-US" sz="2200" b="1" dirty="0" err="1">
                <a:latin typeface="Arial"/>
                <a:ea typeface="Arial"/>
                <a:cs typeface="Arial"/>
                <a:sym typeface="Arial"/>
              </a:rPr>
              <a:t>reuniones</a:t>
            </a:r>
            <a:r>
              <a:rPr lang="en-US" sz="2200" b="1" dirty="0">
                <a:solidFill>
                  <a:srgbClr val="0000FF"/>
                </a:solidFill>
                <a:latin typeface="Arial"/>
                <a:ea typeface="Arial"/>
                <a:cs typeface="Arial"/>
                <a:sym typeface="Arial"/>
              </a:rPr>
              <a:t> </a:t>
            </a:r>
            <a:r>
              <a:rPr lang="en-US" sz="2200" b="1" dirty="0" err="1">
                <a:latin typeface="Arial"/>
                <a:ea typeface="Arial"/>
                <a:cs typeface="Arial"/>
                <a:sym typeface="Arial"/>
              </a:rPr>
              <a:t>por</a:t>
            </a:r>
            <a:r>
              <a:rPr lang="en-US" sz="2200" b="1" dirty="0">
                <a:latin typeface="Arial"/>
                <a:ea typeface="Arial"/>
                <a:cs typeface="Arial"/>
                <a:sym typeface="Arial"/>
              </a:rPr>
              <a:t> </a:t>
            </a:r>
            <a:r>
              <a:rPr lang="en-US" sz="2200" b="1" dirty="0" err="1">
                <a:latin typeface="Arial"/>
                <a:ea typeface="Arial"/>
                <a:cs typeface="Arial"/>
                <a:sym typeface="Arial"/>
              </a:rPr>
              <a:t>videoconferencia</a:t>
            </a:r>
            <a:r>
              <a:rPr lang="en-US" sz="2200" b="1" dirty="0">
                <a:latin typeface="Arial"/>
                <a:ea typeface="Arial"/>
                <a:cs typeface="Arial"/>
                <a:sym typeface="Arial"/>
              </a:rPr>
              <a:t> de FA</a:t>
            </a:r>
            <a:endParaRPr lang="en-US" sz="2200" dirty="0"/>
          </a:p>
        </p:txBody>
      </p:sp>
      <p:sp>
        <p:nvSpPr>
          <p:cNvPr id="3" name="Slide Number Placeholder 2">
            <a:extLst>
              <a:ext uri="{FF2B5EF4-FFF2-40B4-BE49-F238E27FC236}">
                <a16:creationId xmlns:a16="http://schemas.microsoft.com/office/drawing/2014/main" id="{5BCB1CEC-E3F5-47DC-7EA8-1F1368E3C93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a:t>
            </a:fld>
            <a:endParaRPr lang="en-US"/>
          </a:p>
        </p:txBody>
      </p:sp>
      <p:sp>
        <p:nvSpPr>
          <p:cNvPr id="4" name="TextBox 3">
            <a:extLst>
              <a:ext uri="{FF2B5EF4-FFF2-40B4-BE49-F238E27FC236}">
                <a16:creationId xmlns:a16="http://schemas.microsoft.com/office/drawing/2014/main" id="{60BD6287-AB73-DFB2-2CC4-D20179882604}"/>
              </a:ext>
            </a:extLst>
          </p:cNvPr>
          <p:cNvSpPr txBox="1"/>
          <p:nvPr/>
        </p:nvSpPr>
        <p:spPr>
          <a:xfrm>
            <a:off x="541867" y="1510782"/>
            <a:ext cx="11159065" cy="3941751"/>
          </a:xfrm>
          <a:prstGeom prst="rect">
            <a:avLst/>
          </a:prstGeom>
          <a:noFill/>
        </p:spPr>
        <p:txBody>
          <a:bodyPr wrap="square" rtlCol="0">
            <a:spAutoFit/>
          </a:bodyPr>
          <a:lstStyle/>
          <a:p>
            <a:pPr marL="0" lvl="0" indent="0" algn="l" rtl="0">
              <a:lnSpc>
                <a:spcPct val="115000"/>
              </a:lnSpc>
              <a:spcBef>
                <a:spcPts val="1200"/>
              </a:spcBef>
              <a:spcAft>
                <a:spcPts val="0"/>
              </a:spcAft>
              <a:buNone/>
            </a:pPr>
            <a:r>
              <a:rPr lang="es-ES" sz="1400" b="1" dirty="0">
                <a:latin typeface="Arial"/>
                <a:ea typeface="Arial"/>
                <a:cs typeface="Arial"/>
                <a:sym typeface="Arial"/>
              </a:rPr>
              <a:t>Modificaciones opcionales</a:t>
            </a:r>
          </a:p>
          <a:p>
            <a:pPr marL="0" lvl="0" indent="0" algn="l" rtl="0">
              <a:lnSpc>
                <a:spcPct val="115000"/>
              </a:lnSpc>
              <a:spcBef>
                <a:spcPts val="1200"/>
              </a:spcBef>
              <a:spcAft>
                <a:spcPts val="0"/>
              </a:spcAft>
              <a:buNone/>
            </a:pPr>
            <a:r>
              <a:rPr lang="es-ES" sz="1400" dirty="0">
                <a:latin typeface="Arial"/>
                <a:ea typeface="Arial"/>
                <a:cs typeface="Arial"/>
                <a:sym typeface="Arial"/>
              </a:rPr>
              <a:t>Utilizando la conciencia de grupo en su reunión de trabajo, los grupos pueden:</a:t>
            </a:r>
          </a:p>
          <a:p>
            <a:pPr marL="457200" lvl="0" indent="-323850" algn="l" rtl="0">
              <a:lnSpc>
                <a:spcPct val="115000"/>
              </a:lnSpc>
              <a:spcBef>
                <a:spcPts val="1200"/>
              </a:spcBef>
              <a:spcAft>
                <a:spcPts val="0"/>
              </a:spcAft>
              <a:buSzPts val="1500"/>
              <a:buChar char="●"/>
            </a:pPr>
            <a:r>
              <a:rPr lang="es-ES" sz="1400" dirty="0">
                <a:latin typeface="Arial"/>
                <a:ea typeface="Arial"/>
                <a:cs typeface="Arial"/>
                <a:sym typeface="Arial"/>
              </a:rPr>
              <a:t>Diapositiva #10: añadir instrucciones a las Directrices de Videoconferencia, si es necesario..</a:t>
            </a:r>
          </a:p>
          <a:p>
            <a:pPr marL="457200" lvl="0" indent="-323850" algn="l" rtl="0">
              <a:lnSpc>
                <a:spcPct val="115000"/>
              </a:lnSpc>
              <a:spcBef>
                <a:spcPts val="0"/>
              </a:spcBef>
              <a:spcAft>
                <a:spcPts val="0"/>
              </a:spcAft>
              <a:buSzPts val="1500"/>
              <a:buChar char="●"/>
            </a:pPr>
            <a:r>
              <a:rPr lang="es-ES" sz="1400" dirty="0">
                <a:latin typeface="Arial"/>
                <a:ea typeface="Arial"/>
                <a:cs typeface="Arial"/>
                <a:sym typeface="Arial"/>
              </a:rPr>
              <a:t>Diapositivas #23-25: ajustar la duración de la lectura en las reuniones de </a:t>
            </a:r>
            <a:r>
              <a:rPr lang="es-ES" sz="1400" i="1" dirty="0">
                <a:latin typeface="Arial"/>
                <a:ea typeface="Arial"/>
                <a:cs typeface="Arial"/>
                <a:sym typeface="Arial"/>
              </a:rPr>
              <a:t>Literatura/Conexión</a:t>
            </a:r>
            <a:r>
              <a:rPr lang="es-ES" sz="1400" dirty="0">
                <a:latin typeface="Arial"/>
                <a:ea typeface="Arial"/>
                <a:cs typeface="Arial"/>
                <a:sym typeface="Arial"/>
              </a:rPr>
              <a:t>.</a:t>
            </a:r>
          </a:p>
          <a:p>
            <a:pPr marL="457200" lvl="0" indent="-323850" algn="l" rtl="0">
              <a:lnSpc>
                <a:spcPct val="115000"/>
              </a:lnSpc>
              <a:spcBef>
                <a:spcPts val="0"/>
              </a:spcBef>
              <a:spcAft>
                <a:spcPts val="0"/>
              </a:spcAft>
              <a:buSzPts val="1500"/>
              <a:buChar char="●"/>
            </a:pPr>
            <a:r>
              <a:rPr lang="es-ES" sz="1400" dirty="0">
                <a:latin typeface="Arial"/>
                <a:ea typeface="Arial"/>
                <a:cs typeface="Arial"/>
                <a:sym typeface="Arial"/>
              </a:rPr>
              <a:t>Diapositivas #23-24: añadir el texto, «Los miembros con 90 días o más de abstinencia continua en FA, que actualmente trabajan con un padrino de FA, pueden levantar la mano para compartir durante cualquier parte de la lectura.» </a:t>
            </a:r>
          </a:p>
          <a:p>
            <a:pPr marL="457200" lvl="0" indent="-323850" algn="l" rtl="0">
              <a:lnSpc>
                <a:spcPct val="115000"/>
              </a:lnSpc>
              <a:spcBef>
                <a:spcPts val="0"/>
              </a:spcBef>
              <a:spcAft>
                <a:spcPts val="0"/>
              </a:spcAft>
              <a:buSzPts val="1500"/>
              <a:buChar char="●"/>
            </a:pPr>
            <a:r>
              <a:rPr lang="es-ES" sz="1400" dirty="0">
                <a:latin typeface="Arial"/>
                <a:ea typeface="Arial"/>
                <a:cs typeface="Arial"/>
                <a:sym typeface="Arial"/>
              </a:rPr>
              <a:t>Diapositiva #30: reemplazar la última frase de la diapositiva Patrocinador por: "Patrocinadores disponibles, por favor pongan su número en el chat y levanten su mano virtual. Cuando se les llame, compartan su nombre y número de teléfono. [</a:t>
            </a:r>
            <a:r>
              <a:rPr lang="es-ES" sz="1400" i="1" dirty="0">
                <a:latin typeface="Arial"/>
                <a:ea typeface="Arial"/>
                <a:cs typeface="Arial"/>
                <a:sym typeface="Arial"/>
              </a:rPr>
              <a:t>Llamada a los patrocinadores</a:t>
            </a:r>
            <a:r>
              <a:rPr lang="es-ES" sz="1400" dirty="0">
                <a:latin typeface="Arial"/>
                <a:ea typeface="Arial"/>
                <a:cs typeface="Arial"/>
                <a:sym typeface="Arial"/>
              </a:rPr>
              <a:t>]».</a:t>
            </a:r>
          </a:p>
          <a:p>
            <a:pPr marL="457200" lvl="0" indent="-323850" algn="l" rtl="0">
              <a:lnSpc>
                <a:spcPct val="115000"/>
              </a:lnSpc>
              <a:spcBef>
                <a:spcPts val="0"/>
              </a:spcBef>
              <a:spcAft>
                <a:spcPts val="0"/>
              </a:spcAft>
              <a:buSzPts val="1500"/>
              <a:buChar char="●"/>
            </a:pPr>
            <a:r>
              <a:rPr lang="es-ES" sz="1400" dirty="0">
                <a:latin typeface="Arial"/>
                <a:ea typeface="Arial"/>
                <a:cs typeface="Arial"/>
                <a:sym typeface="Arial"/>
              </a:rPr>
              <a:t>Diapositiva #30: agregar «Patrocinadores disponibles, por favor agreguen una “S” antes de su nombre en la ventana de participantes y quédense después de la reunión para conectarse con aquellos que necesiten un patrocinador.»</a:t>
            </a:r>
          </a:p>
          <a:p>
            <a:pPr marL="457200" lvl="0" indent="-323850" algn="l" rtl="0">
              <a:lnSpc>
                <a:spcPct val="115000"/>
              </a:lnSpc>
              <a:spcBef>
                <a:spcPts val="0"/>
              </a:spcBef>
              <a:spcAft>
                <a:spcPts val="0"/>
              </a:spcAft>
              <a:buSzPts val="1500"/>
              <a:buChar char="●"/>
            </a:pPr>
            <a:r>
              <a:rPr lang="es-ES" sz="1400" dirty="0">
                <a:latin typeface="Arial"/>
                <a:ea typeface="Arial"/>
                <a:cs typeface="Arial"/>
                <a:sym typeface="Arial"/>
              </a:rPr>
              <a:t>Diapositiva #33: cambiar en qué semana del mes se celebran las Reuniones de trabajo.</a:t>
            </a:r>
          </a:p>
          <a:p>
            <a:pPr marL="457200" lvl="0" indent="-323850" algn="l" rtl="0">
              <a:lnSpc>
                <a:spcPct val="115000"/>
              </a:lnSpc>
              <a:spcBef>
                <a:spcPts val="0"/>
              </a:spcBef>
              <a:spcAft>
                <a:spcPts val="0"/>
              </a:spcAft>
              <a:buSzPts val="1500"/>
              <a:buChar char="●"/>
            </a:pPr>
            <a:r>
              <a:rPr lang="es-ES" sz="1400" dirty="0">
                <a:latin typeface="Arial"/>
                <a:ea typeface="Arial"/>
                <a:cs typeface="Arial"/>
                <a:sym typeface="Arial"/>
              </a:rPr>
              <a:t>Diapositiva #54: agregar [</a:t>
            </a:r>
            <a:r>
              <a:rPr lang="es-ES" sz="1400" i="1" dirty="0">
                <a:latin typeface="Arial"/>
                <a:ea typeface="Arial"/>
                <a:cs typeface="Arial"/>
                <a:sym typeface="Arial"/>
              </a:rPr>
              <a:t>Si queda tiempo, las reuniones pequeñas pueden leer literatura de FA</a:t>
            </a:r>
            <a:r>
              <a:rPr lang="es-ES" sz="1400" dirty="0">
                <a:latin typeface="Arial"/>
                <a:ea typeface="Arial"/>
                <a:cs typeface="Arial"/>
                <a:sym typeface="Arial"/>
              </a:rPr>
              <a:t>].</a:t>
            </a:r>
          </a:p>
          <a:p>
            <a:endParaRPr lang="en-US" dirty="0"/>
          </a:p>
        </p:txBody>
      </p:sp>
    </p:spTree>
    <p:extLst>
      <p:ext uri="{BB962C8B-B14F-4D97-AF65-F5344CB8AC3E}">
        <p14:creationId xmlns:p14="http://schemas.microsoft.com/office/powerpoint/2010/main" val="38131097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36"/>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20</a:t>
            </a:fld>
            <a:endParaRPr/>
          </a:p>
        </p:txBody>
      </p:sp>
      <p:sp>
        <p:nvSpPr>
          <p:cNvPr id="197" name="Google Shape;197;p36"/>
          <p:cNvSpPr txBox="1">
            <a:spLocks noGrp="1"/>
          </p:cNvSpPr>
          <p:nvPr>
            <p:ph type="body" idx="1"/>
          </p:nvPr>
        </p:nvSpPr>
        <p:spPr>
          <a:xfrm>
            <a:off x="2512563" y="1420025"/>
            <a:ext cx="7163700" cy="4682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endParaRPr sz="2700" b="1"/>
          </a:p>
          <a:p>
            <a:pPr marL="0" lvl="0" indent="0" algn="l" rtl="0">
              <a:lnSpc>
                <a:spcPct val="115000"/>
              </a:lnSpc>
              <a:spcBef>
                <a:spcPts val="0"/>
              </a:spcBef>
              <a:spcAft>
                <a:spcPts val="0"/>
              </a:spcAft>
              <a:buClr>
                <a:schemeClr val="dk1"/>
              </a:buClr>
              <a:buSzPts val="2800"/>
              <a:buNone/>
            </a:pPr>
            <a:r>
              <a:rPr lang="en-US" sz="2500" b="1">
                <a:latin typeface="Arial"/>
                <a:ea typeface="Arial"/>
                <a:cs typeface="Arial"/>
                <a:sym typeface="Arial"/>
              </a:rPr>
              <a:t>Mi nombre es ______.  Soy una persona adicta a la comida.</a:t>
            </a:r>
            <a:endParaRPr sz="2500" b="1">
              <a:latin typeface="Arial"/>
              <a:ea typeface="Arial"/>
              <a:cs typeface="Arial"/>
              <a:sym typeface="Arial"/>
            </a:endParaRPr>
          </a:p>
          <a:p>
            <a:pPr marL="0" lvl="0" indent="0" algn="l" rtl="0">
              <a:lnSpc>
                <a:spcPct val="100000"/>
              </a:lnSpc>
              <a:spcBef>
                <a:spcPts val="0"/>
              </a:spcBef>
              <a:spcAft>
                <a:spcPts val="0"/>
              </a:spcAft>
              <a:buClr>
                <a:schemeClr val="dk1"/>
              </a:buClr>
              <a:buSzPts val="2800"/>
              <a:buNone/>
            </a:pPr>
            <a:endParaRPr sz="25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US" sz="2500">
                <a:latin typeface="Arial"/>
                <a:ea typeface="Arial"/>
                <a:cs typeface="Arial"/>
                <a:sym typeface="Arial"/>
              </a:rPr>
              <a:t>Me han pedido que comparta en esta reunión mi experiencia, fortaleza y esperanza con respecto a mi recuperación en FA.</a:t>
            </a:r>
            <a:endParaRPr sz="25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endParaRPr sz="25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US" sz="2500">
                <a:latin typeface="Arial"/>
                <a:ea typeface="Arial"/>
                <a:cs typeface="Arial"/>
                <a:sym typeface="Arial"/>
              </a:rPr>
              <a:t>[ de 20 a 25 minutos de duracion)</a:t>
            </a:r>
            <a:endParaRPr sz="25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endParaRPr sz="2500"/>
          </a:p>
          <a:p>
            <a:pPr marL="0" lvl="0" indent="0" algn="l" rtl="0">
              <a:lnSpc>
                <a:spcPct val="115000"/>
              </a:lnSpc>
              <a:spcBef>
                <a:spcPts val="0"/>
              </a:spcBef>
              <a:spcAft>
                <a:spcPts val="0"/>
              </a:spcAft>
              <a:buClr>
                <a:schemeClr val="dk1"/>
              </a:buClr>
              <a:buSzPts val="1100"/>
              <a:buFont typeface="Arial"/>
              <a:buNone/>
            </a:pPr>
            <a:endParaRPr sz="2500"/>
          </a:p>
          <a:p>
            <a:pPr marL="0" lvl="0" indent="0" algn="l" rtl="0">
              <a:lnSpc>
                <a:spcPct val="115000"/>
              </a:lnSpc>
              <a:spcBef>
                <a:spcPts val="0"/>
              </a:spcBef>
              <a:spcAft>
                <a:spcPts val="0"/>
              </a:spcAft>
              <a:buClr>
                <a:schemeClr val="dk1"/>
              </a:buClr>
              <a:buSzPts val="1100"/>
              <a:buFont typeface="Arial"/>
              <a:buNone/>
            </a:pPr>
            <a:endParaRPr sz="2500"/>
          </a:p>
          <a:p>
            <a:pPr marL="0" lvl="0" indent="0" algn="l" rtl="0">
              <a:lnSpc>
                <a:spcPct val="100000"/>
              </a:lnSpc>
              <a:spcBef>
                <a:spcPts val="0"/>
              </a:spcBef>
              <a:spcAft>
                <a:spcPts val="0"/>
              </a:spcAft>
              <a:buClr>
                <a:schemeClr val="dk1"/>
              </a:buClr>
              <a:buSzPts val="2800"/>
              <a:buNone/>
            </a:pPr>
            <a:endParaRPr sz="2500"/>
          </a:p>
          <a:p>
            <a:pPr marL="0" lvl="0" indent="0" algn="l" rtl="0">
              <a:lnSpc>
                <a:spcPct val="100000"/>
              </a:lnSpc>
              <a:spcBef>
                <a:spcPts val="0"/>
              </a:spcBef>
              <a:spcAft>
                <a:spcPts val="0"/>
              </a:spcAft>
              <a:buClr>
                <a:schemeClr val="dk1"/>
              </a:buClr>
              <a:buSzPts val="2800"/>
              <a:buNone/>
            </a:pPr>
            <a:endParaRPr sz="2500"/>
          </a:p>
          <a:p>
            <a:pPr marL="0" lvl="0" indent="0" algn="just" rtl="0">
              <a:lnSpc>
                <a:spcPct val="100000"/>
              </a:lnSpc>
              <a:spcBef>
                <a:spcPts val="0"/>
              </a:spcBef>
              <a:spcAft>
                <a:spcPts val="0"/>
              </a:spcAft>
              <a:buClr>
                <a:schemeClr val="dk1"/>
              </a:buClr>
              <a:buSzPts val="2800"/>
              <a:buNone/>
            </a:pPr>
            <a:endParaRPr b="1"/>
          </a:p>
          <a:p>
            <a:pPr marL="0" lvl="0" indent="0" algn="l" rtl="0">
              <a:lnSpc>
                <a:spcPct val="90000"/>
              </a:lnSpc>
              <a:spcBef>
                <a:spcPts val="0"/>
              </a:spcBef>
              <a:spcAft>
                <a:spcPts val="0"/>
              </a:spcAft>
              <a:buClr>
                <a:schemeClr val="dk1"/>
              </a:buClr>
              <a:buSzPts val="2800"/>
              <a:buNone/>
            </a:pPr>
            <a:endParaRPr i="1"/>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43"/>
          <p:cNvSpPr txBox="1">
            <a:spLocks noGrp="1"/>
          </p:cNvSpPr>
          <p:nvPr>
            <p:ph type="body" idx="1"/>
          </p:nvPr>
        </p:nvSpPr>
        <p:spPr>
          <a:xfrm>
            <a:off x="528368" y="280800"/>
            <a:ext cx="10289400" cy="65772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100"/>
              </a:spcBef>
              <a:spcAft>
                <a:spcPts val="0"/>
              </a:spcAft>
              <a:buClr>
                <a:schemeClr val="dk1"/>
              </a:buClr>
              <a:buSzPts val="2800"/>
              <a:buNone/>
            </a:pPr>
            <a:endParaRPr sz="2300" b="1"/>
          </a:p>
          <a:p>
            <a:pPr marL="0" lvl="0" indent="0" algn="l" rtl="0">
              <a:lnSpc>
                <a:spcPct val="115000"/>
              </a:lnSpc>
              <a:spcBef>
                <a:spcPts val="0"/>
              </a:spcBef>
              <a:spcAft>
                <a:spcPts val="0"/>
              </a:spcAft>
              <a:buClr>
                <a:schemeClr val="dk1"/>
              </a:buClr>
              <a:buSzPts val="1100"/>
              <a:buFont typeface="Arial"/>
              <a:buNone/>
            </a:pPr>
            <a:r>
              <a:rPr lang="en-US" sz="2500" b="1">
                <a:latin typeface="Arial"/>
                <a:ea typeface="Arial"/>
                <a:cs typeface="Arial"/>
                <a:sym typeface="Arial"/>
              </a:rPr>
              <a:t>TESTIMONIOS</a:t>
            </a:r>
            <a:endParaRPr sz="2500" b="1">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endParaRPr sz="2500" b="1">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US" sz="2500">
                <a:latin typeface="Arial"/>
                <a:ea typeface="Arial"/>
                <a:cs typeface="Arial"/>
                <a:sym typeface="Arial"/>
              </a:rPr>
              <a:t>En las reuniones de FA, el compartir está abierto a aquellos con 90 días o más de abstinencia continua que están trabajando con un padrino o madrina de FA.</a:t>
            </a:r>
            <a:endParaRPr sz="25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endParaRPr sz="25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US" sz="2500">
                <a:latin typeface="Arial"/>
                <a:ea typeface="Arial"/>
                <a:cs typeface="Arial"/>
                <a:sym typeface="Arial"/>
              </a:rPr>
              <a:t>Levante la mano si desea compartir y, por favor, limite la duración de su testimonio a tres minutos aproximadamente. Se puede llamar a las personas para que compartan su testimonio en cualquier orden. </a:t>
            </a:r>
            <a:endParaRPr sz="25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endParaRPr sz="25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US" sz="2500">
                <a:latin typeface="Arial"/>
                <a:ea typeface="Arial"/>
                <a:cs typeface="Arial"/>
                <a:sym typeface="Arial"/>
              </a:rPr>
              <a:t>[Llame a voluntarios.]</a:t>
            </a:r>
            <a:endParaRPr sz="25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US" sz="2500"/>
              <a:t> </a:t>
            </a:r>
            <a:endParaRPr sz="2500"/>
          </a:p>
          <a:p>
            <a:pPr marL="0" lvl="0" indent="0" algn="l" rtl="0">
              <a:lnSpc>
                <a:spcPct val="115000"/>
              </a:lnSpc>
              <a:spcBef>
                <a:spcPts val="0"/>
              </a:spcBef>
              <a:spcAft>
                <a:spcPts val="0"/>
              </a:spcAft>
              <a:buClr>
                <a:schemeClr val="dk1"/>
              </a:buClr>
              <a:buSzPts val="1100"/>
              <a:buFont typeface="Arial"/>
              <a:buNone/>
            </a:pPr>
            <a:endParaRPr sz="2500"/>
          </a:p>
          <a:p>
            <a:pPr marL="0" lvl="0" indent="0" algn="l" rtl="0">
              <a:lnSpc>
                <a:spcPct val="115000"/>
              </a:lnSpc>
              <a:spcBef>
                <a:spcPts val="0"/>
              </a:spcBef>
              <a:spcAft>
                <a:spcPts val="0"/>
              </a:spcAft>
              <a:buClr>
                <a:schemeClr val="dk1"/>
              </a:buClr>
              <a:buSzPts val="1100"/>
              <a:buFont typeface="Arial"/>
              <a:buNone/>
            </a:pPr>
            <a:endParaRPr sz="2500" b="1"/>
          </a:p>
          <a:p>
            <a:pPr marL="0" lvl="0" indent="0" algn="l" rtl="0">
              <a:lnSpc>
                <a:spcPct val="79000"/>
              </a:lnSpc>
              <a:spcBef>
                <a:spcPts val="0"/>
              </a:spcBef>
              <a:spcAft>
                <a:spcPts val="0"/>
              </a:spcAft>
              <a:buClr>
                <a:schemeClr val="dk1"/>
              </a:buClr>
              <a:buSzPts val="1100"/>
              <a:buFont typeface="Arial"/>
              <a:buNone/>
            </a:pPr>
            <a:endParaRPr sz="2500"/>
          </a:p>
          <a:p>
            <a:pPr marL="0" lvl="0" indent="0" algn="just" rtl="0">
              <a:lnSpc>
                <a:spcPct val="100000"/>
              </a:lnSpc>
              <a:spcBef>
                <a:spcPts val="0"/>
              </a:spcBef>
              <a:spcAft>
                <a:spcPts val="0"/>
              </a:spcAft>
              <a:buClr>
                <a:schemeClr val="dk1"/>
              </a:buClr>
              <a:buSzPts val="1100"/>
              <a:buNone/>
            </a:pPr>
            <a:endParaRPr sz="2500"/>
          </a:p>
          <a:p>
            <a:pPr marL="0" lvl="0" indent="0" algn="just" rtl="0">
              <a:lnSpc>
                <a:spcPct val="100000"/>
              </a:lnSpc>
              <a:spcBef>
                <a:spcPts val="0"/>
              </a:spcBef>
              <a:spcAft>
                <a:spcPts val="0"/>
              </a:spcAft>
              <a:buClr>
                <a:schemeClr val="dk1"/>
              </a:buClr>
              <a:buSzPts val="1100"/>
              <a:buFont typeface="Arial"/>
              <a:buNone/>
            </a:pPr>
            <a:endParaRPr sz="2400"/>
          </a:p>
          <a:p>
            <a:pPr marL="0" lvl="0" indent="0" algn="just" rtl="0">
              <a:lnSpc>
                <a:spcPct val="100000"/>
              </a:lnSpc>
              <a:spcBef>
                <a:spcPts val="1100"/>
              </a:spcBef>
              <a:spcAft>
                <a:spcPts val="0"/>
              </a:spcAft>
              <a:buClr>
                <a:schemeClr val="dk1"/>
              </a:buClr>
              <a:buSzPts val="2800"/>
              <a:buNone/>
            </a:pPr>
            <a:endParaRPr sz="2100"/>
          </a:p>
        </p:txBody>
      </p:sp>
      <p:sp>
        <p:nvSpPr>
          <p:cNvPr id="203" name="Google Shape;203;p43"/>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21</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39"/>
          <p:cNvSpPr txBox="1">
            <a:spLocks noGrp="1"/>
          </p:cNvSpPr>
          <p:nvPr>
            <p:ph type="body" idx="1"/>
          </p:nvPr>
        </p:nvSpPr>
        <p:spPr>
          <a:xfrm>
            <a:off x="1323362" y="1419000"/>
            <a:ext cx="9542100" cy="4020000"/>
          </a:xfrm>
          <a:prstGeom prst="rect">
            <a:avLst/>
          </a:prstGeom>
          <a:noFill/>
          <a:ln>
            <a:noFill/>
          </a:ln>
        </p:spPr>
        <p:txBody>
          <a:bodyPr spcFirstLastPara="1" wrap="square" lIns="91425" tIns="45700" rIns="91425" bIns="45700" anchor="t" anchorCtr="0">
            <a:noAutofit/>
          </a:bodyPr>
          <a:lstStyle/>
          <a:p>
            <a:pPr marL="0" lvl="0" indent="0" algn="just" rtl="0">
              <a:lnSpc>
                <a:spcPct val="150000"/>
              </a:lnSpc>
              <a:spcBef>
                <a:spcPts val="1100"/>
              </a:spcBef>
              <a:spcAft>
                <a:spcPts val="0"/>
              </a:spcAft>
              <a:buClr>
                <a:schemeClr val="dk1"/>
              </a:buClr>
              <a:buSzPts val="2800"/>
              <a:buNone/>
            </a:pPr>
            <a:r>
              <a:rPr lang="en-US" sz="2500" b="1" dirty="0">
                <a:latin typeface="Arial"/>
                <a:ea typeface="Arial"/>
                <a:cs typeface="Arial"/>
                <a:sym typeface="Arial"/>
              </a:rPr>
              <a:t>BIENVENIDA A RECIÉN LLEGADOS Y VISITANTES</a:t>
            </a:r>
            <a:endParaRPr sz="2500" b="1" dirty="0">
              <a:latin typeface="Arial"/>
              <a:ea typeface="Arial"/>
              <a:cs typeface="Arial"/>
              <a:sym typeface="Arial"/>
            </a:endParaRPr>
          </a:p>
          <a:p>
            <a:pPr marL="0" lvl="0" indent="0" algn="l" rtl="0">
              <a:lnSpc>
                <a:spcPct val="115000"/>
              </a:lnSpc>
              <a:spcBef>
                <a:spcPts val="0"/>
              </a:spcBef>
              <a:spcAft>
                <a:spcPts val="0"/>
              </a:spcAft>
              <a:buClr>
                <a:schemeClr val="dk1"/>
              </a:buClr>
              <a:buSzPts val="2800"/>
              <a:buNone/>
            </a:pPr>
            <a:r>
              <a:rPr lang="en-US" sz="2500" dirty="0">
                <a:latin typeface="Arial"/>
                <a:ea typeface="Arial"/>
                <a:cs typeface="Arial"/>
                <a:sym typeface="Arial"/>
              </a:rPr>
              <a:t>Nos </a:t>
            </a:r>
            <a:r>
              <a:rPr lang="en-US" sz="2500" dirty="0" err="1">
                <a:latin typeface="Arial"/>
                <a:ea typeface="Arial"/>
                <a:cs typeface="Arial"/>
                <a:sym typeface="Arial"/>
              </a:rPr>
              <a:t>gustaría</a:t>
            </a:r>
            <a:r>
              <a:rPr lang="en-US" sz="2500" dirty="0">
                <a:latin typeface="Arial"/>
                <a:ea typeface="Arial"/>
                <a:cs typeface="Arial"/>
                <a:sym typeface="Arial"/>
              </a:rPr>
              <a:t> </a:t>
            </a:r>
            <a:r>
              <a:rPr lang="en-US" sz="2500" dirty="0" err="1">
                <a:latin typeface="Arial"/>
                <a:ea typeface="Arial"/>
                <a:cs typeface="Arial"/>
                <a:sym typeface="Arial"/>
              </a:rPr>
              <a:t>dar</a:t>
            </a:r>
            <a:r>
              <a:rPr lang="en-US" sz="2500" dirty="0">
                <a:latin typeface="Arial"/>
                <a:ea typeface="Arial"/>
                <a:cs typeface="Arial"/>
                <a:sym typeface="Arial"/>
              </a:rPr>
              <a:t> la </a:t>
            </a:r>
            <a:r>
              <a:rPr lang="en-US" sz="2500" dirty="0" err="1">
                <a:latin typeface="Arial"/>
                <a:ea typeface="Arial"/>
                <a:cs typeface="Arial"/>
                <a:sym typeface="Arial"/>
              </a:rPr>
              <a:t>bienvenida</a:t>
            </a:r>
            <a:r>
              <a:rPr lang="en-US" sz="2500" dirty="0">
                <a:latin typeface="Arial"/>
                <a:ea typeface="Arial"/>
                <a:cs typeface="Arial"/>
                <a:sym typeface="Arial"/>
              </a:rPr>
              <a:t> a </a:t>
            </a:r>
            <a:r>
              <a:rPr lang="en-US" sz="2500" dirty="0" err="1">
                <a:latin typeface="Arial"/>
                <a:ea typeface="Arial"/>
                <a:cs typeface="Arial"/>
                <a:sym typeface="Arial"/>
              </a:rPr>
              <a:t>los</a:t>
            </a:r>
            <a:r>
              <a:rPr lang="en-US" sz="2500" dirty="0">
                <a:latin typeface="Arial"/>
                <a:ea typeface="Arial"/>
                <a:cs typeface="Arial"/>
                <a:sym typeface="Arial"/>
              </a:rPr>
              <a:t> </a:t>
            </a:r>
            <a:r>
              <a:rPr lang="en-US" sz="2500" dirty="0" err="1">
                <a:latin typeface="Arial"/>
                <a:ea typeface="Arial"/>
                <a:cs typeface="Arial"/>
                <a:sym typeface="Arial"/>
              </a:rPr>
              <a:t>recién</a:t>
            </a:r>
            <a:r>
              <a:rPr lang="en-US" sz="2500" dirty="0">
                <a:latin typeface="Arial"/>
                <a:ea typeface="Arial"/>
                <a:cs typeface="Arial"/>
                <a:sym typeface="Arial"/>
              </a:rPr>
              <a:t> </a:t>
            </a:r>
            <a:r>
              <a:rPr lang="en-US" sz="2500" dirty="0" err="1">
                <a:latin typeface="Arial"/>
                <a:ea typeface="Arial"/>
                <a:cs typeface="Arial"/>
                <a:sym typeface="Arial"/>
              </a:rPr>
              <a:t>llegados</a:t>
            </a:r>
            <a:r>
              <a:rPr lang="en-US" sz="2500" dirty="0">
                <a:latin typeface="Arial"/>
                <a:ea typeface="Arial"/>
                <a:cs typeface="Arial"/>
                <a:sym typeface="Arial"/>
              </a:rPr>
              <a:t> o </a:t>
            </a:r>
            <a:r>
              <a:rPr lang="en-US" sz="2500" dirty="0" err="1">
                <a:latin typeface="Arial"/>
                <a:ea typeface="Arial"/>
                <a:cs typeface="Arial"/>
                <a:sym typeface="Arial"/>
              </a:rPr>
              <a:t>visitantes</a:t>
            </a:r>
            <a:r>
              <a:rPr lang="en-US" sz="2500" dirty="0">
                <a:latin typeface="Arial"/>
                <a:ea typeface="Arial"/>
                <a:cs typeface="Arial"/>
                <a:sym typeface="Arial"/>
              </a:rPr>
              <a:t>. Si es </a:t>
            </a:r>
            <a:r>
              <a:rPr lang="en-US" sz="2500" dirty="0" err="1">
                <a:latin typeface="Arial"/>
                <a:ea typeface="Arial"/>
                <a:cs typeface="Arial"/>
                <a:sym typeface="Arial"/>
              </a:rPr>
              <a:t>usted</a:t>
            </a:r>
            <a:r>
              <a:rPr lang="en-US" sz="2500" dirty="0">
                <a:latin typeface="Arial"/>
                <a:ea typeface="Arial"/>
                <a:cs typeface="Arial"/>
                <a:sym typeface="Arial"/>
              </a:rPr>
              <a:t> nuevo </a:t>
            </a:r>
            <a:r>
              <a:rPr lang="en-US" sz="2500" dirty="0" err="1">
                <a:latin typeface="Arial"/>
                <a:ea typeface="Arial"/>
                <a:cs typeface="Arial"/>
                <a:sym typeface="Arial"/>
              </a:rPr>
              <a:t>en</a:t>
            </a:r>
            <a:r>
              <a:rPr lang="en-US" sz="2500" dirty="0">
                <a:latin typeface="Arial"/>
                <a:ea typeface="Arial"/>
                <a:cs typeface="Arial"/>
                <a:sym typeface="Arial"/>
              </a:rPr>
              <a:t> FA o </a:t>
            </a:r>
            <a:r>
              <a:rPr lang="en-US" sz="2500" dirty="0" err="1">
                <a:latin typeface="Arial"/>
                <a:ea typeface="Arial"/>
                <a:cs typeface="Arial"/>
                <a:sym typeface="Arial"/>
              </a:rPr>
              <a:t>en</a:t>
            </a:r>
            <a:r>
              <a:rPr lang="en-US" sz="2500" dirty="0">
                <a:latin typeface="Arial"/>
                <a:ea typeface="Arial"/>
                <a:cs typeface="Arial"/>
                <a:sym typeface="Arial"/>
              </a:rPr>
              <a:t> </a:t>
            </a:r>
            <a:r>
              <a:rPr lang="en-US" sz="2500" dirty="0" err="1">
                <a:latin typeface="Arial"/>
                <a:ea typeface="Arial"/>
                <a:cs typeface="Arial"/>
                <a:sym typeface="Arial"/>
              </a:rPr>
              <a:t>ésta</a:t>
            </a:r>
            <a:r>
              <a:rPr lang="en-US" sz="2500" dirty="0">
                <a:latin typeface="Arial"/>
                <a:ea typeface="Arial"/>
                <a:cs typeface="Arial"/>
                <a:sym typeface="Arial"/>
              </a:rPr>
              <a:t> </a:t>
            </a:r>
            <a:r>
              <a:rPr lang="en-US" sz="2500" dirty="0" err="1">
                <a:latin typeface="Arial"/>
                <a:ea typeface="Arial"/>
                <a:cs typeface="Arial"/>
                <a:sym typeface="Arial"/>
              </a:rPr>
              <a:t>reunión</a:t>
            </a:r>
            <a:r>
              <a:rPr lang="en-US" sz="2500" dirty="0">
                <a:latin typeface="Arial"/>
                <a:ea typeface="Arial"/>
                <a:cs typeface="Arial"/>
                <a:sym typeface="Arial"/>
              </a:rPr>
              <a:t>, ¿</a:t>
            </a:r>
            <a:r>
              <a:rPr lang="en-US" sz="2500" dirty="0" err="1">
                <a:latin typeface="Arial"/>
                <a:ea typeface="Arial"/>
                <a:cs typeface="Arial"/>
                <a:sym typeface="Arial"/>
              </a:rPr>
              <a:t>Podría</a:t>
            </a:r>
            <a:r>
              <a:rPr lang="en-US" sz="2500" dirty="0">
                <a:latin typeface="Arial"/>
                <a:ea typeface="Arial"/>
                <a:cs typeface="Arial"/>
                <a:sym typeface="Arial"/>
              </a:rPr>
              <a:t> </a:t>
            </a:r>
            <a:r>
              <a:rPr lang="en-US" sz="2500" dirty="0" err="1">
                <a:latin typeface="Arial"/>
                <a:ea typeface="Arial"/>
                <a:cs typeface="Arial"/>
                <a:sym typeface="Arial"/>
              </a:rPr>
              <a:t>decir</a:t>
            </a:r>
            <a:r>
              <a:rPr lang="en-US" sz="2500" dirty="0">
                <a:latin typeface="Arial"/>
                <a:ea typeface="Arial"/>
                <a:cs typeface="Arial"/>
                <a:sym typeface="Arial"/>
              </a:rPr>
              <a:t> </a:t>
            </a:r>
            <a:r>
              <a:rPr lang="en-US" sz="2500" dirty="0" err="1">
                <a:latin typeface="Arial"/>
                <a:ea typeface="Arial"/>
                <a:cs typeface="Arial"/>
                <a:sym typeface="Arial"/>
              </a:rPr>
              <a:t>su</a:t>
            </a:r>
            <a:r>
              <a:rPr lang="en-US" sz="2500" dirty="0">
                <a:latin typeface="Arial"/>
                <a:ea typeface="Arial"/>
                <a:cs typeface="Arial"/>
                <a:sym typeface="Arial"/>
              </a:rPr>
              <a:t> primer </a:t>
            </a:r>
            <a:r>
              <a:rPr lang="en-US" sz="2500" dirty="0" err="1">
                <a:latin typeface="Arial"/>
                <a:ea typeface="Arial"/>
                <a:cs typeface="Arial"/>
                <a:sym typeface="Arial"/>
              </a:rPr>
              <a:t>nombre</a:t>
            </a:r>
            <a:r>
              <a:rPr lang="en-US" sz="2500" dirty="0">
                <a:latin typeface="Arial"/>
                <a:ea typeface="Arial"/>
                <a:cs typeface="Arial"/>
                <a:sym typeface="Arial"/>
              </a:rPr>
              <a:t> y de </a:t>
            </a:r>
            <a:r>
              <a:rPr lang="en-US" sz="2500" dirty="0" err="1">
                <a:latin typeface="Arial"/>
                <a:ea typeface="Arial"/>
                <a:cs typeface="Arial"/>
                <a:sym typeface="Arial"/>
              </a:rPr>
              <a:t>dónde</a:t>
            </a:r>
            <a:r>
              <a:rPr lang="en-US" sz="2500" dirty="0">
                <a:latin typeface="Arial"/>
                <a:ea typeface="Arial"/>
                <a:cs typeface="Arial"/>
                <a:sym typeface="Arial"/>
              </a:rPr>
              <a:t> es? </a:t>
            </a:r>
            <a:endParaRPr sz="2500" dirty="0">
              <a:latin typeface="Arial"/>
              <a:ea typeface="Arial"/>
              <a:cs typeface="Arial"/>
              <a:sym typeface="Arial"/>
            </a:endParaRPr>
          </a:p>
          <a:p>
            <a:pPr marL="0" lvl="0" indent="0" algn="l" rtl="0">
              <a:lnSpc>
                <a:spcPct val="115000"/>
              </a:lnSpc>
              <a:spcBef>
                <a:spcPts val="0"/>
              </a:spcBef>
              <a:spcAft>
                <a:spcPts val="0"/>
              </a:spcAft>
              <a:buClr>
                <a:schemeClr val="dk1"/>
              </a:buClr>
              <a:buSzPts val="2800"/>
              <a:buNone/>
            </a:pPr>
            <a:endParaRPr sz="2500" dirty="0">
              <a:latin typeface="Arial"/>
              <a:ea typeface="Arial"/>
              <a:cs typeface="Arial"/>
              <a:sym typeface="Arial"/>
            </a:endParaRPr>
          </a:p>
          <a:p>
            <a:pPr marL="0" lvl="0" indent="0" algn="just" rtl="0">
              <a:lnSpc>
                <a:spcPct val="115000"/>
              </a:lnSpc>
              <a:spcBef>
                <a:spcPts val="0"/>
              </a:spcBef>
              <a:spcAft>
                <a:spcPts val="0"/>
              </a:spcAft>
              <a:buClr>
                <a:schemeClr val="dk1"/>
              </a:buClr>
              <a:buSzPts val="2800"/>
              <a:buNone/>
            </a:pPr>
            <a:r>
              <a:rPr lang="en-US" sz="2500" dirty="0">
                <a:latin typeface="Arial"/>
                <a:ea typeface="Arial"/>
                <a:cs typeface="Arial"/>
                <a:sym typeface="Arial"/>
              </a:rPr>
              <a:t>Si </a:t>
            </a:r>
            <a:r>
              <a:rPr lang="en-US" sz="2500" dirty="0" err="1">
                <a:latin typeface="Arial"/>
                <a:ea typeface="Arial"/>
                <a:cs typeface="Arial"/>
                <a:sym typeface="Arial"/>
              </a:rPr>
              <a:t>más</a:t>
            </a:r>
            <a:r>
              <a:rPr lang="en-US" sz="2500" dirty="0">
                <a:latin typeface="Arial"/>
                <a:ea typeface="Arial"/>
                <a:cs typeface="Arial"/>
                <a:sym typeface="Arial"/>
              </a:rPr>
              <a:t> de </a:t>
            </a:r>
            <a:r>
              <a:rPr lang="en-US" sz="2500" dirty="0" err="1">
                <a:latin typeface="Arial"/>
                <a:ea typeface="Arial"/>
                <a:cs typeface="Arial"/>
                <a:sym typeface="Arial"/>
              </a:rPr>
              <a:t>una</a:t>
            </a:r>
            <a:r>
              <a:rPr lang="en-US" sz="2500" dirty="0">
                <a:latin typeface="Arial"/>
                <a:ea typeface="Arial"/>
                <a:cs typeface="Arial"/>
                <a:sym typeface="Arial"/>
              </a:rPr>
              <a:t> persona </a:t>
            </a:r>
            <a:r>
              <a:rPr lang="en-US" sz="2500" dirty="0" err="1">
                <a:latin typeface="Arial"/>
                <a:ea typeface="Arial"/>
                <a:cs typeface="Arial"/>
                <a:sym typeface="Arial"/>
              </a:rPr>
              <a:t>habla</a:t>
            </a:r>
            <a:r>
              <a:rPr lang="en-US" sz="2500" dirty="0">
                <a:latin typeface="Arial"/>
                <a:ea typeface="Arial"/>
                <a:cs typeface="Arial"/>
                <a:sym typeface="Arial"/>
              </a:rPr>
              <a:t> al </a:t>
            </a:r>
            <a:r>
              <a:rPr lang="en-US" sz="2500" dirty="0" err="1">
                <a:latin typeface="Arial"/>
                <a:ea typeface="Arial"/>
                <a:cs typeface="Arial"/>
                <a:sym typeface="Arial"/>
              </a:rPr>
              <a:t>mismo</a:t>
            </a:r>
            <a:r>
              <a:rPr lang="en-US" sz="2500" dirty="0">
                <a:latin typeface="Arial"/>
                <a:ea typeface="Arial"/>
                <a:cs typeface="Arial"/>
                <a:sym typeface="Arial"/>
              </a:rPr>
              <a:t> </a:t>
            </a:r>
            <a:r>
              <a:rPr lang="en-US" sz="2500" dirty="0" err="1">
                <a:latin typeface="Arial"/>
                <a:ea typeface="Arial"/>
                <a:cs typeface="Arial"/>
                <a:sym typeface="Arial"/>
              </a:rPr>
              <a:t>tiempo</a:t>
            </a:r>
            <a:r>
              <a:rPr lang="en-US" sz="2500" dirty="0">
                <a:latin typeface="Arial"/>
                <a:ea typeface="Arial"/>
                <a:cs typeface="Arial"/>
                <a:sym typeface="Arial"/>
              </a:rPr>
              <a:t>, </a:t>
            </a:r>
            <a:r>
              <a:rPr lang="en-US" sz="2500" dirty="0" err="1">
                <a:latin typeface="Arial"/>
                <a:ea typeface="Arial"/>
                <a:cs typeface="Arial"/>
                <a:sym typeface="Arial"/>
              </a:rPr>
              <a:t>haga</a:t>
            </a:r>
            <a:r>
              <a:rPr lang="en-US" sz="2500" dirty="0">
                <a:latin typeface="Arial"/>
                <a:ea typeface="Arial"/>
                <a:cs typeface="Arial"/>
                <a:sym typeface="Arial"/>
              </a:rPr>
              <a:t> </a:t>
            </a:r>
            <a:r>
              <a:rPr lang="en-US" sz="2500" dirty="0" err="1">
                <a:latin typeface="Arial"/>
                <a:ea typeface="Arial"/>
                <a:cs typeface="Arial"/>
                <a:sym typeface="Arial"/>
              </a:rPr>
              <a:t>una</a:t>
            </a:r>
            <a:r>
              <a:rPr lang="en-US" sz="2500" dirty="0">
                <a:latin typeface="Arial"/>
                <a:ea typeface="Arial"/>
                <a:cs typeface="Arial"/>
                <a:sym typeface="Arial"/>
              </a:rPr>
              <a:t> </a:t>
            </a:r>
            <a:r>
              <a:rPr lang="en-US" sz="2500" dirty="0" err="1">
                <a:latin typeface="Arial"/>
                <a:ea typeface="Arial"/>
                <a:cs typeface="Arial"/>
                <a:sym typeface="Arial"/>
              </a:rPr>
              <a:t>pausa</a:t>
            </a:r>
            <a:r>
              <a:rPr lang="en-US" sz="2500" dirty="0">
                <a:latin typeface="Arial"/>
                <a:ea typeface="Arial"/>
                <a:cs typeface="Arial"/>
                <a:sym typeface="Arial"/>
              </a:rPr>
              <a:t> y </a:t>
            </a:r>
            <a:r>
              <a:rPr lang="en-US" sz="2500" dirty="0" err="1">
                <a:latin typeface="Arial"/>
                <a:ea typeface="Arial"/>
                <a:cs typeface="Arial"/>
                <a:sym typeface="Arial"/>
              </a:rPr>
              <a:t>vuelva</a:t>
            </a:r>
            <a:r>
              <a:rPr lang="en-US" sz="2500" dirty="0">
                <a:latin typeface="Arial"/>
                <a:ea typeface="Arial"/>
                <a:cs typeface="Arial"/>
                <a:sym typeface="Arial"/>
              </a:rPr>
              <a:t> a </a:t>
            </a:r>
            <a:r>
              <a:rPr lang="en-US" sz="2500" dirty="0" err="1">
                <a:latin typeface="Arial"/>
                <a:ea typeface="Arial"/>
                <a:cs typeface="Arial"/>
                <a:sym typeface="Arial"/>
              </a:rPr>
              <a:t>intentarlo</a:t>
            </a:r>
            <a:r>
              <a:rPr lang="en-US" sz="2500" dirty="0">
                <a:latin typeface="Arial"/>
                <a:ea typeface="Arial"/>
                <a:cs typeface="Arial"/>
                <a:sym typeface="Arial"/>
              </a:rPr>
              <a:t>.</a:t>
            </a:r>
            <a:endParaRPr sz="2500" dirty="0">
              <a:latin typeface="Arial"/>
              <a:ea typeface="Arial"/>
              <a:cs typeface="Arial"/>
              <a:sym typeface="Arial"/>
            </a:endParaRPr>
          </a:p>
        </p:txBody>
      </p:sp>
      <p:sp>
        <p:nvSpPr>
          <p:cNvPr id="209" name="Google Shape;209;p39"/>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22</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40"/>
          <p:cNvSpPr txBox="1">
            <a:spLocks noGrp="1"/>
          </p:cNvSpPr>
          <p:nvPr>
            <p:ph type="body" idx="1"/>
          </p:nvPr>
        </p:nvSpPr>
        <p:spPr>
          <a:xfrm>
            <a:off x="540065" y="529900"/>
            <a:ext cx="10434900" cy="6398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en-US" sz="2500" b="1" dirty="0">
                <a:latin typeface="Arial"/>
                <a:ea typeface="Arial"/>
                <a:cs typeface="Arial"/>
                <a:sym typeface="Arial"/>
              </a:rPr>
              <a:t>MIEMBROS QUE DAN LA BIENVENIDA:  </a:t>
            </a:r>
            <a:endParaRPr sz="2500" b="1" dirty="0">
              <a:latin typeface="Arial"/>
              <a:ea typeface="Arial"/>
              <a:cs typeface="Arial"/>
              <a:sym typeface="Arial"/>
            </a:endParaRPr>
          </a:p>
          <a:p>
            <a:pPr marL="0" lvl="0" indent="0" algn="l" rtl="0">
              <a:lnSpc>
                <a:spcPct val="100000"/>
              </a:lnSpc>
              <a:spcBef>
                <a:spcPts val="0"/>
              </a:spcBef>
              <a:spcAft>
                <a:spcPts val="0"/>
              </a:spcAft>
              <a:buClr>
                <a:schemeClr val="dk1"/>
              </a:buClr>
              <a:buSzPts val="2800"/>
              <a:buNone/>
            </a:pPr>
            <a:endParaRPr sz="2500" dirty="0">
              <a:latin typeface="Arial"/>
              <a:ea typeface="Arial"/>
              <a:cs typeface="Arial"/>
              <a:sym typeface="Arial"/>
            </a:endParaRPr>
          </a:p>
          <a:p>
            <a:pPr marL="0" lvl="0" indent="0" algn="l" rtl="0">
              <a:lnSpc>
                <a:spcPct val="100000"/>
              </a:lnSpc>
              <a:spcBef>
                <a:spcPts val="0"/>
              </a:spcBef>
              <a:spcAft>
                <a:spcPts val="0"/>
              </a:spcAft>
              <a:buClr>
                <a:schemeClr val="dk1"/>
              </a:buClr>
              <a:buSzPts val="2800"/>
              <a:buNone/>
            </a:pPr>
            <a:r>
              <a:rPr lang="en-US" sz="2500" dirty="0" err="1">
                <a:latin typeface="Arial"/>
                <a:ea typeface="Arial"/>
                <a:cs typeface="Arial"/>
                <a:sym typeface="Arial"/>
              </a:rPr>
              <a:t>Bienvenidos</a:t>
            </a:r>
            <a:r>
              <a:rPr lang="en-US" sz="2500" dirty="0">
                <a:latin typeface="Arial"/>
                <a:ea typeface="Arial"/>
                <a:cs typeface="Arial"/>
                <a:sym typeface="Arial"/>
              </a:rPr>
              <a:t> a </a:t>
            </a:r>
            <a:r>
              <a:rPr lang="en-US" sz="2500" dirty="0" err="1">
                <a:latin typeface="Arial"/>
                <a:ea typeface="Arial"/>
                <a:cs typeface="Arial"/>
                <a:sym typeface="Arial"/>
              </a:rPr>
              <a:t>todos</a:t>
            </a:r>
            <a:r>
              <a:rPr lang="en-US" sz="2500" dirty="0">
                <a:latin typeface="Arial"/>
                <a:ea typeface="Arial"/>
                <a:cs typeface="Arial"/>
                <a:sym typeface="Arial"/>
              </a:rPr>
              <a:t>. </a:t>
            </a:r>
            <a:r>
              <a:rPr lang="en-US" sz="2500" dirty="0" err="1">
                <a:latin typeface="Arial"/>
                <a:ea typeface="Arial"/>
                <a:cs typeface="Arial"/>
                <a:sym typeface="Arial"/>
              </a:rPr>
              <a:t>Habrá</a:t>
            </a:r>
            <a:r>
              <a:rPr lang="en-US" sz="2500" dirty="0">
                <a:latin typeface="Arial"/>
                <a:ea typeface="Arial"/>
                <a:cs typeface="Arial"/>
                <a:sym typeface="Arial"/>
              </a:rPr>
              <a:t> </a:t>
            </a:r>
            <a:r>
              <a:rPr lang="en-US" sz="2500" dirty="0" err="1">
                <a:latin typeface="Arial"/>
                <a:ea typeface="Arial"/>
                <a:cs typeface="Arial"/>
                <a:sym typeface="Arial"/>
              </a:rPr>
              <a:t>miembros</a:t>
            </a:r>
            <a:r>
              <a:rPr lang="en-US" sz="2500" dirty="0">
                <a:latin typeface="Arial"/>
                <a:ea typeface="Arial"/>
                <a:cs typeface="Arial"/>
                <a:sym typeface="Arial"/>
              </a:rPr>
              <a:t> </a:t>
            </a:r>
            <a:r>
              <a:rPr lang="en-US" sz="2500" dirty="0" err="1">
                <a:latin typeface="Arial"/>
                <a:ea typeface="Arial"/>
                <a:cs typeface="Arial"/>
                <a:sym typeface="Arial"/>
              </a:rPr>
              <a:t>disponibles</a:t>
            </a:r>
            <a:r>
              <a:rPr lang="en-US" sz="2500" dirty="0">
                <a:latin typeface="Arial"/>
                <a:ea typeface="Arial"/>
                <a:cs typeface="Arial"/>
                <a:sym typeface="Arial"/>
              </a:rPr>
              <a:t> para </a:t>
            </a:r>
            <a:r>
              <a:rPr lang="en-US" sz="2500" dirty="0" err="1">
                <a:latin typeface="Arial"/>
                <a:ea typeface="Arial"/>
                <a:cs typeface="Arial"/>
                <a:sym typeface="Arial"/>
              </a:rPr>
              <a:t>darles</a:t>
            </a:r>
            <a:r>
              <a:rPr lang="en-US" sz="2500" dirty="0">
                <a:latin typeface="Arial"/>
                <a:ea typeface="Arial"/>
                <a:cs typeface="Arial"/>
                <a:sym typeface="Arial"/>
              </a:rPr>
              <a:t> la </a:t>
            </a:r>
            <a:r>
              <a:rPr lang="en-US" sz="2500" dirty="0" err="1">
                <a:latin typeface="Arial"/>
                <a:ea typeface="Arial"/>
                <a:cs typeface="Arial"/>
                <a:sym typeface="Arial"/>
              </a:rPr>
              <a:t>bienvenida</a:t>
            </a:r>
            <a:r>
              <a:rPr lang="en-US" sz="2500" dirty="0">
                <a:latin typeface="Arial"/>
                <a:ea typeface="Arial"/>
                <a:cs typeface="Arial"/>
                <a:sym typeface="Arial"/>
              </a:rPr>
              <a:t> </a:t>
            </a:r>
            <a:r>
              <a:rPr lang="en-US" sz="2500" dirty="0" err="1">
                <a:latin typeface="Arial"/>
                <a:ea typeface="Arial"/>
                <a:cs typeface="Arial"/>
                <a:sym typeface="Arial"/>
              </a:rPr>
              <a:t>después</a:t>
            </a:r>
            <a:r>
              <a:rPr lang="en-US" sz="2500" dirty="0">
                <a:latin typeface="Arial"/>
                <a:ea typeface="Arial"/>
                <a:cs typeface="Arial"/>
                <a:sym typeface="Arial"/>
              </a:rPr>
              <a:t> de la </a:t>
            </a:r>
            <a:r>
              <a:rPr lang="en-US" sz="2500" dirty="0" err="1">
                <a:latin typeface="Arial"/>
                <a:ea typeface="Arial"/>
                <a:cs typeface="Arial"/>
                <a:sym typeface="Arial"/>
              </a:rPr>
              <a:t>reunión</a:t>
            </a:r>
            <a:r>
              <a:rPr lang="en-US" sz="2500" dirty="0">
                <a:latin typeface="Arial"/>
                <a:ea typeface="Arial"/>
                <a:cs typeface="Arial"/>
                <a:sym typeface="Arial"/>
              </a:rPr>
              <a:t>. ¿</a:t>
            </a:r>
            <a:r>
              <a:rPr lang="en-US" sz="2500" dirty="0" err="1">
                <a:latin typeface="Arial"/>
                <a:ea typeface="Arial"/>
                <a:cs typeface="Arial"/>
                <a:sym typeface="Arial"/>
              </a:rPr>
              <a:t>Podrían</a:t>
            </a:r>
            <a:r>
              <a:rPr lang="en-US" sz="2500" dirty="0">
                <a:latin typeface="Arial"/>
                <a:ea typeface="Arial"/>
                <a:cs typeface="Arial"/>
                <a:sym typeface="Arial"/>
              </a:rPr>
              <a:t> </a:t>
            </a:r>
            <a:r>
              <a:rPr lang="en-US" sz="2500" dirty="0" err="1">
                <a:latin typeface="Arial"/>
                <a:ea typeface="Arial"/>
                <a:cs typeface="Arial"/>
                <a:sym typeface="Arial"/>
              </a:rPr>
              <a:t>presentarse</a:t>
            </a:r>
            <a:r>
              <a:rPr lang="en-US" sz="2500" dirty="0">
                <a:latin typeface="Arial"/>
                <a:ea typeface="Arial"/>
                <a:cs typeface="Arial"/>
                <a:sym typeface="Arial"/>
              </a:rPr>
              <a:t> </a:t>
            </a:r>
            <a:r>
              <a:rPr lang="en-US" sz="2500" dirty="0" err="1">
                <a:latin typeface="Arial"/>
                <a:ea typeface="Arial"/>
                <a:cs typeface="Arial"/>
                <a:sym typeface="Arial"/>
              </a:rPr>
              <a:t>los</a:t>
            </a:r>
            <a:r>
              <a:rPr lang="en-US" sz="2500" dirty="0">
                <a:latin typeface="Arial"/>
                <a:ea typeface="Arial"/>
                <a:cs typeface="Arial"/>
                <a:sym typeface="Arial"/>
              </a:rPr>
              <a:t> </a:t>
            </a:r>
            <a:r>
              <a:rPr lang="en-US" sz="2500" dirty="0" err="1">
                <a:latin typeface="Arial"/>
                <a:ea typeface="Arial"/>
                <a:cs typeface="Arial"/>
                <a:sym typeface="Arial"/>
              </a:rPr>
              <a:t>miembros</a:t>
            </a:r>
            <a:r>
              <a:rPr lang="en-US" sz="2500" dirty="0">
                <a:latin typeface="Arial"/>
                <a:ea typeface="Arial"/>
                <a:cs typeface="Arial"/>
                <a:sym typeface="Arial"/>
              </a:rPr>
              <a:t> que dan la </a:t>
            </a:r>
            <a:r>
              <a:rPr lang="en-US" sz="2500" dirty="0" err="1">
                <a:latin typeface="Arial"/>
                <a:ea typeface="Arial"/>
                <a:cs typeface="Arial"/>
                <a:sym typeface="Arial"/>
              </a:rPr>
              <a:t>bienvenida</a:t>
            </a:r>
            <a:r>
              <a:rPr lang="en-US" sz="2500" dirty="0">
                <a:latin typeface="Arial"/>
                <a:ea typeface="Arial"/>
                <a:cs typeface="Arial"/>
                <a:sym typeface="Arial"/>
              </a:rPr>
              <a:t> </a:t>
            </a:r>
            <a:r>
              <a:rPr lang="en-US" sz="2500" dirty="0" err="1">
                <a:latin typeface="Arial"/>
                <a:ea typeface="Arial"/>
                <a:cs typeface="Arial"/>
                <a:sym typeface="Arial"/>
              </a:rPr>
              <a:t>en</a:t>
            </a:r>
            <a:r>
              <a:rPr lang="en-US" sz="2500" dirty="0">
                <a:latin typeface="Arial"/>
                <a:ea typeface="Arial"/>
                <a:cs typeface="Arial"/>
                <a:sym typeface="Arial"/>
              </a:rPr>
              <a:t> </a:t>
            </a:r>
            <a:r>
              <a:rPr lang="en-US" sz="2500" dirty="0" err="1">
                <a:latin typeface="Arial"/>
                <a:ea typeface="Arial"/>
                <a:cs typeface="Arial"/>
                <a:sym typeface="Arial"/>
              </a:rPr>
              <a:t>esta</a:t>
            </a:r>
            <a:r>
              <a:rPr lang="en-US" sz="2500" dirty="0">
                <a:latin typeface="Arial"/>
                <a:ea typeface="Arial"/>
                <a:cs typeface="Arial"/>
                <a:sym typeface="Arial"/>
              </a:rPr>
              <a:t> </a:t>
            </a:r>
            <a:r>
              <a:rPr lang="en-US" sz="2500" dirty="0" err="1">
                <a:latin typeface="Arial"/>
                <a:ea typeface="Arial"/>
                <a:cs typeface="Arial"/>
                <a:sym typeface="Arial"/>
              </a:rPr>
              <a:t>reunión</a:t>
            </a:r>
            <a:r>
              <a:rPr lang="en-US" sz="2500" dirty="0">
                <a:latin typeface="Arial"/>
                <a:ea typeface="Arial"/>
                <a:cs typeface="Arial"/>
                <a:sym typeface="Arial"/>
              </a:rPr>
              <a:t>? </a:t>
            </a:r>
            <a:endParaRPr sz="2500" dirty="0">
              <a:solidFill>
                <a:srgbClr val="202124"/>
              </a:solidFill>
              <a:latin typeface="Arial"/>
              <a:ea typeface="Arial"/>
              <a:cs typeface="Arial"/>
              <a:sym typeface="Arial"/>
            </a:endParaRPr>
          </a:p>
          <a:p>
            <a:pPr marL="0" lvl="0" indent="0" algn="just" rtl="0">
              <a:lnSpc>
                <a:spcPct val="100000"/>
              </a:lnSpc>
              <a:spcBef>
                <a:spcPts val="0"/>
              </a:spcBef>
              <a:spcAft>
                <a:spcPts val="0"/>
              </a:spcAft>
              <a:buClr>
                <a:schemeClr val="dk1"/>
              </a:buClr>
              <a:buSzPts val="2800"/>
              <a:buNone/>
            </a:pPr>
            <a:endParaRPr sz="2500" dirty="0">
              <a:solidFill>
                <a:srgbClr val="202124"/>
              </a:solidFill>
              <a:latin typeface="Arial"/>
              <a:ea typeface="Arial"/>
              <a:cs typeface="Arial"/>
              <a:sym typeface="Arial"/>
            </a:endParaRPr>
          </a:p>
          <a:p>
            <a:pPr marL="0" lvl="0" indent="0" algn="l" rtl="0">
              <a:lnSpc>
                <a:spcPct val="100000"/>
              </a:lnSpc>
              <a:spcBef>
                <a:spcPts val="0"/>
              </a:spcBef>
              <a:spcAft>
                <a:spcPts val="0"/>
              </a:spcAft>
              <a:buClr>
                <a:schemeClr val="dk1"/>
              </a:buClr>
              <a:buSzPts val="2800"/>
              <a:buNone/>
            </a:pPr>
            <a:r>
              <a:rPr lang="en-US" sz="2500" dirty="0">
                <a:latin typeface="Arial"/>
                <a:ea typeface="Arial"/>
                <a:cs typeface="Arial"/>
                <a:sym typeface="Arial"/>
              </a:rPr>
              <a:t>La Quinta </a:t>
            </a:r>
            <a:r>
              <a:rPr lang="en-US" sz="2500" dirty="0" err="1">
                <a:latin typeface="Arial"/>
                <a:ea typeface="Arial"/>
                <a:cs typeface="Arial"/>
                <a:sym typeface="Arial"/>
              </a:rPr>
              <a:t>Tradición</a:t>
            </a:r>
            <a:r>
              <a:rPr lang="en-US" sz="2500" dirty="0">
                <a:latin typeface="Arial"/>
                <a:ea typeface="Arial"/>
                <a:cs typeface="Arial"/>
                <a:sym typeface="Arial"/>
              </a:rPr>
              <a:t> </a:t>
            </a:r>
            <a:r>
              <a:rPr lang="en-US" sz="2500" dirty="0" err="1">
                <a:latin typeface="Arial"/>
                <a:ea typeface="Arial"/>
                <a:cs typeface="Arial"/>
                <a:sym typeface="Arial"/>
              </a:rPr>
              <a:t>nos</a:t>
            </a:r>
            <a:r>
              <a:rPr lang="en-US" sz="2500" dirty="0">
                <a:latin typeface="Arial"/>
                <a:ea typeface="Arial"/>
                <a:cs typeface="Arial"/>
                <a:sym typeface="Arial"/>
              </a:rPr>
              <a:t> </a:t>
            </a:r>
            <a:r>
              <a:rPr lang="en-US" sz="2500" dirty="0" err="1">
                <a:latin typeface="Arial"/>
                <a:ea typeface="Arial"/>
                <a:cs typeface="Arial"/>
                <a:sym typeface="Arial"/>
              </a:rPr>
              <a:t>recuerda</a:t>
            </a:r>
            <a:r>
              <a:rPr lang="en-US" sz="2500" dirty="0">
                <a:latin typeface="Arial"/>
                <a:ea typeface="Arial"/>
                <a:cs typeface="Arial"/>
                <a:sym typeface="Arial"/>
              </a:rPr>
              <a:t> que </a:t>
            </a:r>
            <a:r>
              <a:rPr lang="en-US" sz="2500" dirty="0" err="1">
                <a:latin typeface="Arial"/>
                <a:ea typeface="Arial"/>
                <a:cs typeface="Arial"/>
                <a:sym typeface="Arial"/>
              </a:rPr>
              <a:t>todos</a:t>
            </a:r>
            <a:r>
              <a:rPr lang="en-US" sz="2500" dirty="0">
                <a:latin typeface="Arial"/>
                <a:ea typeface="Arial"/>
                <a:cs typeface="Arial"/>
                <a:sym typeface="Arial"/>
              </a:rPr>
              <a:t> </a:t>
            </a:r>
            <a:r>
              <a:rPr lang="en-US" sz="2500" dirty="0" err="1">
                <a:latin typeface="Arial"/>
                <a:ea typeface="Arial"/>
                <a:cs typeface="Arial"/>
                <a:sym typeface="Arial"/>
              </a:rPr>
              <a:t>somos</a:t>
            </a:r>
            <a:r>
              <a:rPr lang="en-US" sz="2500" dirty="0">
                <a:latin typeface="Arial"/>
                <a:ea typeface="Arial"/>
                <a:cs typeface="Arial"/>
                <a:sym typeface="Arial"/>
              </a:rPr>
              <a:t> </a:t>
            </a:r>
            <a:r>
              <a:rPr lang="en-US" sz="2500" dirty="0" err="1">
                <a:latin typeface="Arial"/>
                <a:ea typeface="Arial"/>
                <a:cs typeface="Arial"/>
                <a:sym typeface="Arial"/>
              </a:rPr>
              <a:t>responsables</a:t>
            </a:r>
            <a:r>
              <a:rPr lang="en-US" sz="2500" dirty="0">
                <a:latin typeface="Arial"/>
                <a:ea typeface="Arial"/>
                <a:cs typeface="Arial"/>
                <a:sym typeface="Arial"/>
              </a:rPr>
              <a:t> de </a:t>
            </a:r>
            <a:r>
              <a:rPr lang="en-US" sz="2500" dirty="0" err="1">
                <a:latin typeface="Arial"/>
                <a:ea typeface="Arial"/>
                <a:cs typeface="Arial"/>
                <a:sym typeface="Arial"/>
              </a:rPr>
              <a:t>saludar</a:t>
            </a:r>
            <a:r>
              <a:rPr lang="en-US" sz="2500" dirty="0">
                <a:latin typeface="Arial"/>
                <a:ea typeface="Arial"/>
                <a:cs typeface="Arial"/>
                <a:sym typeface="Arial"/>
              </a:rPr>
              <a:t> a </a:t>
            </a:r>
            <a:r>
              <a:rPr lang="en-US" sz="2500" dirty="0" err="1">
                <a:latin typeface="Arial"/>
                <a:ea typeface="Arial"/>
                <a:cs typeface="Arial"/>
                <a:sym typeface="Arial"/>
              </a:rPr>
              <a:t>los</a:t>
            </a:r>
            <a:r>
              <a:rPr lang="en-US" sz="2500" dirty="0">
                <a:latin typeface="Arial"/>
                <a:ea typeface="Arial"/>
                <a:cs typeface="Arial"/>
                <a:sym typeface="Arial"/>
              </a:rPr>
              <a:t> </a:t>
            </a:r>
            <a:r>
              <a:rPr lang="en-US" sz="2500" dirty="0" err="1">
                <a:latin typeface="Arial"/>
                <a:ea typeface="Arial"/>
                <a:cs typeface="Arial"/>
                <a:sym typeface="Arial"/>
              </a:rPr>
              <a:t>recién</a:t>
            </a:r>
            <a:r>
              <a:rPr lang="en-US" sz="2500" dirty="0">
                <a:latin typeface="Arial"/>
                <a:ea typeface="Arial"/>
                <a:cs typeface="Arial"/>
                <a:sym typeface="Arial"/>
              </a:rPr>
              <a:t> </a:t>
            </a:r>
            <a:r>
              <a:rPr lang="en-US" sz="2500" dirty="0" err="1">
                <a:latin typeface="Arial"/>
                <a:ea typeface="Arial"/>
                <a:cs typeface="Arial"/>
                <a:sym typeface="Arial"/>
              </a:rPr>
              <a:t>llegados</a:t>
            </a:r>
            <a:r>
              <a:rPr lang="en-US" sz="2500" dirty="0">
                <a:latin typeface="Arial"/>
                <a:ea typeface="Arial"/>
                <a:cs typeface="Arial"/>
                <a:sym typeface="Arial"/>
              </a:rPr>
              <a:t>. </a:t>
            </a:r>
            <a:endParaRPr sz="2500" dirty="0">
              <a:latin typeface="Arial"/>
              <a:ea typeface="Arial"/>
              <a:cs typeface="Arial"/>
              <a:sym typeface="Arial"/>
            </a:endParaRPr>
          </a:p>
          <a:p>
            <a:pPr marL="0" lvl="0" indent="0" algn="l" rtl="0">
              <a:lnSpc>
                <a:spcPct val="100000"/>
              </a:lnSpc>
              <a:spcBef>
                <a:spcPts val="0"/>
              </a:spcBef>
              <a:spcAft>
                <a:spcPts val="0"/>
              </a:spcAft>
              <a:buClr>
                <a:schemeClr val="dk1"/>
              </a:buClr>
              <a:buSzPts val="2800"/>
              <a:buNone/>
            </a:pPr>
            <a:endParaRPr sz="2500" dirty="0">
              <a:latin typeface="Arial"/>
              <a:ea typeface="Arial"/>
              <a:cs typeface="Arial"/>
              <a:sym typeface="Arial"/>
            </a:endParaRPr>
          </a:p>
          <a:p>
            <a:pPr marL="0" lvl="0" indent="0" algn="l" rtl="0">
              <a:lnSpc>
                <a:spcPct val="100000"/>
              </a:lnSpc>
              <a:spcBef>
                <a:spcPts val="0"/>
              </a:spcBef>
              <a:spcAft>
                <a:spcPts val="0"/>
              </a:spcAft>
              <a:buClr>
                <a:schemeClr val="dk1"/>
              </a:buClr>
              <a:buSzPts val="2800"/>
              <a:buNone/>
            </a:pPr>
            <a:r>
              <a:rPr lang="en-US" sz="2500" dirty="0">
                <a:latin typeface="Arial"/>
                <a:ea typeface="Arial"/>
                <a:cs typeface="Arial"/>
                <a:sym typeface="Arial"/>
              </a:rPr>
              <a:t>Si es nuevo y no </a:t>
            </a:r>
            <a:r>
              <a:rPr lang="en-US" sz="2500" dirty="0" err="1">
                <a:latin typeface="Arial"/>
                <a:ea typeface="Arial"/>
                <a:cs typeface="Arial"/>
                <a:sym typeface="Arial"/>
              </a:rPr>
              <a:t>está</a:t>
            </a:r>
            <a:r>
              <a:rPr lang="en-US" sz="2500" dirty="0">
                <a:latin typeface="Arial"/>
                <a:ea typeface="Arial"/>
                <a:cs typeface="Arial"/>
                <a:sym typeface="Arial"/>
              </a:rPr>
              <a:t> </a:t>
            </a:r>
            <a:r>
              <a:rPr lang="en-US" sz="2500" dirty="0" err="1">
                <a:latin typeface="Arial"/>
                <a:ea typeface="Arial"/>
                <a:cs typeface="Arial"/>
                <a:sym typeface="Arial"/>
              </a:rPr>
              <a:t>seguro</a:t>
            </a:r>
            <a:r>
              <a:rPr lang="en-US" sz="2500" dirty="0">
                <a:latin typeface="Arial"/>
                <a:ea typeface="Arial"/>
                <a:cs typeface="Arial"/>
                <a:sym typeface="Arial"/>
              </a:rPr>
              <a:t> </a:t>
            </a:r>
            <a:r>
              <a:rPr lang="en-US" sz="2500" dirty="0" err="1">
                <a:latin typeface="Arial"/>
                <a:ea typeface="Arial"/>
                <a:cs typeface="Arial"/>
                <a:sym typeface="Arial"/>
              </a:rPr>
              <a:t>acerca</a:t>
            </a:r>
            <a:r>
              <a:rPr lang="en-US" sz="2500" dirty="0">
                <a:latin typeface="Arial"/>
                <a:ea typeface="Arial"/>
                <a:cs typeface="Arial"/>
                <a:sym typeface="Arial"/>
              </a:rPr>
              <a:t> de FA, le </a:t>
            </a:r>
            <a:r>
              <a:rPr lang="en-US" sz="2500" dirty="0" err="1">
                <a:latin typeface="Arial"/>
                <a:ea typeface="Arial"/>
                <a:cs typeface="Arial"/>
                <a:sym typeface="Arial"/>
              </a:rPr>
              <a:t>sugerimos</a:t>
            </a:r>
            <a:r>
              <a:rPr lang="en-US" sz="2500" dirty="0">
                <a:latin typeface="Arial"/>
                <a:ea typeface="Arial"/>
                <a:cs typeface="Arial"/>
                <a:sym typeface="Arial"/>
              </a:rPr>
              <a:t>  que </a:t>
            </a:r>
            <a:r>
              <a:rPr lang="en-US" sz="2500" dirty="0" err="1">
                <a:latin typeface="Arial"/>
                <a:ea typeface="Arial"/>
                <a:cs typeface="Arial"/>
                <a:sym typeface="Arial"/>
              </a:rPr>
              <a:t>asista</a:t>
            </a:r>
            <a:r>
              <a:rPr lang="en-US" sz="2500" dirty="0">
                <a:latin typeface="Arial"/>
                <a:ea typeface="Arial"/>
                <a:cs typeface="Arial"/>
                <a:sym typeface="Arial"/>
              </a:rPr>
              <a:t> a </a:t>
            </a:r>
            <a:r>
              <a:rPr lang="en-US" sz="2500" dirty="0" err="1">
                <a:latin typeface="Arial"/>
                <a:ea typeface="Arial"/>
                <a:cs typeface="Arial"/>
                <a:sym typeface="Arial"/>
              </a:rPr>
              <a:t>varias</a:t>
            </a:r>
            <a:r>
              <a:rPr lang="en-US" sz="2500" dirty="0">
                <a:latin typeface="Arial"/>
                <a:ea typeface="Arial"/>
                <a:cs typeface="Arial"/>
                <a:sym typeface="Arial"/>
              </a:rPr>
              <a:t> </a:t>
            </a:r>
            <a:r>
              <a:rPr lang="en-US" sz="2500" dirty="0" err="1">
                <a:latin typeface="Arial"/>
                <a:ea typeface="Arial"/>
                <a:cs typeface="Arial"/>
                <a:sym typeface="Arial"/>
              </a:rPr>
              <a:t>reuniones</a:t>
            </a:r>
            <a:r>
              <a:rPr lang="en-US" sz="2500" dirty="0">
                <a:latin typeface="Arial"/>
                <a:ea typeface="Arial"/>
                <a:cs typeface="Arial"/>
                <a:sym typeface="Arial"/>
              </a:rPr>
              <a:t> para </a:t>
            </a:r>
            <a:r>
              <a:rPr lang="en-US" sz="2500" dirty="0" err="1">
                <a:latin typeface="Arial"/>
                <a:ea typeface="Arial"/>
                <a:cs typeface="Arial"/>
                <a:sym typeface="Arial"/>
              </a:rPr>
              <a:t>comprender</a:t>
            </a:r>
            <a:r>
              <a:rPr lang="en-US" sz="2500" dirty="0">
                <a:latin typeface="Arial"/>
                <a:ea typeface="Arial"/>
                <a:cs typeface="Arial"/>
                <a:sym typeface="Arial"/>
              </a:rPr>
              <a:t> lo que </a:t>
            </a:r>
            <a:r>
              <a:rPr lang="en-US" sz="2500" dirty="0" err="1">
                <a:latin typeface="Arial"/>
                <a:ea typeface="Arial"/>
                <a:cs typeface="Arial"/>
                <a:sym typeface="Arial"/>
              </a:rPr>
              <a:t>ofrece</a:t>
            </a:r>
            <a:r>
              <a:rPr lang="en-US" sz="2500" dirty="0">
                <a:latin typeface="Arial"/>
                <a:ea typeface="Arial"/>
                <a:cs typeface="Arial"/>
                <a:sym typeface="Arial"/>
              </a:rPr>
              <a:t> </a:t>
            </a:r>
            <a:r>
              <a:rPr lang="en-US" sz="2500" dirty="0" err="1">
                <a:latin typeface="Arial"/>
                <a:ea typeface="Arial"/>
                <a:cs typeface="Arial"/>
                <a:sym typeface="Arial"/>
              </a:rPr>
              <a:t>el</a:t>
            </a:r>
            <a:r>
              <a:rPr lang="en-US" sz="2500" dirty="0">
                <a:latin typeface="Arial"/>
                <a:ea typeface="Arial"/>
                <a:cs typeface="Arial"/>
                <a:sym typeface="Arial"/>
              </a:rPr>
              <a:t> </a:t>
            </a:r>
            <a:r>
              <a:rPr lang="en-US" sz="2500" dirty="0" err="1">
                <a:latin typeface="Arial"/>
                <a:ea typeface="Arial"/>
                <a:cs typeface="Arial"/>
                <a:sym typeface="Arial"/>
              </a:rPr>
              <a:t>programa</a:t>
            </a:r>
            <a:r>
              <a:rPr lang="en-US" sz="2500" dirty="0">
                <a:latin typeface="Arial"/>
                <a:ea typeface="Arial"/>
                <a:cs typeface="Arial"/>
                <a:sym typeface="Arial"/>
              </a:rPr>
              <a:t>.</a:t>
            </a:r>
            <a:endParaRPr sz="2500" dirty="0">
              <a:latin typeface="Arial"/>
              <a:ea typeface="Arial"/>
              <a:cs typeface="Arial"/>
              <a:sym typeface="Arial"/>
            </a:endParaRPr>
          </a:p>
        </p:txBody>
      </p:sp>
      <p:sp>
        <p:nvSpPr>
          <p:cNvPr id="215" name="Google Shape;215;p40"/>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23</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41"/>
          <p:cNvSpPr txBox="1">
            <a:spLocks noGrp="1"/>
          </p:cNvSpPr>
          <p:nvPr>
            <p:ph type="body" idx="1"/>
          </p:nvPr>
        </p:nvSpPr>
        <p:spPr>
          <a:xfrm>
            <a:off x="1161513" y="387600"/>
            <a:ext cx="9865800" cy="5637300"/>
          </a:xfrm>
          <a:prstGeom prst="rect">
            <a:avLst/>
          </a:prstGeom>
          <a:noFill/>
          <a:ln>
            <a:noFill/>
          </a:ln>
        </p:spPr>
        <p:txBody>
          <a:bodyPr spcFirstLastPara="1" wrap="square" lIns="91425" tIns="45700" rIns="400000" bIns="45700" anchor="t" anchorCtr="0">
            <a:noAutofit/>
          </a:bodyPr>
          <a:lstStyle/>
          <a:p>
            <a:pPr marL="0" lvl="0" indent="0" algn="l" rtl="0">
              <a:lnSpc>
                <a:spcPct val="90000"/>
              </a:lnSpc>
              <a:spcBef>
                <a:spcPts val="0"/>
              </a:spcBef>
              <a:spcAft>
                <a:spcPts val="0"/>
              </a:spcAft>
              <a:buClr>
                <a:schemeClr val="dk1"/>
              </a:buClr>
              <a:buSzPts val="2800"/>
              <a:buNone/>
            </a:pPr>
            <a:r>
              <a:rPr lang="en-US" sz="2300" b="1" dirty="0">
                <a:latin typeface="Arial"/>
                <a:ea typeface="Arial"/>
                <a:cs typeface="Arial"/>
                <a:sym typeface="Arial"/>
              </a:rPr>
              <a:t>MADRINA/PADRINO: </a:t>
            </a:r>
            <a:endParaRPr sz="2300" b="1" dirty="0">
              <a:latin typeface="Arial"/>
              <a:ea typeface="Arial"/>
              <a:cs typeface="Arial"/>
              <a:sym typeface="Arial"/>
            </a:endParaRPr>
          </a:p>
          <a:p>
            <a:pPr marL="0" lvl="0" indent="0" algn="l" rtl="0">
              <a:lnSpc>
                <a:spcPct val="115000"/>
              </a:lnSpc>
              <a:spcBef>
                <a:spcPts val="0"/>
              </a:spcBef>
              <a:spcAft>
                <a:spcPts val="0"/>
              </a:spcAft>
              <a:buClr>
                <a:schemeClr val="dk1"/>
              </a:buClr>
              <a:buSzPts val="2800"/>
              <a:buNone/>
            </a:pPr>
            <a:endParaRPr sz="2300" dirty="0">
              <a:latin typeface="Arial"/>
              <a:ea typeface="Arial"/>
              <a:cs typeface="Arial"/>
              <a:sym typeface="Arial"/>
            </a:endParaRPr>
          </a:p>
          <a:p>
            <a:pPr marL="0" lvl="0" indent="0" algn="just" rtl="0">
              <a:lnSpc>
                <a:spcPct val="115000"/>
              </a:lnSpc>
              <a:spcBef>
                <a:spcPts val="0"/>
              </a:spcBef>
              <a:spcAft>
                <a:spcPts val="0"/>
              </a:spcAft>
              <a:buClr>
                <a:schemeClr val="dk1"/>
              </a:buClr>
              <a:buSzPts val="2800"/>
              <a:buNone/>
            </a:pPr>
            <a:r>
              <a:rPr lang="en-US" sz="2300" dirty="0">
                <a:latin typeface="Arial"/>
                <a:ea typeface="Arial"/>
                <a:cs typeface="Arial"/>
                <a:sym typeface="Arial"/>
              </a:rPr>
              <a:t>Las </a:t>
            </a:r>
            <a:r>
              <a:rPr lang="en-US" sz="2300" dirty="0" err="1">
                <a:latin typeface="Arial"/>
                <a:ea typeface="Arial"/>
                <a:cs typeface="Arial"/>
                <a:sym typeface="Arial"/>
              </a:rPr>
              <a:t>madrinas</a:t>
            </a:r>
            <a:r>
              <a:rPr lang="en-US" sz="2300" dirty="0">
                <a:latin typeface="Arial"/>
                <a:ea typeface="Arial"/>
                <a:cs typeface="Arial"/>
                <a:sym typeface="Arial"/>
              </a:rPr>
              <a:t> y padrinos son </a:t>
            </a:r>
            <a:r>
              <a:rPr lang="en-US" sz="2300" dirty="0" err="1">
                <a:latin typeface="Arial"/>
                <a:ea typeface="Arial"/>
                <a:cs typeface="Arial"/>
                <a:sym typeface="Arial"/>
              </a:rPr>
              <a:t>miembros</a:t>
            </a:r>
            <a:r>
              <a:rPr lang="en-US" sz="2300" dirty="0">
                <a:latin typeface="Arial"/>
                <a:ea typeface="Arial"/>
                <a:cs typeface="Arial"/>
                <a:sym typeface="Arial"/>
              </a:rPr>
              <a:t> de FA que </a:t>
            </a:r>
            <a:r>
              <a:rPr lang="en-US" sz="2300" dirty="0" err="1">
                <a:latin typeface="Arial"/>
                <a:ea typeface="Arial"/>
                <a:cs typeface="Arial"/>
                <a:sym typeface="Arial"/>
              </a:rPr>
              <a:t>actualmente</a:t>
            </a:r>
            <a:r>
              <a:rPr lang="en-US" sz="2300" dirty="0">
                <a:latin typeface="Arial"/>
                <a:ea typeface="Arial"/>
                <a:cs typeface="Arial"/>
                <a:sym typeface="Arial"/>
              </a:rPr>
              <a:t> </a:t>
            </a:r>
            <a:r>
              <a:rPr lang="en-US" sz="2300" dirty="0" err="1">
                <a:latin typeface="Arial"/>
                <a:ea typeface="Arial"/>
                <a:cs typeface="Arial"/>
                <a:sym typeface="Arial"/>
              </a:rPr>
              <a:t>también</a:t>
            </a:r>
            <a:r>
              <a:rPr lang="en-US" sz="2300" dirty="0">
                <a:latin typeface="Arial"/>
                <a:ea typeface="Arial"/>
                <a:cs typeface="Arial"/>
                <a:sym typeface="Arial"/>
              </a:rPr>
              <a:t> </a:t>
            </a:r>
            <a:r>
              <a:rPr lang="en-US" sz="2300" dirty="0" err="1">
                <a:latin typeface="Arial"/>
                <a:ea typeface="Arial"/>
                <a:cs typeface="Arial"/>
                <a:sym typeface="Arial"/>
              </a:rPr>
              <a:t>tienen</a:t>
            </a:r>
            <a:r>
              <a:rPr lang="en-US" sz="2300" dirty="0">
                <a:latin typeface="Arial"/>
                <a:ea typeface="Arial"/>
                <a:cs typeface="Arial"/>
                <a:sym typeface="Arial"/>
              </a:rPr>
              <a:t> </a:t>
            </a:r>
            <a:r>
              <a:rPr lang="en-US" sz="2300" dirty="0" err="1">
                <a:latin typeface="Arial"/>
                <a:ea typeface="Arial"/>
                <a:cs typeface="Arial"/>
                <a:sym typeface="Arial"/>
              </a:rPr>
              <a:t>madrinas</a:t>
            </a:r>
            <a:r>
              <a:rPr lang="en-US" sz="2300" dirty="0">
                <a:latin typeface="Arial"/>
                <a:ea typeface="Arial"/>
                <a:cs typeface="Arial"/>
                <a:sym typeface="Arial"/>
              </a:rPr>
              <a:t> y padrinos y </a:t>
            </a:r>
            <a:r>
              <a:rPr lang="en-US" sz="2300" dirty="0" err="1">
                <a:latin typeface="Arial"/>
                <a:ea typeface="Arial"/>
                <a:cs typeface="Arial"/>
                <a:sym typeface="Arial"/>
              </a:rPr>
              <a:t>viven</a:t>
            </a:r>
            <a:r>
              <a:rPr lang="en-US" sz="2300" dirty="0">
                <a:latin typeface="Arial"/>
                <a:ea typeface="Arial"/>
                <a:cs typeface="Arial"/>
                <a:sym typeface="Arial"/>
              </a:rPr>
              <a:t> </a:t>
            </a:r>
            <a:r>
              <a:rPr lang="en-US" sz="2300" dirty="0" err="1">
                <a:latin typeface="Arial"/>
                <a:ea typeface="Arial"/>
                <a:cs typeface="Arial"/>
                <a:sym typeface="Arial"/>
              </a:rPr>
              <a:t>los</a:t>
            </a:r>
            <a:r>
              <a:rPr lang="en-US" sz="2300" dirty="0">
                <a:latin typeface="Arial"/>
                <a:ea typeface="Arial"/>
                <a:cs typeface="Arial"/>
                <a:sym typeface="Arial"/>
              </a:rPr>
              <a:t> </a:t>
            </a:r>
            <a:r>
              <a:rPr lang="en-US" sz="2300" dirty="0" err="1">
                <a:latin typeface="Arial"/>
                <a:ea typeface="Arial"/>
                <a:cs typeface="Arial"/>
                <a:sym typeface="Arial"/>
              </a:rPr>
              <a:t>Doce</a:t>
            </a:r>
            <a:r>
              <a:rPr lang="en-US" sz="2300" dirty="0">
                <a:latin typeface="Arial"/>
                <a:ea typeface="Arial"/>
                <a:cs typeface="Arial"/>
                <a:sym typeface="Arial"/>
              </a:rPr>
              <a:t> Pasos. FA </a:t>
            </a:r>
            <a:r>
              <a:rPr lang="en-US" sz="2300" dirty="0" err="1">
                <a:latin typeface="Arial"/>
                <a:ea typeface="Arial"/>
                <a:cs typeface="Arial"/>
                <a:sym typeface="Arial"/>
              </a:rPr>
              <a:t>recomienda</a:t>
            </a:r>
            <a:r>
              <a:rPr lang="en-US" sz="2300" dirty="0">
                <a:latin typeface="Arial"/>
                <a:ea typeface="Arial"/>
                <a:cs typeface="Arial"/>
                <a:sym typeface="Arial"/>
              </a:rPr>
              <a:t> que </a:t>
            </a:r>
            <a:r>
              <a:rPr lang="en-US" sz="2300" dirty="0" err="1">
                <a:latin typeface="Arial"/>
                <a:ea typeface="Arial"/>
                <a:cs typeface="Arial"/>
                <a:sym typeface="Arial"/>
              </a:rPr>
              <a:t>una</a:t>
            </a:r>
            <a:r>
              <a:rPr lang="en-US" sz="2300" dirty="0">
                <a:latin typeface="Arial"/>
                <a:ea typeface="Arial"/>
                <a:cs typeface="Arial"/>
                <a:sym typeface="Arial"/>
              </a:rPr>
              <a:t> </a:t>
            </a:r>
            <a:r>
              <a:rPr lang="en-US" sz="2300" dirty="0" err="1">
                <a:latin typeface="Arial"/>
                <a:ea typeface="Arial"/>
                <a:cs typeface="Arial"/>
                <a:sym typeface="Arial"/>
              </a:rPr>
              <a:t>madrina</a:t>
            </a:r>
            <a:r>
              <a:rPr lang="en-US" sz="2300" dirty="0">
                <a:latin typeface="Arial"/>
                <a:ea typeface="Arial"/>
                <a:cs typeface="Arial"/>
                <a:sym typeface="Arial"/>
              </a:rPr>
              <a:t>/padrino </a:t>
            </a:r>
            <a:r>
              <a:rPr lang="en-US" sz="2300" dirty="0" err="1">
                <a:latin typeface="Arial"/>
                <a:ea typeface="Arial"/>
                <a:cs typeface="Arial"/>
                <a:sym typeface="Arial"/>
              </a:rPr>
              <a:t>tenga</a:t>
            </a:r>
            <a:r>
              <a:rPr lang="en-US" sz="2300" dirty="0">
                <a:latin typeface="Arial"/>
                <a:ea typeface="Arial"/>
                <a:cs typeface="Arial"/>
                <a:sym typeface="Arial"/>
              </a:rPr>
              <a:t> seis meses o </a:t>
            </a:r>
            <a:r>
              <a:rPr lang="en-US" sz="2300" dirty="0" err="1">
                <a:latin typeface="Arial"/>
                <a:ea typeface="Arial"/>
                <a:cs typeface="Arial"/>
                <a:sym typeface="Arial"/>
              </a:rPr>
              <a:t>más</a:t>
            </a:r>
            <a:r>
              <a:rPr lang="en-US" sz="2300" dirty="0">
                <a:latin typeface="Arial"/>
                <a:ea typeface="Arial"/>
                <a:cs typeface="Arial"/>
                <a:sym typeface="Arial"/>
              </a:rPr>
              <a:t> de </a:t>
            </a:r>
            <a:r>
              <a:rPr lang="en-US" sz="2300" dirty="0" err="1">
                <a:latin typeface="Arial"/>
                <a:ea typeface="Arial"/>
                <a:cs typeface="Arial"/>
                <a:sym typeface="Arial"/>
              </a:rPr>
              <a:t>abstinencia</a:t>
            </a:r>
            <a:r>
              <a:rPr lang="en-US" sz="2300" dirty="0">
                <a:latin typeface="Arial"/>
                <a:ea typeface="Arial"/>
                <a:cs typeface="Arial"/>
                <a:sym typeface="Arial"/>
              </a:rPr>
              <a:t>. Las </a:t>
            </a:r>
            <a:r>
              <a:rPr lang="en-US" sz="2300" dirty="0" err="1">
                <a:latin typeface="Arial"/>
                <a:ea typeface="Arial"/>
                <a:cs typeface="Arial"/>
                <a:sym typeface="Arial"/>
              </a:rPr>
              <a:t>madrinas</a:t>
            </a:r>
            <a:r>
              <a:rPr lang="en-US" sz="2300" dirty="0">
                <a:latin typeface="Arial"/>
                <a:ea typeface="Arial"/>
                <a:cs typeface="Arial"/>
                <a:sym typeface="Arial"/>
              </a:rPr>
              <a:t>/ padrinos  </a:t>
            </a:r>
            <a:r>
              <a:rPr lang="en-US" sz="2300" dirty="0" err="1">
                <a:latin typeface="Arial"/>
                <a:ea typeface="Arial"/>
                <a:cs typeface="Arial"/>
                <a:sym typeface="Arial"/>
              </a:rPr>
              <a:t>nos</a:t>
            </a:r>
            <a:r>
              <a:rPr lang="en-US" sz="2300" dirty="0">
                <a:latin typeface="Arial"/>
                <a:ea typeface="Arial"/>
                <a:cs typeface="Arial"/>
                <a:sym typeface="Arial"/>
              </a:rPr>
              <a:t> </a:t>
            </a:r>
            <a:r>
              <a:rPr lang="en-US" sz="2300" dirty="0" err="1">
                <a:latin typeface="Arial"/>
                <a:ea typeface="Arial"/>
                <a:cs typeface="Arial"/>
                <a:sym typeface="Arial"/>
              </a:rPr>
              <a:t>ayudan</a:t>
            </a:r>
            <a:r>
              <a:rPr lang="en-US" sz="2300" dirty="0">
                <a:latin typeface="Arial"/>
                <a:ea typeface="Arial"/>
                <a:cs typeface="Arial"/>
                <a:sym typeface="Arial"/>
              </a:rPr>
              <a:t> a </a:t>
            </a:r>
            <a:r>
              <a:rPr lang="en-US" sz="2300" dirty="0" err="1">
                <a:latin typeface="Arial"/>
                <a:ea typeface="Arial"/>
                <a:cs typeface="Arial"/>
                <a:sym typeface="Arial"/>
              </a:rPr>
              <a:t>comenzar</a:t>
            </a:r>
            <a:r>
              <a:rPr lang="en-US" sz="2300" dirty="0">
                <a:latin typeface="Arial"/>
                <a:ea typeface="Arial"/>
                <a:cs typeface="Arial"/>
                <a:sym typeface="Arial"/>
              </a:rPr>
              <a:t> </a:t>
            </a:r>
            <a:r>
              <a:rPr lang="en-US" sz="2300" dirty="0" err="1">
                <a:latin typeface="Arial"/>
                <a:ea typeface="Arial"/>
                <a:cs typeface="Arial"/>
                <a:sym typeface="Arial"/>
              </a:rPr>
              <a:t>el</a:t>
            </a:r>
            <a:r>
              <a:rPr lang="en-US" sz="2300" dirty="0">
                <a:latin typeface="Arial"/>
                <a:ea typeface="Arial"/>
                <a:cs typeface="Arial"/>
                <a:sym typeface="Arial"/>
              </a:rPr>
              <a:t> </a:t>
            </a:r>
            <a:r>
              <a:rPr lang="en-US" sz="2300" dirty="0" err="1">
                <a:latin typeface="Arial"/>
                <a:ea typeface="Arial"/>
                <a:cs typeface="Arial"/>
                <a:sym typeface="Arial"/>
              </a:rPr>
              <a:t>programa</a:t>
            </a:r>
            <a:r>
              <a:rPr lang="en-US" sz="2300" dirty="0">
                <a:latin typeface="Arial"/>
                <a:ea typeface="Arial"/>
                <a:cs typeface="Arial"/>
                <a:sym typeface="Arial"/>
              </a:rPr>
              <a:t> de FA y </a:t>
            </a:r>
            <a:r>
              <a:rPr lang="en-US" sz="2300" dirty="0" err="1">
                <a:latin typeface="Arial"/>
                <a:ea typeface="Arial"/>
                <a:cs typeface="Arial"/>
                <a:sym typeface="Arial"/>
              </a:rPr>
              <a:t>nos</a:t>
            </a:r>
            <a:r>
              <a:rPr lang="en-US" sz="2300" dirty="0">
                <a:latin typeface="Arial"/>
                <a:ea typeface="Arial"/>
                <a:cs typeface="Arial"/>
                <a:sym typeface="Arial"/>
              </a:rPr>
              <a:t> </a:t>
            </a:r>
            <a:r>
              <a:rPr lang="en-US" sz="2300" dirty="0" err="1">
                <a:latin typeface="Arial"/>
                <a:ea typeface="Arial"/>
                <a:cs typeface="Arial"/>
                <a:sym typeface="Arial"/>
              </a:rPr>
              <a:t>guían</a:t>
            </a:r>
            <a:r>
              <a:rPr lang="en-US" sz="2300" dirty="0">
                <a:latin typeface="Arial"/>
                <a:ea typeface="Arial"/>
                <a:cs typeface="Arial"/>
                <a:sym typeface="Arial"/>
              </a:rPr>
              <a:t> </a:t>
            </a:r>
            <a:r>
              <a:rPr lang="en-US" sz="2300" dirty="0" err="1">
                <a:latin typeface="Arial"/>
                <a:ea typeface="Arial"/>
                <a:cs typeface="Arial"/>
                <a:sym typeface="Arial"/>
              </a:rPr>
              <a:t>en</a:t>
            </a:r>
            <a:r>
              <a:rPr lang="en-US" sz="2300" dirty="0">
                <a:latin typeface="Arial"/>
                <a:ea typeface="Arial"/>
                <a:cs typeface="Arial"/>
                <a:sym typeface="Arial"/>
              </a:rPr>
              <a:t> </a:t>
            </a:r>
            <a:r>
              <a:rPr lang="en-US" sz="2300" dirty="0" err="1">
                <a:latin typeface="Arial"/>
                <a:ea typeface="Arial"/>
                <a:cs typeface="Arial"/>
                <a:sym typeface="Arial"/>
              </a:rPr>
              <a:t>nuestra</a:t>
            </a:r>
            <a:r>
              <a:rPr lang="en-US" sz="2300" dirty="0">
                <a:latin typeface="Arial"/>
                <a:ea typeface="Arial"/>
                <a:cs typeface="Arial"/>
                <a:sym typeface="Arial"/>
              </a:rPr>
              <a:t> </a:t>
            </a:r>
            <a:r>
              <a:rPr lang="en-US" sz="2300" dirty="0" err="1">
                <a:latin typeface="Arial"/>
                <a:ea typeface="Arial"/>
                <a:cs typeface="Arial"/>
                <a:sym typeface="Arial"/>
              </a:rPr>
              <a:t>recuperación</a:t>
            </a:r>
            <a:r>
              <a:rPr lang="en-US" sz="2300" dirty="0">
                <a:latin typeface="Arial"/>
                <a:ea typeface="Arial"/>
                <a:cs typeface="Arial"/>
                <a:sym typeface="Arial"/>
              </a:rPr>
              <a:t>. </a:t>
            </a:r>
            <a:r>
              <a:rPr lang="en-US" sz="2300" dirty="0" err="1">
                <a:latin typeface="Arial"/>
                <a:ea typeface="Arial"/>
                <a:cs typeface="Arial"/>
                <a:sym typeface="Arial"/>
              </a:rPr>
              <a:t>Recomendamos</a:t>
            </a:r>
            <a:r>
              <a:rPr lang="en-US" sz="2300" dirty="0">
                <a:latin typeface="Arial"/>
                <a:ea typeface="Arial"/>
                <a:cs typeface="Arial"/>
                <a:sym typeface="Arial"/>
              </a:rPr>
              <a:t> que </a:t>
            </a:r>
            <a:r>
              <a:rPr lang="en-US" sz="2300" dirty="0" err="1">
                <a:latin typeface="Arial"/>
                <a:ea typeface="Arial"/>
                <a:cs typeface="Arial"/>
                <a:sym typeface="Arial"/>
              </a:rPr>
              <a:t>los</a:t>
            </a:r>
            <a:r>
              <a:rPr lang="en-US" sz="2300" dirty="0">
                <a:latin typeface="Arial"/>
                <a:ea typeface="Arial"/>
                <a:cs typeface="Arial"/>
                <a:sym typeface="Arial"/>
              </a:rPr>
              <a:t> </a:t>
            </a:r>
            <a:r>
              <a:rPr lang="en-US" sz="2300" dirty="0" err="1">
                <a:latin typeface="Arial"/>
                <a:ea typeface="Arial"/>
                <a:cs typeface="Arial"/>
                <a:sym typeface="Arial"/>
              </a:rPr>
              <a:t>recién</a:t>
            </a:r>
            <a:r>
              <a:rPr lang="en-US" sz="2300" dirty="0">
                <a:latin typeface="Arial"/>
                <a:ea typeface="Arial"/>
                <a:cs typeface="Arial"/>
                <a:sym typeface="Arial"/>
              </a:rPr>
              <a:t> </a:t>
            </a:r>
            <a:r>
              <a:rPr lang="en-US" sz="2300" dirty="0" err="1">
                <a:latin typeface="Arial"/>
                <a:ea typeface="Arial"/>
                <a:cs typeface="Arial"/>
                <a:sym typeface="Arial"/>
              </a:rPr>
              <a:t>llegados</a:t>
            </a:r>
            <a:r>
              <a:rPr lang="en-US" sz="2300" dirty="0">
                <a:latin typeface="Arial"/>
                <a:ea typeface="Arial"/>
                <a:cs typeface="Arial"/>
                <a:sym typeface="Arial"/>
              </a:rPr>
              <a:t> y </a:t>
            </a:r>
            <a:r>
              <a:rPr lang="en-US" sz="2300" dirty="0" err="1">
                <a:latin typeface="Arial"/>
                <a:ea typeface="Arial"/>
                <a:cs typeface="Arial"/>
                <a:sym typeface="Arial"/>
              </a:rPr>
              <a:t>cualquier</a:t>
            </a:r>
            <a:r>
              <a:rPr lang="en-US" sz="2300" dirty="0">
                <a:latin typeface="Arial"/>
                <a:ea typeface="Arial"/>
                <a:cs typeface="Arial"/>
                <a:sym typeface="Arial"/>
              </a:rPr>
              <a:t> persona sin </a:t>
            </a:r>
            <a:r>
              <a:rPr lang="en-US" sz="2300" dirty="0" err="1">
                <a:latin typeface="Arial"/>
                <a:ea typeface="Arial"/>
                <a:cs typeface="Arial"/>
                <a:sym typeface="Arial"/>
              </a:rPr>
              <a:t>madrina</a:t>
            </a:r>
            <a:r>
              <a:rPr lang="en-US" sz="2300" dirty="0">
                <a:latin typeface="Arial"/>
                <a:ea typeface="Arial"/>
                <a:cs typeface="Arial"/>
                <a:sym typeface="Arial"/>
              </a:rPr>
              <a:t>/padrino </a:t>
            </a:r>
            <a:r>
              <a:rPr lang="en-US" sz="2300" dirty="0" err="1">
                <a:latin typeface="Arial"/>
                <a:ea typeface="Arial"/>
                <a:cs typeface="Arial"/>
                <a:sym typeface="Arial"/>
              </a:rPr>
              <a:t>hable</a:t>
            </a:r>
            <a:r>
              <a:rPr lang="en-US" sz="2300" dirty="0">
                <a:latin typeface="Arial"/>
                <a:ea typeface="Arial"/>
                <a:cs typeface="Arial"/>
                <a:sym typeface="Arial"/>
              </a:rPr>
              <a:t> con </a:t>
            </a:r>
            <a:r>
              <a:rPr lang="en-US" sz="2300" dirty="0" err="1">
                <a:latin typeface="Arial"/>
                <a:ea typeface="Arial"/>
                <a:cs typeface="Arial"/>
                <a:sym typeface="Arial"/>
              </a:rPr>
              <a:t>una</a:t>
            </a:r>
            <a:r>
              <a:rPr lang="en-US" sz="2300" dirty="0">
                <a:latin typeface="Arial"/>
                <a:ea typeface="Arial"/>
                <a:cs typeface="Arial"/>
                <a:sym typeface="Arial"/>
              </a:rPr>
              <a:t> de </a:t>
            </a:r>
            <a:r>
              <a:rPr lang="en-US" sz="2300" dirty="0" err="1">
                <a:latin typeface="Arial"/>
                <a:ea typeface="Arial"/>
                <a:cs typeface="Arial"/>
                <a:sym typeface="Arial"/>
              </a:rPr>
              <a:t>estas</a:t>
            </a:r>
            <a:r>
              <a:rPr lang="en-US" sz="2300" dirty="0">
                <a:latin typeface="Arial"/>
                <a:ea typeface="Arial"/>
                <a:cs typeface="Arial"/>
                <a:sym typeface="Arial"/>
              </a:rPr>
              <a:t> personas. </a:t>
            </a:r>
            <a:endParaRPr sz="2300" dirty="0">
              <a:latin typeface="Arial"/>
              <a:ea typeface="Arial"/>
              <a:cs typeface="Arial"/>
              <a:sym typeface="Arial"/>
            </a:endParaRPr>
          </a:p>
          <a:p>
            <a:pPr marL="0" lvl="0" indent="0" algn="l" rtl="0">
              <a:lnSpc>
                <a:spcPct val="115000"/>
              </a:lnSpc>
              <a:spcBef>
                <a:spcPts val="0"/>
              </a:spcBef>
              <a:spcAft>
                <a:spcPts val="0"/>
              </a:spcAft>
              <a:buClr>
                <a:schemeClr val="dk1"/>
              </a:buClr>
              <a:buSzPts val="2800"/>
              <a:buNone/>
            </a:pPr>
            <a:endParaRPr sz="2300" dirty="0">
              <a:latin typeface="Arial"/>
              <a:ea typeface="Arial"/>
              <a:cs typeface="Arial"/>
              <a:sym typeface="Arial"/>
            </a:endParaRPr>
          </a:p>
          <a:p>
            <a:pPr marL="0" lvl="0" indent="0" algn="l" rtl="0">
              <a:lnSpc>
                <a:spcPct val="115000"/>
              </a:lnSpc>
              <a:spcBef>
                <a:spcPts val="0"/>
              </a:spcBef>
              <a:spcAft>
                <a:spcPts val="0"/>
              </a:spcAft>
              <a:buClr>
                <a:schemeClr val="dk1"/>
              </a:buClr>
              <a:buSzPts val="2800"/>
              <a:buNone/>
            </a:pPr>
            <a:r>
              <a:rPr lang="en-US" sz="2300" dirty="0" err="1">
                <a:latin typeface="Arial"/>
                <a:ea typeface="Arial"/>
                <a:cs typeface="Arial"/>
                <a:sym typeface="Arial"/>
              </a:rPr>
              <a:t>Todos</a:t>
            </a:r>
            <a:r>
              <a:rPr lang="en-US" sz="2300" dirty="0">
                <a:latin typeface="Arial"/>
                <a:ea typeface="Arial"/>
                <a:cs typeface="Arial"/>
                <a:sym typeface="Arial"/>
              </a:rPr>
              <a:t> </a:t>
            </a:r>
            <a:r>
              <a:rPr lang="en-US" sz="2300" dirty="0" err="1">
                <a:latin typeface="Arial"/>
                <a:ea typeface="Arial"/>
                <a:cs typeface="Arial"/>
                <a:sym typeface="Arial"/>
              </a:rPr>
              <a:t>los</a:t>
            </a:r>
            <a:r>
              <a:rPr lang="en-US" sz="2300" dirty="0">
                <a:latin typeface="Arial"/>
                <a:ea typeface="Arial"/>
                <a:cs typeface="Arial"/>
                <a:sym typeface="Arial"/>
              </a:rPr>
              <a:t> que </a:t>
            </a:r>
            <a:r>
              <a:rPr lang="en-US" sz="2300" dirty="0" err="1">
                <a:latin typeface="Arial"/>
                <a:ea typeface="Arial"/>
                <a:cs typeface="Arial"/>
                <a:sym typeface="Arial"/>
              </a:rPr>
              <a:t>tengan</a:t>
            </a:r>
            <a:r>
              <a:rPr lang="en-US" sz="2300" dirty="0">
                <a:latin typeface="Arial"/>
                <a:ea typeface="Arial"/>
                <a:cs typeface="Arial"/>
                <a:sym typeface="Arial"/>
              </a:rPr>
              <a:t> </a:t>
            </a:r>
            <a:r>
              <a:rPr lang="en-US" sz="2300" dirty="0" err="1">
                <a:latin typeface="Arial"/>
                <a:ea typeface="Arial"/>
                <a:cs typeface="Arial"/>
                <a:sym typeface="Arial"/>
              </a:rPr>
              <a:t>tiempo</a:t>
            </a:r>
            <a:r>
              <a:rPr lang="en-US" sz="2300" dirty="0">
                <a:latin typeface="Arial"/>
                <a:ea typeface="Arial"/>
                <a:cs typeface="Arial"/>
                <a:sym typeface="Arial"/>
              </a:rPr>
              <a:t> para </a:t>
            </a:r>
            <a:r>
              <a:rPr lang="en-US" sz="2300" dirty="0" err="1">
                <a:latin typeface="Arial"/>
                <a:ea typeface="Arial"/>
                <a:cs typeface="Arial"/>
                <a:sym typeface="Arial"/>
              </a:rPr>
              <a:t>apadrinar</a:t>
            </a:r>
            <a:r>
              <a:rPr lang="en-US" sz="2300" dirty="0">
                <a:latin typeface="Arial"/>
                <a:ea typeface="Arial"/>
                <a:cs typeface="Arial"/>
                <a:sym typeface="Arial"/>
              </a:rPr>
              <a:t> y </a:t>
            </a:r>
            <a:r>
              <a:rPr lang="en-US" sz="2300" dirty="0" err="1">
                <a:latin typeface="Arial"/>
                <a:ea typeface="Arial"/>
                <a:cs typeface="Arial"/>
                <a:sym typeface="Arial"/>
              </a:rPr>
              <a:t>estén</a:t>
            </a:r>
            <a:r>
              <a:rPr lang="en-US" sz="2300" dirty="0">
                <a:latin typeface="Arial"/>
                <a:ea typeface="Arial"/>
                <a:cs typeface="Arial"/>
                <a:sym typeface="Arial"/>
              </a:rPr>
              <a:t> </a:t>
            </a:r>
            <a:r>
              <a:rPr lang="en-US" sz="2300" dirty="0" err="1">
                <a:latin typeface="Arial"/>
                <a:ea typeface="Arial"/>
                <a:cs typeface="Arial"/>
                <a:sym typeface="Arial"/>
              </a:rPr>
              <a:t>disponibles</a:t>
            </a:r>
            <a:r>
              <a:rPr lang="en-US" sz="2300" dirty="0">
                <a:latin typeface="Arial"/>
                <a:ea typeface="Arial"/>
                <a:cs typeface="Arial"/>
                <a:sym typeface="Arial"/>
              </a:rPr>
              <a:t>, </a:t>
            </a:r>
            <a:r>
              <a:rPr lang="en-US" sz="2300" dirty="0" err="1">
                <a:latin typeface="Arial"/>
                <a:ea typeface="Arial"/>
                <a:cs typeface="Arial"/>
                <a:sym typeface="Arial"/>
              </a:rPr>
              <a:t>activen</a:t>
            </a:r>
            <a:r>
              <a:rPr lang="en-US" sz="2300" dirty="0">
                <a:latin typeface="Arial"/>
                <a:ea typeface="Arial"/>
                <a:cs typeface="Arial"/>
                <a:sym typeface="Arial"/>
              </a:rPr>
              <a:t> </a:t>
            </a:r>
            <a:r>
              <a:rPr lang="en-US" sz="2300" dirty="0" err="1">
                <a:latin typeface="Arial"/>
                <a:ea typeface="Arial"/>
                <a:cs typeface="Arial"/>
                <a:sym typeface="Arial"/>
              </a:rPr>
              <a:t>su</a:t>
            </a:r>
            <a:r>
              <a:rPr lang="en-US" sz="2300" dirty="0">
                <a:latin typeface="Arial"/>
                <a:ea typeface="Arial"/>
                <a:cs typeface="Arial"/>
                <a:sym typeface="Arial"/>
              </a:rPr>
              <a:t> </a:t>
            </a:r>
            <a:r>
              <a:rPr lang="en-US" sz="2300" dirty="0" err="1">
                <a:latin typeface="Arial"/>
                <a:ea typeface="Arial"/>
                <a:cs typeface="Arial"/>
                <a:sym typeface="Arial"/>
              </a:rPr>
              <a:t>micrófono</a:t>
            </a:r>
            <a:r>
              <a:rPr lang="en-US" sz="2300" dirty="0">
                <a:latin typeface="Arial"/>
                <a:ea typeface="Arial"/>
                <a:cs typeface="Arial"/>
                <a:sym typeface="Arial"/>
              </a:rPr>
              <a:t> para </a:t>
            </a:r>
            <a:r>
              <a:rPr lang="en-US" sz="2300" dirty="0" err="1">
                <a:latin typeface="Arial"/>
                <a:ea typeface="Arial"/>
                <a:cs typeface="Arial"/>
                <a:sym typeface="Arial"/>
              </a:rPr>
              <a:t>anunciar</a:t>
            </a:r>
            <a:r>
              <a:rPr lang="en-US" sz="2300" dirty="0">
                <a:latin typeface="Arial"/>
                <a:ea typeface="Arial"/>
                <a:cs typeface="Arial"/>
                <a:sym typeface="Arial"/>
              </a:rPr>
              <a:t> e </a:t>
            </a:r>
            <a:r>
              <a:rPr lang="en-US" sz="2300" dirty="0" err="1">
                <a:latin typeface="Arial"/>
                <a:ea typeface="Arial"/>
                <a:cs typeface="Arial"/>
                <a:sym typeface="Arial"/>
              </a:rPr>
              <a:t>indicar</a:t>
            </a:r>
            <a:r>
              <a:rPr lang="en-US" sz="2300" dirty="0">
                <a:latin typeface="Arial"/>
                <a:ea typeface="Arial"/>
                <a:cs typeface="Arial"/>
                <a:sym typeface="Arial"/>
              </a:rPr>
              <a:t> </a:t>
            </a:r>
            <a:r>
              <a:rPr lang="en-US" sz="2300" dirty="0" err="1">
                <a:latin typeface="Arial"/>
                <a:ea typeface="Arial"/>
                <a:cs typeface="Arial"/>
                <a:sym typeface="Arial"/>
              </a:rPr>
              <a:t>su</a:t>
            </a:r>
            <a:r>
              <a:rPr lang="en-US" sz="2300" dirty="0">
                <a:latin typeface="Arial"/>
                <a:ea typeface="Arial"/>
                <a:cs typeface="Arial"/>
                <a:sym typeface="Arial"/>
              </a:rPr>
              <a:t> </a:t>
            </a:r>
            <a:r>
              <a:rPr lang="en-US" sz="2300" dirty="0" err="1">
                <a:latin typeface="Arial"/>
                <a:ea typeface="Arial"/>
                <a:cs typeface="Arial"/>
                <a:sym typeface="Arial"/>
              </a:rPr>
              <a:t>número</a:t>
            </a:r>
            <a:r>
              <a:rPr lang="en-US" sz="2300" dirty="0">
                <a:latin typeface="Arial"/>
                <a:ea typeface="Arial"/>
                <a:cs typeface="Arial"/>
                <a:sym typeface="Arial"/>
              </a:rPr>
              <a:t> de </a:t>
            </a:r>
            <a:r>
              <a:rPr lang="en-US" sz="2300" dirty="0" err="1">
                <a:latin typeface="Arial"/>
                <a:ea typeface="Arial"/>
                <a:cs typeface="Arial"/>
                <a:sym typeface="Arial"/>
              </a:rPr>
              <a:t>teléfono</a:t>
            </a:r>
            <a:r>
              <a:rPr lang="en-US" sz="2300" dirty="0">
                <a:latin typeface="Arial"/>
                <a:ea typeface="Arial"/>
                <a:cs typeface="Arial"/>
                <a:sym typeface="Arial"/>
              </a:rPr>
              <a:t>. </a:t>
            </a:r>
            <a:r>
              <a:rPr lang="en-US" sz="2300" dirty="0" err="1">
                <a:latin typeface="Arial"/>
                <a:ea typeface="Arial"/>
                <a:cs typeface="Arial"/>
                <a:sym typeface="Arial"/>
              </a:rPr>
              <a:t>Agregue</a:t>
            </a:r>
            <a:r>
              <a:rPr lang="en-US" sz="2300" dirty="0">
                <a:latin typeface="Arial"/>
                <a:ea typeface="Arial"/>
                <a:cs typeface="Arial"/>
                <a:sym typeface="Arial"/>
              </a:rPr>
              <a:t> </a:t>
            </a:r>
            <a:r>
              <a:rPr lang="en-US" sz="2300" dirty="0" err="1">
                <a:latin typeface="Arial"/>
                <a:ea typeface="Arial"/>
                <a:cs typeface="Arial"/>
                <a:sym typeface="Arial"/>
              </a:rPr>
              <a:t>también</a:t>
            </a:r>
            <a:r>
              <a:rPr lang="en-US" sz="2300" dirty="0">
                <a:latin typeface="Arial"/>
                <a:ea typeface="Arial"/>
                <a:cs typeface="Arial"/>
                <a:sym typeface="Arial"/>
              </a:rPr>
              <a:t> </a:t>
            </a:r>
            <a:r>
              <a:rPr lang="en-US" sz="2300" dirty="0" err="1">
                <a:latin typeface="Arial"/>
                <a:ea typeface="Arial"/>
                <a:cs typeface="Arial"/>
                <a:sym typeface="Arial"/>
              </a:rPr>
              <a:t>su</a:t>
            </a:r>
            <a:r>
              <a:rPr lang="en-US" sz="2300" dirty="0">
                <a:latin typeface="Arial"/>
                <a:ea typeface="Arial"/>
                <a:cs typeface="Arial"/>
                <a:sym typeface="Arial"/>
              </a:rPr>
              <a:t> </a:t>
            </a:r>
            <a:r>
              <a:rPr lang="en-US" sz="2300" dirty="0" err="1">
                <a:latin typeface="Arial"/>
                <a:ea typeface="Arial"/>
                <a:cs typeface="Arial"/>
                <a:sym typeface="Arial"/>
              </a:rPr>
              <a:t>nombre</a:t>
            </a:r>
            <a:r>
              <a:rPr lang="en-US" sz="2300" dirty="0">
                <a:latin typeface="Arial"/>
                <a:ea typeface="Arial"/>
                <a:cs typeface="Arial"/>
                <a:sym typeface="Arial"/>
              </a:rPr>
              <a:t> y </a:t>
            </a:r>
            <a:r>
              <a:rPr lang="en-US" sz="2300" dirty="0" err="1">
                <a:latin typeface="Arial"/>
                <a:ea typeface="Arial"/>
                <a:cs typeface="Arial"/>
                <a:sym typeface="Arial"/>
              </a:rPr>
              <a:t>número</a:t>
            </a:r>
            <a:r>
              <a:rPr lang="en-US" sz="2300" dirty="0">
                <a:latin typeface="Arial"/>
                <a:ea typeface="Arial"/>
                <a:cs typeface="Arial"/>
                <a:sym typeface="Arial"/>
              </a:rPr>
              <a:t> de </a:t>
            </a:r>
            <a:r>
              <a:rPr lang="en-US" sz="2300" dirty="0" err="1">
                <a:latin typeface="Arial"/>
                <a:ea typeface="Arial"/>
                <a:cs typeface="Arial"/>
                <a:sym typeface="Arial"/>
              </a:rPr>
              <a:t>teléfono</a:t>
            </a:r>
            <a:r>
              <a:rPr lang="en-US" sz="2300" dirty="0">
                <a:latin typeface="Arial"/>
                <a:ea typeface="Arial"/>
                <a:cs typeface="Arial"/>
                <a:sym typeface="Arial"/>
              </a:rPr>
              <a:t> </a:t>
            </a:r>
            <a:r>
              <a:rPr lang="en-US" sz="2300" dirty="0" err="1">
                <a:latin typeface="Arial"/>
                <a:ea typeface="Arial"/>
                <a:cs typeface="Arial"/>
                <a:sym typeface="Arial"/>
              </a:rPr>
              <a:t>en</a:t>
            </a:r>
            <a:r>
              <a:rPr lang="en-US" sz="2300" dirty="0">
                <a:latin typeface="Arial"/>
                <a:ea typeface="Arial"/>
                <a:cs typeface="Arial"/>
                <a:sym typeface="Arial"/>
              </a:rPr>
              <a:t> la </a:t>
            </a:r>
            <a:r>
              <a:rPr lang="en-US" sz="2300" dirty="0" err="1">
                <a:latin typeface="Arial"/>
                <a:ea typeface="Arial"/>
                <a:cs typeface="Arial"/>
                <a:sym typeface="Arial"/>
              </a:rPr>
              <a:t>ventana</a:t>
            </a:r>
            <a:r>
              <a:rPr lang="en-US" sz="2300" dirty="0">
                <a:latin typeface="Arial"/>
                <a:ea typeface="Arial"/>
                <a:cs typeface="Arial"/>
                <a:sym typeface="Arial"/>
              </a:rPr>
              <a:t> de chat.</a:t>
            </a:r>
            <a:endParaRPr sz="2300" dirty="0">
              <a:latin typeface="Arial"/>
              <a:ea typeface="Arial"/>
              <a:cs typeface="Arial"/>
              <a:sym typeface="Arial"/>
            </a:endParaRPr>
          </a:p>
        </p:txBody>
      </p:sp>
      <p:sp>
        <p:nvSpPr>
          <p:cNvPr id="221" name="Google Shape;221;p41"/>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24</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24"/>
          <p:cNvSpPr txBox="1">
            <a:spLocks noGrp="1"/>
          </p:cNvSpPr>
          <p:nvPr>
            <p:ph type="body" idx="1"/>
          </p:nvPr>
        </p:nvSpPr>
        <p:spPr>
          <a:xfrm>
            <a:off x="112900" y="324550"/>
            <a:ext cx="11966100" cy="6141600"/>
          </a:xfrm>
          <a:prstGeom prst="rect">
            <a:avLst/>
          </a:prstGeom>
          <a:noFill/>
          <a:ln>
            <a:noFill/>
          </a:ln>
        </p:spPr>
        <p:txBody>
          <a:bodyPr spcFirstLastPara="1" wrap="square" lIns="91425" tIns="45700" rIns="91425" bIns="45700" anchor="t" anchorCtr="0">
            <a:spAutoFit/>
          </a:bodyPr>
          <a:lstStyle/>
          <a:p>
            <a:pPr marL="0" lvl="0" indent="0" algn="l" rtl="0">
              <a:lnSpc>
                <a:spcPct val="100000"/>
              </a:lnSpc>
              <a:spcBef>
                <a:spcPts val="0"/>
              </a:spcBef>
              <a:spcAft>
                <a:spcPts val="0"/>
              </a:spcAft>
              <a:buClr>
                <a:schemeClr val="dk1"/>
              </a:buClr>
              <a:buSzPts val="1100"/>
              <a:buFont typeface="Arial"/>
              <a:buNone/>
            </a:pPr>
            <a:r>
              <a:rPr lang="en-US" sz="2300" b="1" dirty="0">
                <a:latin typeface="Arial"/>
                <a:ea typeface="Arial"/>
                <a:cs typeface="Arial"/>
                <a:sym typeface="Arial"/>
              </a:rPr>
              <a:t>RECURSOS</a:t>
            </a:r>
            <a:endParaRPr sz="2300" b="1" dirty="0">
              <a:latin typeface="Arial"/>
              <a:ea typeface="Arial"/>
              <a:cs typeface="Arial"/>
              <a:sym typeface="Arial"/>
            </a:endParaRPr>
          </a:p>
          <a:p>
            <a:pPr marL="0" lvl="0" indent="0" algn="l" rtl="0">
              <a:lnSpc>
                <a:spcPct val="100000"/>
              </a:lnSpc>
              <a:spcBef>
                <a:spcPts val="0"/>
              </a:spcBef>
              <a:spcAft>
                <a:spcPts val="0"/>
              </a:spcAft>
              <a:buClr>
                <a:schemeClr val="dk1"/>
              </a:buClr>
              <a:buSzPts val="1100"/>
              <a:buFont typeface="Arial"/>
              <a:buNone/>
            </a:pPr>
            <a:endParaRPr sz="2300" dirty="0">
              <a:latin typeface="Arial"/>
              <a:ea typeface="Arial"/>
              <a:cs typeface="Arial"/>
              <a:sym typeface="Arial"/>
            </a:endParaRPr>
          </a:p>
          <a:p>
            <a:pPr marL="0" lvl="0" indent="0" algn="l" rtl="0">
              <a:lnSpc>
                <a:spcPct val="100000"/>
              </a:lnSpc>
              <a:spcBef>
                <a:spcPts val="0"/>
              </a:spcBef>
              <a:spcAft>
                <a:spcPts val="0"/>
              </a:spcAft>
              <a:buClr>
                <a:schemeClr val="dk1"/>
              </a:buClr>
              <a:buSzPts val="1100"/>
              <a:buFont typeface="Arial"/>
              <a:buNone/>
            </a:pPr>
            <a:r>
              <a:rPr lang="en-US" sz="2300" b="1" dirty="0" err="1">
                <a:latin typeface="Arial"/>
                <a:ea typeface="Arial"/>
                <a:cs typeface="Arial"/>
                <a:sym typeface="Arial"/>
              </a:rPr>
              <a:t>Literatura</a:t>
            </a:r>
            <a:r>
              <a:rPr lang="en-US" sz="2300" b="1" dirty="0">
                <a:latin typeface="Arial"/>
                <a:ea typeface="Arial"/>
                <a:cs typeface="Arial"/>
                <a:sym typeface="Arial"/>
              </a:rPr>
              <a:t>:</a:t>
            </a:r>
            <a:r>
              <a:rPr lang="en-US" sz="2300" dirty="0">
                <a:latin typeface="Arial"/>
                <a:ea typeface="Arial"/>
                <a:cs typeface="Arial"/>
                <a:sym typeface="Arial"/>
              </a:rPr>
              <a:t> El </a:t>
            </a:r>
            <a:r>
              <a:rPr lang="en-US" sz="2300" dirty="0" err="1">
                <a:latin typeface="Arial"/>
                <a:ea typeface="Arial"/>
                <a:cs typeface="Arial"/>
                <a:sym typeface="Arial"/>
              </a:rPr>
              <a:t>representante</a:t>
            </a:r>
            <a:r>
              <a:rPr lang="en-US" sz="2300" dirty="0">
                <a:latin typeface="Arial"/>
                <a:ea typeface="Arial"/>
                <a:cs typeface="Arial"/>
                <a:sym typeface="Arial"/>
              </a:rPr>
              <a:t> de </a:t>
            </a:r>
            <a:r>
              <a:rPr lang="en-US" sz="2300" dirty="0" err="1">
                <a:latin typeface="Arial"/>
                <a:ea typeface="Arial"/>
                <a:cs typeface="Arial"/>
                <a:sym typeface="Arial"/>
              </a:rPr>
              <a:t>literatura</a:t>
            </a:r>
            <a:r>
              <a:rPr lang="en-US" sz="2300" dirty="0">
                <a:latin typeface="Arial"/>
                <a:ea typeface="Arial"/>
                <a:cs typeface="Arial"/>
                <a:sym typeface="Arial"/>
              </a:rPr>
              <a:t> </a:t>
            </a:r>
            <a:r>
              <a:rPr lang="en-US" sz="2300" dirty="0" err="1">
                <a:latin typeface="Arial"/>
                <a:ea typeface="Arial"/>
                <a:cs typeface="Arial"/>
                <a:sym typeface="Arial"/>
              </a:rPr>
              <a:t>publicará</a:t>
            </a:r>
            <a:r>
              <a:rPr lang="en-US" sz="2300" dirty="0">
                <a:latin typeface="Arial"/>
                <a:ea typeface="Arial"/>
                <a:cs typeface="Arial"/>
                <a:sym typeface="Arial"/>
              </a:rPr>
              <a:t> un enlace </a:t>
            </a:r>
            <a:r>
              <a:rPr lang="en-US" sz="2300" dirty="0" err="1">
                <a:latin typeface="Arial"/>
                <a:ea typeface="Arial"/>
                <a:cs typeface="Arial"/>
                <a:sym typeface="Arial"/>
              </a:rPr>
              <a:t>en</a:t>
            </a:r>
            <a:r>
              <a:rPr lang="en-US" sz="2300" dirty="0">
                <a:latin typeface="Arial"/>
                <a:ea typeface="Arial"/>
                <a:cs typeface="Arial"/>
                <a:sym typeface="Arial"/>
              </a:rPr>
              <a:t> </a:t>
            </a:r>
            <a:r>
              <a:rPr lang="en-US" sz="2300" dirty="0" err="1">
                <a:latin typeface="Arial"/>
                <a:ea typeface="Arial"/>
                <a:cs typeface="Arial"/>
                <a:sym typeface="Arial"/>
              </a:rPr>
              <a:t>el</a:t>
            </a:r>
            <a:r>
              <a:rPr lang="en-US" sz="2300" dirty="0">
                <a:latin typeface="Arial"/>
                <a:ea typeface="Arial"/>
                <a:cs typeface="Arial"/>
                <a:sym typeface="Arial"/>
              </a:rPr>
              <a:t> Chat. </a:t>
            </a:r>
            <a:r>
              <a:rPr lang="en-US" sz="2300" dirty="0" err="1">
                <a:latin typeface="Arial"/>
                <a:ea typeface="Arial"/>
                <a:cs typeface="Arial"/>
                <a:sym typeface="Arial"/>
              </a:rPr>
              <a:t>Allí</a:t>
            </a:r>
            <a:r>
              <a:rPr lang="en-US" sz="2300" dirty="0">
                <a:latin typeface="Arial"/>
                <a:ea typeface="Arial"/>
                <a:cs typeface="Arial"/>
                <a:sym typeface="Arial"/>
              </a:rPr>
              <a:t> </a:t>
            </a:r>
            <a:r>
              <a:rPr lang="en-US" sz="2300" dirty="0" err="1">
                <a:latin typeface="Arial"/>
                <a:ea typeface="Arial"/>
                <a:cs typeface="Arial"/>
                <a:sym typeface="Arial"/>
              </a:rPr>
              <a:t>encontrará</a:t>
            </a:r>
            <a:endParaRPr sz="2300" dirty="0">
              <a:latin typeface="Arial"/>
              <a:ea typeface="Arial"/>
              <a:cs typeface="Arial"/>
              <a:sym typeface="Arial"/>
            </a:endParaRPr>
          </a:p>
          <a:p>
            <a:pPr marL="457200" lvl="0" indent="-374650" algn="l" rtl="0">
              <a:lnSpc>
                <a:spcPct val="100000"/>
              </a:lnSpc>
              <a:spcBef>
                <a:spcPts val="0"/>
              </a:spcBef>
              <a:spcAft>
                <a:spcPts val="0"/>
              </a:spcAft>
              <a:buSzPts val="2300"/>
              <a:buChar char="•"/>
            </a:pPr>
            <a:r>
              <a:rPr lang="en-US" sz="2300" dirty="0" err="1">
                <a:latin typeface="Arial"/>
                <a:ea typeface="Arial"/>
                <a:cs typeface="Arial"/>
                <a:sym typeface="Arial"/>
              </a:rPr>
              <a:t>Información</a:t>
            </a:r>
            <a:r>
              <a:rPr lang="en-US" sz="2300" dirty="0">
                <a:latin typeface="Arial"/>
                <a:ea typeface="Arial"/>
                <a:cs typeface="Arial"/>
                <a:sym typeface="Arial"/>
              </a:rPr>
              <a:t> </a:t>
            </a:r>
            <a:r>
              <a:rPr lang="en-US" sz="2300" dirty="0" err="1">
                <a:latin typeface="Arial"/>
                <a:ea typeface="Arial"/>
                <a:cs typeface="Arial"/>
                <a:sym typeface="Arial"/>
              </a:rPr>
              <a:t>sobre</a:t>
            </a:r>
            <a:r>
              <a:rPr lang="en-US" sz="2300" dirty="0">
                <a:latin typeface="Arial"/>
                <a:ea typeface="Arial"/>
                <a:cs typeface="Arial"/>
                <a:sym typeface="Arial"/>
              </a:rPr>
              <a:t> </a:t>
            </a:r>
            <a:r>
              <a:rPr lang="en-US" sz="2300" dirty="0" err="1">
                <a:latin typeface="Arial"/>
                <a:ea typeface="Arial"/>
                <a:cs typeface="Arial"/>
                <a:sym typeface="Arial"/>
              </a:rPr>
              <a:t>cómo</a:t>
            </a:r>
            <a:r>
              <a:rPr lang="en-US" sz="2300" dirty="0">
                <a:latin typeface="Arial"/>
                <a:ea typeface="Arial"/>
                <a:cs typeface="Arial"/>
                <a:sym typeface="Arial"/>
              </a:rPr>
              <a:t> </a:t>
            </a:r>
            <a:r>
              <a:rPr lang="en-US" sz="2300" dirty="0" err="1">
                <a:latin typeface="Arial"/>
                <a:ea typeface="Arial"/>
                <a:cs typeface="Arial"/>
                <a:sym typeface="Arial"/>
              </a:rPr>
              <a:t>iniciarse</a:t>
            </a:r>
            <a:r>
              <a:rPr lang="en-US" sz="2300" dirty="0">
                <a:latin typeface="Arial"/>
                <a:ea typeface="Arial"/>
                <a:cs typeface="Arial"/>
                <a:sym typeface="Arial"/>
              </a:rPr>
              <a:t> </a:t>
            </a:r>
            <a:r>
              <a:rPr lang="en-US" sz="2300" dirty="0" err="1">
                <a:latin typeface="Arial"/>
                <a:ea typeface="Arial"/>
                <a:cs typeface="Arial"/>
                <a:sym typeface="Arial"/>
              </a:rPr>
              <a:t>en</a:t>
            </a:r>
            <a:r>
              <a:rPr lang="en-US" sz="2300" dirty="0">
                <a:latin typeface="Arial"/>
                <a:ea typeface="Arial"/>
                <a:cs typeface="Arial"/>
                <a:sym typeface="Arial"/>
              </a:rPr>
              <a:t> FA.</a:t>
            </a:r>
            <a:endParaRPr sz="2300" dirty="0">
              <a:latin typeface="Arial"/>
              <a:ea typeface="Arial"/>
              <a:cs typeface="Arial"/>
              <a:sym typeface="Arial"/>
            </a:endParaRPr>
          </a:p>
          <a:p>
            <a:pPr marL="457200" lvl="0" indent="-374650" algn="l" rtl="0">
              <a:lnSpc>
                <a:spcPct val="100000"/>
              </a:lnSpc>
              <a:spcBef>
                <a:spcPts val="0"/>
              </a:spcBef>
              <a:spcAft>
                <a:spcPts val="0"/>
              </a:spcAft>
              <a:buSzPts val="2300"/>
              <a:buChar char="•"/>
            </a:pPr>
            <a:r>
              <a:rPr lang="en-US" sz="2300" dirty="0">
                <a:latin typeface="Arial"/>
                <a:ea typeface="Arial"/>
                <a:cs typeface="Arial"/>
                <a:sym typeface="Arial"/>
              </a:rPr>
              <a:t>Testimonios </a:t>
            </a:r>
            <a:r>
              <a:rPr lang="en-US" sz="2300" dirty="0" err="1">
                <a:latin typeface="Arial"/>
                <a:ea typeface="Arial"/>
                <a:cs typeface="Arial"/>
                <a:sym typeface="Arial"/>
              </a:rPr>
              <a:t>en</a:t>
            </a:r>
            <a:r>
              <a:rPr lang="en-US" sz="2300" dirty="0">
                <a:latin typeface="Arial"/>
                <a:ea typeface="Arial"/>
                <a:cs typeface="Arial"/>
                <a:sym typeface="Arial"/>
              </a:rPr>
              <a:t> audio y </a:t>
            </a:r>
            <a:r>
              <a:rPr lang="en-US" sz="2300" dirty="0" err="1">
                <a:latin typeface="Arial"/>
                <a:ea typeface="Arial"/>
                <a:cs typeface="Arial"/>
                <a:sym typeface="Arial"/>
              </a:rPr>
              <a:t>otra</a:t>
            </a:r>
            <a:r>
              <a:rPr lang="en-US" sz="2300" dirty="0">
                <a:latin typeface="Arial"/>
                <a:ea typeface="Arial"/>
                <a:cs typeface="Arial"/>
                <a:sym typeface="Arial"/>
              </a:rPr>
              <a:t> </a:t>
            </a:r>
            <a:r>
              <a:rPr lang="en-US" sz="2300" dirty="0" err="1">
                <a:latin typeface="Arial"/>
                <a:ea typeface="Arial"/>
                <a:cs typeface="Arial"/>
                <a:sym typeface="Arial"/>
              </a:rPr>
              <a:t>literatura</a:t>
            </a:r>
            <a:r>
              <a:rPr lang="en-US" sz="2300" dirty="0">
                <a:latin typeface="Arial"/>
                <a:ea typeface="Arial"/>
                <a:cs typeface="Arial"/>
                <a:sym typeface="Arial"/>
              </a:rPr>
              <a:t> </a:t>
            </a:r>
            <a:r>
              <a:rPr lang="en-US" sz="2300" dirty="0" err="1">
                <a:latin typeface="Arial"/>
                <a:ea typeface="Arial"/>
                <a:cs typeface="Arial"/>
                <a:sym typeface="Arial"/>
              </a:rPr>
              <a:t>aprobada</a:t>
            </a:r>
            <a:r>
              <a:rPr lang="en-US" sz="2300" dirty="0">
                <a:latin typeface="Arial"/>
                <a:ea typeface="Arial"/>
                <a:cs typeface="Arial"/>
                <a:sym typeface="Arial"/>
              </a:rPr>
              <a:t> </a:t>
            </a:r>
            <a:r>
              <a:rPr lang="en-US" sz="2300" dirty="0" err="1">
                <a:latin typeface="Arial"/>
                <a:ea typeface="Arial"/>
                <a:cs typeface="Arial"/>
                <a:sym typeface="Arial"/>
              </a:rPr>
              <a:t>por</a:t>
            </a:r>
            <a:r>
              <a:rPr lang="en-US" sz="2300" dirty="0">
                <a:latin typeface="Arial"/>
                <a:ea typeface="Arial"/>
                <a:cs typeface="Arial"/>
                <a:sym typeface="Arial"/>
              </a:rPr>
              <a:t> la </a:t>
            </a:r>
            <a:r>
              <a:rPr lang="en-US" sz="2300" dirty="0" err="1">
                <a:latin typeface="Arial"/>
                <a:ea typeface="Arial"/>
                <a:cs typeface="Arial"/>
                <a:sym typeface="Arial"/>
              </a:rPr>
              <a:t>Conferencia</a:t>
            </a:r>
            <a:r>
              <a:rPr lang="en-US" sz="2300" dirty="0">
                <a:latin typeface="Arial"/>
                <a:ea typeface="Arial"/>
                <a:cs typeface="Arial"/>
                <a:sym typeface="Arial"/>
              </a:rPr>
              <a:t> de FA.</a:t>
            </a:r>
            <a:endParaRPr sz="2300" dirty="0">
              <a:latin typeface="Arial"/>
              <a:ea typeface="Arial"/>
              <a:cs typeface="Arial"/>
              <a:sym typeface="Arial"/>
            </a:endParaRPr>
          </a:p>
          <a:p>
            <a:pPr marL="0" lvl="0" indent="0" algn="l" rtl="0">
              <a:lnSpc>
                <a:spcPct val="100000"/>
              </a:lnSpc>
              <a:spcBef>
                <a:spcPts val="0"/>
              </a:spcBef>
              <a:spcAft>
                <a:spcPts val="0"/>
              </a:spcAft>
              <a:buClr>
                <a:schemeClr val="dk1"/>
              </a:buClr>
              <a:buSzPts val="1100"/>
              <a:buFont typeface="Arial"/>
              <a:buNone/>
            </a:pPr>
            <a:endParaRPr sz="2300" dirty="0">
              <a:latin typeface="Arial"/>
              <a:ea typeface="Arial"/>
              <a:cs typeface="Arial"/>
              <a:sym typeface="Arial"/>
            </a:endParaRPr>
          </a:p>
          <a:p>
            <a:pPr marL="0" lvl="0" indent="0" algn="l" rtl="0">
              <a:lnSpc>
                <a:spcPct val="100000"/>
              </a:lnSpc>
              <a:spcBef>
                <a:spcPts val="0"/>
              </a:spcBef>
              <a:spcAft>
                <a:spcPts val="0"/>
              </a:spcAft>
              <a:buClr>
                <a:schemeClr val="dk1"/>
              </a:buClr>
              <a:buSzPts val="1100"/>
              <a:buFont typeface="Arial"/>
              <a:buNone/>
            </a:pPr>
            <a:r>
              <a:rPr lang="en-US" sz="2300" b="1" dirty="0" err="1">
                <a:latin typeface="Arial"/>
                <a:ea typeface="Arial"/>
                <a:cs typeface="Arial"/>
                <a:sym typeface="Arial"/>
              </a:rPr>
              <a:t>Revista</a:t>
            </a:r>
            <a:r>
              <a:rPr lang="en-US" sz="2300" b="1" dirty="0">
                <a:latin typeface="Arial"/>
                <a:ea typeface="Arial"/>
                <a:cs typeface="Arial"/>
                <a:sym typeface="Arial"/>
              </a:rPr>
              <a:t> Connection: </a:t>
            </a:r>
            <a:endParaRPr sz="2300" b="1" dirty="0">
              <a:latin typeface="Arial"/>
              <a:ea typeface="Arial"/>
              <a:cs typeface="Arial"/>
              <a:sym typeface="Arial"/>
            </a:endParaRPr>
          </a:p>
          <a:p>
            <a:pPr marL="457200" lvl="0" indent="-374650" algn="l" rtl="0">
              <a:lnSpc>
                <a:spcPct val="100000"/>
              </a:lnSpc>
              <a:spcBef>
                <a:spcPts val="0"/>
              </a:spcBef>
              <a:spcAft>
                <a:spcPts val="0"/>
              </a:spcAft>
              <a:buSzPts val="2300"/>
              <a:buChar char="•"/>
            </a:pPr>
            <a:r>
              <a:rPr lang="en-US" sz="2300" dirty="0">
                <a:latin typeface="Arial"/>
                <a:ea typeface="Arial"/>
                <a:cs typeface="Arial"/>
                <a:sym typeface="Arial"/>
              </a:rPr>
              <a:t>El </a:t>
            </a:r>
            <a:r>
              <a:rPr lang="en-US" sz="2300" dirty="0" err="1">
                <a:latin typeface="Arial"/>
                <a:ea typeface="Arial"/>
                <a:cs typeface="Arial"/>
                <a:sym typeface="Arial"/>
              </a:rPr>
              <a:t>representante</a:t>
            </a:r>
            <a:r>
              <a:rPr lang="en-US" sz="2300" dirty="0">
                <a:latin typeface="Arial"/>
                <a:ea typeface="Arial"/>
                <a:cs typeface="Arial"/>
                <a:sym typeface="Arial"/>
              </a:rPr>
              <a:t> de la </a:t>
            </a:r>
            <a:r>
              <a:rPr lang="en-US" sz="2300" dirty="0" err="1">
                <a:latin typeface="Arial"/>
                <a:ea typeface="Arial"/>
                <a:cs typeface="Arial"/>
                <a:sym typeface="Arial"/>
              </a:rPr>
              <a:t>revista</a:t>
            </a:r>
            <a:r>
              <a:rPr lang="en-US" sz="2300" dirty="0">
                <a:latin typeface="Arial"/>
                <a:ea typeface="Arial"/>
                <a:cs typeface="Arial"/>
                <a:sym typeface="Arial"/>
              </a:rPr>
              <a:t> Connection </a:t>
            </a:r>
            <a:r>
              <a:rPr lang="en-US" sz="2300" dirty="0" err="1">
                <a:latin typeface="Arial"/>
                <a:ea typeface="Arial"/>
                <a:cs typeface="Arial"/>
                <a:sym typeface="Arial"/>
              </a:rPr>
              <a:t>publicará</a:t>
            </a:r>
            <a:r>
              <a:rPr lang="en-US" sz="2300" dirty="0">
                <a:latin typeface="Arial"/>
                <a:ea typeface="Arial"/>
                <a:cs typeface="Arial"/>
                <a:sym typeface="Arial"/>
              </a:rPr>
              <a:t> dos enlaces </a:t>
            </a:r>
            <a:r>
              <a:rPr lang="en-US" sz="2300" dirty="0" err="1">
                <a:latin typeface="Arial"/>
                <a:ea typeface="Arial"/>
                <a:cs typeface="Arial"/>
                <a:sym typeface="Arial"/>
              </a:rPr>
              <a:t>en</a:t>
            </a:r>
            <a:r>
              <a:rPr lang="en-US" sz="2300" dirty="0">
                <a:latin typeface="Arial"/>
                <a:ea typeface="Arial"/>
                <a:cs typeface="Arial"/>
                <a:sym typeface="Arial"/>
              </a:rPr>
              <a:t> </a:t>
            </a:r>
            <a:r>
              <a:rPr lang="en-US" sz="2300" dirty="0" err="1">
                <a:latin typeface="Arial"/>
                <a:ea typeface="Arial"/>
                <a:cs typeface="Arial"/>
                <a:sym typeface="Arial"/>
              </a:rPr>
              <a:t>el</a:t>
            </a:r>
            <a:r>
              <a:rPr lang="en-US" sz="2300" dirty="0">
                <a:latin typeface="Arial"/>
                <a:ea typeface="Arial"/>
                <a:cs typeface="Arial"/>
                <a:sym typeface="Arial"/>
              </a:rPr>
              <a:t> Chat.</a:t>
            </a:r>
            <a:endParaRPr sz="2300" dirty="0">
              <a:latin typeface="Arial"/>
              <a:ea typeface="Arial"/>
              <a:cs typeface="Arial"/>
              <a:sym typeface="Arial"/>
            </a:endParaRPr>
          </a:p>
          <a:p>
            <a:pPr marL="457200" lvl="0" indent="-374650" algn="l" rtl="0">
              <a:lnSpc>
                <a:spcPct val="100000"/>
              </a:lnSpc>
              <a:spcBef>
                <a:spcPts val="0"/>
              </a:spcBef>
              <a:spcAft>
                <a:spcPts val="0"/>
              </a:spcAft>
              <a:buSzPts val="2300"/>
              <a:buChar char="•"/>
            </a:pPr>
            <a:r>
              <a:rPr lang="en-US" sz="2300" dirty="0">
                <a:latin typeface="Arial"/>
                <a:ea typeface="Arial"/>
                <a:cs typeface="Arial"/>
                <a:sym typeface="Arial"/>
              </a:rPr>
              <a:t>El primero es para </a:t>
            </a:r>
            <a:r>
              <a:rPr lang="en-US" sz="2300" dirty="0" err="1">
                <a:latin typeface="Arial"/>
                <a:ea typeface="Arial"/>
                <a:cs typeface="Arial"/>
                <a:sym typeface="Arial"/>
              </a:rPr>
              <a:t>una</a:t>
            </a:r>
            <a:r>
              <a:rPr lang="en-US" sz="2300" dirty="0">
                <a:latin typeface="Arial"/>
                <a:ea typeface="Arial"/>
                <a:cs typeface="Arial"/>
                <a:sym typeface="Arial"/>
              </a:rPr>
              <a:t> </a:t>
            </a:r>
            <a:r>
              <a:rPr lang="en-US" sz="2300" dirty="0" err="1">
                <a:latin typeface="Arial"/>
                <a:ea typeface="Arial"/>
                <a:cs typeface="Arial"/>
                <a:sym typeface="Arial"/>
              </a:rPr>
              <a:t>suscripción</a:t>
            </a:r>
            <a:r>
              <a:rPr lang="en-US" sz="2300" dirty="0">
                <a:latin typeface="Arial"/>
                <a:ea typeface="Arial"/>
                <a:cs typeface="Arial"/>
                <a:sym typeface="Arial"/>
              </a:rPr>
              <a:t> a la </a:t>
            </a:r>
            <a:r>
              <a:rPr lang="en-US" sz="2300" dirty="0" err="1">
                <a:latin typeface="Arial"/>
                <a:ea typeface="Arial"/>
                <a:cs typeface="Arial"/>
                <a:sym typeface="Arial"/>
              </a:rPr>
              <a:t>revista</a:t>
            </a:r>
            <a:r>
              <a:rPr lang="en-US" sz="2300" dirty="0">
                <a:latin typeface="Arial"/>
                <a:ea typeface="Arial"/>
                <a:cs typeface="Arial"/>
                <a:sym typeface="Arial"/>
              </a:rPr>
              <a:t> digital o impresa, </a:t>
            </a:r>
            <a:r>
              <a:rPr lang="en-US" sz="2300" dirty="0" err="1">
                <a:latin typeface="Arial"/>
                <a:ea typeface="Arial"/>
                <a:cs typeface="Arial"/>
                <a:sym typeface="Arial"/>
              </a:rPr>
              <a:t>escrita</a:t>
            </a:r>
            <a:r>
              <a:rPr lang="en-US" sz="2300" dirty="0">
                <a:latin typeface="Arial"/>
                <a:ea typeface="Arial"/>
                <a:cs typeface="Arial"/>
                <a:sym typeface="Arial"/>
              </a:rPr>
              <a:t> </a:t>
            </a:r>
            <a:r>
              <a:rPr lang="en-US" sz="2300" dirty="0" err="1">
                <a:latin typeface="Arial"/>
                <a:ea typeface="Arial"/>
                <a:cs typeface="Arial"/>
                <a:sym typeface="Arial"/>
              </a:rPr>
              <a:t>por</a:t>
            </a:r>
            <a:r>
              <a:rPr lang="en-US" sz="2300" dirty="0">
                <a:latin typeface="Arial"/>
                <a:ea typeface="Arial"/>
                <a:cs typeface="Arial"/>
                <a:sym typeface="Arial"/>
              </a:rPr>
              <a:t> </a:t>
            </a:r>
            <a:r>
              <a:rPr lang="en-US" sz="2300" dirty="0" err="1">
                <a:latin typeface="Arial"/>
                <a:ea typeface="Arial"/>
                <a:cs typeface="Arial"/>
                <a:sym typeface="Arial"/>
              </a:rPr>
              <a:t>adictos</a:t>
            </a:r>
            <a:r>
              <a:rPr lang="en-US" sz="2300" dirty="0">
                <a:latin typeface="Arial"/>
                <a:ea typeface="Arial"/>
                <a:cs typeface="Arial"/>
                <a:sym typeface="Arial"/>
              </a:rPr>
              <a:t> a la comida para </a:t>
            </a:r>
            <a:r>
              <a:rPr lang="en-US" sz="2300" dirty="0" err="1">
                <a:latin typeface="Arial"/>
                <a:ea typeface="Arial"/>
                <a:cs typeface="Arial"/>
                <a:sym typeface="Arial"/>
              </a:rPr>
              <a:t>adictos</a:t>
            </a:r>
            <a:r>
              <a:rPr lang="en-US" sz="2300" dirty="0">
                <a:latin typeface="Arial"/>
                <a:ea typeface="Arial"/>
                <a:cs typeface="Arial"/>
                <a:sym typeface="Arial"/>
              </a:rPr>
              <a:t> a la comida. (Disponible </a:t>
            </a:r>
            <a:r>
              <a:rPr lang="en-US" sz="2300" dirty="0" err="1">
                <a:latin typeface="Arial"/>
                <a:ea typeface="Arial"/>
                <a:cs typeface="Arial"/>
                <a:sym typeface="Arial"/>
              </a:rPr>
              <a:t>sólo</a:t>
            </a:r>
            <a:r>
              <a:rPr lang="en-US" sz="2300" dirty="0">
                <a:latin typeface="Arial"/>
                <a:ea typeface="Arial"/>
                <a:cs typeface="Arial"/>
                <a:sym typeface="Arial"/>
              </a:rPr>
              <a:t> </a:t>
            </a:r>
            <a:r>
              <a:rPr lang="en-US" sz="2300" dirty="0" err="1">
                <a:latin typeface="Arial"/>
                <a:ea typeface="Arial"/>
                <a:cs typeface="Arial"/>
                <a:sym typeface="Arial"/>
              </a:rPr>
              <a:t>en</a:t>
            </a:r>
            <a:r>
              <a:rPr lang="en-US" sz="2300" dirty="0">
                <a:latin typeface="Arial"/>
                <a:ea typeface="Arial"/>
                <a:cs typeface="Arial"/>
                <a:sym typeface="Arial"/>
              </a:rPr>
              <a:t> </a:t>
            </a:r>
            <a:r>
              <a:rPr lang="en-US" sz="2300" dirty="0" err="1">
                <a:latin typeface="Arial"/>
                <a:ea typeface="Arial"/>
                <a:cs typeface="Arial"/>
                <a:sym typeface="Arial"/>
              </a:rPr>
              <a:t>inglés</a:t>
            </a:r>
            <a:r>
              <a:rPr lang="en-US" sz="2300" dirty="0">
                <a:latin typeface="Arial"/>
                <a:ea typeface="Arial"/>
                <a:cs typeface="Arial"/>
                <a:sym typeface="Arial"/>
              </a:rPr>
              <a:t>)</a:t>
            </a:r>
            <a:endParaRPr sz="2300" dirty="0">
              <a:latin typeface="Arial"/>
              <a:ea typeface="Arial"/>
              <a:cs typeface="Arial"/>
              <a:sym typeface="Arial"/>
            </a:endParaRPr>
          </a:p>
          <a:p>
            <a:pPr marL="457200" lvl="0" indent="-374650" algn="l" rtl="0">
              <a:lnSpc>
                <a:spcPct val="100000"/>
              </a:lnSpc>
              <a:spcBef>
                <a:spcPts val="0"/>
              </a:spcBef>
              <a:spcAft>
                <a:spcPts val="0"/>
              </a:spcAft>
              <a:buSzPts val="2300"/>
              <a:buChar char="•"/>
            </a:pPr>
            <a:r>
              <a:rPr lang="en-US" sz="2300" dirty="0">
                <a:latin typeface="Arial"/>
                <a:ea typeface="Arial"/>
                <a:cs typeface="Arial"/>
                <a:sym typeface="Arial"/>
              </a:rPr>
              <a:t>El </a:t>
            </a:r>
            <a:r>
              <a:rPr lang="en-US" sz="2300" dirty="0" err="1">
                <a:latin typeface="Arial"/>
                <a:ea typeface="Arial"/>
                <a:cs typeface="Arial"/>
                <a:sym typeface="Arial"/>
              </a:rPr>
              <a:t>segundo</a:t>
            </a:r>
            <a:r>
              <a:rPr lang="en-US" sz="2300" dirty="0">
                <a:latin typeface="Arial"/>
                <a:ea typeface="Arial"/>
                <a:cs typeface="Arial"/>
                <a:sym typeface="Arial"/>
              </a:rPr>
              <a:t> es para </a:t>
            </a:r>
            <a:r>
              <a:rPr lang="en-US" sz="2300" dirty="0" err="1">
                <a:latin typeface="Arial"/>
                <a:ea typeface="Arial"/>
                <a:cs typeface="Arial"/>
                <a:sym typeface="Arial"/>
              </a:rPr>
              <a:t>enviar</a:t>
            </a:r>
            <a:r>
              <a:rPr lang="en-US" sz="2300" dirty="0">
                <a:latin typeface="Arial"/>
                <a:ea typeface="Arial"/>
                <a:cs typeface="Arial"/>
                <a:sym typeface="Arial"/>
              </a:rPr>
              <a:t> </a:t>
            </a:r>
            <a:r>
              <a:rPr lang="en-US" sz="2300" dirty="0" err="1">
                <a:latin typeface="Arial"/>
                <a:ea typeface="Arial"/>
                <a:cs typeface="Arial"/>
                <a:sym typeface="Arial"/>
              </a:rPr>
              <a:t>arte</a:t>
            </a:r>
            <a:r>
              <a:rPr lang="en-US" sz="2300" dirty="0">
                <a:latin typeface="Arial"/>
                <a:ea typeface="Arial"/>
                <a:cs typeface="Arial"/>
                <a:sym typeface="Arial"/>
              </a:rPr>
              <a:t> y </a:t>
            </a:r>
            <a:r>
              <a:rPr lang="en-US" sz="2300" dirty="0" err="1">
                <a:latin typeface="Arial"/>
                <a:ea typeface="Arial"/>
                <a:cs typeface="Arial"/>
                <a:sym typeface="Arial"/>
              </a:rPr>
              <a:t>artículos</a:t>
            </a:r>
            <a:r>
              <a:rPr lang="en-US" sz="2300" dirty="0">
                <a:latin typeface="Arial"/>
                <a:ea typeface="Arial"/>
                <a:cs typeface="Arial"/>
                <a:sym typeface="Arial"/>
              </a:rPr>
              <a:t>. </a:t>
            </a:r>
            <a:endParaRPr sz="2300" dirty="0">
              <a:latin typeface="Arial"/>
              <a:ea typeface="Arial"/>
              <a:cs typeface="Arial"/>
              <a:sym typeface="Arial"/>
            </a:endParaRPr>
          </a:p>
          <a:p>
            <a:pPr marL="0" lvl="0" indent="0" algn="l" rtl="0">
              <a:lnSpc>
                <a:spcPct val="100000"/>
              </a:lnSpc>
              <a:spcBef>
                <a:spcPts val="0"/>
              </a:spcBef>
              <a:spcAft>
                <a:spcPts val="0"/>
              </a:spcAft>
              <a:buClr>
                <a:schemeClr val="dk1"/>
              </a:buClr>
              <a:buSzPts val="1100"/>
              <a:buFont typeface="Arial"/>
              <a:buNone/>
            </a:pPr>
            <a:endParaRPr sz="2300" dirty="0">
              <a:latin typeface="Arial"/>
              <a:ea typeface="Arial"/>
              <a:cs typeface="Arial"/>
              <a:sym typeface="Arial"/>
            </a:endParaRPr>
          </a:p>
          <a:p>
            <a:pPr marL="0" lvl="0" indent="0" algn="l" rtl="0">
              <a:lnSpc>
                <a:spcPct val="100000"/>
              </a:lnSpc>
              <a:spcBef>
                <a:spcPts val="0"/>
              </a:spcBef>
              <a:spcAft>
                <a:spcPts val="0"/>
              </a:spcAft>
              <a:buClr>
                <a:schemeClr val="dk1"/>
              </a:buClr>
              <a:buSzPts val="1100"/>
              <a:buFont typeface="Arial"/>
              <a:buNone/>
            </a:pPr>
            <a:r>
              <a:rPr lang="en-US" sz="2300" b="1" dirty="0">
                <a:latin typeface="Arial"/>
                <a:ea typeface="Arial"/>
                <a:cs typeface="Arial"/>
                <a:sym typeface="Arial"/>
              </a:rPr>
              <a:t>Lista Telefónica:</a:t>
            </a:r>
            <a:r>
              <a:rPr lang="en-US" sz="2300" dirty="0">
                <a:latin typeface="Arial"/>
                <a:ea typeface="Arial"/>
                <a:cs typeface="Arial"/>
                <a:sym typeface="Arial"/>
              </a:rPr>
              <a:t> El </a:t>
            </a:r>
            <a:r>
              <a:rPr lang="en-US" sz="2300" dirty="0" err="1">
                <a:latin typeface="Arial"/>
                <a:ea typeface="Arial"/>
                <a:cs typeface="Arial"/>
                <a:sym typeface="Arial"/>
              </a:rPr>
              <a:t>coordinador</a:t>
            </a:r>
            <a:r>
              <a:rPr lang="en-US" sz="2300" dirty="0">
                <a:latin typeface="Arial"/>
                <a:ea typeface="Arial"/>
                <a:cs typeface="Arial"/>
                <a:sym typeface="Arial"/>
              </a:rPr>
              <a:t> de la </a:t>
            </a:r>
            <a:r>
              <a:rPr lang="en-US" sz="2300" dirty="0" err="1">
                <a:latin typeface="Arial"/>
                <a:ea typeface="Arial"/>
                <a:cs typeface="Arial"/>
                <a:sym typeface="Arial"/>
              </a:rPr>
              <a:t>lista</a:t>
            </a:r>
            <a:r>
              <a:rPr lang="en-US" sz="2300" dirty="0">
                <a:latin typeface="Arial"/>
                <a:ea typeface="Arial"/>
                <a:cs typeface="Arial"/>
                <a:sym typeface="Arial"/>
              </a:rPr>
              <a:t> de </a:t>
            </a:r>
            <a:r>
              <a:rPr lang="en-US" sz="2300" dirty="0" err="1">
                <a:latin typeface="Arial"/>
                <a:ea typeface="Arial"/>
                <a:cs typeface="Arial"/>
                <a:sym typeface="Arial"/>
              </a:rPr>
              <a:t>teléfonos</a:t>
            </a:r>
            <a:r>
              <a:rPr lang="en-US" sz="2300" dirty="0">
                <a:latin typeface="Arial"/>
                <a:ea typeface="Arial"/>
                <a:cs typeface="Arial"/>
                <a:sym typeface="Arial"/>
              </a:rPr>
              <a:t> </a:t>
            </a:r>
            <a:r>
              <a:rPr lang="en-US" sz="2300" dirty="0" err="1">
                <a:latin typeface="Arial"/>
                <a:ea typeface="Arial"/>
                <a:cs typeface="Arial"/>
                <a:sym typeface="Arial"/>
              </a:rPr>
              <a:t>publicará</a:t>
            </a:r>
            <a:r>
              <a:rPr lang="en-US" sz="2300" dirty="0">
                <a:latin typeface="Arial"/>
                <a:ea typeface="Arial"/>
                <a:cs typeface="Arial"/>
                <a:sym typeface="Arial"/>
              </a:rPr>
              <a:t> dos enlaces </a:t>
            </a:r>
            <a:r>
              <a:rPr lang="en-US" sz="2300" dirty="0" err="1">
                <a:latin typeface="Arial"/>
                <a:ea typeface="Arial"/>
                <a:cs typeface="Arial"/>
                <a:sym typeface="Arial"/>
              </a:rPr>
              <a:t>en</a:t>
            </a:r>
            <a:r>
              <a:rPr lang="en-US" sz="2300" dirty="0">
                <a:latin typeface="Arial"/>
                <a:ea typeface="Arial"/>
                <a:cs typeface="Arial"/>
                <a:sym typeface="Arial"/>
              </a:rPr>
              <a:t> </a:t>
            </a:r>
            <a:r>
              <a:rPr lang="en-US" sz="2300" dirty="0" err="1">
                <a:latin typeface="Arial"/>
                <a:ea typeface="Arial"/>
                <a:cs typeface="Arial"/>
                <a:sym typeface="Arial"/>
              </a:rPr>
              <a:t>el</a:t>
            </a:r>
            <a:r>
              <a:rPr lang="en-US" sz="2300" dirty="0">
                <a:latin typeface="Arial"/>
                <a:ea typeface="Arial"/>
                <a:cs typeface="Arial"/>
                <a:sym typeface="Arial"/>
              </a:rPr>
              <a:t> chat. </a:t>
            </a:r>
            <a:endParaRPr sz="2300" dirty="0">
              <a:latin typeface="Arial"/>
              <a:ea typeface="Arial"/>
              <a:cs typeface="Arial"/>
              <a:sym typeface="Arial"/>
            </a:endParaRPr>
          </a:p>
          <a:p>
            <a:pPr marL="457200" lvl="0" indent="-374650" algn="l" rtl="0">
              <a:lnSpc>
                <a:spcPct val="100000"/>
              </a:lnSpc>
              <a:spcBef>
                <a:spcPts val="0"/>
              </a:spcBef>
              <a:spcAft>
                <a:spcPts val="0"/>
              </a:spcAft>
              <a:buSzPts val="2300"/>
              <a:buChar char="•"/>
            </a:pPr>
            <a:r>
              <a:rPr lang="en-US" sz="2300" dirty="0">
                <a:latin typeface="Arial"/>
                <a:ea typeface="Arial"/>
                <a:cs typeface="Arial"/>
                <a:sym typeface="Arial"/>
              </a:rPr>
              <a:t>El primero es para acceder a </a:t>
            </a:r>
            <a:r>
              <a:rPr lang="en-US" sz="2300" dirty="0" err="1">
                <a:latin typeface="Arial"/>
                <a:ea typeface="Arial"/>
                <a:cs typeface="Arial"/>
                <a:sym typeface="Arial"/>
              </a:rPr>
              <a:t>una</a:t>
            </a:r>
            <a:r>
              <a:rPr lang="en-US" sz="2300" dirty="0">
                <a:latin typeface="Arial"/>
                <a:ea typeface="Arial"/>
                <a:cs typeface="Arial"/>
                <a:sym typeface="Arial"/>
              </a:rPr>
              <a:t> </a:t>
            </a:r>
            <a:r>
              <a:rPr lang="en-US" sz="2300" dirty="0" err="1">
                <a:latin typeface="Arial"/>
                <a:ea typeface="Arial"/>
                <a:cs typeface="Arial"/>
                <a:sym typeface="Arial"/>
              </a:rPr>
              <a:t>copia</a:t>
            </a:r>
            <a:r>
              <a:rPr lang="en-US" sz="2300" dirty="0">
                <a:latin typeface="Arial"/>
                <a:ea typeface="Arial"/>
                <a:cs typeface="Arial"/>
                <a:sym typeface="Arial"/>
              </a:rPr>
              <a:t> de la </a:t>
            </a:r>
            <a:r>
              <a:rPr lang="en-US" sz="2300" dirty="0" err="1">
                <a:latin typeface="Arial"/>
                <a:ea typeface="Arial"/>
                <a:cs typeface="Arial"/>
                <a:sym typeface="Arial"/>
              </a:rPr>
              <a:t>lista</a:t>
            </a:r>
            <a:r>
              <a:rPr lang="en-US" sz="2300" dirty="0">
                <a:latin typeface="Arial"/>
                <a:ea typeface="Arial"/>
                <a:cs typeface="Arial"/>
                <a:sym typeface="Arial"/>
              </a:rPr>
              <a:t> de </a:t>
            </a:r>
            <a:r>
              <a:rPr lang="en-US" sz="2300" dirty="0" err="1">
                <a:latin typeface="Arial"/>
                <a:ea typeface="Arial"/>
                <a:cs typeface="Arial"/>
                <a:sym typeface="Arial"/>
              </a:rPr>
              <a:t>teléfonos</a:t>
            </a:r>
            <a:r>
              <a:rPr lang="en-US" sz="2300" dirty="0">
                <a:latin typeface="Arial"/>
                <a:ea typeface="Arial"/>
                <a:cs typeface="Arial"/>
                <a:sym typeface="Arial"/>
              </a:rPr>
              <a:t>.</a:t>
            </a:r>
            <a:endParaRPr sz="2300" dirty="0">
              <a:latin typeface="Arial"/>
              <a:ea typeface="Arial"/>
              <a:cs typeface="Arial"/>
              <a:sym typeface="Arial"/>
            </a:endParaRPr>
          </a:p>
          <a:p>
            <a:pPr marL="457200" lvl="0" indent="-374650" algn="l" rtl="0">
              <a:lnSpc>
                <a:spcPct val="100000"/>
              </a:lnSpc>
              <a:spcBef>
                <a:spcPts val="0"/>
              </a:spcBef>
              <a:spcAft>
                <a:spcPts val="0"/>
              </a:spcAft>
              <a:buSzPts val="2300"/>
              <a:buChar char="•"/>
            </a:pPr>
            <a:r>
              <a:rPr lang="en-US" sz="2300" dirty="0">
                <a:latin typeface="Arial"/>
                <a:ea typeface="Arial"/>
                <a:cs typeface="Arial"/>
                <a:sym typeface="Arial"/>
              </a:rPr>
              <a:t>El </a:t>
            </a:r>
            <a:r>
              <a:rPr lang="en-US" sz="2300" dirty="0" err="1">
                <a:latin typeface="Arial"/>
                <a:ea typeface="Arial"/>
                <a:cs typeface="Arial"/>
                <a:sym typeface="Arial"/>
              </a:rPr>
              <a:t>segundo</a:t>
            </a:r>
            <a:r>
              <a:rPr lang="en-US" sz="2300" dirty="0">
                <a:latin typeface="Arial"/>
                <a:ea typeface="Arial"/>
                <a:cs typeface="Arial"/>
                <a:sym typeface="Arial"/>
              </a:rPr>
              <a:t> es para </a:t>
            </a:r>
            <a:r>
              <a:rPr lang="en-US" sz="2300" dirty="0" err="1">
                <a:latin typeface="Arial"/>
                <a:ea typeface="Arial"/>
                <a:cs typeface="Arial"/>
                <a:sym typeface="Arial"/>
              </a:rPr>
              <a:t>añadir</a:t>
            </a:r>
            <a:r>
              <a:rPr lang="en-US" sz="2300" dirty="0">
                <a:latin typeface="Arial"/>
                <a:ea typeface="Arial"/>
                <a:cs typeface="Arial"/>
                <a:sym typeface="Arial"/>
              </a:rPr>
              <a:t> </a:t>
            </a:r>
            <a:r>
              <a:rPr lang="en-US" sz="2300" dirty="0" err="1">
                <a:latin typeface="Arial"/>
                <a:ea typeface="Arial"/>
                <a:cs typeface="Arial"/>
                <a:sym typeface="Arial"/>
              </a:rPr>
              <a:t>tu</a:t>
            </a:r>
            <a:r>
              <a:rPr lang="en-US" sz="2300" dirty="0">
                <a:latin typeface="Arial"/>
                <a:ea typeface="Arial"/>
                <a:cs typeface="Arial"/>
                <a:sym typeface="Arial"/>
              </a:rPr>
              <a:t> </a:t>
            </a:r>
            <a:r>
              <a:rPr lang="en-US" sz="2300" dirty="0" err="1">
                <a:latin typeface="Arial"/>
                <a:ea typeface="Arial"/>
                <a:cs typeface="Arial"/>
                <a:sym typeface="Arial"/>
              </a:rPr>
              <a:t>información</a:t>
            </a:r>
            <a:r>
              <a:rPr lang="en-US" sz="2300" dirty="0">
                <a:latin typeface="Arial"/>
                <a:ea typeface="Arial"/>
                <a:cs typeface="Arial"/>
                <a:sym typeface="Arial"/>
              </a:rPr>
              <a:t> de </a:t>
            </a:r>
            <a:r>
              <a:rPr lang="en-US" sz="2300" dirty="0" err="1">
                <a:latin typeface="Arial"/>
                <a:ea typeface="Arial"/>
                <a:cs typeface="Arial"/>
                <a:sym typeface="Arial"/>
              </a:rPr>
              <a:t>contacto</a:t>
            </a:r>
            <a:r>
              <a:rPr lang="en-US" sz="2300" dirty="0">
                <a:latin typeface="Arial"/>
                <a:ea typeface="Arial"/>
                <a:cs typeface="Arial"/>
                <a:sym typeface="Arial"/>
              </a:rPr>
              <a:t>.</a:t>
            </a:r>
            <a:endParaRPr sz="2200" b="1" dirty="0">
              <a:latin typeface="Arial"/>
              <a:ea typeface="Arial"/>
              <a:cs typeface="Arial"/>
              <a:sym typeface="Arial"/>
            </a:endParaRPr>
          </a:p>
          <a:p>
            <a:pPr marL="0" lvl="0" indent="0" algn="just" rtl="0">
              <a:lnSpc>
                <a:spcPct val="100000"/>
              </a:lnSpc>
              <a:spcBef>
                <a:spcPts val="0"/>
              </a:spcBef>
              <a:spcAft>
                <a:spcPts val="0"/>
              </a:spcAft>
              <a:buClr>
                <a:schemeClr val="dk1"/>
              </a:buClr>
              <a:buSzPts val="1100"/>
              <a:buFont typeface="Arial"/>
              <a:buNone/>
            </a:pPr>
            <a:endParaRPr sz="2400" dirty="0"/>
          </a:p>
          <a:p>
            <a:pPr marL="0" lvl="0" indent="0" algn="just" rtl="0">
              <a:lnSpc>
                <a:spcPct val="100000"/>
              </a:lnSpc>
              <a:spcBef>
                <a:spcPts val="0"/>
              </a:spcBef>
              <a:spcAft>
                <a:spcPts val="0"/>
              </a:spcAft>
              <a:buClr>
                <a:schemeClr val="dk1"/>
              </a:buClr>
              <a:buSzPts val="2800"/>
              <a:buNone/>
            </a:pPr>
            <a:endParaRPr sz="2400" dirty="0"/>
          </a:p>
        </p:txBody>
      </p:sp>
      <p:sp>
        <p:nvSpPr>
          <p:cNvPr id="227" name="Google Shape;227;p24"/>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25</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19"/>
          <p:cNvSpPr txBox="1">
            <a:spLocks noGrp="1"/>
          </p:cNvSpPr>
          <p:nvPr>
            <p:ph type="body" idx="1"/>
          </p:nvPr>
        </p:nvSpPr>
        <p:spPr>
          <a:xfrm>
            <a:off x="70550" y="56450"/>
            <a:ext cx="12118200" cy="6702900"/>
          </a:xfrm>
          <a:prstGeom prst="rect">
            <a:avLst/>
          </a:prstGeom>
          <a:noFill/>
          <a:ln>
            <a:noFill/>
          </a:ln>
        </p:spPr>
        <p:txBody>
          <a:bodyPr spcFirstLastPara="1" wrap="square" lIns="91425" tIns="45700" rIns="91425" bIns="45700" anchor="t" anchorCtr="0">
            <a:noAutofit/>
          </a:bodyPr>
          <a:lstStyle/>
          <a:p>
            <a:pPr marL="0" lvl="0" indent="0" algn="just" rtl="0">
              <a:lnSpc>
                <a:spcPct val="90000"/>
              </a:lnSpc>
              <a:spcBef>
                <a:spcPts val="0"/>
              </a:spcBef>
              <a:spcAft>
                <a:spcPts val="0"/>
              </a:spcAft>
              <a:buClr>
                <a:schemeClr val="dk1"/>
              </a:buClr>
              <a:buSzPts val="1100"/>
              <a:buFont typeface="Arial"/>
              <a:buNone/>
            </a:pPr>
            <a:r>
              <a:rPr lang="en-US" sz="2200" b="1" dirty="0">
                <a:latin typeface="Arial"/>
                <a:ea typeface="Arial"/>
                <a:cs typeface="Arial"/>
                <a:sym typeface="Arial"/>
              </a:rPr>
              <a:t>SÉPTIMA TRADICIÓN: </a:t>
            </a:r>
            <a:endParaRPr sz="2200" b="1" dirty="0">
              <a:latin typeface="Arial"/>
              <a:ea typeface="Arial"/>
              <a:cs typeface="Arial"/>
              <a:sym typeface="Arial"/>
            </a:endParaRPr>
          </a:p>
          <a:p>
            <a:pPr marL="0" lvl="0" indent="0" algn="just" rtl="0">
              <a:lnSpc>
                <a:spcPct val="90000"/>
              </a:lnSpc>
              <a:spcBef>
                <a:spcPts val="0"/>
              </a:spcBef>
              <a:spcAft>
                <a:spcPts val="0"/>
              </a:spcAft>
              <a:buClr>
                <a:schemeClr val="dk1"/>
              </a:buClr>
              <a:buSzPts val="1100"/>
              <a:buFont typeface="Arial"/>
              <a:buNone/>
            </a:pPr>
            <a:endParaRPr sz="2200" b="1" dirty="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US" sz="2200" dirty="0">
                <a:latin typeface="Arial"/>
                <a:ea typeface="Arial"/>
                <a:cs typeface="Arial"/>
                <a:sym typeface="Arial"/>
              </a:rPr>
              <a:t>La </a:t>
            </a:r>
            <a:r>
              <a:rPr lang="en-US" sz="2200" dirty="0" err="1">
                <a:latin typeface="Arial"/>
                <a:ea typeface="Arial"/>
                <a:cs typeface="Arial"/>
                <a:sym typeface="Arial"/>
              </a:rPr>
              <a:t>Séptima</a:t>
            </a:r>
            <a:r>
              <a:rPr lang="en-US" sz="2200" dirty="0">
                <a:latin typeface="Arial"/>
                <a:ea typeface="Arial"/>
                <a:cs typeface="Arial"/>
                <a:sym typeface="Arial"/>
              </a:rPr>
              <a:t> </a:t>
            </a:r>
            <a:r>
              <a:rPr lang="en-US" sz="2200" dirty="0" err="1">
                <a:latin typeface="Arial"/>
                <a:ea typeface="Arial"/>
                <a:cs typeface="Arial"/>
                <a:sym typeface="Arial"/>
              </a:rPr>
              <a:t>Tradición</a:t>
            </a:r>
            <a:r>
              <a:rPr lang="en-US" sz="2200" dirty="0">
                <a:latin typeface="Arial"/>
                <a:ea typeface="Arial"/>
                <a:cs typeface="Arial"/>
                <a:sym typeface="Arial"/>
              </a:rPr>
              <a:t> </a:t>
            </a:r>
            <a:r>
              <a:rPr lang="en-US" sz="2200" dirty="0" err="1">
                <a:latin typeface="Arial"/>
                <a:ea typeface="Arial"/>
                <a:cs typeface="Arial"/>
                <a:sym typeface="Arial"/>
              </a:rPr>
              <a:t>nos</a:t>
            </a:r>
            <a:r>
              <a:rPr lang="en-US" sz="2200" dirty="0">
                <a:latin typeface="Arial"/>
                <a:ea typeface="Arial"/>
                <a:cs typeface="Arial"/>
                <a:sym typeface="Arial"/>
              </a:rPr>
              <a:t> </a:t>
            </a:r>
            <a:r>
              <a:rPr lang="en-US" sz="2200" dirty="0" err="1">
                <a:latin typeface="Arial"/>
                <a:ea typeface="Arial"/>
                <a:cs typeface="Arial"/>
                <a:sym typeface="Arial"/>
              </a:rPr>
              <a:t>aconseja</a:t>
            </a:r>
            <a:r>
              <a:rPr lang="en-US" sz="2200" dirty="0">
                <a:latin typeface="Arial"/>
                <a:ea typeface="Arial"/>
                <a:cs typeface="Arial"/>
                <a:sym typeface="Arial"/>
              </a:rPr>
              <a:t> </a:t>
            </a:r>
            <a:r>
              <a:rPr lang="en-US" sz="2200" dirty="0" err="1">
                <a:latin typeface="Arial"/>
                <a:ea typeface="Arial"/>
                <a:cs typeface="Arial"/>
                <a:sym typeface="Arial"/>
              </a:rPr>
              <a:t>mantenernos</a:t>
            </a:r>
            <a:r>
              <a:rPr lang="en-US" sz="2200" dirty="0">
                <a:latin typeface="Arial"/>
                <a:ea typeface="Arial"/>
                <a:cs typeface="Arial"/>
                <a:sym typeface="Arial"/>
              </a:rPr>
              <a:t> con </a:t>
            </a:r>
            <a:r>
              <a:rPr lang="en-US" sz="2200" dirty="0" err="1">
                <a:latin typeface="Arial"/>
                <a:ea typeface="Arial"/>
                <a:cs typeface="Arial"/>
                <a:sym typeface="Arial"/>
              </a:rPr>
              <a:t>nuestras</a:t>
            </a:r>
            <a:r>
              <a:rPr lang="en-US" sz="2200" dirty="0">
                <a:latin typeface="Arial"/>
                <a:ea typeface="Arial"/>
                <a:cs typeface="Arial"/>
                <a:sym typeface="Arial"/>
              </a:rPr>
              <a:t> </a:t>
            </a:r>
            <a:r>
              <a:rPr lang="en-US" sz="2200" dirty="0" err="1">
                <a:latin typeface="Arial"/>
                <a:ea typeface="Arial"/>
                <a:cs typeface="Arial"/>
                <a:sym typeface="Arial"/>
              </a:rPr>
              <a:t>propias</a:t>
            </a:r>
            <a:r>
              <a:rPr lang="en-US" sz="2200" dirty="0">
                <a:latin typeface="Arial"/>
                <a:ea typeface="Arial"/>
                <a:cs typeface="Arial"/>
                <a:sym typeface="Arial"/>
              </a:rPr>
              <a:t> </a:t>
            </a:r>
            <a:r>
              <a:rPr lang="en-US" sz="2200" dirty="0" err="1">
                <a:latin typeface="Arial"/>
                <a:ea typeface="Arial"/>
                <a:cs typeface="Arial"/>
                <a:sym typeface="Arial"/>
              </a:rPr>
              <a:t>contribuciones</a:t>
            </a:r>
            <a:r>
              <a:rPr lang="en-US" sz="2200" dirty="0">
                <a:latin typeface="Arial"/>
                <a:ea typeface="Arial"/>
                <a:cs typeface="Arial"/>
                <a:sym typeface="Arial"/>
              </a:rPr>
              <a:t>, sin </a:t>
            </a:r>
            <a:r>
              <a:rPr lang="en-US" sz="2200" dirty="0" err="1">
                <a:latin typeface="Arial"/>
                <a:ea typeface="Arial"/>
                <a:cs typeface="Arial"/>
                <a:sym typeface="Arial"/>
              </a:rPr>
              <a:t>solicitar</a:t>
            </a:r>
            <a:r>
              <a:rPr lang="en-US" sz="2200" dirty="0">
                <a:latin typeface="Arial"/>
                <a:ea typeface="Arial"/>
                <a:cs typeface="Arial"/>
                <a:sym typeface="Arial"/>
              </a:rPr>
              <a:t> </a:t>
            </a:r>
            <a:r>
              <a:rPr lang="en-US" sz="2200" dirty="0" err="1">
                <a:latin typeface="Arial"/>
                <a:ea typeface="Arial"/>
                <a:cs typeface="Arial"/>
                <a:sym typeface="Arial"/>
              </a:rPr>
              <a:t>ni</a:t>
            </a:r>
            <a:r>
              <a:rPr lang="en-US" sz="2200" dirty="0">
                <a:latin typeface="Arial"/>
                <a:ea typeface="Arial"/>
                <a:cs typeface="Arial"/>
                <a:sym typeface="Arial"/>
              </a:rPr>
              <a:t> </a:t>
            </a:r>
            <a:r>
              <a:rPr lang="en-US" sz="2200" dirty="0" err="1">
                <a:latin typeface="Arial"/>
                <a:ea typeface="Arial"/>
                <a:cs typeface="Arial"/>
                <a:sym typeface="Arial"/>
              </a:rPr>
              <a:t>aceptar</a:t>
            </a:r>
            <a:r>
              <a:rPr lang="en-US" sz="2200" dirty="0">
                <a:latin typeface="Arial"/>
                <a:ea typeface="Arial"/>
                <a:cs typeface="Arial"/>
                <a:sym typeface="Arial"/>
              </a:rPr>
              <a:t> </a:t>
            </a:r>
            <a:r>
              <a:rPr lang="en-US" sz="2200" dirty="0" err="1">
                <a:latin typeface="Arial"/>
                <a:ea typeface="Arial"/>
                <a:cs typeface="Arial"/>
                <a:sym typeface="Arial"/>
              </a:rPr>
              <a:t>donaciones</a:t>
            </a:r>
            <a:r>
              <a:rPr lang="en-US" sz="2200" dirty="0">
                <a:latin typeface="Arial"/>
                <a:ea typeface="Arial"/>
                <a:cs typeface="Arial"/>
                <a:sym typeface="Arial"/>
              </a:rPr>
              <a:t> </a:t>
            </a:r>
            <a:r>
              <a:rPr lang="en-US" sz="2200" dirty="0" err="1">
                <a:latin typeface="Arial"/>
                <a:ea typeface="Arial"/>
                <a:cs typeface="Arial"/>
                <a:sym typeface="Arial"/>
              </a:rPr>
              <a:t>externas</a:t>
            </a:r>
            <a:r>
              <a:rPr lang="en-US" sz="2200" dirty="0">
                <a:latin typeface="Arial"/>
                <a:ea typeface="Arial"/>
                <a:cs typeface="Arial"/>
                <a:sym typeface="Arial"/>
              </a:rPr>
              <a:t>. </a:t>
            </a:r>
            <a:endParaRPr sz="2200" dirty="0">
              <a:latin typeface="Arial"/>
              <a:ea typeface="Arial"/>
              <a:cs typeface="Arial"/>
              <a:sym typeface="Arial"/>
            </a:endParaRPr>
          </a:p>
          <a:p>
            <a:pPr marL="457200" lvl="0" indent="0" algn="l" rtl="0">
              <a:lnSpc>
                <a:spcPct val="100000"/>
              </a:lnSpc>
              <a:spcBef>
                <a:spcPts val="0"/>
              </a:spcBef>
              <a:spcAft>
                <a:spcPts val="0"/>
              </a:spcAft>
              <a:buClr>
                <a:schemeClr val="dk1"/>
              </a:buClr>
              <a:buSzPts val="1900"/>
              <a:buFont typeface="Arial"/>
              <a:buNone/>
            </a:pPr>
            <a:endParaRPr sz="2200" dirty="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US" sz="2200" dirty="0" err="1">
                <a:solidFill>
                  <a:srgbClr val="212B36"/>
                </a:solidFill>
                <a:highlight>
                  <a:schemeClr val="lt1"/>
                </a:highlight>
                <a:latin typeface="Arial"/>
                <a:ea typeface="Arial"/>
                <a:cs typeface="Arial"/>
                <a:sym typeface="Arial"/>
              </a:rPr>
              <a:t>Puede</a:t>
            </a:r>
            <a:r>
              <a:rPr lang="en-US" sz="2200" dirty="0">
                <a:solidFill>
                  <a:srgbClr val="212B36"/>
                </a:solidFill>
                <a:highlight>
                  <a:schemeClr val="lt1"/>
                </a:highlight>
                <a:latin typeface="Arial"/>
                <a:ea typeface="Arial"/>
                <a:cs typeface="Arial"/>
                <a:sym typeface="Arial"/>
              </a:rPr>
              <a:t> </a:t>
            </a:r>
            <a:r>
              <a:rPr lang="en-US" sz="2200" dirty="0" err="1">
                <a:solidFill>
                  <a:srgbClr val="212B36"/>
                </a:solidFill>
                <a:highlight>
                  <a:schemeClr val="lt1"/>
                </a:highlight>
                <a:latin typeface="Arial"/>
                <a:ea typeface="Arial"/>
                <a:cs typeface="Arial"/>
                <a:sym typeface="Arial"/>
              </a:rPr>
              <a:t>escanear</a:t>
            </a:r>
            <a:r>
              <a:rPr lang="en-US" sz="2200" dirty="0">
                <a:solidFill>
                  <a:srgbClr val="212B36"/>
                </a:solidFill>
                <a:highlight>
                  <a:schemeClr val="lt1"/>
                </a:highlight>
                <a:latin typeface="Arial"/>
                <a:ea typeface="Arial"/>
                <a:cs typeface="Arial"/>
                <a:sym typeface="Arial"/>
              </a:rPr>
              <a:t> </a:t>
            </a:r>
            <a:r>
              <a:rPr lang="en-US" sz="2200" dirty="0" err="1">
                <a:solidFill>
                  <a:srgbClr val="212B36"/>
                </a:solidFill>
                <a:highlight>
                  <a:schemeClr val="lt1"/>
                </a:highlight>
                <a:latin typeface="Arial"/>
                <a:ea typeface="Arial"/>
                <a:cs typeface="Arial"/>
                <a:sym typeface="Arial"/>
              </a:rPr>
              <a:t>el</a:t>
            </a:r>
            <a:r>
              <a:rPr lang="en-US" sz="2200" dirty="0">
                <a:solidFill>
                  <a:srgbClr val="212B36"/>
                </a:solidFill>
                <a:highlight>
                  <a:schemeClr val="lt1"/>
                </a:highlight>
                <a:latin typeface="Arial"/>
                <a:ea typeface="Arial"/>
                <a:cs typeface="Arial"/>
                <a:sym typeface="Arial"/>
              </a:rPr>
              <a:t> </a:t>
            </a:r>
            <a:r>
              <a:rPr lang="en-US" sz="2200" dirty="0" err="1">
                <a:solidFill>
                  <a:srgbClr val="212B36"/>
                </a:solidFill>
                <a:highlight>
                  <a:schemeClr val="lt1"/>
                </a:highlight>
                <a:latin typeface="Arial"/>
                <a:ea typeface="Arial"/>
                <a:cs typeface="Arial"/>
                <a:sym typeface="Arial"/>
              </a:rPr>
              <a:t>código</a:t>
            </a:r>
            <a:r>
              <a:rPr lang="en-US" sz="2200" dirty="0">
                <a:solidFill>
                  <a:srgbClr val="212B36"/>
                </a:solidFill>
                <a:highlight>
                  <a:schemeClr val="lt1"/>
                </a:highlight>
                <a:latin typeface="Arial"/>
                <a:ea typeface="Arial"/>
                <a:cs typeface="Arial"/>
                <a:sym typeface="Arial"/>
              </a:rPr>
              <a:t> QR y le </a:t>
            </a:r>
            <a:r>
              <a:rPr lang="en-US" sz="2200" dirty="0" err="1">
                <a:solidFill>
                  <a:srgbClr val="212B36"/>
                </a:solidFill>
                <a:highlight>
                  <a:schemeClr val="lt1"/>
                </a:highlight>
                <a:latin typeface="Arial"/>
                <a:ea typeface="Arial"/>
                <a:cs typeface="Arial"/>
                <a:sym typeface="Arial"/>
              </a:rPr>
              <a:t>llevará</a:t>
            </a:r>
            <a:r>
              <a:rPr lang="en-US" sz="2200" dirty="0">
                <a:solidFill>
                  <a:srgbClr val="212B36"/>
                </a:solidFill>
                <a:highlight>
                  <a:schemeClr val="lt1"/>
                </a:highlight>
                <a:latin typeface="Arial"/>
                <a:ea typeface="Arial"/>
                <a:cs typeface="Arial"/>
                <a:sym typeface="Arial"/>
              </a:rPr>
              <a:t> </a:t>
            </a:r>
            <a:r>
              <a:rPr lang="en-US" sz="2200" dirty="0" err="1">
                <a:solidFill>
                  <a:srgbClr val="212B36"/>
                </a:solidFill>
                <a:highlight>
                  <a:schemeClr val="lt1"/>
                </a:highlight>
                <a:latin typeface="Arial"/>
                <a:ea typeface="Arial"/>
                <a:cs typeface="Arial"/>
                <a:sym typeface="Arial"/>
              </a:rPr>
              <a:t>directamente</a:t>
            </a:r>
            <a:r>
              <a:rPr lang="en-US" sz="2200" dirty="0">
                <a:solidFill>
                  <a:srgbClr val="212B36"/>
                </a:solidFill>
                <a:highlight>
                  <a:schemeClr val="lt1"/>
                </a:highlight>
                <a:latin typeface="Arial"/>
                <a:ea typeface="Arial"/>
                <a:cs typeface="Arial"/>
                <a:sym typeface="Arial"/>
              </a:rPr>
              <a:t> a la </a:t>
            </a:r>
            <a:r>
              <a:rPr lang="en-US" sz="2200" dirty="0" err="1">
                <a:solidFill>
                  <a:srgbClr val="212B36"/>
                </a:solidFill>
                <a:highlight>
                  <a:schemeClr val="lt1"/>
                </a:highlight>
                <a:latin typeface="Arial"/>
                <a:ea typeface="Arial"/>
                <a:cs typeface="Arial"/>
                <a:sym typeface="Arial"/>
              </a:rPr>
              <a:t>cuenta</a:t>
            </a:r>
            <a:r>
              <a:rPr lang="en-US" sz="2200" dirty="0">
                <a:solidFill>
                  <a:srgbClr val="212B36"/>
                </a:solidFill>
                <a:highlight>
                  <a:schemeClr val="lt1"/>
                </a:highlight>
                <a:latin typeface="Arial"/>
                <a:ea typeface="Arial"/>
                <a:cs typeface="Arial"/>
                <a:sym typeface="Arial"/>
              </a:rPr>
              <a:t> de </a:t>
            </a:r>
            <a:r>
              <a:rPr lang="en-US" sz="2200" b="1" dirty="0">
                <a:solidFill>
                  <a:srgbClr val="212B36"/>
                </a:solidFill>
                <a:highlight>
                  <a:schemeClr val="lt1"/>
                </a:highlight>
                <a:latin typeface="Arial"/>
                <a:ea typeface="Arial"/>
                <a:cs typeface="Arial"/>
                <a:sym typeface="Arial"/>
              </a:rPr>
              <a:t>Venmo de Lisa D.</a:t>
            </a:r>
            <a:r>
              <a:rPr lang="en-US" sz="2200" dirty="0">
                <a:solidFill>
                  <a:srgbClr val="212B36"/>
                </a:solidFill>
                <a:highlight>
                  <a:schemeClr val="lt1"/>
                </a:highlight>
                <a:latin typeface="Arial"/>
                <a:ea typeface="Arial"/>
                <a:cs typeface="Arial"/>
                <a:sym typeface="Arial"/>
              </a:rPr>
              <a:t> El </a:t>
            </a:r>
            <a:r>
              <a:rPr lang="en-US" sz="2200" dirty="0" err="1">
                <a:solidFill>
                  <a:srgbClr val="212B36"/>
                </a:solidFill>
                <a:highlight>
                  <a:schemeClr val="lt1"/>
                </a:highlight>
                <a:latin typeface="Arial"/>
                <a:ea typeface="Arial"/>
                <a:cs typeface="Arial"/>
                <a:sym typeface="Arial"/>
              </a:rPr>
              <a:t>código</a:t>
            </a:r>
            <a:r>
              <a:rPr lang="en-US" sz="2200" dirty="0">
                <a:solidFill>
                  <a:srgbClr val="212B36"/>
                </a:solidFill>
                <a:highlight>
                  <a:schemeClr val="lt1"/>
                </a:highlight>
                <a:latin typeface="Arial"/>
                <a:ea typeface="Arial"/>
                <a:cs typeface="Arial"/>
                <a:sym typeface="Arial"/>
              </a:rPr>
              <a:t> </a:t>
            </a:r>
            <a:r>
              <a:rPr lang="en-US" sz="2200" dirty="0" err="1">
                <a:solidFill>
                  <a:srgbClr val="212B36"/>
                </a:solidFill>
                <a:highlight>
                  <a:schemeClr val="lt1"/>
                </a:highlight>
                <a:latin typeface="Arial"/>
                <a:ea typeface="Arial"/>
                <a:cs typeface="Arial"/>
                <a:sym typeface="Arial"/>
              </a:rPr>
              <a:t>también</a:t>
            </a:r>
            <a:r>
              <a:rPr lang="en-US" sz="2200" dirty="0">
                <a:solidFill>
                  <a:srgbClr val="212B36"/>
                </a:solidFill>
                <a:highlight>
                  <a:schemeClr val="lt1"/>
                </a:highlight>
                <a:latin typeface="Arial"/>
                <a:ea typeface="Arial"/>
                <a:cs typeface="Arial"/>
                <a:sym typeface="Arial"/>
              </a:rPr>
              <a:t> </a:t>
            </a:r>
            <a:r>
              <a:rPr lang="en-US" sz="2200" dirty="0" err="1">
                <a:solidFill>
                  <a:srgbClr val="212B36"/>
                </a:solidFill>
                <a:highlight>
                  <a:schemeClr val="lt1"/>
                </a:highlight>
                <a:latin typeface="Arial"/>
                <a:ea typeface="Arial"/>
                <a:cs typeface="Arial"/>
                <a:sym typeface="Arial"/>
              </a:rPr>
              <a:t>estará</a:t>
            </a:r>
            <a:r>
              <a:rPr lang="en-US" sz="2200" dirty="0">
                <a:solidFill>
                  <a:srgbClr val="212B36"/>
                </a:solidFill>
                <a:highlight>
                  <a:schemeClr val="lt1"/>
                </a:highlight>
                <a:latin typeface="Arial"/>
                <a:ea typeface="Arial"/>
                <a:cs typeface="Arial"/>
                <a:sym typeface="Arial"/>
              </a:rPr>
              <a:t> disponible </a:t>
            </a:r>
            <a:r>
              <a:rPr lang="en-US" sz="2200" dirty="0" err="1">
                <a:solidFill>
                  <a:srgbClr val="212B36"/>
                </a:solidFill>
                <a:highlight>
                  <a:schemeClr val="lt1"/>
                </a:highlight>
                <a:latin typeface="Arial"/>
                <a:ea typeface="Arial"/>
                <a:cs typeface="Arial"/>
                <a:sym typeface="Arial"/>
              </a:rPr>
              <a:t>en</a:t>
            </a:r>
            <a:r>
              <a:rPr lang="en-US" sz="2200" dirty="0">
                <a:solidFill>
                  <a:srgbClr val="212B36"/>
                </a:solidFill>
                <a:highlight>
                  <a:schemeClr val="lt1"/>
                </a:highlight>
                <a:latin typeface="Arial"/>
                <a:ea typeface="Arial"/>
                <a:cs typeface="Arial"/>
                <a:sym typeface="Arial"/>
              </a:rPr>
              <a:t> </a:t>
            </a:r>
            <a:r>
              <a:rPr lang="en-US" sz="2200" dirty="0" err="1">
                <a:solidFill>
                  <a:srgbClr val="212B36"/>
                </a:solidFill>
                <a:highlight>
                  <a:schemeClr val="lt1"/>
                </a:highlight>
                <a:latin typeface="Arial"/>
                <a:ea typeface="Arial"/>
                <a:cs typeface="Arial"/>
                <a:sym typeface="Arial"/>
              </a:rPr>
              <a:t>el</a:t>
            </a:r>
            <a:r>
              <a:rPr lang="en-US" sz="2200" dirty="0">
                <a:solidFill>
                  <a:srgbClr val="212B36"/>
                </a:solidFill>
                <a:highlight>
                  <a:schemeClr val="lt1"/>
                </a:highlight>
                <a:latin typeface="Arial"/>
                <a:ea typeface="Arial"/>
                <a:cs typeface="Arial"/>
                <a:sym typeface="Arial"/>
              </a:rPr>
              <a:t> chat. </a:t>
            </a:r>
            <a:endParaRPr sz="2000" dirty="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endParaRPr sz="2000" b="1" dirty="0">
              <a:solidFill>
                <a:srgbClr val="212B36"/>
              </a:solidFill>
              <a:highlight>
                <a:schemeClr val="lt1"/>
              </a:highlight>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endParaRPr sz="2000" b="1" dirty="0">
              <a:solidFill>
                <a:srgbClr val="212B36"/>
              </a:solidFill>
              <a:highlight>
                <a:schemeClr val="lt1"/>
              </a:highlight>
              <a:latin typeface="Arial"/>
              <a:ea typeface="Arial"/>
              <a:cs typeface="Arial"/>
              <a:sym typeface="Arial"/>
            </a:endParaRPr>
          </a:p>
          <a:p>
            <a:pPr marL="0" lvl="0" indent="0" algn="ctr" rtl="0">
              <a:lnSpc>
                <a:spcPct val="138000"/>
              </a:lnSpc>
              <a:spcBef>
                <a:spcPts val="0"/>
              </a:spcBef>
              <a:spcAft>
                <a:spcPts val="0"/>
              </a:spcAft>
              <a:buClr>
                <a:schemeClr val="dk1"/>
              </a:buClr>
              <a:buSzPts val="1100"/>
              <a:buFont typeface="Arial"/>
              <a:buNone/>
            </a:pPr>
            <a:endParaRPr sz="2200" b="1" dirty="0">
              <a:highlight>
                <a:schemeClr val="lt1"/>
              </a:highlight>
            </a:endParaRPr>
          </a:p>
          <a:p>
            <a:pPr marL="0" lvl="0" indent="0" algn="ctr" rtl="0">
              <a:lnSpc>
                <a:spcPct val="138000"/>
              </a:lnSpc>
              <a:spcBef>
                <a:spcPts val="0"/>
              </a:spcBef>
              <a:spcAft>
                <a:spcPts val="0"/>
              </a:spcAft>
              <a:buClr>
                <a:schemeClr val="dk1"/>
              </a:buClr>
              <a:buSzPts val="1100"/>
              <a:buFont typeface="Arial"/>
              <a:buNone/>
            </a:pPr>
            <a:endParaRPr sz="2200" b="1" dirty="0">
              <a:highlight>
                <a:schemeClr val="lt1"/>
              </a:highlight>
            </a:endParaRPr>
          </a:p>
          <a:p>
            <a:pPr marL="0" lvl="0" indent="0" algn="ctr" rtl="0">
              <a:lnSpc>
                <a:spcPct val="138000"/>
              </a:lnSpc>
              <a:spcBef>
                <a:spcPts val="0"/>
              </a:spcBef>
              <a:spcAft>
                <a:spcPts val="0"/>
              </a:spcAft>
              <a:buClr>
                <a:schemeClr val="dk1"/>
              </a:buClr>
              <a:buSzPts val="1100"/>
              <a:buFont typeface="Arial"/>
              <a:buNone/>
            </a:pPr>
            <a:endParaRPr sz="2200" b="1" dirty="0">
              <a:highlight>
                <a:schemeClr val="lt1"/>
              </a:highlight>
            </a:endParaRPr>
          </a:p>
          <a:p>
            <a:pPr marL="0" lvl="0" indent="0" algn="ctr" rtl="0">
              <a:lnSpc>
                <a:spcPct val="100000"/>
              </a:lnSpc>
              <a:spcBef>
                <a:spcPts val="0"/>
              </a:spcBef>
              <a:spcAft>
                <a:spcPts val="0"/>
              </a:spcAft>
              <a:buClr>
                <a:schemeClr val="dk1"/>
              </a:buClr>
              <a:buSzPts val="1100"/>
              <a:buFont typeface="Arial"/>
              <a:buNone/>
            </a:pPr>
            <a:endParaRPr sz="2200" b="1" dirty="0">
              <a:highlight>
                <a:schemeClr val="lt1"/>
              </a:highlight>
            </a:endParaRPr>
          </a:p>
          <a:p>
            <a:pPr marL="0" lvl="0" indent="0" algn="l" rtl="0">
              <a:lnSpc>
                <a:spcPct val="100000"/>
              </a:lnSpc>
              <a:spcBef>
                <a:spcPts val="0"/>
              </a:spcBef>
              <a:spcAft>
                <a:spcPts val="0"/>
              </a:spcAft>
              <a:buClr>
                <a:schemeClr val="dk1"/>
              </a:buClr>
              <a:buSzPts val="1100"/>
              <a:buFont typeface="Arial"/>
              <a:buNone/>
            </a:pPr>
            <a:r>
              <a:rPr lang="en-US" sz="2200" b="1" dirty="0">
                <a:highlight>
                  <a:schemeClr val="lt1"/>
                </a:highlight>
              </a:rPr>
              <a:t>                                                </a:t>
            </a:r>
            <a:endParaRPr sz="2200" b="1" dirty="0">
              <a:highlight>
                <a:schemeClr val="lt1"/>
              </a:highlight>
            </a:endParaRPr>
          </a:p>
          <a:p>
            <a:pPr marL="0" lvl="0" indent="0" algn="just" rtl="0">
              <a:lnSpc>
                <a:spcPct val="115000"/>
              </a:lnSpc>
              <a:spcBef>
                <a:spcPts val="0"/>
              </a:spcBef>
              <a:spcAft>
                <a:spcPts val="0"/>
              </a:spcAft>
              <a:buClr>
                <a:schemeClr val="dk1"/>
              </a:buClr>
              <a:buSzPts val="1100"/>
              <a:buFont typeface="Arial"/>
              <a:buNone/>
            </a:pPr>
            <a:r>
              <a:rPr lang="en-US" sz="2200" dirty="0">
                <a:latin typeface="Arial"/>
                <a:ea typeface="Arial"/>
                <a:cs typeface="Arial"/>
                <a:sym typeface="Arial"/>
              </a:rPr>
              <a:t>Su </a:t>
            </a:r>
            <a:r>
              <a:rPr lang="en-US" sz="2200" dirty="0" err="1">
                <a:latin typeface="Arial"/>
                <a:ea typeface="Arial"/>
                <a:cs typeface="Arial"/>
                <a:sym typeface="Arial"/>
              </a:rPr>
              <a:t>contribución</a:t>
            </a:r>
            <a:r>
              <a:rPr lang="en-US" sz="2200" dirty="0">
                <a:latin typeface="Arial"/>
                <a:ea typeface="Arial"/>
                <a:cs typeface="Arial"/>
                <a:sym typeface="Arial"/>
              </a:rPr>
              <a:t> </a:t>
            </a:r>
            <a:r>
              <a:rPr lang="en-US" sz="2200" dirty="0" err="1">
                <a:latin typeface="Arial"/>
                <a:ea typeface="Arial"/>
                <a:cs typeface="Arial"/>
                <a:sym typeface="Arial"/>
              </a:rPr>
              <a:t>apoya</a:t>
            </a:r>
            <a:r>
              <a:rPr lang="en-US" sz="2200" dirty="0">
                <a:latin typeface="Arial"/>
                <a:ea typeface="Arial"/>
                <a:cs typeface="Arial"/>
                <a:sym typeface="Arial"/>
              </a:rPr>
              <a:t> a </a:t>
            </a:r>
            <a:r>
              <a:rPr lang="en-US" sz="2200" dirty="0" err="1">
                <a:latin typeface="Arial"/>
                <a:ea typeface="Arial"/>
                <a:cs typeface="Arial"/>
                <a:sym typeface="Arial"/>
              </a:rPr>
              <a:t>esta</a:t>
            </a:r>
            <a:r>
              <a:rPr lang="en-US" sz="2200" dirty="0">
                <a:latin typeface="Arial"/>
                <a:ea typeface="Arial"/>
                <a:cs typeface="Arial"/>
                <a:sym typeface="Arial"/>
              </a:rPr>
              <a:t> </a:t>
            </a:r>
            <a:r>
              <a:rPr lang="en-US" sz="2200" dirty="0" err="1">
                <a:latin typeface="Arial"/>
                <a:ea typeface="Arial"/>
                <a:cs typeface="Arial"/>
                <a:sym typeface="Arial"/>
              </a:rPr>
              <a:t>reunión</a:t>
            </a:r>
            <a:r>
              <a:rPr lang="en-US" sz="2200" dirty="0">
                <a:latin typeface="Arial"/>
                <a:ea typeface="Arial"/>
                <a:cs typeface="Arial"/>
                <a:sym typeface="Arial"/>
              </a:rPr>
              <a:t>, a </a:t>
            </a:r>
            <a:r>
              <a:rPr lang="en-US" sz="2200" dirty="0" err="1">
                <a:latin typeface="Arial"/>
                <a:ea typeface="Arial"/>
                <a:cs typeface="Arial"/>
                <a:sym typeface="Arial"/>
              </a:rPr>
              <a:t>su</a:t>
            </a:r>
            <a:r>
              <a:rPr lang="en-US" sz="2200" dirty="0">
                <a:latin typeface="Arial"/>
                <a:ea typeface="Arial"/>
                <a:cs typeface="Arial"/>
                <a:sym typeface="Arial"/>
              </a:rPr>
              <a:t> </a:t>
            </a:r>
            <a:r>
              <a:rPr lang="en-US" sz="2200" dirty="0" err="1">
                <a:latin typeface="Arial"/>
                <a:ea typeface="Arial"/>
                <a:cs typeface="Arial"/>
                <a:sym typeface="Arial"/>
              </a:rPr>
              <a:t>intergrupo</a:t>
            </a:r>
            <a:r>
              <a:rPr lang="en-US" sz="2200" dirty="0">
                <a:latin typeface="Arial"/>
                <a:ea typeface="Arial"/>
                <a:cs typeface="Arial"/>
                <a:sym typeface="Arial"/>
              </a:rPr>
              <a:t>, Grupo de </a:t>
            </a:r>
            <a:r>
              <a:rPr lang="en-US" sz="2200" dirty="0" err="1">
                <a:latin typeface="Arial"/>
                <a:ea typeface="Arial"/>
                <a:cs typeface="Arial"/>
                <a:sym typeface="Arial"/>
              </a:rPr>
              <a:t>Servicios</a:t>
            </a:r>
            <a:r>
              <a:rPr lang="en-US" sz="2200" dirty="0">
                <a:latin typeface="Arial"/>
                <a:ea typeface="Arial"/>
                <a:cs typeface="Arial"/>
                <a:sym typeface="Arial"/>
              </a:rPr>
              <a:t> Locales y a la </a:t>
            </a:r>
            <a:r>
              <a:rPr lang="en-US" sz="2200" dirty="0" err="1">
                <a:latin typeface="Arial"/>
                <a:ea typeface="Arial"/>
                <a:cs typeface="Arial"/>
                <a:sym typeface="Arial"/>
              </a:rPr>
              <a:t>oficina</a:t>
            </a:r>
            <a:r>
              <a:rPr lang="en-US" sz="2200" dirty="0">
                <a:latin typeface="Arial"/>
                <a:ea typeface="Arial"/>
                <a:cs typeface="Arial"/>
                <a:sym typeface="Arial"/>
              </a:rPr>
              <a:t> del </a:t>
            </a:r>
            <a:r>
              <a:rPr lang="en-US" sz="2200" dirty="0" err="1">
                <a:latin typeface="Arial"/>
                <a:ea typeface="Arial"/>
                <a:cs typeface="Arial"/>
                <a:sym typeface="Arial"/>
              </a:rPr>
              <a:t>Servicio</a:t>
            </a:r>
            <a:r>
              <a:rPr lang="en-US" sz="2200" dirty="0">
                <a:latin typeface="Arial"/>
                <a:ea typeface="Arial"/>
                <a:cs typeface="Arial"/>
                <a:sym typeface="Arial"/>
              </a:rPr>
              <a:t> Mundial de FA. Si </a:t>
            </a:r>
            <a:r>
              <a:rPr lang="en-US" sz="2200" dirty="0" err="1">
                <a:latin typeface="Arial"/>
                <a:ea typeface="Arial"/>
                <a:cs typeface="Arial"/>
                <a:sym typeface="Arial"/>
              </a:rPr>
              <a:t>tiene</a:t>
            </a:r>
            <a:r>
              <a:rPr lang="en-US" sz="2200" dirty="0">
                <a:latin typeface="Arial"/>
                <a:ea typeface="Arial"/>
                <a:cs typeface="Arial"/>
                <a:sym typeface="Arial"/>
              </a:rPr>
              <a:t> </a:t>
            </a:r>
            <a:r>
              <a:rPr lang="en-US" sz="2200" dirty="0" err="1">
                <a:latin typeface="Arial"/>
                <a:ea typeface="Arial"/>
                <a:cs typeface="Arial"/>
                <a:sym typeface="Arial"/>
              </a:rPr>
              <a:t>alguna</a:t>
            </a:r>
            <a:r>
              <a:rPr lang="en-US" sz="2200" dirty="0">
                <a:latin typeface="Arial"/>
                <a:ea typeface="Arial"/>
                <a:cs typeface="Arial"/>
                <a:sym typeface="Arial"/>
              </a:rPr>
              <a:t> </a:t>
            </a:r>
            <a:r>
              <a:rPr lang="en-US" sz="2200" dirty="0" err="1">
                <a:latin typeface="Arial"/>
                <a:ea typeface="Arial"/>
                <a:cs typeface="Arial"/>
                <a:sym typeface="Arial"/>
              </a:rPr>
              <a:t>pregunta</a:t>
            </a:r>
            <a:r>
              <a:rPr lang="en-US" sz="2200" dirty="0">
                <a:latin typeface="Arial"/>
                <a:ea typeface="Arial"/>
                <a:cs typeface="Arial"/>
                <a:sym typeface="Arial"/>
              </a:rPr>
              <a:t>, </a:t>
            </a:r>
            <a:r>
              <a:rPr lang="en-US" sz="2200" dirty="0" err="1">
                <a:latin typeface="Arial"/>
                <a:ea typeface="Arial"/>
                <a:cs typeface="Arial"/>
                <a:sym typeface="Arial"/>
              </a:rPr>
              <a:t>póngase</a:t>
            </a:r>
            <a:r>
              <a:rPr lang="en-US" sz="2200" dirty="0">
                <a:latin typeface="Arial"/>
                <a:ea typeface="Arial"/>
                <a:cs typeface="Arial"/>
                <a:sym typeface="Arial"/>
              </a:rPr>
              <a:t> </a:t>
            </a:r>
            <a:r>
              <a:rPr lang="en-US" sz="2200" dirty="0" err="1">
                <a:latin typeface="Arial"/>
                <a:ea typeface="Arial"/>
                <a:cs typeface="Arial"/>
                <a:sym typeface="Arial"/>
              </a:rPr>
              <a:t>en</a:t>
            </a:r>
            <a:r>
              <a:rPr lang="en-US" sz="2200" dirty="0">
                <a:latin typeface="Arial"/>
                <a:ea typeface="Arial"/>
                <a:cs typeface="Arial"/>
                <a:sym typeface="Arial"/>
              </a:rPr>
              <a:t> </a:t>
            </a:r>
            <a:r>
              <a:rPr lang="en-US" sz="2200" dirty="0" err="1">
                <a:latin typeface="Arial"/>
                <a:ea typeface="Arial"/>
                <a:cs typeface="Arial"/>
                <a:sym typeface="Arial"/>
              </a:rPr>
              <a:t>contacto</a:t>
            </a:r>
            <a:r>
              <a:rPr lang="en-US" sz="2200" dirty="0">
                <a:latin typeface="Arial"/>
                <a:ea typeface="Arial"/>
                <a:cs typeface="Arial"/>
                <a:sym typeface="Arial"/>
              </a:rPr>
              <a:t> con </a:t>
            </a:r>
            <a:r>
              <a:rPr lang="en-US" sz="2200" dirty="0" err="1">
                <a:latin typeface="Arial"/>
                <a:ea typeface="Arial"/>
                <a:cs typeface="Arial"/>
                <a:sym typeface="Arial"/>
              </a:rPr>
              <a:t>el</a:t>
            </a:r>
            <a:r>
              <a:rPr lang="en-US" sz="2200" dirty="0">
                <a:latin typeface="Arial"/>
                <a:ea typeface="Arial"/>
                <a:cs typeface="Arial"/>
                <a:sym typeface="Arial"/>
              </a:rPr>
              <a:t> </a:t>
            </a:r>
            <a:r>
              <a:rPr lang="en-US" sz="2200" dirty="0" err="1">
                <a:latin typeface="Arial"/>
                <a:ea typeface="Arial"/>
                <a:cs typeface="Arial"/>
                <a:sym typeface="Arial"/>
              </a:rPr>
              <a:t>Tesorero</a:t>
            </a:r>
            <a:r>
              <a:rPr lang="en-US" sz="2200" dirty="0">
                <a:latin typeface="Arial"/>
                <a:ea typeface="Arial"/>
                <a:cs typeface="Arial"/>
                <a:sym typeface="Arial"/>
              </a:rPr>
              <a:t>. </a:t>
            </a:r>
            <a:r>
              <a:rPr lang="en-US" sz="2200" dirty="0" err="1">
                <a:latin typeface="Arial"/>
                <a:ea typeface="Arial"/>
                <a:cs typeface="Arial"/>
                <a:sym typeface="Arial"/>
              </a:rPr>
              <a:t>Tesorero</a:t>
            </a:r>
            <a:r>
              <a:rPr lang="en-US" sz="2200" dirty="0">
                <a:latin typeface="Arial"/>
                <a:ea typeface="Arial"/>
                <a:cs typeface="Arial"/>
                <a:sym typeface="Arial"/>
              </a:rPr>
              <a:t>, ¿</a:t>
            </a:r>
            <a:r>
              <a:rPr lang="en-US" sz="2200" dirty="0" err="1">
                <a:latin typeface="Arial"/>
                <a:ea typeface="Arial"/>
                <a:cs typeface="Arial"/>
                <a:sym typeface="Arial"/>
              </a:rPr>
              <a:t>Podría</a:t>
            </a:r>
            <a:r>
              <a:rPr lang="en-US" sz="2200" dirty="0">
                <a:latin typeface="Arial"/>
                <a:ea typeface="Arial"/>
                <a:cs typeface="Arial"/>
                <a:sym typeface="Arial"/>
              </a:rPr>
              <a:t>, </a:t>
            </a:r>
            <a:r>
              <a:rPr lang="en-US" sz="2200" dirty="0" err="1">
                <a:latin typeface="Arial"/>
                <a:ea typeface="Arial"/>
                <a:cs typeface="Arial"/>
                <a:sym typeface="Arial"/>
              </a:rPr>
              <a:t>por</a:t>
            </a:r>
            <a:r>
              <a:rPr lang="en-US" sz="2200" dirty="0">
                <a:latin typeface="Arial"/>
                <a:ea typeface="Arial"/>
                <a:cs typeface="Arial"/>
                <a:sym typeface="Arial"/>
              </a:rPr>
              <a:t> favor, </a:t>
            </a:r>
            <a:r>
              <a:rPr lang="en-US" sz="2200" dirty="0" err="1">
                <a:latin typeface="Arial"/>
                <a:ea typeface="Arial"/>
                <a:cs typeface="Arial"/>
                <a:sym typeface="Arial"/>
              </a:rPr>
              <a:t>presentarse</a:t>
            </a:r>
            <a:r>
              <a:rPr lang="en-US" sz="2200" dirty="0">
                <a:latin typeface="Arial"/>
                <a:ea typeface="Arial"/>
                <a:cs typeface="Arial"/>
                <a:sym typeface="Arial"/>
              </a:rPr>
              <a:t> y </a:t>
            </a:r>
            <a:r>
              <a:rPr lang="en-US" sz="2200" dirty="0" err="1">
                <a:latin typeface="Arial"/>
                <a:ea typeface="Arial"/>
                <a:cs typeface="Arial"/>
                <a:sym typeface="Arial"/>
              </a:rPr>
              <a:t>compartir</a:t>
            </a:r>
            <a:r>
              <a:rPr lang="en-US" sz="2200" dirty="0">
                <a:latin typeface="Arial"/>
                <a:ea typeface="Arial"/>
                <a:cs typeface="Arial"/>
                <a:sym typeface="Arial"/>
              </a:rPr>
              <a:t> </a:t>
            </a:r>
            <a:r>
              <a:rPr lang="en-US" sz="2200" dirty="0" err="1">
                <a:latin typeface="Arial"/>
                <a:ea typeface="Arial"/>
                <a:cs typeface="Arial"/>
                <a:sym typeface="Arial"/>
              </a:rPr>
              <a:t>su</a:t>
            </a:r>
            <a:r>
              <a:rPr lang="en-US" sz="2200" dirty="0">
                <a:latin typeface="Arial"/>
                <a:ea typeface="Arial"/>
                <a:cs typeface="Arial"/>
                <a:sym typeface="Arial"/>
              </a:rPr>
              <a:t> </a:t>
            </a:r>
            <a:r>
              <a:rPr lang="en-US" sz="2200" dirty="0" err="1">
                <a:latin typeface="Arial"/>
                <a:ea typeface="Arial"/>
                <a:cs typeface="Arial"/>
                <a:sym typeface="Arial"/>
              </a:rPr>
              <a:t>información</a:t>
            </a:r>
            <a:r>
              <a:rPr lang="en-US" sz="2200" dirty="0">
                <a:latin typeface="Arial"/>
                <a:ea typeface="Arial"/>
                <a:cs typeface="Arial"/>
                <a:sym typeface="Arial"/>
              </a:rPr>
              <a:t> de </a:t>
            </a:r>
            <a:r>
              <a:rPr lang="en-US" sz="2200" dirty="0" err="1">
                <a:latin typeface="Arial"/>
                <a:ea typeface="Arial"/>
                <a:cs typeface="Arial"/>
                <a:sym typeface="Arial"/>
              </a:rPr>
              <a:t>contacto</a:t>
            </a:r>
            <a:r>
              <a:rPr lang="en-US" sz="2200" dirty="0">
                <a:latin typeface="Arial"/>
                <a:ea typeface="Arial"/>
                <a:cs typeface="Arial"/>
                <a:sym typeface="Arial"/>
              </a:rPr>
              <a:t>?</a:t>
            </a:r>
            <a:endParaRPr sz="2200" b="1" dirty="0">
              <a:latin typeface="Arial"/>
              <a:ea typeface="Arial"/>
              <a:cs typeface="Arial"/>
              <a:sym typeface="Arial"/>
            </a:endParaRPr>
          </a:p>
          <a:p>
            <a:pPr marL="0" lvl="0" indent="0" algn="l" rtl="0">
              <a:lnSpc>
                <a:spcPct val="107000"/>
              </a:lnSpc>
              <a:spcBef>
                <a:spcPts val="0"/>
              </a:spcBef>
              <a:spcAft>
                <a:spcPts val="800"/>
              </a:spcAft>
              <a:buClr>
                <a:schemeClr val="dk1"/>
              </a:buClr>
              <a:buSzPts val="1100"/>
              <a:buFont typeface="Arial"/>
              <a:buNone/>
            </a:pPr>
            <a:endParaRPr sz="2400" dirty="0"/>
          </a:p>
        </p:txBody>
      </p:sp>
      <p:sp>
        <p:nvSpPr>
          <p:cNvPr id="233" name="Google Shape;233;p19"/>
          <p:cNvSpPr txBox="1">
            <a:spLocks noGrp="1"/>
          </p:cNvSpPr>
          <p:nvPr>
            <p:ph type="sldNum" idx="12"/>
          </p:nvPr>
        </p:nvSpPr>
        <p:spPr>
          <a:xfrm>
            <a:off x="7681164" y="6075425"/>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26</a:t>
            </a:fld>
            <a:endParaRPr/>
          </a:p>
        </p:txBody>
      </p:sp>
      <p:pic>
        <p:nvPicPr>
          <p:cNvPr id="234" name="Google Shape;234;p19"/>
          <p:cNvPicPr preferRelativeResize="0"/>
          <p:nvPr/>
        </p:nvPicPr>
        <p:blipFill rotWithShape="1">
          <a:blip r:embed="rId3">
            <a:alphaModFix/>
          </a:blip>
          <a:srcRect/>
          <a:stretch/>
        </p:blipFill>
        <p:spPr>
          <a:xfrm>
            <a:off x="4723113" y="2849850"/>
            <a:ext cx="2742600" cy="2054099"/>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g272de809b23_1_34"/>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27</a:t>
            </a:fld>
            <a:endParaRPr/>
          </a:p>
        </p:txBody>
      </p:sp>
      <p:sp>
        <p:nvSpPr>
          <p:cNvPr id="241" name="Google Shape;241;g272de809b23_1_34"/>
          <p:cNvSpPr txBox="1"/>
          <p:nvPr/>
        </p:nvSpPr>
        <p:spPr>
          <a:xfrm>
            <a:off x="1792100" y="1001900"/>
            <a:ext cx="9115800" cy="3838200"/>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0"/>
              </a:spcAft>
              <a:buClr>
                <a:schemeClr val="dk1"/>
              </a:buClr>
              <a:buSzPts val="1100"/>
              <a:buFont typeface="Arial"/>
              <a:buNone/>
            </a:pPr>
            <a:r>
              <a:rPr lang="en-US" sz="2500" b="1" i="0" u="none" strike="noStrike" cap="none" dirty="0">
                <a:solidFill>
                  <a:schemeClr val="dk1"/>
                </a:solidFill>
              </a:rPr>
              <a:t>REUNIONES DE NEGOCIO</a:t>
            </a:r>
            <a:endParaRPr sz="2500" b="1" i="0" u="none" strike="noStrike" cap="none" dirty="0">
              <a:solidFill>
                <a:schemeClr val="dk1"/>
              </a:solidFill>
            </a:endParaRPr>
          </a:p>
          <a:p>
            <a:pPr marL="0" marR="0" lvl="0" indent="0" algn="just" rtl="0">
              <a:lnSpc>
                <a:spcPct val="100000"/>
              </a:lnSpc>
              <a:spcBef>
                <a:spcPts val="1000"/>
              </a:spcBef>
              <a:spcAft>
                <a:spcPts val="1000"/>
              </a:spcAft>
              <a:buClr>
                <a:srgbClr val="000000"/>
              </a:buClr>
              <a:buSzPts val="2500"/>
              <a:buFont typeface="Arial"/>
              <a:buNone/>
            </a:pPr>
            <a:r>
              <a:rPr lang="en-US" sz="2500" i="0" u="none" strike="noStrike" cap="none" dirty="0">
                <a:solidFill>
                  <a:schemeClr val="dk1"/>
                </a:solidFill>
                <a:highlight>
                  <a:schemeClr val="lt1"/>
                </a:highlight>
              </a:rPr>
              <a:t>Las </a:t>
            </a:r>
            <a:r>
              <a:rPr lang="en-US" sz="2500" i="0" u="none" strike="noStrike" cap="none" dirty="0" err="1">
                <a:solidFill>
                  <a:schemeClr val="dk1"/>
                </a:solidFill>
                <a:highlight>
                  <a:schemeClr val="lt1"/>
                </a:highlight>
              </a:rPr>
              <a:t>reuniones</a:t>
            </a:r>
            <a:r>
              <a:rPr lang="en-US" sz="2500" i="0" u="none" strike="noStrike" cap="none" dirty="0">
                <a:solidFill>
                  <a:schemeClr val="dk1"/>
                </a:solidFill>
                <a:highlight>
                  <a:schemeClr val="lt1"/>
                </a:highlight>
              </a:rPr>
              <a:t> de </a:t>
            </a:r>
            <a:r>
              <a:rPr lang="en-US" sz="2500" i="0" u="none" strike="noStrike" cap="none" dirty="0" err="1">
                <a:solidFill>
                  <a:schemeClr val="dk1"/>
                </a:solidFill>
                <a:highlight>
                  <a:schemeClr val="lt1"/>
                </a:highlight>
              </a:rPr>
              <a:t>negocios</a:t>
            </a:r>
            <a:r>
              <a:rPr lang="en-US" sz="2500" i="0" u="none" strike="noStrike" cap="none" dirty="0">
                <a:solidFill>
                  <a:schemeClr val="dk1"/>
                </a:solidFill>
                <a:highlight>
                  <a:schemeClr val="lt1"/>
                </a:highlight>
              </a:rPr>
              <a:t> se </a:t>
            </a:r>
            <a:r>
              <a:rPr lang="en-US" sz="2500" i="0" u="none" strike="noStrike" cap="none" dirty="0" err="1">
                <a:solidFill>
                  <a:schemeClr val="dk1"/>
                </a:solidFill>
                <a:highlight>
                  <a:schemeClr val="lt1"/>
                </a:highlight>
              </a:rPr>
              <a:t>llevan</a:t>
            </a:r>
            <a:r>
              <a:rPr lang="en-US" sz="2500" i="0" u="none" strike="noStrike" cap="none" dirty="0">
                <a:solidFill>
                  <a:schemeClr val="dk1"/>
                </a:solidFill>
                <a:highlight>
                  <a:schemeClr val="lt1"/>
                </a:highlight>
              </a:rPr>
              <a:t> a </a:t>
            </a:r>
            <a:r>
              <a:rPr lang="en-US" sz="2500" i="0" u="none" strike="noStrike" cap="none" dirty="0" err="1">
                <a:solidFill>
                  <a:schemeClr val="dk1"/>
                </a:solidFill>
                <a:highlight>
                  <a:schemeClr val="lt1"/>
                </a:highlight>
              </a:rPr>
              <a:t>cabo</a:t>
            </a:r>
            <a:r>
              <a:rPr lang="en-US" sz="2500" i="0" u="none" strike="noStrike" cap="none" dirty="0">
                <a:solidFill>
                  <a:schemeClr val="dk1"/>
                </a:solidFill>
                <a:highlight>
                  <a:schemeClr val="lt1"/>
                </a:highlight>
              </a:rPr>
              <a:t> </a:t>
            </a:r>
            <a:r>
              <a:rPr lang="en-US" sz="2500" i="0" u="none" strike="noStrike" cap="none" dirty="0" err="1">
                <a:solidFill>
                  <a:schemeClr val="dk1"/>
                </a:solidFill>
                <a:highlight>
                  <a:schemeClr val="lt1"/>
                </a:highlight>
              </a:rPr>
              <a:t>después</a:t>
            </a:r>
            <a:r>
              <a:rPr lang="en-US" sz="2500" i="0" u="none" strike="noStrike" cap="none" dirty="0">
                <a:solidFill>
                  <a:schemeClr val="dk1"/>
                </a:solidFill>
                <a:highlight>
                  <a:schemeClr val="lt1"/>
                </a:highlight>
              </a:rPr>
              <a:t> de la </a:t>
            </a:r>
            <a:r>
              <a:rPr lang="en-US" sz="2500" i="0" u="none" strike="noStrike" cap="none" dirty="0" err="1">
                <a:solidFill>
                  <a:schemeClr val="dk1"/>
                </a:solidFill>
                <a:highlight>
                  <a:schemeClr val="lt1"/>
                </a:highlight>
              </a:rPr>
              <a:t>primera</a:t>
            </a:r>
            <a:r>
              <a:rPr lang="en-US" sz="2500" i="0" u="none" strike="noStrike" cap="none" dirty="0">
                <a:solidFill>
                  <a:schemeClr val="dk1"/>
                </a:solidFill>
                <a:highlight>
                  <a:schemeClr val="lt1"/>
                </a:highlight>
              </a:rPr>
              <a:t> </a:t>
            </a:r>
            <a:r>
              <a:rPr lang="en-US" sz="2500" i="0" u="none" strike="noStrike" cap="none" dirty="0" err="1">
                <a:solidFill>
                  <a:schemeClr val="dk1"/>
                </a:solidFill>
                <a:highlight>
                  <a:schemeClr val="lt1"/>
                </a:highlight>
              </a:rPr>
              <a:t>reunión</a:t>
            </a:r>
            <a:r>
              <a:rPr lang="en-US" sz="2500" i="0" u="none" strike="noStrike" cap="none" dirty="0">
                <a:solidFill>
                  <a:schemeClr val="dk1"/>
                </a:solidFill>
                <a:highlight>
                  <a:schemeClr val="lt1"/>
                </a:highlight>
              </a:rPr>
              <a:t> de </a:t>
            </a:r>
            <a:r>
              <a:rPr lang="en-US" sz="2500" i="0" u="none" strike="noStrike" cap="none" dirty="0" err="1">
                <a:solidFill>
                  <a:schemeClr val="dk1"/>
                </a:solidFill>
                <a:highlight>
                  <a:schemeClr val="lt1"/>
                </a:highlight>
              </a:rPr>
              <a:t>cada</a:t>
            </a:r>
            <a:r>
              <a:rPr lang="en-US" sz="2500" i="0" u="none" strike="noStrike" cap="none" dirty="0">
                <a:solidFill>
                  <a:schemeClr val="dk1"/>
                </a:solidFill>
                <a:highlight>
                  <a:schemeClr val="lt1"/>
                </a:highlight>
              </a:rPr>
              <a:t> </a:t>
            </a:r>
            <a:r>
              <a:rPr lang="en-US" sz="2500" i="0" u="none" strike="noStrike" cap="none" dirty="0" err="1">
                <a:solidFill>
                  <a:schemeClr val="dk1"/>
                </a:solidFill>
                <a:highlight>
                  <a:schemeClr val="lt1"/>
                </a:highlight>
              </a:rPr>
              <a:t>mes</a:t>
            </a:r>
            <a:r>
              <a:rPr lang="en-US" sz="2500" i="0" u="none" strike="noStrike" cap="none" dirty="0">
                <a:solidFill>
                  <a:schemeClr val="dk1"/>
                </a:solidFill>
                <a:highlight>
                  <a:schemeClr val="lt1"/>
                </a:highlight>
              </a:rPr>
              <a:t>. </a:t>
            </a:r>
            <a:r>
              <a:rPr lang="en-US" sz="2500" i="0" u="none" strike="noStrike" cap="none" dirty="0" err="1">
                <a:solidFill>
                  <a:schemeClr val="dk1"/>
                </a:solidFill>
                <a:highlight>
                  <a:schemeClr val="lt1"/>
                </a:highlight>
              </a:rPr>
              <a:t>Todos</a:t>
            </a:r>
            <a:r>
              <a:rPr lang="en-US" sz="2500" i="0" u="none" strike="noStrike" cap="none" dirty="0">
                <a:solidFill>
                  <a:schemeClr val="dk1"/>
                </a:solidFill>
                <a:highlight>
                  <a:schemeClr val="lt1"/>
                </a:highlight>
              </a:rPr>
              <a:t> </a:t>
            </a:r>
            <a:r>
              <a:rPr lang="en-US" sz="2500" i="0" u="none" strike="noStrike" cap="none" dirty="0" err="1">
                <a:solidFill>
                  <a:schemeClr val="dk1"/>
                </a:solidFill>
                <a:highlight>
                  <a:schemeClr val="lt1"/>
                </a:highlight>
              </a:rPr>
              <a:t>los</a:t>
            </a:r>
            <a:r>
              <a:rPr lang="en-US" sz="2500" i="0" u="none" strike="noStrike" cap="none" dirty="0">
                <a:solidFill>
                  <a:schemeClr val="dk1"/>
                </a:solidFill>
                <a:highlight>
                  <a:schemeClr val="lt1"/>
                </a:highlight>
              </a:rPr>
              <a:t> </a:t>
            </a:r>
            <a:r>
              <a:rPr lang="en-US" sz="2500" i="0" u="none" strike="noStrike" cap="none" dirty="0" err="1">
                <a:solidFill>
                  <a:schemeClr val="dk1"/>
                </a:solidFill>
                <a:highlight>
                  <a:schemeClr val="lt1"/>
                </a:highlight>
              </a:rPr>
              <a:t>miembros</a:t>
            </a:r>
            <a:r>
              <a:rPr lang="en-US" sz="2500" i="0" u="none" strike="noStrike" cap="none" dirty="0">
                <a:solidFill>
                  <a:schemeClr val="dk1"/>
                </a:solidFill>
                <a:highlight>
                  <a:schemeClr val="lt1"/>
                </a:highlight>
              </a:rPr>
              <a:t> </a:t>
            </a:r>
            <a:r>
              <a:rPr lang="en-US" sz="2500" i="0" u="none" strike="noStrike" cap="none" dirty="0" err="1">
                <a:solidFill>
                  <a:schemeClr val="dk1"/>
                </a:solidFill>
                <a:highlight>
                  <a:schemeClr val="lt1"/>
                </a:highlight>
              </a:rPr>
              <a:t>están</a:t>
            </a:r>
            <a:r>
              <a:rPr lang="en-US" sz="2500" i="0" u="none" strike="noStrike" cap="none" dirty="0">
                <a:solidFill>
                  <a:schemeClr val="dk1"/>
                </a:solidFill>
                <a:highlight>
                  <a:schemeClr val="lt1"/>
                </a:highlight>
              </a:rPr>
              <a:t> </a:t>
            </a:r>
            <a:r>
              <a:rPr lang="en-US" sz="2500" i="0" u="none" strike="noStrike" cap="none" dirty="0" err="1">
                <a:solidFill>
                  <a:schemeClr val="dk1"/>
                </a:solidFill>
                <a:highlight>
                  <a:schemeClr val="lt1"/>
                </a:highlight>
              </a:rPr>
              <a:t>invitados</a:t>
            </a:r>
            <a:r>
              <a:rPr lang="en-US" sz="2500" i="0" u="none" strike="noStrike" cap="none" dirty="0">
                <a:solidFill>
                  <a:schemeClr val="dk1"/>
                </a:solidFill>
                <a:highlight>
                  <a:schemeClr val="lt1"/>
                </a:highlight>
              </a:rPr>
              <a:t> a </a:t>
            </a:r>
            <a:r>
              <a:rPr lang="en-US" sz="2500" i="0" u="none" strike="noStrike" cap="none" dirty="0" err="1">
                <a:solidFill>
                  <a:schemeClr val="dk1"/>
                </a:solidFill>
                <a:highlight>
                  <a:schemeClr val="lt1"/>
                </a:highlight>
              </a:rPr>
              <a:t>asistir</a:t>
            </a:r>
            <a:r>
              <a:rPr lang="en-US" sz="2500" i="0" u="none" strike="noStrike" cap="none" dirty="0">
                <a:solidFill>
                  <a:schemeClr val="dk1"/>
                </a:solidFill>
                <a:highlight>
                  <a:schemeClr val="lt1"/>
                </a:highlight>
              </a:rPr>
              <a:t>. Los </a:t>
            </a:r>
            <a:r>
              <a:rPr lang="en-US" sz="2500" i="0" u="none" strike="noStrike" cap="none" dirty="0" err="1">
                <a:solidFill>
                  <a:schemeClr val="dk1"/>
                </a:solidFill>
                <a:highlight>
                  <a:schemeClr val="lt1"/>
                </a:highlight>
              </a:rPr>
              <a:t>miembros</a:t>
            </a:r>
            <a:r>
              <a:rPr lang="en-US" sz="2500" i="0" u="none" strike="noStrike" cap="none" dirty="0">
                <a:solidFill>
                  <a:schemeClr val="dk1"/>
                </a:solidFill>
                <a:highlight>
                  <a:schemeClr val="lt1"/>
                </a:highlight>
              </a:rPr>
              <a:t> con 90 días o </a:t>
            </a:r>
            <a:r>
              <a:rPr lang="en-US" sz="2500" i="0" u="none" strike="noStrike" cap="none" dirty="0" err="1">
                <a:solidFill>
                  <a:schemeClr val="dk1"/>
                </a:solidFill>
                <a:highlight>
                  <a:schemeClr val="lt1"/>
                </a:highlight>
              </a:rPr>
              <a:t>más</a:t>
            </a:r>
            <a:r>
              <a:rPr lang="en-US" sz="2500" i="0" u="none" strike="noStrike" cap="none" dirty="0">
                <a:solidFill>
                  <a:schemeClr val="dk1"/>
                </a:solidFill>
                <a:highlight>
                  <a:schemeClr val="lt1"/>
                </a:highlight>
              </a:rPr>
              <a:t> de </a:t>
            </a:r>
            <a:r>
              <a:rPr lang="en-US" sz="2500" i="0" u="none" strike="noStrike" cap="none" dirty="0" err="1">
                <a:solidFill>
                  <a:schemeClr val="dk1"/>
                </a:solidFill>
                <a:highlight>
                  <a:schemeClr val="lt1"/>
                </a:highlight>
              </a:rPr>
              <a:t>abstinencia</a:t>
            </a:r>
            <a:r>
              <a:rPr lang="en-US" sz="2500" i="0" u="none" strike="noStrike" cap="none" dirty="0">
                <a:solidFill>
                  <a:schemeClr val="dk1"/>
                </a:solidFill>
                <a:highlight>
                  <a:schemeClr val="lt1"/>
                </a:highlight>
              </a:rPr>
              <a:t> continua </a:t>
            </a:r>
            <a:r>
              <a:rPr lang="en-US" sz="2500" i="0" u="none" strike="noStrike" cap="none" dirty="0" err="1">
                <a:solidFill>
                  <a:schemeClr val="dk1"/>
                </a:solidFill>
                <a:highlight>
                  <a:schemeClr val="lt1"/>
                </a:highlight>
              </a:rPr>
              <a:t>en</a:t>
            </a:r>
            <a:r>
              <a:rPr lang="en-US" sz="2500" i="0" u="none" strike="noStrike" cap="none" dirty="0">
                <a:solidFill>
                  <a:schemeClr val="dk1"/>
                </a:solidFill>
                <a:highlight>
                  <a:schemeClr val="lt1"/>
                </a:highlight>
              </a:rPr>
              <a:t> FA, y </a:t>
            </a:r>
            <a:r>
              <a:rPr lang="en-US" sz="2500" i="0" u="none" strike="noStrike" cap="none" dirty="0" err="1">
                <a:solidFill>
                  <a:schemeClr val="dk1"/>
                </a:solidFill>
                <a:highlight>
                  <a:schemeClr val="lt1"/>
                </a:highlight>
              </a:rPr>
              <a:t>asisten</a:t>
            </a:r>
            <a:r>
              <a:rPr lang="en-US" sz="2500" i="0" u="none" strike="noStrike" cap="none" dirty="0">
                <a:solidFill>
                  <a:schemeClr val="dk1"/>
                </a:solidFill>
                <a:highlight>
                  <a:schemeClr val="lt1"/>
                </a:highlight>
              </a:rPr>
              <a:t> </a:t>
            </a:r>
            <a:r>
              <a:rPr lang="en-US" sz="2500" i="0" u="none" strike="noStrike" cap="none" dirty="0" err="1">
                <a:solidFill>
                  <a:schemeClr val="dk1"/>
                </a:solidFill>
                <a:highlight>
                  <a:schemeClr val="lt1"/>
                </a:highlight>
              </a:rPr>
              <a:t>regularmente</a:t>
            </a:r>
            <a:r>
              <a:rPr lang="en-US" sz="2500" i="0" u="none" strike="noStrike" cap="none" dirty="0">
                <a:solidFill>
                  <a:schemeClr val="dk1"/>
                </a:solidFill>
                <a:highlight>
                  <a:schemeClr val="lt1"/>
                </a:highlight>
              </a:rPr>
              <a:t> a </a:t>
            </a:r>
            <a:r>
              <a:rPr lang="en-US" sz="2500" i="0" u="none" strike="noStrike" cap="none" dirty="0" err="1">
                <a:solidFill>
                  <a:schemeClr val="dk1"/>
                </a:solidFill>
                <a:highlight>
                  <a:schemeClr val="lt1"/>
                </a:highlight>
              </a:rPr>
              <a:t>esta</a:t>
            </a:r>
            <a:r>
              <a:rPr lang="en-US" sz="2500" i="0" u="none" strike="noStrike" cap="none" dirty="0">
                <a:solidFill>
                  <a:schemeClr val="dk1"/>
                </a:solidFill>
                <a:highlight>
                  <a:schemeClr val="lt1"/>
                </a:highlight>
              </a:rPr>
              <a:t> </a:t>
            </a:r>
            <a:r>
              <a:rPr lang="en-US" sz="2500" i="0" u="none" strike="noStrike" cap="none" dirty="0" err="1">
                <a:solidFill>
                  <a:schemeClr val="dk1"/>
                </a:solidFill>
                <a:highlight>
                  <a:schemeClr val="lt1"/>
                </a:highlight>
              </a:rPr>
              <a:t>reunión</a:t>
            </a:r>
            <a:r>
              <a:rPr lang="en-US" sz="2500" i="0" u="none" strike="noStrike" cap="none" dirty="0">
                <a:solidFill>
                  <a:schemeClr val="dk1"/>
                </a:solidFill>
                <a:highlight>
                  <a:schemeClr val="lt1"/>
                </a:highlight>
              </a:rPr>
              <a:t>, </a:t>
            </a:r>
            <a:r>
              <a:rPr lang="en-US" sz="2500" i="0" u="none" strike="noStrike" cap="none" dirty="0" err="1">
                <a:solidFill>
                  <a:schemeClr val="dk1"/>
                </a:solidFill>
                <a:highlight>
                  <a:schemeClr val="lt1"/>
                </a:highlight>
              </a:rPr>
              <a:t>tendrán</a:t>
            </a:r>
            <a:r>
              <a:rPr lang="en-US" sz="2500" i="0" u="none" strike="noStrike" cap="none" dirty="0">
                <a:solidFill>
                  <a:schemeClr val="dk1"/>
                </a:solidFill>
                <a:highlight>
                  <a:schemeClr val="lt1"/>
                </a:highlight>
              </a:rPr>
              <a:t> </a:t>
            </a:r>
            <a:r>
              <a:rPr lang="en-US" sz="2500" i="0" u="none" strike="noStrike" cap="none" dirty="0" err="1">
                <a:solidFill>
                  <a:schemeClr val="dk1"/>
                </a:solidFill>
                <a:highlight>
                  <a:schemeClr val="lt1"/>
                </a:highlight>
              </a:rPr>
              <a:t>voz</a:t>
            </a:r>
            <a:r>
              <a:rPr lang="en-US" sz="2500" i="0" u="none" strike="noStrike" cap="none" dirty="0">
                <a:solidFill>
                  <a:schemeClr val="dk1"/>
                </a:solidFill>
                <a:highlight>
                  <a:schemeClr val="lt1"/>
                </a:highlight>
              </a:rPr>
              <a:t> y </a:t>
            </a:r>
            <a:r>
              <a:rPr lang="en-US" sz="2500" i="0" u="none" strike="noStrike" cap="none" dirty="0" err="1">
                <a:solidFill>
                  <a:schemeClr val="dk1"/>
                </a:solidFill>
                <a:highlight>
                  <a:schemeClr val="lt1"/>
                </a:highlight>
              </a:rPr>
              <a:t>voto</a:t>
            </a:r>
            <a:r>
              <a:rPr lang="en-US" sz="2500" i="0" u="none" strike="noStrike" cap="none" dirty="0">
                <a:solidFill>
                  <a:schemeClr val="dk1"/>
                </a:solidFill>
                <a:highlight>
                  <a:schemeClr val="lt1"/>
                </a:highlight>
              </a:rPr>
              <a:t> y </a:t>
            </a:r>
            <a:r>
              <a:rPr lang="en-US" sz="2500" i="0" u="none" strike="noStrike" cap="none" dirty="0" err="1">
                <a:solidFill>
                  <a:schemeClr val="dk1"/>
                </a:solidFill>
                <a:highlight>
                  <a:schemeClr val="lt1"/>
                </a:highlight>
              </a:rPr>
              <a:t>puestos</a:t>
            </a:r>
            <a:r>
              <a:rPr lang="en-US" sz="2500" i="0" u="none" strike="noStrike" cap="none" dirty="0">
                <a:solidFill>
                  <a:schemeClr val="dk1"/>
                </a:solidFill>
                <a:highlight>
                  <a:schemeClr val="lt1"/>
                </a:highlight>
              </a:rPr>
              <a:t> de </a:t>
            </a:r>
            <a:r>
              <a:rPr lang="en-US" sz="2500" i="0" u="none" strike="noStrike" cap="none" dirty="0" err="1">
                <a:solidFill>
                  <a:schemeClr val="dk1"/>
                </a:solidFill>
                <a:highlight>
                  <a:schemeClr val="lt1"/>
                </a:highlight>
              </a:rPr>
              <a:t>servicio</a:t>
            </a:r>
            <a:r>
              <a:rPr lang="en-US" sz="2500" i="0" u="none" strike="noStrike" cap="none" dirty="0">
                <a:solidFill>
                  <a:schemeClr val="dk1"/>
                </a:solidFill>
                <a:highlight>
                  <a:schemeClr val="lt1"/>
                </a:highlight>
              </a:rPr>
              <a:t> </a:t>
            </a:r>
            <a:r>
              <a:rPr lang="en-US" sz="2500" i="0" u="none" strike="noStrike" cap="none" dirty="0" err="1">
                <a:solidFill>
                  <a:schemeClr val="dk1"/>
                </a:solidFill>
                <a:highlight>
                  <a:schemeClr val="lt1"/>
                </a:highlight>
              </a:rPr>
              <a:t>disponibles</a:t>
            </a:r>
            <a:r>
              <a:rPr lang="en-US" sz="2500" i="0" u="none" strike="noStrike" cap="none" dirty="0">
                <a:solidFill>
                  <a:schemeClr val="dk1"/>
                </a:solidFill>
                <a:highlight>
                  <a:schemeClr val="lt1"/>
                </a:highlight>
              </a:rPr>
              <a:t> para </a:t>
            </a:r>
            <a:r>
              <a:rPr lang="en-US" sz="2500" i="0" u="none" strike="noStrike" cap="none" dirty="0" err="1">
                <a:solidFill>
                  <a:schemeClr val="dk1"/>
                </a:solidFill>
                <a:highlight>
                  <a:schemeClr val="lt1"/>
                </a:highlight>
              </a:rPr>
              <a:t>ellos</a:t>
            </a:r>
            <a:r>
              <a:rPr lang="en-US" sz="2500" i="0" u="none" strike="noStrike" cap="none" dirty="0">
                <a:solidFill>
                  <a:schemeClr val="dk1"/>
                </a:solidFill>
                <a:highlight>
                  <a:schemeClr val="lt1"/>
                </a:highlight>
              </a:rPr>
              <a:t>.</a:t>
            </a:r>
            <a:endParaRPr sz="2500" i="0" u="none" strike="noStrike" cap="none" dirty="0">
              <a:solidFill>
                <a:schemeClr val="dk1"/>
              </a:solidFill>
              <a:highlight>
                <a:schemeClr val="lt1"/>
              </a:highligh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23"/>
          <p:cNvSpPr txBox="1">
            <a:spLocks noGrp="1"/>
          </p:cNvSpPr>
          <p:nvPr>
            <p:ph type="body" idx="1"/>
          </p:nvPr>
        </p:nvSpPr>
        <p:spPr>
          <a:xfrm>
            <a:off x="1892463" y="936850"/>
            <a:ext cx="8403900" cy="5053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2800"/>
              <a:buNone/>
            </a:pPr>
            <a:r>
              <a:rPr lang="en-US" sz="2500" b="1" dirty="0">
                <a:latin typeface="Arial"/>
                <a:ea typeface="Arial"/>
                <a:cs typeface="Arial"/>
                <a:sym typeface="Arial"/>
              </a:rPr>
              <a:t>PREGUNTA ACERCA DE EFECTIVIDAD DE  LA REUNIÓN</a:t>
            </a:r>
            <a:endParaRPr sz="2500" b="1" dirty="0">
              <a:latin typeface="Arial"/>
              <a:ea typeface="Arial"/>
              <a:cs typeface="Arial"/>
              <a:sym typeface="Arial"/>
            </a:endParaRPr>
          </a:p>
          <a:p>
            <a:pPr marL="0" lvl="0" indent="0" algn="l" rtl="0">
              <a:lnSpc>
                <a:spcPct val="100000"/>
              </a:lnSpc>
              <a:spcBef>
                <a:spcPts val="0"/>
              </a:spcBef>
              <a:spcAft>
                <a:spcPts val="0"/>
              </a:spcAft>
              <a:buClr>
                <a:schemeClr val="dk1"/>
              </a:buClr>
              <a:buSzPts val="2800"/>
              <a:buNone/>
            </a:pPr>
            <a:endParaRPr sz="2500" b="1" dirty="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US" sz="2400" dirty="0">
                <a:latin typeface="Arial"/>
                <a:ea typeface="Arial"/>
                <a:cs typeface="Arial"/>
                <a:sym typeface="Arial"/>
              </a:rPr>
              <a:t>Las </a:t>
            </a:r>
            <a:r>
              <a:rPr lang="en-US" sz="2400" dirty="0" err="1">
                <a:latin typeface="Arial"/>
                <a:ea typeface="Arial"/>
                <a:cs typeface="Arial"/>
                <a:sym typeface="Arial"/>
              </a:rPr>
              <a:t>siglas</a:t>
            </a:r>
            <a:r>
              <a:rPr lang="en-US" sz="2400" dirty="0">
                <a:latin typeface="Arial"/>
                <a:ea typeface="Arial"/>
                <a:cs typeface="Arial"/>
                <a:sym typeface="Arial"/>
              </a:rPr>
              <a:t> MESA </a:t>
            </a:r>
            <a:r>
              <a:rPr lang="en-US" sz="2400" dirty="0" err="1">
                <a:latin typeface="Arial"/>
                <a:ea typeface="Arial"/>
                <a:cs typeface="Arial"/>
                <a:sym typeface="Arial"/>
              </a:rPr>
              <a:t>significan</a:t>
            </a:r>
            <a:r>
              <a:rPr lang="en-US" sz="2400" dirty="0">
                <a:latin typeface="Arial"/>
                <a:ea typeface="Arial"/>
                <a:cs typeface="Arial"/>
                <a:sym typeface="Arial"/>
              </a:rPr>
              <a:t> "Meeting Effectiveness, Support, and Assistance" (</a:t>
            </a:r>
            <a:r>
              <a:rPr lang="en-US" sz="2400" dirty="0" err="1">
                <a:latin typeface="Arial"/>
                <a:ea typeface="Arial"/>
                <a:cs typeface="Arial"/>
                <a:sym typeface="Arial"/>
              </a:rPr>
              <a:t>eficacia</a:t>
            </a:r>
            <a:r>
              <a:rPr lang="en-US" sz="2400" dirty="0">
                <a:latin typeface="Arial"/>
                <a:ea typeface="Arial"/>
                <a:cs typeface="Arial"/>
                <a:sym typeface="Arial"/>
              </a:rPr>
              <a:t>, </a:t>
            </a:r>
            <a:r>
              <a:rPr lang="en-US" sz="2400" dirty="0" err="1">
                <a:latin typeface="Arial"/>
                <a:ea typeface="Arial"/>
                <a:cs typeface="Arial"/>
                <a:sym typeface="Arial"/>
              </a:rPr>
              <a:t>apoyo</a:t>
            </a:r>
            <a:r>
              <a:rPr lang="en-US" sz="2400" dirty="0">
                <a:latin typeface="Arial"/>
                <a:ea typeface="Arial"/>
                <a:cs typeface="Arial"/>
                <a:sym typeface="Arial"/>
              </a:rPr>
              <a:t> y </a:t>
            </a:r>
            <a:r>
              <a:rPr lang="en-US" sz="2400" dirty="0" err="1">
                <a:latin typeface="Arial"/>
                <a:ea typeface="Arial"/>
                <a:cs typeface="Arial"/>
                <a:sym typeface="Arial"/>
              </a:rPr>
              <a:t>asistencia</a:t>
            </a:r>
            <a:r>
              <a:rPr lang="en-US" sz="2400" dirty="0">
                <a:latin typeface="Arial"/>
                <a:ea typeface="Arial"/>
                <a:cs typeface="Arial"/>
                <a:sym typeface="Arial"/>
              </a:rPr>
              <a:t> </a:t>
            </a:r>
            <a:r>
              <a:rPr lang="en-US" sz="2400" dirty="0" err="1">
                <a:latin typeface="Arial"/>
                <a:ea typeface="Arial"/>
                <a:cs typeface="Arial"/>
                <a:sym typeface="Arial"/>
              </a:rPr>
              <a:t>en</a:t>
            </a:r>
            <a:r>
              <a:rPr lang="en-US" sz="2400" dirty="0">
                <a:latin typeface="Arial"/>
                <a:ea typeface="Arial"/>
                <a:cs typeface="Arial"/>
                <a:sym typeface="Arial"/>
              </a:rPr>
              <a:t> las </a:t>
            </a:r>
            <a:r>
              <a:rPr lang="en-US" sz="2400" dirty="0" err="1">
                <a:latin typeface="Arial"/>
                <a:ea typeface="Arial"/>
                <a:cs typeface="Arial"/>
                <a:sym typeface="Arial"/>
              </a:rPr>
              <a:t>reuniones</a:t>
            </a:r>
            <a:r>
              <a:rPr lang="en-US" sz="2400" dirty="0">
                <a:latin typeface="Arial"/>
                <a:ea typeface="Arial"/>
                <a:cs typeface="Arial"/>
                <a:sym typeface="Arial"/>
              </a:rPr>
              <a:t>). </a:t>
            </a:r>
            <a:endParaRPr sz="2400" dirty="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endParaRPr sz="2400" dirty="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US" sz="2400" dirty="0">
                <a:latin typeface="Arial"/>
                <a:ea typeface="Arial"/>
                <a:cs typeface="Arial"/>
                <a:sym typeface="Arial"/>
              </a:rPr>
              <a:t>¿</a:t>
            </a:r>
            <a:r>
              <a:rPr lang="en-US" sz="2400" dirty="0" err="1">
                <a:latin typeface="Arial"/>
                <a:ea typeface="Arial"/>
                <a:cs typeface="Arial"/>
                <a:sym typeface="Arial"/>
              </a:rPr>
              <a:t>Podría</a:t>
            </a:r>
            <a:r>
              <a:rPr lang="en-US" sz="2400" dirty="0">
                <a:latin typeface="Arial"/>
                <a:ea typeface="Arial"/>
                <a:cs typeface="Arial"/>
                <a:sym typeface="Arial"/>
              </a:rPr>
              <a:t> </a:t>
            </a:r>
            <a:r>
              <a:rPr lang="en-US" sz="2400" dirty="0" err="1">
                <a:latin typeface="Arial"/>
                <a:ea typeface="Arial"/>
                <a:cs typeface="Arial"/>
                <a:sym typeface="Arial"/>
              </a:rPr>
              <a:t>el</a:t>
            </a:r>
            <a:r>
              <a:rPr lang="en-US" sz="2400" dirty="0">
                <a:latin typeface="Arial"/>
                <a:ea typeface="Arial"/>
                <a:cs typeface="Arial"/>
                <a:sym typeface="Arial"/>
              </a:rPr>
              <a:t> </a:t>
            </a:r>
            <a:r>
              <a:rPr lang="en-US" sz="2400" dirty="0" err="1">
                <a:latin typeface="Arial"/>
                <a:ea typeface="Arial"/>
                <a:cs typeface="Arial"/>
                <a:sym typeface="Arial"/>
              </a:rPr>
              <a:t>representante</a:t>
            </a:r>
            <a:r>
              <a:rPr lang="en-US" sz="2400" dirty="0">
                <a:latin typeface="Arial"/>
                <a:ea typeface="Arial"/>
                <a:cs typeface="Arial"/>
                <a:sym typeface="Arial"/>
              </a:rPr>
              <a:t> de MESA leer la </a:t>
            </a:r>
            <a:r>
              <a:rPr lang="en-US" sz="2400" dirty="0" err="1">
                <a:latin typeface="Arial"/>
                <a:ea typeface="Arial"/>
                <a:cs typeface="Arial"/>
                <a:sym typeface="Arial"/>
              </a:rPr>
              <a:t>pregunta</a:t>
            </a:r>
            <a:r>
              <a:rPr lang="en-US" sz="2400" dirty="0">
                <a:latin typeface="Arial"/>
                <a:ea typeface="Arial"/>
                <a:cs typeface="Arial"/>
                <a:sym typeface="Arial"/>
              </a:rPr>
              <a:t> </a:t>
            </a:r>
            <a:r>
              <a:rPr lang="en-US" sz="2400" dirty="0" err="1">
                <a:latin typeface="Arial"/>
                <a:ea typeface="Arial"/>
                <a:cs typeface="Arial"/>
                <a:sym typeface="Arial"/>
              </a:rPr>
              <a:t>sobre</a:t>
            </a:r>
            <a:r>
              <a:rPr lang="en-US" sz="2400" dirty="0">
                <a:latin typeface="Arial"/>
                <a:ea typeface="Arial"/>
                <a:cs typeface="Arial"/>
                <a:sym typeface="Arial"/>
              </a:rPr>
              <a:t> la </a:t>
            </a:r>
            <a:r>
              <a:rPr lang="en-US" sz="2400" dirty="0" err="1">
                <a:latin typeface="Arial"/>
                <a:ea typeface="Arial"/>
                <a:cs typeface="Arial"/>
                <a:sym typeface="Arial"/>
              </a:rPr>
              <a:t>eficacia</a:t>
            </a:r>
            <a:r>
              <a:rPr lang="en-US" sz="2400" dirty="0">
                <a:latin typeface="Arial"/>
                <a:ea typeface="Arial"/>
                <a:cs typeface="Arial"/>
                <a:sym typeface="Arial"/>
              </a:rPr>
              <a:t> de las </a:t>
            </a:r>
            <a:r>
              <a:rPr lang="en-US" sz="2400" dirty="0" err="1">
                <a:latin typeface="Arial"/>
                <a:ea typeface="Arial"/>
                <a:cs typeface="Arial"/>
                <a:sym typeface="Arial"/>
              </a:rPr>
              <a:t>reuniones</a:t>
            </a:r>
            <a:r>
              <a:rPr lang="en-US" sz="2400" dirty="0">
                <a:latin typeface="Arial"/>
                <a:ea typeface="Arial"/>
                <a:cs typeface="Arial"/>
                <a:sym typeface="Arial"/>
              </a:rPr>
              <a:t>?  </a:t>
            </a:r>
            <a:endParaRPr sz="2400" b="1" dirty="0">
              <a:latin typeface="Arial"/>
              <a:ea typeface="Arial"/>
              <a:cs typeface="Arial"/>
              <a:sym typeface="Arial"/>
            </a:endParaRPr>
          </a:p>
          <a:p>
            <a:pPr marL="0" lvl="0" indent="0" algn="l" rtl="0">
              <a:lnSpc>
                <a:spcPct val="107000"/>
              </a:lnSpc>
              <a:spcBef>
                <a:spcPts val="0"/>
              </a:spcBef>
              <a:spcAft>
                <a:spcPts val="0"/>
              </a:spcAft>
              <a:buClr>
                <a:schemeClr val="dk1"/>
              </a:buClr>
              <a:buSzPts val="1100"/>
              <a:buFont typeface="Arial"/>
              <a:buNone/>
            </a:pPr>
            <a:endParaRPr sz="2500" dirty="0"/>
          </a:p>
          <a:p>
            <a:pPr marL="0" lvl="0" indent="0" algn="l" rtl="0">
              <a:lnSpc>
                <a:spcPct val="100000"/>
              </a:lnSpc>
              <a:spcBef>
                <a:spcPts val="800"/>
              </a:spcBef>
              <a:spcAft>
                <a:spcPts val="0"/>
              </a:spcAft>
              <a:buClr>
                <a:schemeClr val="dk1"/>
              </a:buClr>
              <a:buSzPts val="2800"/>
              <a:buNone/>
            </a:pPr>
            <a:endParaRPr sz="2400" b="1" dirty="0"/>
          </a:p>
          <a:p>
            <a:pPr marL="0" lvl="0" indent="0" algn="l" rtl="0">
              <a:lnSpc>
                <a:spcPct val="100000"/>
              </a:lnSpc>
              <a:spcBef>
                <a:spcPts val="0"/>
              </a:spcBef>
              <a:spcAft>
                <a:spcPts val="0"/>
              </a:spcAft>
              <a:buClr>
                <a:schemeClr val="dk1"/>
              </a:buClr>
              <a:buSzPts val="2800"/>
              <a:buNone/>
            </a:pPr>
            <a:endParaRPr sz="2400" b="1" dirty="0"/>
          </a:p>
          <a:p>
            <a:pPr marL="0" lvl="0" indent="0" algn="l" rtl="0">
              <a:lnSpc>
                <a:spcPct val="100000"/>
              </a:lnSpc>
              <a:spcBef>
                <a:spcPts val="0"/>
              </a:spcBef>
              <a:spcAft>
                <a:spcPts val="0"/>
              </a:spcAft>
              <a:buClr>
                <a:schemeClr val="dk1"/>
              </a:buClr>
              <a:buSzPts val="2800"/>
              <a:buNone/>
            </a:pPr>
            <a:endParaRPr sz="2400" dirty="0">
              <a:solidFill>
                <a:srgbClr val="202124"/>
              </a:solidFill>
            </a:endParaRPr>
          </a:p>
          <a:p>
            <a:pPr marL="0" lvl="0" indent="0" algn="l" rtl="0">
              <a:lnSpc>
                <a:spcPct val="100000"/>
              </a:lnSpc>
              <a:spcBef>
                <a:spcPts val="0"/>
              </a:spcBef>
              <a:spcAft>
                <a:spcPts val="0"/>
              </a:spcAft>
              <a:buClr>
                <a:schemeClr val="dk1"/>
              </a:buClr>
              <a:buSzPts val="2800"/>
              <a:buFont typeface="Arial"/>
              <a:buNone/>
            </a:pPr>
            <a:endParaRPr sz="2400" dirty="0">
              <a:solidFill>
                <a:srgbClr val="202124"/>
              </a:solidFill>
            </a:endParaRPr>
          </a:p>
          <a:p>
            <a:pPr marL="0" lvl="0" indent="0" algn="l" rtl="0">
              <a:lnSpc>
                <a:spcPct val="115000"/>
              </a:lnSpc>
              <a:spcBef>
                <a:spcPts val="1200"/>
              </a:spcBef>
              <a:spcAft>
                <a:spcPts val="0"/>
              </a:spcAft>
              <a:buSzPts val="1900"/>
              <a:buNone/>
            </a:pPr>
            <a:endParaRPr sz="2100" b="1" dirty="0">
              <a:latin typeface="Arial"/>
              <a:ea typeface="Arial"/>
              <a:cs typeface="Arial"/>
              <a:sym typeface="Arial"/>
            </a:endParaRPr>
          </a:p>
          <a:p>
            <a:pPr marL="0" lvl="0" indent="0" algn="l" rtl="0">
              <a:lnSpc>
                <a:spcPct val="100000"/>
              </a:lnSpc>
              <a:spcBef>
                <a:spcPts val="1200"/>
              </a:spcBef>
              <a:spcAft>
                <a:spcPts val="0"/>
              </a:spcAft>
              <a:buClr>
                <a:schemeClr val="dk1"/>
              </a:buClr>
              <a:buSzPts val="2800"/>
              <a:buNone/>
            </a:pPr>
            <a:endParaRPr sz="2500" dirty="0">
              <a:solidFill>
                <a:srgbClr val="202124"/>
              </a:solidFill>
              <a:latin typeface="Arial"/>
              <a:ea typeface="Arial"/>
              <a:cs typeface="Arial"/>
              <a:sym typeface="Arial"/>
            </a:endParaRPr>
          </a:p>
          <a:p>
            <a:pPr marL="0" lvl="0" indent="0" algn="l" rtl="0">
              <a:lnSpc>
                <a:spcPct val="100000"/>
              </a:lnSpc>
              <a:spcBef>
                <a:spcPts val="0"/>
              </a:spcBef>
              <a:spcAft>
                <a:spcPts val="0"/>
              </a:spcAft>
              <a:buClr>
                <a:schemeClr val="dk1"/>
              </a:buClr>
              <a:buSzPts val="2800"/>
              <a:buNone/>
            </a:pPr>
            <a:endParaRPr dirty="0">
              <a:highlight>
                <a:srgbClr val="FFFF00"/>
              </a:highlight>
            </a:endParaRPr>
          </a:p>
          <a:p>
            <a:pPr marL="0" lvl="0" indent="647700" algn="l" rtl="0">
              <a:lnSpc>
                <a:spcPct val="115000"/>
              </a:lnSpc>
              <a:spcBef>
                <a:spcPts val="0"/>
              </a:spcBef>
              <a:spcAft>
                <a:spcPts val="0"/>
              </a:spcAft>
              <a:buClr>
                <a:schemeClr val="dk1"/>
              </a:buClr>
              <a:buSzPts val="1100"/>
              <a:buFont typeface="Arial"/>
              <a:buNone/>
            </a:pPr>
            <a:endParaRPr dirty="0"/>
          </a:p>
          <a:p>
            <a:pPr marL="0" lvl="0" indent="0" algn="just" rtl="0">
              <a:lnSpc>
                <a:spcPct val="115000"/>
              </a:lnSpc>
              <a:spcBef>
                <a:spcPts val="0"/>
              </a:spcBef>
              <a:spcAft>
                <a:spcPts val="0"/>
              </a:spcAft>
              <a:buClr>
                <a:schemeClr val="dk1"/>
              </a:buClr>
              <a:buSzPts val="1100"/>
              <a:buFont typeface="Arial"/>
              <a:buNone/>
            </a:pPr>
            <a:endParaRPr sz="2300" dirty="0">
              <a:solidFill>
                <a:srgbClr val="202124"/>
              </a:solidFill>
            </a:endParaRPr>
          </a:p>
          <a:p>
            <a:pPr marL="0" lvl="0" indent="0" algn="l" rtl="0">
              <a:lnSpc>
                <a:spcPct val="100000"/>
              </a:lnSpc>
              <a:spcBef>
                <a:spcPts val="0"/>
              </a:spcBef>
              <a:spcAft>
                <a:spcPts val="0"/>
              </a:spcAft>
              <a:buClr>
                <a:schemeClr val="dk1"/>
              </a:buClr>
              <a:buSzPts val="2800"/>
              <a:buNone/>
            </a:pPr>
            <a:endParaRPr dirty="0"/>
          </a:p>
          <a:p>
            <a:pPr marL="0" lvl="0" indent="0" algn="l" rtl="0">
              <a:lnSpc>
                <a:spcPct val="90000"/>
              </a:lnSpc>
              <a:spcBef>
                <a:spcPts val="1100"/>
              </a:spcBef>
              <a:spcAft>
                <a:spcPts val="0"/>
              </a:spcAft>
              <a:buClr>
                <a:schemeClr val="dk1"/>
              </a:buClr>
              <a:buSzPts val="2800"/>
              <a:buNone/>
            </a:pPr>
            <a:endParaRPr b="1" dirty="0"/>
          </a:p>
          <a:p>
            <a:pPr marL="0" lvl="0" indent="0" algn="l" rtl="0">
              <a:lnSpc>
                <a:spcPct val="90000"/>
              </a:lnSpc>
              <a:spcBef>
                <a:spcPts val="1100"/>
              </a:spcBef>
              <a:spcAft>
                <a:spcPts val="0"/>
              </a:spcAft>
              <a:buClr>
                <a:schemeClr val="dk1"/>
              </a:buClr>
              <a:buSzPts val="2800"/>
              <a:buNone/>
            </a:pPr>
            <a:endParaRPr b="1" dirty="0"/>
          </a:p>
          <a:p>
            <a:pPr marL="0" lvl="0" indent="0" algn="l" rtl="0">
              <a:lnSpc>
                <a:spcPct val="90000"/>
              </a:lnSpc>
              <a:spcBef>
                <a:spcPts val="1100"/>
              </a:spcBef>
              <a:spcAft>
                <a:spcPts val="0"/>
              </a:spcAft>
              <a:buClr>
                <a:schemeClr val="dk1"/>
              </a:buClr>
              <a:buSzPts val="2800"/>
              <a:buNone/>
            </a:pPr>
            <a:endParaRPr dirty="0"/>
          </a:p>
        </p:txBody>
      </p:sp>
      <p:sp>
        <p:nvSpPr>
          <p:cNvPr id="247" name="Google Shape;247;p23"/>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28</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22"/>
          <p:cNvSpPr txBox="1">
            <a:spLocks noGrp="1"/>
          </p:cNvSpPr>
          <p:nvPr>
            <p:ph type="body" idx="1"/>
          </p:nvPr>
        </p:nvSpPr>
        <p:spPr>
          <a:xfrm>
            <a:off x="1592138" y="2366225"/>
            <a:ext cx="9004500" cy="15969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800"/>
              <a:buNone/>
            </a:pPr>
            <a:endParaRPr sz="3500" b="1">
              <a:latin typeface="Arial"/>
              <a:ea typeface="Arial"/>
              <a:cs typeface="Arial"/>
              <a:sym typeface="Arial"/>
            </a:endParaRPr>
          </a:p>
          <a:p>
            <a:pPr marL="0" lvl="0" indent="0" algn="l" rtl="0">
              <a:lnSpc>
                <a:spcPct val="100000"/>
              </a:lnSpc>
              <a:spcBef>
                <a:spcPts val="0"/>
              </a:spcBef>
              <a:spcAft>
                <a:spcPts val="0"/>
              </a:spcAft>
              <a:buClr>
                <a:schemeClr val="dk1"/>
              </a:buClr>
              <a:buSzPts val="2800"/>
              <a:buNone/>
            </a:pPr>
            <a:endParaRPr sz="3700" b="1"/>
          </a:p>
          <a:p>
            <a:pPr marL="0" lvl="0" indent="0" algn="ctr" rtl="0">
              <a:lnSpc>
                <a:spcPct val="100000"/>
              </a:lnSpc>
              <a:spcBef>
                <a:spcPts val="0"/>
              </a:spcBef>
              <a:spcAft>
                <a:spcPts val="0"/>
              </a:spcAft>
              <a:buClr>
                <a:schemeClr val="dk1"/>
              </a:buClr>
              <a:buSzPts val="2800"/>
              <a:buFont typeface="Arial"/>
              <a:buNone/>
            </a:pPr>
            <a:r>
              <a:rPr lang="en-US" sz="3100" b="1">
                <a:latin typeface="Arial"/>
                <a:ea typeface="Arial"/>
                <a:cs typeface="Arial"/>
                <a:sym typeface="Arial"/>
              </a:rPr>
              <a:t>ANUNCIOS</a:t>
            </a:r>
            <a:r>
              <a:rPr lang="en-US" sz="3900" b="1">
                <a:latin typeface="Arial"/>
                <a:ea typeface="Arial"/>
                <a:cs typeface="Arial"/>
                <a:sym typeface="Arial"/>
              </a:rPr>
              <a:t>:</a:t>
            </a:r>
            <a:endParaRPr sz="3700" b="1">
              <a:latin typeface="Arial"/>
              <a:ea typeface="Arial"/>
              <a:cs typeface="Arial"/>
              <a:sym typeface="Arial"/>
            </a:endParaRPr>
          </a:p>
          <a:p>
            <a:pPr marL="0" lvl="0" indent="0" algn="ctr" rtl="0">
              <a:lnSpc>
                <a:spcPct val="100000"/>
              </a:lnSpc>
              <a:spcBef>
                <a:spcPts val="0"/>
              </a:spcBef>
              <a:spcAft>
                <a:spcPts val="0"/>
              </a:spcAft>
              <a:buClr>
                <a:schemeClr val="dk1"/>
              </a:buClr>
              <a:buSzPts val="2800"/>
              <a:buNone/>
            </a:pPr>
            <a:r>
              <a:rPr lang="en-US" sz="4700">
                <a:latin typeface="Arial"/>
                <a:ea typeface="Arial"/>
                <a:cs typeface="Arial"/>
                <a:sym typeface="Arial"/>
              </a:rPr>
              <a:t>¿</a:t>
            </a:r>
            <a:r>
              <a:rPr lang="en-US" sz="3900">
                <a:latin typeface="Arial"/>
                <a:ea typeface="Arial"/>
                <a:cs typeface="Arial"/>
                <a:sym typeface="Arial"/>
              </a:rPr>
              <a:t>Hay algún anuncio de FA?</a:t>
            </a:r>
            <a:r>
              <a:rPr lang="en-US" sz="3900"/>
              <a:t> </a:t>
            </a:r>
            <a:endParaRPr sz="3900"/>
          </a:p>
          <a:p>
            <a:pPr marL="0" lvl="0" indent="0" algn="l" rtl="0">
              <a:lnSpc>
                <a:spcPct val="90000"/>
              </a:lnSpc>
              <a:spcBef>
                <a:spcPts val="1100"/>
              </a:spcBef>
              <a:spcAft>
                <a:spcPts val="0"/>
              </a:spcAft>
              <a:buClr>
                <a:schemeClr val="dk1"/>
              </a:buClr>
              <a:buSzPts val="2800"/>
              <a:buNone/>
            </a:pPr>
            <a:endParaRPr sz="2500" b="1">
              <a:latin typeface="Arial"/>
              <a:ea typeface="Arial"/>
              <a:cs typeface="Arial"/>
              <a:sym typeface="Arial"/>
            </a:endParaRPr>
          </a:p>
          <a:p>
            <a:pPr marL="0" lvl="0" indent="0" algn="l" rtl="0">
              <a:lnSpc>
                <a:spcPct val="90000"/>
              </a:lnSpc>
              <a:spcBef>
                <a:spcPts val="1100"/>
              </a:spcBef>
              <a:spcAft>
                <a:spcPts val="0"/>
              </a:spcAft>
              <a:buClr>
                <a:schemeClr val="dk1"/>
              </a:buClr>
              <a:buSzPts val="2800"/>
              <a:buNone/>
            </a:pPr>
            <a:endParaRPr b="1">
              <a:latin typeface="Arial"/>
              <a:ea typeface="Arial"/>
              <a:cs typeface="Arial"/>
              <a:sym typeface="Arial"/>
            </a:endParaRPr>
          </a:p>
          <a:p>
            <a:pPr marL="0" lvl="0" indent="0" algn="l" rtl="0">
              <a:lnSpc>
                <a:spcPct val="90000"/>
              </a:lnSpc>
              <a:spcBef>
                <a:spcPts val="1100"/>
              </a:spcBef>
              <a:spcAft>
                <a:spcPts val="0"/>
              </a:spcAft>
              <a:buClr>
                <a:schemeClr val="dk1"/>
              </a:buClr>
              <a:buSzPts val="2800"/>
              <a:buNone/>
            </a:pPr>
            <a:endParaRPr>
              <a:latin typeface="Arial"/>
              <a:ea typeface="Arial"/>
              <a:cs typeface="Arial"/>
              <a:sym typeface="Arial"/>
            </a:endParaRPr>
          </a:p>
        </p:txBody>
      </p:sp>
      <p:sp>
        <p:nvSpPr>
          <p:cNvPr id="253" name="Google Shape;253;p22"/>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29</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D6308-3C04-D1CD-E859-B58B44326D80}"/>
              </a:ext>
            </a:extLst>
          </p:cNvPr>
          <p:cNvSpPr>
            <a:spLocks noGrp="1"/>
          </p:cNvSpPr>
          <p:nvPr>
            <p:ph type="title"/>
          </p:nvPr>
        </p:nvSpPr>
        <p:spPr>
          <a:xfrm>
            <a:off x="499534" y="365126"/>
            <a:ext cx="10684934" cy="557742"/>
          </a:xfrm>
        </p:spPr>
        <p:txBody>
          <a:bodyPr/>
          <a:lstStyle/>
          <a:p>
            <a:pPr algn="ctr"/>
            <a:r>
              <a:rPr lang="en-US" sz="2200" b="1" dirty="0" err="1">
                <a:latin typeface="Arial"/>
                <a:ea typeface="Arial"/>
                <a:cs typeface="Arial"/>
                <a:sym typeface="Arial"/>
              </a:rPr>
              <a:t>Documento</a:t>
            </a:r>
            <a:r>
              <a:rPr lang="en-US" sz="2200" b="1" dirty="0">
                <a:latin typeface="Arial"/>
                <a:ea typeface="Arial"/>
                <a:cs typeface="Arial"/>
                <a:sym typeface="Arial"/>
              </a:rPr>
              <a:t> 4c:</a:t>
            </a:r>
            <a:r>
              <a:rPr lang="en-US" sz="2200" dirty="0">
                <a:latin typeface="Arial"/>
                <a:ea typeface="Arial"/>
                <a:cs typeface="Arial"/>
                <a:sym typeface="Arial"/>
              </a:rPr>
              <a:t> </a:t>
            </a:r>
            <a:r>
              <a:rPr lang="en-US" sz="2200" b="1" dirty="0" err="1">
                <a:latin typeface="Arial"/>
                <a:ea typeface="Arial"/>
                <a:cs typeface="Arial"/>
                <a:sym typeface="Arial"/>
              </a:rPr>
              <a:t>Formato</a:t>
            </a:r>
            <a:r>
              <a:rPr lang="en-US" sz="2200" b="1" dirty="0">
                <a:latin typeface="Arial"/>
                <a:ea typeface="Arial"/>
                <a:cs typeface="Arial"/>
                <a:sym typeface="Arial"/>
              </a:rPr>
              <a:t> de la </a:t>
            </a:r>
            <a:r>
              <a:rPr lang="en-US" sz="2200" b="1" dirty="0" err="1">
                <a:latin typeface="Arial"/>
                <a:ea typeface="Arial"/>
                <a:cs typeface="Arial"/>
                <a:sym typeface="Arial"/>
              </a:rPr>
              <a:t>reunión</a:t>
            </a:r>
            <a:r>
              <a:rPr lang="en-US" sz="2200" b="1" dirty="0">
                <a:latin typeface="Arial"/>
                <a:ea typeface="Arial"/>
                <a:cs typeface="Arial"/>
                <a:sym typeface="Arial"/>
              </a:rPr>
              <a:t> </a:t>
            </a:r>
            <a:r>
              <a:rPr lang="en-US" sz="2200" b="1" dirty="0" err="1">
                <a:latin typeface="Arial"/>
                <a:ea typeface="Arial"/>
                <a:cs typeface="Arial"/>
                <a:sym typeface="Arial"/>
              </a:rPr>
              <a:t>por</a:t>
            </a:r>
            <a:r>
              <a:rPr lang="en-US" sz="2200" b="1" dirty="0">
                <a:latin typeface="Arial"/>
                <a:ea typeface="Arial"/>
                <a:cs typeface="Arial"/>
                <a:sym typeface="Arial"/>
              </a:rPr>
              <a:t> </a:t>
            </a:r>
            <a:r>
              <a:rPr lang="en-US" sz="2200" b="1" dirty="0" err="1">
                <a:latin typeface="Arial"/>
                <a:ea typeface="Arial"/>
                <a:cs typeface="Arial"/>
                <a:sym typeface="Arial"/>
              </a:rPr>
              <a:t>videoconferencia</a:t>
            </a:r>
            <a:r>
              <a:rPr lang="en-US" sz="2200" b="1" dirty="0">
                <a:latin typeface="Arial"/>
                <a:ea typeface="Arial"/>
                <a:cs typeface="Arial"/>
                <a:sym typeface="Arial"/>
              </a:rPr>
              <a:t> de FA</a:t>
            </a:r>
            <a:endParaRPr lang="en-US" sz="2200" dirty="0"/>
          </a:p>
        </p:txBody>
      </p:sp>
      <p:sp>
        <p:nvSpPr>
          <p:cNvPr id="3" name="Slide Number Placeholder 2">
            <a:extLst>
              <a:ext uri="{FF2B5EF4-FFF2-40B4-BE49-F238E27FC236}">
                <a16:creationId xmlns:a16="http://schemas.microsoft.com/office/drawing/2014/main" id="{F7184CAB-7DD4-2C7B-6674-99D30274009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a:p>
        </p:txBody>
      </p:sp>
      <p:sp>
        <p:nvSpPr>
          <p:cNvPr id="4" name="TextBox 3">
            <a:extLst>
              <a:ext uri="{FF2B5EF4-FFF2-40B4-BE49-F238E27FC236}">
                <a16:creationId xmlns:a16="http://schemas.microsoft.com/office/drawing/2014/main" id="{FF0A7763-0E4E-6B0C-F414-9F13B3B4A3B1}"/>
              </a:ext>
            </a:extLst>
          </p:cNvPr>
          <p:cNvSpPr txBox="1"/>
          <p:nvPr/>
        </p:nvSpPr>
        <p:spPr>
          <a:xfrm>
            <a:off x="355600" y="1031972"/>
            <a:ext cx="10414000" cy="5215274"/>
          </a:xfrm>
          <a:prstGeom prst="rect">
            <a:avLst/>
          </a:prstGeom>
          <a:noFill/>
        </p:spPr>
        <p:txBody>
          <a:bodyPr wrap="square" rtlCol="0">
            <a:spAutoFit/>
          </a:bodyPr>
          <a:lstStyle/>
          <a:p>
            <a:pPr marL="0" lvl="0" indent="0" algn="l" rtl="0">
              <a:lnSpc>
                <a:spcPct val="115000"/>
              </a:lnSpc>
              <a:spcBef>
                <a:spcPts val="1200"/>
              </a:spcBef>
              <a:spcAft>
                <a:spcPts val="0"/>
              </a:spcAft>
              <a:buClr>
                <a:schemeClr val="dk1"/>
              </a:buClr>
              <a:buSzPts val="1100"/>
              <a:buFont typeface="Arial"/>
              <a:buNone/>
            </a:pPr>
            <a:r>
              <a:rPr lang="es-ES" sz="1500" b="1" dirty="0">
                <a:latin typeface="Arial"/>
                <a:ea typeface="Arial"/>
                <a:cs typeface="Arial"/>
                <a:sym typeface="Arial"/>
              </a:rPr>
              <a:t>Tipos de formato de reunión</a:t>
            </a:r>
          </a:p>
          <a:p>
            <a:pPr marL="457200" lvl="0" indent="-323850" algn="l" rtl="0">
              <a:lnSpc>
                <a:spcPct val="115000"/>
              </a:lnSpc>
              <a:spcBef>
                <a:spcPts val="1200"/>
              </a:spcBef>
              <a:spcAft>
                <a:spcPts val="0"/>
              </a:spcAft>
              <a:buSzPts val="1500"/>
              <a:buChar char="●"/>
            </a:pPr>
            <a:r>
              <a:rPr lang="es-ES" sz="1500" dirty="0">
                <a:latin typeface="Arial"/>
                <a:ea typeface="Arial"/>
                <a:cs typeface="Arial"/>
                <a:sym typeface="Arial"/>
              </a:rPr>
              <a:t>En una reunión de trabajo, revise las siguientes opciones de reunión: </a:t>
            </a:r>
          </a:p>
          <a:p>
            <a:pPr marL="914400" lvl="1" indent="-323850" algn="l" rtl="0">
              <a:lnSpc>
                <a:spcPct val="115000"/>
              </a:lnSpc>
              <a:spcBef>
                <a:spcPts val="0"/>
              </a:spcBef>
              <a:spcAft>
                <a:spcPts val="0"/>
              </a:spcAft>
              <a:buSzPts val="1500"/>
              <a:buChar char="○"/>
            </a:pPr>
            <a:r>
              <a:rPr lang="es-ES" sz="1500" dirty="0">
                <a:latin typeface="Arial"/>
                <a:ea typeface="Arial"/>
                <a:cs typeface="Arial"/>
                <a:sym typeface="Arial"/>
              </a:rPr>
              <a:t>Testimonio</a:t>
            </a:r>
            <a:r>
              <a:rPr lang="es-ES" sz="1500" dirty="0">
                <a:solidFill>
                  <a:srgbClr val="0000FF"/>
                </a:solidFill>
                <a:latin typeface="Arial"/>
                <a:ea typeface="Arial"/>
                <a:cs typeface="Arial"/>
                <a:sym typeface="Arial"/>
              </a:rPr>
              <a:t> </a:t>
            </a:r>
            <a:r>
              <a:rPr lang="es-ES" sz="1500" dirty="0">
                <a:latin typeface="Arial"/>
                <a:ea typeface="Arial"/>
                <a:cs typeface="Arial"/>
                <a:sym typeface="Arial"/>
              </a:rPr>
              <a:t>(grabación de audio o en directo)</a:t>
            </a:r>
          </a:p>
          <a:p>
            <a:pPr marL="914400" lvl="1" indent="-323850" algn="l" rtl="0">
              <a:lnSpc>
                <a:spcPct val="115000"/>
              </a:lnSpc>
              <a:spcBef>
                <a:spcPts val="0"/>
              </a:spcBef>
              <a:spcAft>
                <a:spcPts val="0"/>
              </a:spcAft>
              <a:buSzPts val="1500"/>
              <a:buChar char="○"/>
            </a:pPr>
            <a:r>
              <a:rPr lang="es-ES" sz="1500" dirty="0">
                <a:latin typeface="Arial"/>
                <a:ea typeface="Arial"/>
                <a:cs typeface="Arial"/>
                <a:sym typeface="Arial"/>
              </a:rPr>
              <a:t>Reunión para compartir testimonios</a:t>
            </a:r>
          </a:p>
          <a:p>
            <a:pPr marL="914400" lvl="1" indent="-323850" algn="l" rtl="0">
              <a:lnSpc>
                <a:spcPct val="115000"/>
              </a:lnSpc>
              <a:spcBef>
                <a:spcPts val="0"/>
              </a:spcBef>
              <a:spcAft>
                <a:spcPts val="0"/>
              </a:spcAft>
              <a:buSzPts val="1500"/>
              <a:buChar char="○"/>
            </a:pPr>
            <a:r>
              <a:rPr lang="es-ES" sz="1500" dirty="0">
                <a:latin typeface="Arial"/>
                <a:ea typeface="Arial"/>
                <a:cs typeface="Arial"/>
                <a:sym typeface="Arial"/>
              </a:rPr>
              <a:t>Reunión de Herramientas - </a:t>
            </a:r>
            <a:r>
              <a:rPr lang="es-ES" sz="1500" i="1" dirty="0">
                <a:latin typeface="Arial"/>
                <a:ea typeface="Arial"/>
                <a:cs typeface="Arial"/>
                <a:sym typeface="Arial"/>
              </a:rPr>
              <a:t>Vivir Abstinentemente:</a:t>
            </a:r>
            <a:r>
              <a:rPr lang="es-ES" sz="1500" dirty="0">
                <a:latin typeface="Arial"/>
                <a:ea typeface="Arial"/>
                <a:cs typeface="Arial"/>
                <a:sym typeface="Arial"/>
              </a:rPr>
              <a:t> </a:t>
            </a:r>
            <a:r>
              <a:rPr lang="es-ES" sz="1500" i="1" dirty="0">
                <a:latin typeface="Arial"/>
                <a:ea typeface="Arial"/>
                <a:cs typeface="Arial"/>
                <a:sym typeface="Arial"/>
              </a:rPr>
              <a:t>Guía de las herramientas de FA</a:t>
            </a:r>
          </a:p>
          <a:p>
            <a:pPr marL="914400" lvl="1" indent="-323850" algn="l" rtl="0">
              <a:lnSpc>
                <a:spcPct val="115000"/>
              </a:lnSpc>
              <a:spcBef>
                <a:spcPts val="0"/>
              </a:spcBef>
              <a:spcAft>
                <a:spcPts val="0"/>
              </a:spcAft>
              <a:buSzPts val="1500"/>
              <a:buChar char="○"/>
            </a:pPr>
            <a:r>
              <a:rPr lang="es-ES" sz="1500" dirty="0">
                <a:latin typeface="Arial"/>
                <a:ea typeface="Arial"/>
                <a:cs typeface="Arial"/>
                <a:sym typeface="Arial"/>
              </a:rPr>
              <a:t>Reunión de Literatura - Libro de </a:t>
            </a:r>
            <a:r>
              <a:rPr lang="es-ES" sz="1500" i="1" dirty="0">
                <a:latin typeface="Arial"/>
                <a:ea typeface="Arial"/>
                <a:cs typeface="Arial"/>
                <a:sym typeface="Arial"/>
              </a:rPr>
              <a:t>Adictos a la Comida en Recuperación Anónimos</a:t>
            </a:r>
          </a:p>
          <a:p>
            <a:pPr marL="914400" lvl="1" indent="-323850" algn="l" rtl="0">
              <a:lnSpc>
                <a:spcPct val="115000"/>
              </a:lnSpc>
              <a:spcBef>
                <a:spcPts val="0"/>
              </a:spcBef>
              <a:spcAft>
                <a:spcPts val="0"/>
              </a:spcAft>
              <a:buSzPts val="1500"/>
              <a:buChar char="○"/>
            </a:pPr>
            <a:r>
              <a:rPr lang="es-ES" sz="1500" dirty="0">
                <a:latin typeface="Arial"/>
                <a:ea typeface="Arial"/>
                <a:cs typeface="Arial"/>
                <a:sym typeface="Arial"/>
              </a:rPr>
              <a:t>Reunión de Literatura - Revista </a:t>
            </a:r>
            <a:r>
              <a:rPr lang="es-ES" sz="1500" i="1" dirty="0" err="1">
                <a:latin typeface="Arial"/>
                <a:ea typeface="Arial"/>
                <a:cs typeface="Arial"/>
                <a:sym typeface="Arial"/>
              </a:rPr>
              <a:t>Connection</a:t>
            </a:r>
            <a:endParaRPr lang="es-ES" sz="1500" i="1" dirty="0">
              <a:latin typeface="Arial"/>
              <a:ea typeface="Arial"/>
              <a:cs typeface="Arial"/>
              <a:sym typeface="Arial"/>
            </a:endParaRPr>
          </a:p>
          <a:p>
            <a:pPr marL="914400" lvl="1" indent="-323850" algn="l" rtl="0">
              <a:lnSpc>
                <a:spcPct val="115000"/>
              </a:lnSpc>
              <a:spcBef>
                <a:spcPts val="0"/>
              </a:spcBef>
              <a:spcAft>
                <a:spcPts val="0"/>
              </a:spcAft>
              <a:buSzPts val="1500"/>
              <a:buChar char="○"/>
            </a:pPr>
            <a:r>
              <a:rPr lang="es-ES" sz="1500" dirty="0">
                <a:latin typeface="Arial"/>
                <a:ea typeface="Arial"/>
                <a:cs typeface="Arial"/>
                <a:sym typeface="Arial"/>
              </a:rPr>
              <a:t>Reunión de Literatura - Folletos de FA (elegir entre varios títulos)</a:t>
            </a:r>
          </a:p>
          <a:p>
            <a:pPr marL="914400" lvl="1" indent="-323850" algn="l" rtl="0">
              <a:lnSpc>
                <a:spcPct val="100000"/>
              </a:lnSpc>
              <a:spcBef>
                <a:spcPts val="0"/>
              </a:spcBef>
              <a:spcAft>
                <a:spcPts val="0"/>
              </a:spcAft>
              <a:buSzPts val="1500"/>
              <a:buChar char="○"/>
            </a:pPr>
            <a:r>
              <a:rPr lang="es-ES" sz="1500" dirty="0">
                <a:latin typeface="Arial"/>
                <a:ea typeface="Arial"/>
                <a:cs typeface="Arial"/>
                <a:sym typeface="Arial"/>
              </a:rPr>
              <a:t>Reunión de Literatura - </a:t>
            </a:r>
            <a:r>
              <a:rPr lang="es-ES" sz="1500" i="1" dirty="0">
                <a:latin typeface="Arial"/>
                <a:ea typeface="Arial"/>
                <a:cs typeface="Arial"/>
                <a:sym typeface="Arial"/>
              </a:rPr>
              <a:t>Alcohólicos Anónimos</a:t>
            </a:r>
            <a:r>
              <a:rPr lang="es-ES" sz="1500" dirty="0">
                <a:latin typeface="Arial"/>
                <a:ea typeface="Arial"/>
                <a:cs typeface="Arial"/>
                <a:sym typeface="Arial"/>
              </a:rPr>
              <a:t> («Libro Grande»)</a:t>
            </a:r>
          </a:p>
          <a:p>
            <a:pPr marL="0" lvl="0" indent="0" algn="l" rtl="0">
              <a:lnSpc>
                <a:spcPct val="100000"/>
              </a:lnSpc>
              <a:spcBef>
                <a:spcPts val="0"/>
              </a:spcBef>
              <a:spcAft>
                <a:spcPts val="0"/>
              </a:spcAft>
              <a:buNone/>
            </a:pPr>
            <a:r>
              <a:rPr lang="es-ES" sz="1500" dirty="0">
                <a:latin typeface="Arial"/>
                <a:ea typeface="Arial"/>
                <a:cs typeface="Arial"/>
                <a:sym typeface="Arial"/>
              </a:rPr>
              <a:t>Decidir las opciones de formato de reunión, utilizando la conciencia de grupo. Algunos grupos pueden optar por variar las opciones de reunión y otros pueden utilizar la misma opción de reunión todas las semanas.</a:t>
            </a:r>
          </a:p>
          <a:p>
            <a:pPr marL="0" lvl="0" indent="0" algn="l" rtl="0">
              <a:lnSpc>
                <a:spcPct val="100000"/>
              </a:lnSpc>
              <a:spcBef>
                <a:spcPts val="1200"/>
              </a:spcBef>
              <a:spcAft>
                <a:spcPts val="0"/>
              </a:spcAft>
              <a:buClr>
                <a:schemeClr val="dk1"/>
              </a:buClr>
              <a:buSzPts val="1100"/>
              <a:buFont typeface="Arial"/>
              <a:buNone/>
            </a:pPr>
            <a:r>
              <a:rPr lang="es-ES" sz="1500" dirty="0">
                <a:latin typeface="Arial"/>
                <a:ea typeface="Arial"/>
                <a:cs typeface="Arial"/>
                <a:sym typeface="Arial"/>
              </a:rPr>
              <a:t>Hay tres tipos principales de reuniones: </a:t>
            </a:r>
            <a:r>
              <a:rPr lang="es-ES" sz="1500" b="1" dirty="0">
                <a:latin typeface="Arial"/>
                <a:ea typeface="Arial"/>
                <a:cs typeface="Arial"/>
                <a:sym typeface="Arial"/>
              </a:rPr>
              <a:t>Testimonio,</a:t>
            </a:r>
            <a:r>
              <a:rPr lang="es-ES" sz="1500" dirty="0">
                <a:latin typeface="Arial"/>
                <a:ea typeface="Arial"/>
                <a:cs typeface="Arial"/>
                <a:sym typeface="Arial"/>
              </a:rPr>
              <a:t> </a:t>
            </a:r>
            <a:r>
              <a:rPr lang="es-ES" sz="1500" b="1" dirty="0">
                <a:latin typeface="Arial"/>
                <a:ea typeface="Arial"/>
                <a:cs typeface="Arial"/>
                <a:sym typeface="Arial"/>
              </a:rPr>
              <a:t>Compartir Testimonios</a:t>
            </a:r>
            <a:r>
              <a:rPr lang="es-ES" sz="1500" b="1" dirty="0">
                <a:solidFill>
                  <a:srgbClr val="0000FF"/>
                </a:solidFill>
                <a:latin typeface="Arial"/>
                <a:ea typeface="Arial"/>
                <a:cs typeface="Arial"/>
                <a:sym typeface="Arial"/>
              </a:rPr>
              <a:t> </a:t>
            </a:r>
            <a:r>
              <a:rPr lang="es-ES" sz="1500" b="1" dirty="0">
                <a:latin typeface="Arial"/>
                <a:ea typeface="Arial"/>
                <a:cs typeface="Arial"/>
                <a:sym typeface="Arial"/>
              </a:rPr>
              <a:t>y</a:t>
            </a:r>
            <a:r>
              <a:rPr lang="es-ES" sz="1500" dirty="0">
                <a:latin typeface="Arial"/>
                <a:ea typeface="Arial"/>
                <a:cs typeface="Arial"/>
                <a:sym typeface="Arial"/>
              </a:rPr>
              <a:t> </a:t>
            </a:r>
            <a:r>
              <a:rPr lang="es-ES" sz="1500" b="1" dirty="0" err="1">
                <a:latin typeface="Arial"/>
                <a:ea typeface="Arial"/>
                <a:cs typeface="Arial"/>
                <a:sym typeface="Arial"/>
              </a:rPr>
              <a:t>Literatura.</a:t>
            </a:r>
            <a:r>
              <a:rPr lang="es-ES" sz="1500" dirty="0" err="1">
                <a:latin typeface="Arial"/>
                <a:ea typeface="Arial"/>
                <a:cs typeface="Arial"/>
                <a:sym typeface="Arial"/>
              </a:rPr>
              <a:t>Los</a:t>
            </a:r>
            <a:r>
              <a:rPr lang="es-ES" sz="1500" dirty="0">
                <a:latin typeface="Arial"/>
                <a:ea typeface="Arial"/>
                <a:cs typeface="Arial"/>
                <a:sym typeface="Arial"/>
              </a:rPr>
              <a:t> grupos pueden elegir utilizar la misma opción de formato cada semana, o una variedad de tipos. Para ayudar al líder, identifique el plan de rotación en el Formato de reunión. Por ejemplo:</a:t>
            </a:r>
          </a:p>
          <a:p>
            <a:pPr marL="0" lvl="0" indent="0" algn="l" rtl="0">
              <a:lnSpc>
                <a:spcPct val="6000"/>
              </a:lnSpc>
              <a:spcBef>
                <a:spcPts val="1200"/>
              </a:spcBef>
              <a:spcAft>
                <a:spcPts val="0"/>
              </a:spcAft>
              <a:buClr>
                <a:schemeClr val="dk1"/>
              </a:buClr>
              <a:buSzPts val="1100"/>
              <a:buFont typeface="Arial"/>
              <a:buNone/>
            </a:pPr>
            <a:r>
              <a:rPr lang="es-ES" sz="1500" b="1" dirty="0">
                <a:latin typeface="Arial"/>
                <a:ea typeface="Arial"/>
                <a:cs typeface="Arial"/>
                <a:sym typeface="Arial"/>
              </a:rPr>
              <a:t>Semana Uno</a:t>
            </a:r>
            <a:r>
              <a:rPr lang="es-ES" sz="1500" dirty="0">
                <a:latin typeface="Arial"/>
                <a:ea typeface="Arial"/>
                <a:cs typeface="Arial"/>
                <a:sym typeface="Arial"/>
              </a:rPr>
              <a:t>: Testimonio</a:t>
            </a:r>
          </a:p>
          <a:p>
            <a:pPr marL="0" lvl="0" indent="0" algn="l" rtl="0">
              <a:lnSpc>
                <a:spcPct val="100000"/>
              </a:lnSpc>
              <a:spcBef>
                <a:spcPts val="0"/>
              </a:spcBef>
              <a:spcAft>
                <a:spcPts val="0"/>
              </a:spcAft>
              <a:buClr>
                <a:schemeClr val="dk1"/>
              </a:buClr>
              <a:buSzPts val="1100"/>
              <a:buFont typeface="Arial"/>
              <a:buNone/>
            </a:pPr>
            <a:r>
              <a:rPr lang="es-ES" sz="1500" b="1" dirty="0">
                <a:latin typeface="Arial"/>
                <a:ea typeface="Arial"/>
                <a:cs typeface="Arial"/>
                <a:sym typeface="Arial"/>
              </a:rPr>
              <a:t>Segunda semana</a:t>
            </a:r>
            <a:r>
              <a:rPr lang="es-ES" sz="1500" dirty="0">
                <a:latin typeface="Arial"/>
                <a:ea typeface="Arial"/>
                <a:cs typeface="Arial"/>
                <a:sym typeface="Arial"/>
              </a:rPr>
              <a:t>: Compartir Testimonios</a:t>
            </a:r>
          </a:p>
          <a:p>
            <a:pPr marL="0" lvl="0" indent="0" algn="l" rtl="0">
              <a:lnSpc>
                <a:spcPct val="100000"/>
              </a:lnSpc>
              <a:spcBef>
                <a:spcPts val="0"/>
              </a:spcBef>
              <a:spcAft>
                <a:spcPts val="0"/>
              </a:spcAft>
              <a:buClr>
                <a:schemeClr val="dk1"/>
              </a:buClr>
              <a:buSzPts val="1100"/>
              <a:buFont typeface="Arial"/>
              <a:buNone/>
            </a:pPr>
            <a:r>
              <a:rPr lang="es-ES" sz="1500" b="1" dirty="0">
                <a:latin typeface="Arial"/>
                <a:ea typeface="Arial"/>
                <a:cs typeface="Arial"/>
                <a:sym typeface="Arial"/>
              </a:rPr>
              <a:t>Semana Tres</a:t>
            </a:r>
            <a:r>
              <a:rPr lang="es-ES" sz="1500" dirty="0">
                <a:latin typeface="Arial"/>
                <a:ea typeface="Arial"/>
                <a:cs typeface="Arial"/>
                <a:sym typeface="Arial"/>
              </a:rPr>
              <a:t>: Herramientas</a:t>
            </a:r>
          </a:p>
          <a:p>
            <a:pPr marL="0" lvl="0" indent="0" algn="l" rtl="0">
              <a:lnSpc>
                <a:spcPct val="100000"/>
              </a:lnSpc>
              <a:spcBef>
                <a:spcPts val="0"/>
              </a:spcBef>
              <a:spcAft>
                <a:spcPts val="0"/>
              </a:spcAft>
              <a:buClr>
                <a:schemeClr val="dk1"/>
              </a:buClr>
              <a:buSzPts val="1100"/>
              <a:buFont typeface="Arial"/>
              <a:buNone/>
            </a:pPr>
            <a:r>
              <a:rPr lang="es-ES" sz="1500" b="1" dirty="0">
                <a:latin typeface="Arial"/>
                <a:ea typeface="Arial"/>
                <a:cs typeface="Arial"/>
                <a:sym typeface="Arial"/>
              </a:rPr>
              <a:t>Semana cuatro</a:t>
            </a:r>
            <a:r>
              <a:rPr lang="es-ES" sz="1500" dirty="0">
                <a:latin typeface="Arial"/>
                <a:ea typeface="Arial"/>
                <a:cs typeface="Arial"/>
                <a:sym typeface="Arial"/>
              </a:rPr>
              <a:t>: Libro FA</a:t>
            </a:r>
          </a:p>
          <a:p>
            <a:pPr marL="0" lvl="0" indent="0" algn="l" rtl="0">
              <a:lnSpc>
                <a:spcPct val="100000"/>
              </a:lnSpc>
              <a:spcBef>
                <a:spcPts val="0"/>
              </a:spcBef>
              <a:spcAft>
                <a:spcPts val="0"/>
              </a:spcAft>
              <a:buClr>
                <a:schemeClr val="dk1"/>
              </a:buClr>
              <a:buSzPts val="1100"/>
              <a:buFont typeface="Arial"/>
              <a:buNone/>
            </a:pPr>
            <a:r>
              <a:rPr lang="es-ES" sz="1500" b="1" dirty="0">
                <a:latin typeface="Arial"/>
                <a:ea typeface="Arial"/>
                <a:cs typeface="Arial"/>
                <a:sym typeface="Arial"/>
              </a:rPr>
              <a:t>Quinta semana:</a:t>
            </a:r>
            <a:r>
              <a:rPr lang="es-ES" sz="1500" dirty="0">
                <a:latin typeface="Arial"/>
                <a:ea typeface="Arial"/>
                <a:cs typeface="Arial"/>
                <a:sym typeface="Arial"/>
              </a:rPr>
              <a:t> </a:t>
            </a:r>
            <a:r>
              <a:rPr lang="es-ES" sz="1500" i="1" dirty="0">
                <a:latin typeface="Arial"/>
                <a:ea typeface="Arial"/>
                <a:cs typeface="Arial"/>
                <a:sym typeface="Arial"/>
              </a:rPr>
              <a:t>Conexión</a:t>
            </a:r>
          </a:p>
          <a:p>
            <a:endParaRPr lang="en-US" dirty="0"/>
          </a:p>
        </p:txBody>
      </p:sp>
    </p:spTree>
    <p:extLst>
      <p:ext uri="{BB962C8B-B14F-4D97-AF65-F5344CB8AC3E}">
        <p14:creationId xmlns:p14="http://schemas.microsoft.com/office/powerpoint/2010/main" val="14155554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42"/>
          <p:cNvSpPr txBox="1">
            <a:spLocks noGrp="1"/>
          </p:cNvSpPr>
          <p:nvPr>
            <p:ph type="body" idx="1"/>
          </p:nvPr>
        </p:nvSpPr>
        <p:spPr>
          <a:xfrm>
            <a:off x="689800" y="899750"/>
            <a:ext cx="8707500" cy="40866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1100"/>
              </a:spcBef>
              <a:spcAft>
                <a:spcPts val="0"/>
              </a:spcAft>
              <a:buClr>
                <a:schemeClr val="dk1"/>
              </a:buClr>
              <a:buSzPts val="2800"/>
              <a:buNone/>
            </a:pPr>
            <a:endParaRPr sz="3800" b="1"/>
          </a:p>
          <a:p>
            <a:pPr marL="0" lvl="0" indent="0" algn="ctr" rtl="0">
              <a:lnSpc>
                <a:spcPct val="90000"/>
              </a:lnSpc>
              <a:spcBef>
                <a:spcPts val="1100"/>
              </a:spcBef>
              <a:spcAft>
                <a:spcPts val="0"/>
              </a:spcAft>
              <a:buClr>
                <a:schemeClr val="dk1"/>
              </a:buClr>
              <a:buSzPts val="2800"/>
              <a:buNone/>
            </a:pPr>
            <a:endParaRPr sz="3400"/>
          </a:p>
          <a:p>
            <a:pPr marL="0" lvl="0" indent="0" algn="l" rtl="0">
              <a:lnSpc>
                <a:spcPct val="100000"/>
              </a:lnSpc>
              <a:spcBef>
                <a:spcPts val="0"/>
              </a:spcBef>
              <a:spcAft>
                <a:spcPts val="0"/>
              </a:spcAft>
              <a:buClr>
                <a:schemeClr val="dk1"/>
              </a:buClr>
              <a:buSzPts val="1100"/>
              <a:buNone/>
            </a:pPr>
            <a:r>
              <a:rPr lang="en-US" sz="3200" b="1">
                <a:latin typeface="Arial"/>
                <a:ea typeface="Arial"/>
                <a:cs typeface="Arial"/>
                <a:sym typeface="Arial"/>
              </a:rPr>
              <a:t>Ahora tomaremos una breve pausa</a:t>
            </a:r>
            <a:endParaRPr sz="3200" b="1">
              <a:latin typeface="Arial"/>
              <a:ea typeface="Arial"/>
              <a:cs typeface="Arial"/>
              <a:sym typeface="Arial"/>
            </a:endParaRPr>
          </a:p>
          <a:p>
            <a:pPr marL="0" lvl="0" indent="0" algn="l" rtl="0">
              <a:lnSpc>
                <a:spcPct val="100000"/>
              </a:lnSpc>
              <a:spcBef>
                <a:spcPts val="0"/>
              </a:spcBef>
              <a:spcAft>
                <a:spcPts val="0"/>
              </a:spcAft>
              <a:buClr>
                <a:schemeClr val="dk1"/>
              </a:buClr>
              <a:buSzPts val="1100"/>
              <a:buNone/>
            </a:pPr>
            <a:r>
              <a:rPr lang="en-US" sz="3200" b="1">
                <a:latin typeface="Arial"/>
                <a:ea typeface="Arial"/>
                <a:cs typeface="Arial"/>
                <a:sym typeface="Arial"/>
              </a:rPr>
              <a:t>de 10 minutos para conectarnos entre </a:t>
            </a:r>
            <a:endParaRPr sz="3200" b="1">
              <a:latin typeface="Arial"/>
              <a:ea typeface="Arial"/>
              <a:cs typeface="Arial"/>
              <a:sym typeface="Arial"/>
            </a:endParaRPr>
          </a:p>
          <a:p>
            <a:pPr marL="0" lvl="0" indent="0" algn="l" rtl="0">
              <a:lnSpc>
                <a:spcPct val="100000"/>
              </a:lnSpc>
              <a:spcBef>
                <a:spcPts val="0"/>
              </a:spcBef>
              <a:spcAft>
                <a:spcPts val="0"/>
              </a:spcAft>
              <a:buClr>
                <a:schemeClr val="dk1"/>
              </a:buClr>
              <a:buSzPts val="1100"/>
              <a:buNone/>
            </a:pPr>
            <a:r>
              <a:rPr lang="en-US" sz="3200" b="1">
                <a:latin typeface="Arial"/>
                <a:ea typeface="Arial"/>
                <a:cs typeface="Arial"/>
                <a:sym typeface="Arial"/>
              </a:rPr>
              <a:t>sí en grupos más pequeños donde todos pueden compartir.</a:t>
            </a:r>
            <a:endParaRPr sz="3200" b="1">
              <a:latin typeface="Arial"/>
              <a:ea typeface="Arial"/>
              <a:cs typeface="Arial"/>
              <a:sym typeface="Arial"/>
            </a:endParaRPr>
          </a:p>
          <a:p>
            <a:pPr marL="0" lvl="0" indent="0" algn="l" rtl="0">
              <a:lnSpc>
                <a:spcPct val="90000"/>
              </a:lnSpc>
              <a:spcBef>
                <a:spcPts val="1100"/>
              </a:spcBef>
              <a:spcAft>
                <a:spcPts val="0"/>
              </a:spcAft>
              <a:buClr>
                <a:schemeClr val="dk1"/>
              </a:buClr>
              <a:buSzPts val="1100"/>
              <a:buNone/>
            </a:pPr>
            <a:endParaRPr sz="3400" b="1"/>
          </a:p>
          <a:p>
            <a:pPr marL="0" lvl="0" indent="0" algn="l" rtl="0">
              <a:lnSpc>
                <a:spcPct val="90000"/>
              </a:lnSpc>
              <a:spcBef>
                <a:spcPts val="1100"/>
              </a:spcBef>
              <a:spcAft>
                <a:spcPts val="0"/>
              </a:spcAft>
              <a:buClr>
                <a:schemeClr val="dk1"/>
              </a:buClr>
              <a:buSzPts val="1100"/>
              <a:buNone/>
            </a:pPr>
            <a:endParaRPr sz="3400" b="1"/>
          </a:p>
          <a:p>
            <a:pPr marL="0" lvl="0" indent="0" algn="ctr" rtl="0">
              <a:lnSpc>
                <a:spcPct val="90000"/>
              </a:lnSpc>
              <a:spcBef>
                <a:spcPts val="1100"/>
              </a:spcBef>
              <a:spcAft>
                <a:spcPts val="0"/>
              </a:spcAft>
              <a:buClr>
                <a:schemeClr val="dk1"/>
              </a:buClr>
              <a:buSzPts val="1100"/>
              <a:buNone/>
            </a:pPr>
            <a:endParaRPr sz="3400"/>
          </a:p>
          <a:p>
            <a:pPr marL="0" lvl="0" indent="0" algn="ctr" rtl="0">
              <a:lnSpc>
                <a:spcPct val="90000"/>
              </a:lnSpc>
              <a:spcBef>
                <a:spcPts val="1100"/>
              </a:spcBef>
              <a:spcAft>
                <a:spcPts val="0"/>
              </a:spcAft>
              <a:buClr>
                <a:schemeClr val="dk1"/>
              </a:buClr>
              <a:buSzPts val="1100"/>
              <a:buFont typeface="Arial"/>
              <a:buNone/>
            </a:pPr>
            <a:endParaRPr sz="1800" i="1"/>
          </a:p>
        </p:txBody>
      </p:sp>
      <p:sp>
        <p:nvSpPr>
          <p:cNvPr id="259" name="Google Shape;259;p42"/>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30</a:t>
            </a:fld>
            <a:endParaRPr/>
          </a:p>
        </p:txBody>
      </p:sp>
      <p:pic>
        <p:nvPicPr>
          <p:cNvPr id="260" name="Google Shape;260;p42"/>
          <p:cNvPicPr preferRelativeResize="0"/>
          <p:nvPr/>
        </p:nvPicPr>
        <p:blipFill rotWithShape="1">
          <a:blip r:embed="rId3">
            <a:alphaModFix/>
          </a:blip>
          <a:srcRect/>
          <a:stretch/>
        </p:blipFill>
        <p:spPr>
          <a:xfrm>
            <a:off x="9046725" y="1260050"/>
            <a:ext cx="2918300" cy="3198450"/>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25"/>
          <p:cNvSpPr txBox="1">
            <a:spLocks noGrp="1"/>
          </p:cNvSpPr>
          <p:nvPr>
            <p:ph type="body" idx="1"/>
          </p:nvPr>
        </p:nvSpPr>
        <p:spPr>
          <a:xfrm>
            <a:off x="614613" y="663325"/>
            <a:ext cx="10959600" cy="4513200"/>
          </a:xfrm>
          <a:prstGeom prst="rect">
            <a:avLst/>
          </a:prstGeom>
          <a:noFill/>
          <a:ln>
            <a:noFill/>
          </a:ln>
        </p:spPr>
        <p:txBody>
          <a:bodyPr spcFirstLastPara="1" wrap="square" lIns="91425" tIns="45700" rIns="91425" bIns="45700" anchor="ctr" anchorCtr="0">
            <a:noAutofit/>
          </a:bodyPr>
          <a:lstStyle/>
          <a:p>
            <a:pPr marL="0" lvl="0" indent="0" algn="l" rtl="0">
              <a:lnSpc>
                <a:spcPct val="115000"/>
              </a:lnSpc>
              <a:spcBef>
                <a:spcPts val="0"/>
              </a:spcBef>
              <a:spcAft>
                <a:spcPts val="0"/>
              </a:spcAft>
              <a:buClr>
                <a:schemeClr val="dk1"/>
              </a:buClr>
              <a:buSzPts val="1100"/>
              <a:buFont typeface="Arial"/>
              <a:buNone/>
            </a:pPr>
            <a:r>
              <a:rPr lang="en-US" sz="2500">
                <a:latin typeface="Arial"/>
                <a:ea typeface="Arial"/>
                <a:cs typeface="Arial"/>
                <a:sym typeface="Arial"/>
              </a:rPr>
              <a:t>Bienvenido de nuevo! Ahora leeremos las </a:t>
            </a:r>
            <a:r>
              <a:rPr lang="en-US" sz="2500" b="1">
                <a:latin typeface="Arial"/>
                <a:ea typeface="Arial"/>
                <a:cs typeface="Arial"/>
                <a:sym typeface="Arial"/>
              </a:rPr>
              <a:t>HERRAMIENTAS DE RECUPERACIÓN</a:t>
            </a:r>
            <a:r>
              <a:rPr lang="en-US" sz="2500">
                <a:latin typeface="Arial"/>
                <a:ea typeface="Arial"/>
                <a:cs typeface="Arial"/>
                <a:sym typeface="Arial"/>
              </a:rPr>
              <a:t>. Estas son prácticas diarias que los miembros de FA utilizan para alcanzar y mantener una abstinencia continua y satisfecha en contra de la alimentación adictiva.</a:t>
            </a:r>
            <a:endParaRPr sz="2500">
              <a:latin typeface="Arial"/>
              <a:ea typeface="Arial"/>
              <a:cs typeface="Arial"/>
              <a:sym typeface="Arial"/>
            </a:endParaRPr>
          </a:p>
          <a:p>
            <a:pPr marL="0" lvl="0" indent="0" algn="l" rtl="0">
              <a:lnSpc>
                <a:spcPct val="100000"/>
              </a:lnSpc>
              <a:spcBef>
                <a:spcPts val="0"/>
              </a:spcBef>
              <a:spcAft>
                <a:spcPts val="0"/>
              </a:spcAft>
              <a:buClr>
                <a:schemeClr val="dk1"/>
              </a:buClr>
              <a:buSzPts val="2800"/>
              <a:buNone/>
            </a:pPr>
            <a:endParaRPr sz="2400">
              <a:latin typeface="Arial"/>
              <a:ea typeface="Arial"/>
              <a:cs typeface="Arial"/>
              <a:sym typeface="Arial"/>
            </a:endParaRPr>
          </a:p>
          <a:p>
            <a:pPr marL="0" lvl="0" indent="0" algn="l" rtl="0">
              <a:lnSpc>
                <a:spcPct val="100000"/>
              </a:lnSpc>
              <a:spcBef>
                <a:spcPts val="0"/>
              </a:spcBef>
              <a:spcAft>
                <a:spcPts val="0"/>
              </a:spcAft>
              <a:buClr>
                <a:schemeClr val="dk1"/>
              </a:buClr>
              <a:buSzPts val="2800"/>
              <a:buNone/>
            </a:pPr>
            <a:r>
              <a:rPr lang="en-US" sz="2400">
                <a:latin typeface="Arial"/>
                <a:ea typeface="Arial"/>
                <a:cs typeface="Arial"/>
                <a:sym typeface="Arial"/>
              </a:rPr>
              <a:t>Nos gustaría invitar a aquellos que todavía no tienen 90 días de abstinencia continua en FA a leer una de las </a:t>
            </a:r>
            <a:r>
              <a:rPr lang="en-US" sz="2400" b="1">
                <a:latin typeface="Arial"/>
                <a:ea typeface="Arial"/>
                <a:cs typeface="Arial"/>
                <a:sym typeface="Arial"/>
              </a:rPr>
              <a:t>HERRAMIENTAS DE RECUPERACIÓN</a:t>
            </a:r>
            <a:r>
              <a:rPr lang="en-US" sz="2400">
                <a:latin typeface="Arial"/>
                <a:ea typeface="Arial"/>
                <a:cs typeface="Arial"/>
                <a:sym typeface="Arial"/>
              </a:rPr>
              <a:t>. </a:t>
            </a:r>
            <a:endParaRPr sz="2400">
              <a:latin typeface="Arial"/>
              <a:ea typeface="Arial"/>
              <a:cs typeface="Arial"/>
              <a:sym typeface="Arial"/>
            </a:endParaRPr>
          </a:p>
          <a:p>
            <a:pPr marL="0" lvl="0" indent="0" algn="l" rtl="0">
              <a:lnSpc>
                <a:spcPct val="100000"/>
              </a:lnSpc>
              <a:spcBef>
                <a:spcPts val="0"/>
              </a:spcBef>
              <a:spcAft>
                <a:spcPts val="0"/>
              </a:spcAft>
              <a:buClr>
                <a:schemeClr val="dk1"/>
              </a:buClr>
              <a:buSzPts val="2800"/>
              <a:buNone/>
            </a:pPr>
            <a:endParaRPr sz="2400">
              <a:latin typeface="Arial"/>
              <a:ea typeface="Arial"/>
              <a:cs typeface="Arial"/>
              <a:sym typeface="Arial"/>
            </a:endParaRPr>
          </a:p>
          <a:p>
            <a:pPr marL="0" lvl="0" indent="0" algn="just" rtl="0">
              <a:lnSpc>
                <a:spcPct val="100000"/>
              </a:lnSpc>
              <a:spcBef>
                <a:spcPts val="0"/>
              </a:spcBef>
              <a:spcAft>
                <a:spcPts val="0"/>
              </a:spcAft>
              <a:buClr>
                <a:schemeClr val="dk1"/>
              </a:buClr>
              <a:buSzPts val="2800"/>
              <a:buNone/>
            </a:pPr>
            <a:r>
              <a:rPr lang="en-US" sz="2400">
                <a:latin typeface="Arial"/>
                <a:ea typeface="Arial"/>
                <a:cs typeface="Arial"/>
                <a:sym typeface="Arial"/>
              </a:rPr>
              <a:t>¿Desearía alguien leer la herramienta de </a:t>
            </a:r>
            <a:r>
              <a:rPr lang="en-US" sz="2400" b="1">
                <a:latin typeface="Arial"/>
                <a:ea typeface="Arial"/>
                <a:cs typeface="Arial"/>
                <a:sym typeface="Arial"/>
              </a:rPr>
              <a:t>ABSTINENCIA</a:t>
            </a:r>
            <a:r>
              <a:rPr lang="en-US" sz="2400">
                <a:latin typeface="Arial"/>
                <a:ea typeface="Arial"/>
                <a:cs typeface="Arial"/>
                <a:sym typeface="Arial"/>
              </a:rPr>
              <a:t>?</a:t>
            </a:r>
            <a:endParaRPr sz="2400">
              <a:latin typeface="Arial"/>
              <a:ea typeface="Arial"/>
              <a:cs typeface="Arial"/>
              <a:sym typeface="Arial"/>
            </a:endParaRPr>
          </a:p>
        </p:txBody>
      </p:sp>
      <p:sp>
        <p:nvSpPr>
          <p:cNvPr id="266" name="Google Shape;266;p25"/>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31</a:t>
            </a:fld>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Google Shape;271;p26"/>
          <p:cNvSpPr txBox="1">
            <a:spLocks noGrp="1"/>
          </p:cNvSpPr>
          <p:nvPr>
            <p:ph type="body" idx="1"/>
          </p:nvPr>
        </p:nvSpPr>
        <p:spPr>
          <a:xfrm>
            <a:off x="881075" y="1285875"/>
            <a:ext cx="10298400" cy="4959300"/>
          </a:xfrm>
          <a:prstGeom prst="rect">
            <a:avLst/>
          </a:prstGeom>
          <a:noFill/>
          <a:ln>
            <a:noFill/>
          </a:ln>
        </p:spPr>
        <p:txBody>
          <a:bodyPr spcFirstLastPara="1" wrap="square" lIns="91425" tIns="45700" rIns="91425" bIns="45700" anchor="ctr" anchorCtr="0">
            <a:noAutofit/>
          </a:bodyPr>
          <a:lstStyle/>
          <a:p>
            <a:pPr marL="0" lvl="0" indent="0" algn="just" rtl="0">
              <a:lnSpc>
                <a:spcPct val="115000"/>
              </a:lnSpc>
              <a:spcBef>
                <a:spcPts val="0"/>
              </a:spcBef>
              <a:spcAft>
                <a:spcPts val="0"/>
              </a:spcAft>
              <a:buClr>
                <a:schemeClr val="dk1"/>
              </a:buClr>
              <a:buSzPts val="2800"/>
              <a:buNone/>
            </a:pPr>
            <a:r>
              <a:rPr lang="en-US" sz="2500" b="1" dirty="0">
                <a:latin typeface="Arial"/>
                <a:ea typeface="Arial"/>
                <a:cs typeface="Arial"/>
                <a:sym typeface="Arial"/>
              </a:rPr>
              <a:t>ABSTINENCIA: </a:t>
            </a:r>
            <a:endParaRPr sz="2500" b="1" dirty="0">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en-US" sz="2500" dirty="0">
                <a:latin typeface="Arial"/>
                <a:ea typeface="Arial"/>
                <a:cs typeface="Arial"/>
                <a:sym typeface="Arial"/>
              </a:rPr>
              <a:t>En </a:t>
            </a:r>
            <a:r>
              <a:rPr lang="en-US" sz="2500" dirty="0" err="1">
                <a:latin typeface="Arial"/>
                <a:ea typeface="Arial"/>
                <a:cs typeface="Arial"/>
                <a:sym typeface="Arial"/>
              </a:rPr>
              <a:t>el</a:t>
            </a:r>
            <a:r>
              <a:rPr lang="en-US" sz="2500" dirty="0">
                <a:latin typeface="Arial"/>
                <a:ea typeface="Arial"/>
                <a:cs typeface="Arial"/>
                <a:sym typeface="Arial"/>
              </a:rPr>
              <a:t> </a:t>
            </a:r>
            <a:r>
              <a:rPr lang="en-US" sz="2500" dirty="0" err="1">
                <a:latin typeface="Arial"/>
                <a:ea typeface="Arial"/>
                <a:cs typeface="Arial"/>
                <a:sym typeface="Arial"/>
              </a:rPr>
              <a:t>pasado</a:t>
            </a:r>
            <a:r>
              <a:rPr lang="en-US" sz="2500" dirty="0">
                <a:latin typeface="Arial"/>
                <a:ea typeface="Arial"/>
                <a:cs typeface="Arial"/>
                <a:sym typeface="Arial"/>
              </a:rPr>
              <a:t>, comer </a:t>
            </a:r>
            <a:r>
              <a:rPr lang="en-US" sz="2500" dirty="0" err="1">
                <a:latin typeface="Arial"/>
                <a:ea typeface="Arial"/>
                <a:cs typeface="Arial"/>
                <a:sym typeface="Arial"/>
              </a:rPr>
              <a:t>adictivamente</a:t>
            </a:r>
            <a:r>
              <a:rPr lang="en-US" sz="2500" dirty="0">
                <a:latin typeface="Arial"/>
                <a:ea typeface="Arial"/>
                <a:cs typeface="Arial"/>
                <a:sym typeface="Arial"/>
              </a:rPr>
              <a:t> era </a:t>
            </a:r>
            <a:r>
              <a:rPr lang="en-US" sz="2500" dirty="0" err="1">
                <a:latin typeface="Arial"/>
                <a:ea typeface="Arial"/>
                <a:cs typeface="Arial"/>
                <a:sym typeface="Arial"/>
              </a:rPr>
              <a:t>nuestra</a:t>
            </a:r>
            <a:r>
              <a:rPr lang="en-US" sz="2500" dirty="0">
                <a:latin typeface="Arial"/>
                <a:ea typeface="Arial"/>
                <a:cs typeface="Arial"/>
                <a:sym typeface="Arial"/>
              </a:rPr>
              <a:t> </a:t>
            </a:r>
            <a:r>
              <a:rPr lang="en-US" sz="2500" dirty="0" err="1">
                <a:latin typeface="Arial"/>
                <a:ea typeface="Arial"/>
                <a:cs typeface="Arial"/>
                <a:sym typeface="Arial"/>
              </a:rPr>
              <a:t>manera</a:t>
            </a:r>
            <a:r>
              <a:rPr lang="en-US" sz="2500" dirty="0">
                <a:latin typeface="Arial"/>
                <a:ea typeface="Arial"/>
                <a:cs typeface="Arial"/>
                <a:sym typeface="Arial"/>
              </a:rPr>
              <a:t> </a:t>
            </a:r>
            <a:r>
              <a:rPr lang="en-US" sz="2500" dirty="0" err="1">
                <a:latin typeface="Arial"/>
                <a:ea typeface="Arial"/>
                <a:cs typeface="Arial"/>
                <a:sym typeface="Arial"/>
              </a:rPr>
              <a:t>más</a:t>
            </a:r>
            <a:r>
              <a:rPr lang="en-US" sz="2500" dirty="0">
                <a:latin typeface="Arial"/>
                <a:ea typeface="Arial"/>
                <a:cs typeface="Arial"/>
                <a:sym typeface="Arial"/>
              </a:rPr>
              <a:t> </a:t>
            </a:r>
            <a:r>
              <a:rPr lang="en-US" sz="2500" dirty="0" err="1">
                <a:latin typeface="Arial"/>
                <a:ea typeface="Arial"/>
                <a:cs typeface="Arial"/>
                <a:sym typeface="Arial"/>
              </a:rPr>
              <a:t>común</a:t>
            </a:r>
            <a:r>
              <a:rPr lang="en-US" sz="2500" dirty="0">
                <a:latin typeface="Arial"/>
                <a:ea typeface="Arial"/>
                <a:cs typeface="Arial"/>
                <a:sym typeface="Arial"/>
              </a:rPr>
              <a:t> de </a:t>
            </a:r>
            <a:r>
              <a:rPr lang="en-US" sz="2500" dirty="0" err="1">
                <a:latin typeface="Arial"/>
                <a:ea typeface="Arial"/>
                <a:cs typeface="Arial"/>
                <a:sym typeface="Arial"/>
              </a:rPr>
              <a:t>reaccionar</a:t>
            </a:r>
            <a:r>
              <a:rPr lang="en-US" sz="2500" dirty="0">
                <a:latin typeface="Arial"/>
                <a:ea typeface="Arial"/>
                <a:cs typeface="Arial"/>
                <a:sym typeface="Arial"/>
              </a:rPr>
              <a:t> a la </a:t>
            </a:r>
            <a:r>
              <a:rPr lang="en-US" sz="2500" dirty="0" err="1">
                <a:latin typeface="Arial"/>
                <a:ea typeface="Arial"/>
                <a:cs typeface="Arial"/>
                <a:sym typeface="Arial"/>
              </a:rPr>
              <a:t>vida</a:t>
            </a:r>
            <a:r>
              <a:rPr lang="en-US" sz="2500" dirty="0">
                <a:latin typeface="Arial"/>
                <a:ea typeface="Arial"/>
                <a:cs typeface="Arial"/>
                <a:sym typeface="Arial"/>
              </a:rPr>
              <a:t>. </a:t>
            </a:r>
            <a:r>
              <a:rPr lang="en-US" sz="2500" dirty="0" err="1">
                <a:latin typeface="Arial"/>
                <a:ea typeface="Arial"/>
                <a:cs typeface="Arial"/>
                <a:sym typeface="Arial"/>
              </a:rPr>
              <a:t>Obtenemos</a:t>
            </a:r>
            <a:r>
              <a:rPr lang="en-US" sz="2500" dirty="0">
                <a:latin typeface="Arial"/>
                <a:ea typeface="Arial"/>
                <a:cs typeface="Arial"/>
                <a:sym typeface="Arial"/>
              </a:rPr>
              <a:t> </a:t>
            </a:r>
            <a:r>
              <a:rPr lang="en-US" sz="2500" dirty="0" err="1">
                <a:latin typeface="Arial"/>
                <a:ea typeface="Arial"/>
                <a:cs typeface="Arial"/>
                <a:sym typeface="Arial"/>
              </a:rPr>
              <a:t>abstinencia</a:t>
            </a:r>
            <a:r>
              <a:rPr lang="en-US" sz="2500" dirty="0">
                <a:latin typeface="Arial"/>
                <a:ea typeface="Arial"/>
                <a:cs typeface="Arial"/>
                <a:sym typeface="Arial"/>
              </a:rPr>
              <a:t> de comer </a:t>
            </a:r>
            <a:r>
              <a:rPr lang="en-US" sz="2500" dirty="0" err="1">
                <a:latin typeface="Arial"/>
                <a:ea typeface="Arial"/>
                <a:cs typeface="Arial"/>
                <a:sym typeface="Arial"/>
              </a:rPr>
              <a:t>adictivamente</a:t>
            </a:r>
            <a:r>
              <a:rPr lang="en-US" sz="2500" dirty="0">
                <a:latin typeface="Arial"/>
                <a:ea typeface="Arial"/>
                <a:cs typeface="Arial"/>
                <a:sym typeface="Arial"/>
              </a:rPr>
              <a:t>  </a:t>
            </a:r>
            <a:r>
              <a:rPr lang="en-US" sz="2500" dirty="0" err="1">
                <a:latin typeface="Arial"/>
                <a:ea typeface="Arial"/>
                <a:cs typeface="Arial"/>
                <a:sym typeface="Arial"/>
              </a:rPr>
              <a:t>midiendo</a:t>
            </a:r>
            <a:r>
              <a:rPr lang="en-US" sz="2500" dirty="0">
                <a:latin typeface="Arial"/>
                <a:ea typeface="Arial"/>
                <a:cs typeface="Arial"/>
                <a:sym typeface="Arial"/>
              </a:rPr>
              <a:t>, </a:t>
            </a:r>
            <a:r>
              <a:rPr lang="en-US" sz="2500" dirty="0" err="1">
                <a:latin typeface="Arial"/>
                <a:ea typeface="Arial"/>
                <a:cs typeface="Arial"/>
                <a:sym typeface="Arial"/>
              </a:rPr>
              <a:t>pesando</a:t>
            </a:r>
            <a:r>
              <a:rPr lang="en-US" sz="2500" dirty="0">
                <a:latin typeface="Arial"/>
                <a:ea typeface="Arial"/>
                <a:cs typeface="Arial"/>
                <a:sym typeface="Arial"/>
              </a:rPr>
              <a:t> y </a:t>
            </a:r>
            <a:r>
              <a:rPr lang="en-US" sz="2500" dirty="0" err="1">
                <a:latin typeface="Arial"/>
                <a:ea typeface="Arial"/>
                <a:cs typeface="Arial"/>
                <a:sym typeface="Arial"/>
              </a:rPr>
              <a:t>comprometiendo</a:t>
            </a:r>
            <a:r>
              <a:rPr lang="en-US" sz="2500" dirty="0">
                <a:latin typeface="Arial"/>
                <a:ea typeface="Arial"/>
                <a:cs typeface="Arial"/>
                <a:sym typeface="Arial"/>
              </a:rPr>
              <a:t> </a:t>
            </a:r>
            <a:r>
              <a:rPr lang="en-US" sz="2500" dirty="0" err="1">
                <a:latin typeface="Arial"/>
                <a:ea typeface="Arial"/>
                <a:cs typeface="Arial"/>
                <a:sym typeface="Arial"/>
              </a:rPr>
              <a:t>nuestra</a:t>
            </a:r>
            <a:r>
              <a:rPr lang="en-US" sz="2500" dirty="0">
                <a:latin typeface="Arial"/>
                <a:ea typeface="Arial"/>
                <a:cs typeface="Arial"/>
                <a:sym typeface="Arial"/>
              </a:rPr>
              <a:t> comida a </a:t>
            </a:r>
            <a:r>
              <a:rPr lang="en-US" sz="2500" dirty="0" err="1">
                <a:latin typeface="Arial"/>
                <a:ea typeface="Arial"/>
                <a:cs typeface="Arial"/>
                <a:sym typeface="Arial"/>
              </a:rPr>
              <a:t>una</a:t>
            </a:r>
            <a:r>
              <a:rPr lang="en-US" sz="2500" dirty="0">
                <a:latin typeface="Arial"/>
                <a:ea typeface="Arial"/>
                <a:cs typeface="Arial"/>
                <a:sym typeface="Arial"/>
              </a:rPr>
              <a:t> </a:t>
            </a:r>
            <a:r>
              <a:rPr lang="en-US" sz="2500" dirty="0" err="1">
                <a:latin typeface="Arial"/>
                <a:ea typeface="Arial"/>
                <a:cs typeface="Arial"/>
                <a:sym typeface="Arial"/>
              </a:rPr>
              <a:t>madrina</a:t>
            </a:r>
            <a:r>
              <a:rPr lang="en-US" sz="2500" dirty="0">
                <a:latin typeface="Arial"/>
                <a:ea typeface="Arial"/>
                <a:cs typeface="Arial"/>
                <a:sym typeface="Arial"/>
              </a:rPr>
              <a:t>/padrino. </a:t>
            </a:r>
            <a:r>
              <a:rPr lang="en-US" sz="2500" dirty="0" err="1">
                <a:latin typeface="Arial"/>
                <a:ea typeface="Arial"/>
                <a:cs typeface="Arial"/>
                <a:sym typeface="Arial"/>
              </a:rPr>
              <a:t>Hemos</a:t>
            </a:r>
            <a:r>
              <a:rPr lang="en-US" sz="2500" dirty="0">
                <a:latin typeface="Arial"/>
                <a:ea typeface="Arial"/>
                <a:cs typeface="Arial"/>
                <a:sym typeface="Arial"/>
              </a:rPr>
              <a:t> </a:t>
            </a:r>
            <a:r>
              <a:rPr lang="en-US" sz="2500" dirty="0" err="1">
                <a:latin typeface="Arial"/>
                <a:ea typeface="Arial"/>
                <a:cs typeface="Arial"/>
                <a:sym typeface="Arial"/>
              </a:rPr>
              <a:t>descubierto</a:t>
            </a:r>
            <a:r>
              <a:rPr lang="en-US" sz="2500" dirty="0">
                <a:latin typeface="Arial"/>
                <a:ea typeface="Arial"/>
                <a:cs typeface="Arial"/>
                <a:sym typeface="Arial"/>
              </a:rPr>
              <a:t> que </a:t>
            </a:r>
            <a:r>
              <a:rPr lang="en-US" sz="2500" dirty="0" err="1">
                <a:latin typeface="Arial"/>
                <a:ea typeface="Arial"/>
                <a:cs typeface="Arial"/>
                <a:sym typeface="Arial"/>
              </a:rPr>
              <a:t>necesitamos</a:t>
            </a:r>
            <a:r>
              <a:rPr lang="en-US" sz="2500" dirty="0">
                <a:latin typeface="Arial"/>
                <a:ea typeface="Arial"/>
                <a:cs typeface="Arial"/>
                <a:sym typeface="Arial"/>
              </a:rPr>
              <a:t> </a:t>
            </a:r>
            <a:r>
              <a:rPr lang="en-US" sz="2500" dirty="0" err="1">
                <a:latin typeface="Arial"/>
                <a:ea typeface="Arial"/>
                <a:cs typeface="Arial"/>
                <a:sym typeface="Arial"/>
              </a:rPr>
              <a:t>abstenernos</a:t>
            </a:r>
            <a:r>
              <a:rPr lang="en-US" sz="2500" dirty="0">
                <a:latin typeface="Arial"/>
                <a:ea typeface="Arial"/>
                <a:cs typeface="Arial"/>
                <a:sym typeface="Arial"/>
              </a:rPr>
              <a:t> </a:t>
            </a:r>
            <a:r>
              <a:rPr lang="en-US" sz="2500" dirty="0" err="1">
                <a:latin typeface="Arial"/>
                <a:ea typeface="Arial"/>
                <a:cs typeface="Arial"/>
                <a:sym typeface="Arial"/>
              </a:rPr>
              <a:t>completamente</a:t>
            </a:r>
            <a:r>
              <a:rPr lang="en-US" sz="2500" dirty="0">
                <a:latin typeface="Arial"/>
                <a:ea typeface="Arial"/>
                <a:cs typeface="Arial"/>
                <a:sym typeface="Arial"/>
              </a:rPr>
              <a:t> de </a:t>
            </a:r>
            <a:r>
              <a:rPr lang="en-US" sz="2500" dirty="0" err="1">
                <a:latin typeface="Arial"/>
                <a:ea typeface="Arial"/>
                <a:cs typeface="Arial"/>
                <a:sym typeface="Arial"/>
              </a:rPr>
              <a:t>toda</a:t>
            </a:r>
            <a:r>
              <a:rPr lang="en-US" sz="2500" dirty="0">
                <a:latin typeface="Arial"/>
                <a:ea typeface="Arial"/>
                <a:cs typeface="Arial"/>
                <a:sym typeface="Arial"/>
              </a:rPr>
              <a:t> harina y </a:t>
            </a:r>
            <a:r>
              <a:rPr lang="en-US" sz="2500" dirty="0" err="1">
                <a:latin typeface="Arial"/>
                <a:ea typeface="Arial"/>
                <a:cs typeface="Arial"/>
                <a:sym typeface="Arial"/>
              </a:rPr>
              <a:t>azúcar</a:t>
            </a:r>
            <a:r>
              <a:rPr lang="en-US" sz="2500" dirty="0">
                <a:latin typeface="Arial"/>
                <a:ea typeface="Arial"/>
                <a:cs typeface="Arial"/>
                <a:sym typeface="Arial"/>
              </a:rPr>
              <a:t>. </a:t>
            </a:r>
            <a:endParaRPr sz="2500" dirty="0">
              <a:latin typeface="Arial"/>
              <a:ea typeface="Arial"/>
              <a:cs typeface="Arial"/>
              <a:sym typeface="Arial"/>
            </a:endParaRPr>
          </a:p>
          <a:p>
            <a:pPr marL="0" lvl="0" indent="0" algn="just" rtl="0">
              <a:lnSpc>
                <a:spcPct val="100000"/>
              </a:lnSpc>
              <a:spcBef>
                <a:spcPts val="1200"/>
              </a:spcBef>
              <a:spcAft>
                <a:spcPts val="0"/>
              </a:spcAft>
              <a:buClr>
                <a:schemeClr val="dk1"/>
              </a:buClr>
              <a:buSzPts val="2800"/>
              <a:buNone/>
            </a:pPr>
            <a:endParaRPr sz="2500" dirty="0">
              <a:latin typeface="Arial"/>
              <a:ea typeface="Arial"/>
              <a:cs typeface="Arial"/>
              <a:sym typeface="Arial"/>
            </a:endParaRPr>
          </a:p>
          <a:p>
            <a:pPr marL="0" lvl="0" indent="0" algn="just" rtl="0">
              <a:lnSpc>
                <a:spcPct val="100000"/>
              </a:lnSpc>
              <a:spcBef>
                <a:spcPts val="0"/>
              </a:spcBef>
              <a:spcAft>
                <a:spcPts val="0"/>
              </a:spcAft>
              <a:buClr>
                <a:schemeClr val="dk1"/>
              </a:buClr>
              <a:buSzPts val="2800"/>
              <a:buNone/>
            </a:pPr>
            <a:endParaRPr b="1" dirty="0"/>
          </a:p>
        </p:txBody>
      </p:sp>
      <p:sp>
        <p:nvSpPr>
          <p:cNvPr id="272" name="Google Shape;272;p26"/>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32</a:t>
            </a:fld>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g13da3efdbe2_0_10"/>
          <p:cNvSpPr txBox="1">
            <a:spLocks noGrp="1"/>
          </p:cNvSpPr>
          <p:nvPr>
            <p:ph type="body" idx="1"/>
          </p:nvPr>
        </p:nvSpPr>
        <p:spPr>
          <a:xfrm>
            <a:off x="833450" y="1119200"/>
            <a:ext cx="10346100" cy="5125800"/>
          </a:xfrm>
          <a:prstGeom prst="rect">
            <a:avLst/>
          </a:prstGeom>
          <a:noFill/>
          <a:ln>
            <a:noFill/>
          </a:ln>
        </p:spPr>
        <p:txBody>
          <a:bodyPr spcFirstLastPara="1" wrap="square" lIns="91425" tIns="45700" rIns="91425" bIns="45700" anchor="ctr" anchorCtr="0">
            <a:noAutofit/>
          </a:bodyPr>
          <a:lstStyle/>
          <a:p>
            <a:pPr marL="0" lvl="0" indent="0" algn="just" rtl="0">
              <a:lnSpc>
                <a:spcPct val="150000"/>
              </a:lnSpc>
              <a:spcBef>
                <a:spcPts val="0"/>
              </a:spcBef>
              <a:spcAft>
                <a:spcPts val="0"/>
              </a:spcAft>
              <a:buClr>
                <a:schemeClr val="dk1"/>
              </a:buClr>
              <a:buSzPts val="2800"/>
              <a:buFont typeface="Arial"/>
              <a:buNone/>
            </a:pPr>
            <a:r>
              <a:rPr lang="en-US" sz="2500" b="1" dirty="0">
                <a:latin typeface="Arial"/>
                <a:ea typeface="Arial"/>
                <a:cs typeface="Arial"/>
                <a:sym typeface="Arial"/>
              </a:rPr>
              <a:t>MADRINA/PADRINO: </a:t>
            </a:r>
            <a:endParaRPr sz="2500" b="1" dirty="0">
              <a:latin typeface="Arial"/>
              <a:ea typeface="Arial"/>
              <a:cs typeface="Arial"/>
              <a:sym typeface="Arial"/>
            </a:endParaRPr>
          </a:p>
          <a:p>
            <a:pPr marL="0" lvl="0" indent="0" algn="l" rtl="0">
              <a:lnSpc>
                <a:spcPct val="115000"/>
              </a:lnSpc>
              <a:spcBef>
                <a:spcPts val="0"/>
              </a:spcBef>
              <a:spcAft>
                <a:spcPts val="0"/>
              </a:spcAft>
              <a:buClr>
                <a:schemeClr val="dk1"/>
              </a:buClr>
              <a:buSzPts val="2800"/>
              <a:buFont typeface="Arial"/>
              <a:buNone/>
            </a:pPr>
            <a:r>
              <a:rPr lang="en-US" sz="2500" dirty="0">
                <a:latin typeface="Arial"/>
                <a:ea typeface="Arial"/>
                <a:cs typeface="Arial"/>
                <a:sym typeface="Arial"/>
              </a:rPr>
              <a:t>Le </a:t>
            </a:r>
            <a:r>
              <a:rPr lang="en-US" sz="2500" dirty="0" err="1">
                <a:latin typeface="Arial"/>
                <a:ea typeface="Arial"/>
                <a:cs typeface="Arial"/>
                <a:sym typeface="Arial"/>
              </a:rPr>
              <a:t>pedimos</a:t>
            </a:r>
            <a:r>
              <a:rPr lang="en-US" sz="2500" dirty="0">
                <a:latin typeface="Arial"/>
                <a:ea typeface="Arial"/>
                <a:cs typeface="Arial"/>
                <a:sym typeface="Arial"/>
              </a:rPr>
              <a:t> a </a:t>
            </a:r>
            <a:r>
              <a:rPr lang="en-US" sz="2500" dirty="0" err="1">
                <a:latin typeface="Arial"/>
                <a:ea typeface="Arial"/>
                <a:cs typeface="Arial"/>
                <a:sym typeface="Arial"/>
              </a:rPr>
              <a:t>una</a:t>
            </a:r>
            <a:r>
              <a:rPr lang="en-US" sz="2500" dirty="0">
                <a:latin typeface="Arial"/>
                <a:ea typeface="Arial"/>
                <a:cs typeface="Arial"/>
                <a:sym typeface="Arial"/>
              </a:rPr>
              <a:t> </a:t>
            </a:r>
            <a:r>
              <a:rPr lang="en-US" sz="2500" dirty="0" err="1">
                <a:latin typeface="Arial"/>
                <a:ea typeface="Arial"/>
                <a:cs typeface="Arial"/>
                <a:sym typeface="Arial"/>
              </a:rPr>
              <a:t>madrina</a:t>
            </a:r>
            <a:r>
              <a:rPr lang="en-US" sz="2500" dirty="0">
                <a:latin typeface="Arial"/>
                <a:ea typeface="Arial"/>
                <a:cs typeface="Arial"/>
                <a:sym typeface="Arial"/>
              </a:rPr>
              <a:t>/padrino de FA que </a:t>
            </a:r>
            <a:r>
              <a:rPr lang="en-US" sz="2500" dirty="0" err="1">
                <a:latin typeface="Arial"/>
                <a:ea typeface="Arial"/>
                <a:cs typeface="Arial"/>
                <a:sym typeface="Arial"/>
              </a:rPr>
              <a:t>nos</a:t>
            </a:r>
            <a:r>
              <a:rPr lang="en-US" sz="2500" dirty="0">
                <a:latin typeface="Arial"/>
                <a:ea typeface="Arial"/>
                <a:cs typeface="Arial"/>
                <a:sym typeface="Arial"/>
              </a:rPr>
              <a:t> </a:t>
            </a:r>
            <a:r>
              <a:rPr lang="en-US" sz="2500" dirty="0" err="1">
                <a:latin typeface="Arial"/>
                <a:ea typeface="Arial"/>
                <a:cs typeface="Arial"/>
                <a:sym typeface="Arial"/>
              </a:rPr>
              <a:t>guíe</a:t>
            </a:r>
            <a:r>
              <a:rPr lang="en-US" sz="2500" dirty="0">
                <a:latin typeface="Arial"/>
                <a:ea typeface="Arial"/>
                <a:cs typeface="Arial"/>
                <a:sym typeface="Arial"/>
              </a:rPr>
              <a:t> a </a:t>
            </a:r>
            <a:r>
              <a:rPr lang="en-US" sz="2500" dirty="0" err="1">
                <a:latin typeface="Arial"/>
                <a:ea typeface="Arial"/>
                <a:cs typeface="Arial"/>
                <a:sym typeface="Arial"/>
              </a:rPr>
              <a:t>través</a:t>
            </a:r>
            <a:r>
              <a:rPr lang="en-US" sz="2500" dirty="0">
                <a:latin typeface="Arial"/>
                <a:ea typeface="Arial"/>
                <a:cs typeface="Arial"/>
                <a:sym typeface="Arial"/>
              </a:rPr>
              <a:t> del </a:t>
            </a:r>
            <a:r>
              <a:rPr lang="en-US" sz="2500" dirty="0" err="1">
                <a:latin typeface="Arial"/>
                <a:ea typeface="Arial"/>
                <a:cs typeface="Arial"/>
                <a:sym typeface="Arial"/>
              </a:rPr>
              <a:t>programa</a:t>
            </a:r>
            <a:r>
              <a:rPr lang="en-US" sz="2500" dirty="0">
                <a:latin typeface="Arial"/>
                <a:ea typeface="Arial"/>
                <a:cs typeface="Arial"/>
                <a:sym typeface="Arial"/>
              </a:rPr>
              <a:t> de </a:t>
            </a:r>
            <a:r>
              <a:rPr lang="en-US" sz="2500" dirty="0" err="1">
                <a:latin typeface="Arial"/>
                <a:ea typeface="Arial"/>
                <a:cs typeface="Arial"/>
                <a:sym typeface="Arial"/>
              </a:rPr>
              <a:t>recuperación</a:t>
            </a:r>
            <a:r>
              <a:rPr lang="en-US" sz="2500" dirty="0">
                <a:latin typeface="Arial"/>
                <a:ea typeface="Arial"/>
                <a:cs typeface="Arial"/>
                <a:sym typeface="Arial"/>
              </a:rPr>
              <a:t> </a:t>
            </a:r>
            <a:r>
              <a:rPr lang="en-US" sz="2500" dirty="0" err="1">
                <a:latin typeface="Arial"/>
                <a:ea typeface="Arial"/>
                <a:cs typeface="Arial"/>
                <a:sym typeface="Arial"/>
              </a:rPr>
              <a:t>en</a:t>
            </a:r>
            <a:r>
              <a:rPr lang="en-US" sz="2500" dirty="0">
                <a:latin typeface="Arial"/>
                <a:ea typeface="Arial"/>
                <a:cs typeface="Arial"/>
                <a:sym typeface="Arial"/>
              </a:rPr>
              <a:t> </a:t>
            </a:r>
            <a:r>
              <a:rPr lang="en-US" sz="2500" dirty="0" err="1">
                <a:latin typeface="Arial"/>
                <a:ea typeface="Arial"/>
                <a:cs typeface="Arial"/>
                <a:sym typeface="Arial"/>
              </a:rPr>
              <a:t>todos</a:t>
            </a:r>
            <a:r>
              <a:rPr lang="en-US" sz="2500" dirty="0">
                <a:latin typeface="Arial"/>
                <a:ea typeface="Arial"/>
                <a:cs typeface="Arial"/>
                <a:sym typeface="Arial"/>
              </a:rPr>
              <a:t> </a:t>
            </a:r>
            <a:r>
              <a:rPr lang="en-US" sz="2500" dirty="0" err="1">
                <a:latin typeface="Arial"/>
                <a:ea typeface="Arial"/>
                <a:cs typeface="Arial"/>
                <a:sym typeface="Arial"/>
              </a:rPr>
              <a:t>los</a:t>
            </a:r>
            <a:r>
              <a:rPr lang="en-US" sz="2500" dirty="0">
                <a:latin typeface="Arial"/>
                <a:ea typeface="Arial"/>
                <a:cs typeface="Arial"/>
                <a:sym typeface="Arial"/>
              </a:rPr>
              <a:t> </a:t>
            </a:r>
            <a:r>
              <a:rPr lang="en-US" sz="2500" dirty="0" err="1">
                <a:latin typeface="Arial"/>
                <a:ea typeface="Arial"/>
                <a:cs typeface="Arial"/>
                <a:sym typeface="Arial"/>
              </a:rPr>
              <a:t>niveles</a:t>
            </a:r>
            <a:r>
              <a:rPr lang="en-US" sz="2500" dirty="0">
                <a:latin typeface="Arial"/>
                <a:ea typeface="Arial"/>
                <a:cs typeface="Arial"/>
                <a:sym typeface="Arial"/>
              </a:rPr>
              <a:t>: </a:t>
            </a:r>
            <a:r>
              <a:rPr lang="en-US" sz="2500" dirty="0" err="1">
                <a:latin typeface="Arial"/>
                <a:ea typeface="Arial"/>
                <a:cs typeface="Arial"/>
                <a:sym typeface="Arial"/>
              </a:rPr>
              <a:t>físico</a:t>
            </a:r>
            <a:r>
              <a:rPr lang="en-US" sz="2500" dirty="0">
                <a:latin typeface="Arial"/>
                <a:ea typeface="Arial"/>
                <a:cs typeface="Arial"/>
                <a:sym typeface="Arial"/>
              </a:rPr>
              <a:t>, mental y </a:t>
            </a:r>
            <a:r>
              <a:rPr lang="en-US" sz="2500" dirty="0" err="1">
                <a:latin typeface="Arial"/>
                <a:ea typeface="Arial"/>
                <a:cs typeface="Arial"/>
                <a:sym typeface="Arial"/>
              </a:rPr>
              <a:t>espiritual</a:t>
            </a:r>
            <a:r>
              <a:rPr lang="en-US" sz="2500" dirty="0">
                <a:latin typeface="Arial"/>
                <a:ea typeface="Arial"/>
                <a:cs typeface="Arial"/>
                <a:sym typeface="Arial"/>
              </a:rPr>
              <a:t>. </a:t>
            </a:r>
            <a:r>
              <a:rPr lang="en-US" sz="2500" dirty="0" err="1">
                <a:latin typeface="Arial"/>
                <a:ea typeface="Arial"/>
                <a:cs typeface="Arial"/>
                <a:sym typeface="Arial"/>
              </a:rPr>
              <a:t>Nuestro</a:t>
            </a:r>
            <a:r>
              <a:rPr lang="en-US" sz="2500" dirty="0">
                <a:latin typeface="Arial"/>
                <a:ea typeface="Arial"/>
                <a:cs typeface="Arial"/>
                <a:sym typeface="Arial"/>
              </a:rPr>
              <a:t> </a:t>
            </a:r>
            <a:r>
              <a:rPr lang="en-US" sz="2500" dirty="0" err="1">
                <a:latin typeface="Arial"/>
                <a:ea typeface="Arial"/>
                <a:cs typeface="Arial"/>
                <a:sym typeface="Arial"/>
              </a:rPr>
              <a:t>programa</a:t>
            </a:r>
            <a:r>
              <a:rPr lang="en-US" sz="2500" dirty="0">
                <a:latin typeface="Arial"/>
                <a:ea typeface="Arial"/>
                <a:cs typeface="Arial"/>
                <a:sym typeface="Arial"/>
              </a:rPr>
              <a:t> es de </a:t>
            </a:r>
            <a:r>
              <a:rPr lang="en-US" sz="2500" dirty="0" err="1">
                <a:latin typeface="Arial"/>
                <a:ea typeface="Arial"/>
                <a:cs typeface="Arial"/>
                <a:sym typeface="Arial"/>
              </a:rPr>
              <a:t>atracción</a:t>
            </a:r>
            <a:r>
              <a:rPr lang="en-US" sz="2500" dirty="0">
                <a:latin typeface="Arial"/>
                <a:ea typeface="Arial"/>
                <a:cs typeface="Arial"/>
                <a:sym typeface="Arial"/>
              </a:rPr>
              <a:t>. </a:t>
            </a:r>
            <a:r>
              <a:rPr lang="en-US" sz="2500" dirty="0" err="1">
                <a:latin typeface="Arial"/>
                <a:ea typeface="Arial"/>
                <a:cs typeface="Arial"/>
                <a:sym typeface="Arial"/>
              </a:rPr>
              <a:t>Encuentre</a:t>
            </a:r>
            <a:r>
              <a:rPr lang="en-US" sz="2500" dirty="0">
                <a:latin typeface="Arial"/>
                <a:ea typeface="Arial"/>
                <a:cs typeface="Arial"/>
                <a:sym typeface="Arial"/>
              </a:rPr>
              <a:t> </a:t>
            </a:r>
            <a:r>
              <a:rPr lang="en-US" sz="2500" dirty="0" err="1">
                <a:latin typeface="Arial"/>
                <a:ea typeface="Arial"/>
                <a:cs typeface="Arial"/>
                <a:sym typeface="Arial"/>
              </a:rPr>
              <a:t>una</a:t>
            </a:r>
            <a:r>
              <a:rPr lang="en-US" sz="2500" dirty="0">
                <a:latin typeface="Arial"/>
                <a:ea typeface="Arial"/>
                <a:cs typeface="Arial"/>
                <a:sym typeface="Arial"/>
              </a:rPr>
              <a:t> </a:t>
            </a:r>
            <a:r>
              <a:rPr lang="en-US" sz="2500" dirty="0" err="1">
                <a:latin typeface="Arial"/>
                <a:ea typeface="Arial"/>
                <a:cs typeface="Arial"/>
                <a:sym typeface="Arial"/>
              </a:rPr>
              <a:t>madrina</a:t>
            </a:r>
            <a:r>
              <a:rPr lang="en-US" sz="2500" dirty="0">
                <a:latin typeface="Arial"/>
                <a:ea typeface="Arial"/>
                <a:cs typeface="Arial"/>
                <a:sym typeface="Arial"/>
              </a:rPr>
              <a:t>/padrino que </a:t>
            </a:r>
            <a:r>
              <a:rPr lang="en-US" sz="2500" dirty="0" err="1">
                <a:latin typeface="Arial"/>
                <a:ea typeface="Arial"/>
                <a:cs typeface="Arial"/>
                <a:sym typeface="Arial"/>
              </a:rPr>
              <a:t>tenga</a:t>
            </a:r>
            <a:r>
              <a:rPr lang="en-US" sz="2500" dirty="0">
                <a:latin typeface="Arial"/>
                <a:ea typeface="Arial"/>
                <a:cs typeface="Arial"/>
                <a:sym typeface="Arial"/>
              </a:rPr>
              <a:t> lo que </a:t>
            </a:r>
            <a:r>
              <a:rPr lang="en-US" sz="2500" dirty="0" err="1">
                <a:latin typeface="Arial"/>
                <a:ea typeface="Arial"/>
                <a:cs typeface="Arial"/>
                <a:sym typeface="Arial"/>
              </a:rPr>
              <a:t>usted</a:t>
            </a:r>
            <a:r>
              <a:rPr lang="en-US" sz="2500" dirty="0">
                <a:latin typeface="Arial"/>
                <a:ea typeface="Arial"/>
                <a:cs typeface="Arial"/>
                <a:sym typeface="Arial"/>
              </a:rPr>
              <a:t> </a:t>
            </a:r>
            <a:r>
              <a:rPr lang="en-US" sz="2500" dirty="0" err="1">
                <a:latin typeface="Arial"/>
                <a:ea typeface="Arial"/>
                <a:cs typeface="Arial"/>
                <a:sym typeface="Arial"/>
              </a:rPr>
              <a:t>quiere</a:t>
            </a:r>
            <a:r>
              <a:rPr lang="en-US" sz="2500" dirty="0">
                <a:latin typeface="Arial"/>
                <a:ea typeface="Arial"/>
                <a:cs typeface="Arial"/>
                <a:sym typeface="Arial"/>
              </a:rPr>
              <a:t> y </a:t>
            </a:r>
            <a:r>
              <a:rPr lang="en-US" sz="2500" dirty="0" err="1">
                <a:latin typeface="Arial"/>
                <a:ea typeface="Arial"/>
                <a:cs typeface="Arial"/>
                <a:sym typeface="Arial"/>
              </a:rPr>
              <a:t>pregunte</a:t>
            </a:r>
            <a:r>
              <a:rPr lang="en-US" sz="2500" dirty="0">
                <a:latin typeface="Arial"/>
                <a:ea typeface="Arial"/>
                <a:cs typeface="Arial"/>
                <a:sym typeface="Arial"/>
              </a:rPr>
              <a:t> </a:t>
            </a:r>
            <a:r>
              <a:rPr lang="en-US" sz="2500" dirty="0" err="1">
                <a:latin typeface="Arial"/>
                <a:ea typeface="Arial"/>
                <a:cs typeface="Arial"/>
                <a:sym typeface="Arial"/>
              </a:rPr>
              <a:t>cómo</a:t>
            </a:r>
            <a:r>
              <a:rPr lang="en-US" sz="2500" dirty="0">
                <a:latin typeface="Arial"/>
                <a:ea typeface="Arial"/>
                <a:cs typeface="Arial"/>
                <a:sym typeface="Arial"/>
              </a:rPr>
              <a:t> lo </a:t>
            </a:r>
            <a:r>
              <a:rPr lang="en-US" sz="2500" dirty="0" err="1">
                <a:latin typeface="Arial"/>
                <a:ea typeface="Arial"/>
                <a:cs typeface="Arial"/>
                <a:sym typeface="Arial"/>
              </a:rPr>
              <a:t>logró</a:t>
            </a:r>
            <a:r>
              <a:rPr lang="en-US" sz="2500" dirty="0">
                <a:latin typeface="Arial"/>
                <a:ea typeface="Arial"/>
                <a:cs typeface="Arial"/>
                <a:sym typeface="Arial"/>
              </a:rPr>
              <a:t>.</a:t>
            </a:r>
            <a:endParaRPr sz="2500" b="1" dirty="0">
              <a:latin typeface="Arial"/>
              <a:ea typeface="Arial"/>
              <a:cs typeface="Arial"/>
              <a:sym typeface="Arial"/>
            </a:endParaRPr>
          </a:p>
          <a:p>
            <a:pPr marL="0" lvl="0" indent="0" algn="just" rtl="0">
              <a:lnSpc>
                <a:spcPct val="100000"/>
              </a:lnSpc>
              <a:spcBef>
                <a:spcPts val="1200"/>
              </a:spcBef>
              <a:spcAft>
                <a:spcPts val="0"/>
              </a:spcAft>
              <a:buClr>
                <a:schemeClr val="dk1"/>
              </a:buClr>
              <a:buSzPts val="2800"/>
              <a:buNone/>
            </a:pPr>
            <a:endParaRPr sz="2500" dirty="0">
              <a:latin typeface="Arial"/>
              <a:ea typeface="Arial"/>
              <a:cs typeface="Arial"/>
              <a:sym typeface="Arial"/>
            </a:endParaRPr>
          </a:p>
          <a:p>
            <a:pPr marL="0" lvl="0" indent="0" algn="just" rtl="0">
              <a:lnSpc>
                <a:spcPct val="100000"/>
              </a:lnSpc>
              <a:spcBef>
                <a:spcPts val="0"/>
              </a:spcBef>
              <a:spcAft>
                <a:spcPts val="0"/>
              </a:spcAft>
              <a:buClr>
                <a:schemeClr val="dk1"/>
              </a:buClr>
              <a:buSzPts val="2800"/>
              <a:buNone/>
            </a:pPr>
            <a:endParaRPr b="1" dirty="0"/>
          </a:p>
        </p:txBody>
      </p:sp>
      <p:sp>
        <p:nvSpPr>
          <p:cNvPr id="278" name="Google Shape;278;g13da3efdbe2_0_10"/>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33</a:t>
            </a:fld>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g13da3efdbe2_0_5"/>
          <p:cNvSpPr txBox="1">
            <a:spLocks noGrp="1"/>
          </p:cNvSpPr>
          <p:nvPr>
            <p:ph type="body" idx="1"/>
          </p:nvPr>
        </p:nvSpPr>
        <p:spPr>
          <a:xfrm>
            <a:off x="1009412" y="1589075"/>
            <a:ext cx="10170000" cy="4656000"/>
          </a:xfrm>
          <a:prstGeom prst="rect">
            <a:avLst/>
          </a:prstGeom>
          <a:noFill/>
          <a:ln>
            <a:noFill/>
          </a:ln>
        </p:spPr>
        <p:txBody>
          <a:bodyPr spcFirstLastPara="1" wrap="square" lIns="91425" tIns="45700" rIns="91425" bIns="45700" anchor="ctr" anchorCtr="0">
            <a:noAutofit/>
          </a:bodyPr>
          <a:lstStyle/>
          <a:p>
            <a:pPr marL="0" lvl="0" indent="0" algn="just" rtl="0">
              <a:lnSpc>
                <a:spcPct val="150000"/>
              </a:lnSpc>
              <a:spcBef>
                <a:spcPts val="0"/>
              </a:spcBef>
              <a:spcAft>
                <a:spcPts val="0"/>
              </a:spcAft>
              <a:buClr>
                <a:schemeClr val="dk1"/>
              </a:buClr>
              <a:buSzPts val="2800"/>
              <a:buFont typeface="Arial"/>
              <a:buNone/>
            </a:pPr>
            <a:r>
              <a:rPr lang="en-US" sz="2500" b="1">
                <a:latin typeface="Arial"/>
                <a:ea typeface="Arial"/>
                <a:cs typeface="Arial"/>
                <a:sym typeface="Arial"/>
              </a:rPr>
              <a:t>REUNIONES: </a:t>
            </a:r>
            <a:endParaRPr sz="2500" b="1">
              <a:latin typeface="Arial"/>
              <a:ea typeface="Arial"/>
              <a:cs typeface="Arial"/>
              <a:sym typeface="Arial"/>
            </a:endParaRPr>
          </a:p>
          <a:p>
            <a:pPr marL="0" lvl="0" indent="0" algn="just" rtl="0">
              <a:lnSpc>
                <a:spcPct val="115000"/>
              </a:lnSpc>
              <a:spcBef>
                <a:spcPts val="0"/>
              </a:spcBef>
              <a:spcAft>
                <a:spcPts val="0"/>
              </a:spcAft>
              <a:buClr>
                <a:schemeClr val="dk1"/>
              </a:buClr>
              <a:buSzPts val="2800"/>
              <a:buNone/>
            </a:pPr>
            <a:r>
              <a:rPr lang="en-US" sz="2500">
                <a:latin typeface="Arial"/>
                <a:ea typeface="Arial"/>
                <a:cs typeface="Arial"/>
                <a:sym typeface="Arial"/>
              </a:rPr>
              <a:t>Asistimos a reuniones donde compartimos nuestra experiencia, fortaleza y esperanza. Hemos descubierto que, a menos que les demos a los recién llegados lo que hemos recibido del programa, no podemos conservarlo para nosotros.</a:t>
            </a:r>
            <a:endParaRPr sz="2500" b="1">
              <a:latin typeface="Arial"/>
              <a:ea typeface="Arial"/>
              <a:cs typeface="Arial"/>
              <a:sym typeface="Arial"/>
            </a:endParaRPr>
          </a:p>
          <a:p>
            <a:pPr marL="0" lvl="0" indent="0" algn="just" rtl="0">
              <a:lnSpc>
                <a:spcPct val="100000"/>
              </a:lnSpc>
              <a:spcBef>
                <a:spcPts val="1200"/>
              </a:spcBef>
              <a:spcAft>
                <a:spcPts val="0"/>
              </a:spcAft>
              <a:buClr>
                <a:schemeClr val="dk1"/>
              </a:buClr>
              <a:buSzPts val="2800"/>
              <a:buNone/>
            </a:pPr>
            <a:endParaRPr sz="2500" b="1"/>
          </a:p>
          <a:p>
            <a:pPr marL="0" lvl="0" indent="0" algn="just" rtl="0">
              <a:lnSpc>
                <a:spcPct val="100000"/>
              </a:lnSpc>
              <a:spcBef>
                <a:spcPts val="0"/>
              </a:spcBef>
              <a:spcAft>
                <a:spcPts val="0"/>
              </a:spcAft>
              <a:buClr>
                <a:schemeClr val="dk1"/>
              </a:buClr>
              <a:buSzPts val="2800"/>
              <a:buNone/>
            </a:pPr>
            <a:endParaRPr b="1"/>
          </a:p>
        </p:txBody>
      </p:sp>
      <p:sp>
        <p:nvSpPr>
          <p:cNvPr id="284" name="Google Shape;284;g13da3efdbe2_0_5"/>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34</a:t>
            </a:fld>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g13da3efdbe2_0_15"/>
          <p:cNvSpPr txBox="1">
            <a:spLocks noGrp="1"/>
          </p:cNvSpPr>
          <p:nvPr>
            <p:ph type="body" idx="1"/>
          </p:nvPr>
        </p:nvSpPr>
        <p:spPr>
          <a:xfrm>
            <a:off x="1009413" y="1589075"/>
            <a:ext cx="10170000" cy="4656000"/>
          </a:xfrm>
          <a:prstGeom prst="rect">
            <a:avLst/>
          </a:prstGeom>
          <a:noFill/>
          <a:ln>
            <a:noFill/>
          </a:ln>
        </p:spPr>
        <p:txBody>
          <a:bodyPr spcFirstLastPara="1" wrap="square" lIns="91425" tIns="45700" rIns="91425" bIns="45700" anchor="ctr" anchorCtr="0">
            <a:noAutofit/>
          </a:bodyPr>
          <a:lstStyle/>
          <a:p>
            <a:pPr marL="0" lvl="0" indent="0" algn="just" rtl="0">
              <a:lnSpc>
                <a:spcPct val="115000"/>
              </a:lnSpc>
              <a:spcBef>
                <a:spcPts val="0"/>
              </a:spcBef>
              <a:spcAft>
                <a:spcPts val="0"/>
              </a:spcAft>
              <a:buClr>
                <a:schemeClr val="dk1"/>
              </a:buClr>
              <a:buSzPts val="2800"/>
              <a:buFont typeface="Arial"/>
              <a:buNone/>
            </a:pPr>
            <a:r>
              <a:rPr lang="en-US" sz="2500" b="1" dirty="0">
                <a:latin typeface="Arial"/>
                <a:ea typeface="Arial"/>
                <a:cs typeface="Arial"/>
                <a:sym typeface="Arial"/>
              </a:rPr>
              <a:t>TELÉFONO: </a:t>
            </a:r>
            <a:endParaRPr sz="2500" b="1" dirty="0">
              <a:latin typeface="Arial"/>
              <a:ea typeface="Arial"/>
              <a:cs typeface="Arial"/>
              <a:sym typeface="Arial"/>
            </a:endParaRPr>
          </a:p>
          <a:p>
            <a:pPr marL="0" lvl="0" indent="0" algn="just" rtl="0">
              <a:lnSpc>
                <a:spcPct val="115000"/>
              </a:lnSpc>
              <a:spcBef>
                <a:spcPts val="0"/>
              </a:spcBef>
              <a:spcAft>
                <a:spcPts val="0"/>
              </a:spcAft>
              <a:buClr>
                <a:schemeClr val="dk1"/>
              </a:buClr>
              <a:buSzPts val="2800"/>
              <a:buFont typeface="Arial"/>
              <a:buNone/>
            </a:pPr>
            <a:r>
              <a:rPr lang="en-US" sz="2500" dirty="0">
                <a:latin typeface="Arial"/>
                <a:ea typeface="Arial"/>
                <a:cs typeface="Arial"/>
                <a:sym typeface="Arial"/>
              </a:rPr>
              <a:t>La </a:t>
            </a:r>
            <a:r>
              <a:rPr lang="en-US" sz="2500" dirty="0" err="1">
                <a:latin typeface="Arial"/>
                <a:ea typeface="Arial"/>
                <a:cs typeface="Arial"/>
                <a:sym typeface="Arial"/>
              </a:rPr>
              <a:t>adicción</a:t>
            </a:r>
            <a:r>
              <a:rPr lang="en-US" sz="2500" dirty="0">
                <a:latin typeface="Arial"/>
                <a:ea typeface="Arial"/>
                <a:cs typeface="Arial"/>
                <a:sym typeface="Arial"/>
              </a:rPr>
              <a:t> a la comida es </a:t>
            </a:r>
            <a:r>
              <a:rPr lang="en-US" sz="2500" dirty="0" err="1">
                <a:latin typeface="Arial"/>
                <a:ea typeface="Arial"/>
                <a:cs typeface="Arial"/>
                <a:sym typeface="Arial"/>
              </a:rPr>
              <a:t>una</a:t>
            </a:r>
            <a:r>
              <a:rPr lang="en-US" sz="2500" dirty="0">
                <a:latin typeface="Arial"/>
                <a:ea typeface="Arial"/>
                <a:cs typeface="Arial"/>
                <a:sym typeface="Arial"/>
              </a:rPr>
              <a:t> </a:t>
            </a:r>
            <a:r>
              <a:rPr lang="en-US" sz="2500" dirty="0" err="1">
                <a:latin typeface="Arial"/>
                <a:ea typeface="Arial"/>
                <a:cs typeface="Arial"/>
                <a:sym typeface="Arial"/>
              </a:rPr>
              <a:t>enfermedad</a:t>
            </a:r>
            <a:r>
              <a:rPr lang="en-US" sz="2500" dirty="0">
                <a:latin typeface="Arial"/>
                <a:ea typeface="Arial"/>
                <a:cs typeface="Arial"/>
                <a:sym typeface="Arial"/>
              </a:rPr>
              <a:t> de </a:t>
            </a:r>
            <a:r>
              <a:rPr lang="en-US" sz="2500" dirty="0" err="1">
                <a:latin typeface="Arial"/>
                <a:ea typeface="Arial"/>
                <a:cs typeface="Arial"/>
                <a:sym typeface="Arial"/>
              </a:rPr>
              <a:t>egocentrismo</a:t>
            </a:r>
            <a:r>
              <a:rPr lang="en-US" sz="2500" dirty="0">
                <a:latin typeface="Arial"/>
                <a:ea typeface="Arial"/>
                <a:cs typeface="Arial"/>
                <a:sym typeface="Arial"/>
              </a:rPr>
              <a:t> y </a:t>
            </a:r>
            <a:r>
              <a:rPr lang="en-US" sz="2500" dirty="0" err="1">
                <a:latin typeface="Arial"/>
                <a:ea typeface="Arial"/>
                <a:cs typeface="Arial"/>
                <a:sym typeface="Arial"/>
              </a:rPr>
              <a:t>aislamiento</a:t>
            </a:r>
            <a:r>
              <a:rPr lang="en-US" sz="2500" dirty="0">
                <a:latin typeface="Arial"/>
                <a:ea typeface="Arial"/>
                <a:cs typeface="Arial"/>
                <a:sym typeface="Arial"/>
              </a:rPr>
              <a:t>. El </a:t>
            </a:r>
            <a:r>
              <a:rPr lang="en-US" sz="2500" dirty="0" err="1">
                <a:latin typeface="Arial"/>
                <a:ea typeface="Arial"/>
                <a:cs typeface="Arial"/>
                <a:sym typeface="Arial"/>
              </a:rPr>
              <a:t>teléfono</a:t>
            </a:r>
            <a:r>
              <a:rPr lang="en-US" sz="2500" dirty="0">
                <a:latin typeface="Arial"/>
                <a:ea typeface="Arial"/>
                <a:cs typeface="Arial"/>
                <a:sym typeface="Arial"/>
              </a:rPr>
              <a:t> es un medio que </a:t>
            </a:r>
            <a:r>
              <a:rPr lang="en-US" sz="2500" dirty="0" err="1">
                <a:latin typeface="Arial"/>
                <a:ea typeface="Arial"/>
                <a:cs typeface="Arial"/>
                <a:sym typeface="Arial"/>
              </a:rPr>
              <a:t>usamos</a:t>
            </a:r>
            <a:r>
              <a:rPr lang="en-US" sz="2500" dirty="0">
                <a:latin typeface="Arial"/>
                <a:ea typeface="Arial"/>
                <a:cs typeface="Arial"/>
                <a:sym typeface="Arial"/>
              </a:rPr>
              <a:t> </a:t>
            </a:r>
            <a:r>
              <a:rPr lang="en-US" sz="2500" dirty="0" err="1">
                <a:latin typeface="Arial"/>
                <a:ea typeface="Arial"/>
                <a:cs typeface="Arial"/>
                <a:sym typeface="Arial"/>
              </a:rPr>
              <a:t>diariamente</a:t>
            </a:r>
            <a:r>
              <a:rPr lang="en-US" sz="2500" dirty="0">
                <a:latin typeface="Arial"/>
                <a:ea typeface="Arial"/>
                <a:cs typeface="Arial"/>
                <a:sym typeface="Arial"/>
              </a:rPr>
              <a:t> para </a:t>
            </a:r>
            <a:r>
              <a:rPr lang="en-US" sz="2500" dirty="0" err="1">
                <a:latin typeface="Arial"/>
                <a:ea typeface="Arial"/>
                <a:cs typeface="Arial"/>
                <a:sym typeface="Arial"/>
              </a:rPr>
              <a:t>comunicarnos</a:t>
            </a:r>
            <a:r>
              <a:rPr lang="en-US" sz="2500" dirty="0">
                <a:latin typeface="Arial"/>
                <a:ea typeface="Arial"/>
                <a:cs typeface="Arial"/>
                <a:sym typeface="Arial"/>
              </a:rPr>
              <a:t> con </a:t>
            </a:r>
            <a:r>
              <a:rPr lang="en-US" sz="2500" dirty="0" err="1">
                <a:latin typeface="Arial"/>
                <a:ea typeface="Arial"/>
                <a:cs typeface="Arial"/>
                <a:sym typeface="Arial"/>
              </a:rPr>
              <a:t>otros</a:t>
            </a:r>
            <a:r>
              <a:rPr lang="en-US" sz="2500" dirty="0">
                <a:latin typeface="Arial"/>
                <a:ea typeface="Arial"/>
                <a:cs typeface="Arial"/>
                <a:sym typeface="Arial"/>
              </a:rPr>
              <a:t> </a:t>
            </a:r>
            <a:r>
              <a:rPr lang="en-US" sz="2500" dirty="0" err="1">
                <a:latin typeface="Arial"/>
                <a:ea typeface="Arial"/>
                <a:cs typeface="Arial"/>
                <a:sym typeface="Arial"/>
              </a:rPr>
              <a:t>miembros</a:t>
            </a:r>
            <a:r>
              <a:rPr lang="en-US" sz="2500" dirty="0">
                <a:latin typeface="Arial"/>
                <a:ea typeface="Arial"/>
                <a:cs typeface="Arial"/>
                <a:sym typeface="Arial"/>
              </a:rPr>
              <a:t> de FA. </a:t>
            </a:r>
            <a:r>
              <a:rPr lang="en-US" sz="2500" dirty="0" err="1">
                <a:latin typeface="Arial"/>
                <a:ea typeface="Arial"/>
                <a:cs typeface="Arial"/>
                <a:sym typeface="Arial"/>
              </a:rPr>
              <a:t>Comenzamos</a:t>
            </a:r>
            <a:r>
              <a:rPr lang="en-US" sz="2500" dirty="0">
                <a:latin typeface="Arial"/>
                <a:ea typeface="Arial"/>
                <a:cs typeface="Arial"/>
                <a:sym typeface="Arial"/>
              </a:rPr>
              <a:t> </a:t>
            </a:r>
            <a:r>
              <a:rPr lang="en-US" sz="2500" dirty="0" err="1">
                <a:latin typeface="Arial"/>
                <a:ea typeface="Arial"/>
                <a:cs typeface="Arial"/>
                <a:sym typeface="Arial"/>
              </a:rPr>
              <a:t>el</a:t>
            </a:r>
            <a:r>
              <a:rPr lang="en-US" sz="2500" dirty="0">
                <a:latin typeface="Arial"/>
                <a:ea typeface="Arial"/>
                <a:cs typeface="Arial"/>
                <a:sym typeface="Arial"/>
              </a:rPr>
              <a:t> día </a:t>
            </a:r>
            <a:r>
              <a:rPr lang="en-US" sz="2500" dirty="0" err="1">
                <a:latin typeface="Arial"/>
                <a:ea typeface="Arial"/>
                <a:cs typeface="Arial"/>
                <a:sym typeface="Arial"/>
              </a:rPr>
              <a:t>comprometiendo</a:t>
            </a:r>
            <a:r>
              <a:rPr lang="en-US" sz="2500" dirty="0">
                <a:latin typeface="Arial"/>
                <a:ea typeface="Arial"/>
                <a:cs typeface="Arial"/>
                <a:sym typeface="Arial"/>
              </a:rPr>
              <a:t> </a:t>
            </a:r>
            <a:r>
              <a:rPr lang="en-US" sz="2500" dirty="0" err="1">
                <a:latin typeface="Arial"/>
                <a:ea typeface="Arial"/>
                <a:cs typeface="Arial"/>
                <a:sym typeface="Arial"/>
              </a:rPr>
              <a:t>nuestra</a:t>
            </a:r>
            <a:r>
              <a:rPr lang="en-US" sz="2500" dirty="0">
                <a:latin typeface="Arial"/>
                <a:ea typeface="Arial"/>
                <a:cs typeface="Arial"/>
                <a:sym typeface="Arial"/>
              </a:rPr>
              <a:t> comida a </a:t>
            </a:r>
            <a:r>
              <a:rPr lang="en-US" sz="2500" dirty="0" err="1">
                <a:latin typeface="Arial"/>
                <a:ea typeface="Arial"/>
                <a:cs typeface="Arial"/>
                <a:sym typeface="Arial"/>
              </a:rPr>
              <a:t>nuestra</a:t>
            </a:r>
            <a:r>
              <a:rPr lang="en-US" sz="2500" dirty="0">
                <a:latin typeface="Arial"/>
                <a:ea typeface="Arial"/>
                <a:cs typeface="Arial"/>
                <a:sym typeface="Arial"/>
              </a:rPr>
              <a:t> </a:t>
            </a:r>
            <a:r>
              <a:rPr lang="en-US" sz="2500" dirty="0" err="1">
                <a:latin typeface="Arial"/>
                <a:ea typeface="Arial"/>
                <a:cs typeface="Arial"/>
                <a:sym typeface="Arial"/>
              </a:rPr>
              <a:t>madrina</a:t>
            </a:r>
            <a:r>
              <a:rPr lang="en-US" sz="2500" dirty="0">
                <a:latin typeface="Arial"/>
                <a:ea typeface="Arial"/>
                <a:cs typeface="Arial"/>
                <a:sym typeface="Arial"/>
              </a:rPr>
              <a:t>/padrino. </a:t>
            </a:r>
            <a:r>
              <a:rPr lang="en-US" sz="2500" dirty="0" err="1">
                <a:latin typeface="Arial"/>
                <a:ea typeface="Arial"/>
                <a:cs typeface="Arial"/>
                <a:sym typeface="Arial"/>
              </a:rPr>
              <a:t>Compartimos</a:t>
            </a:r>
            <a:r>
              <a:rPr lang="en-US" sz="2500" dirty="0">
                <a:latin typeface="Arial"/>
                <a:ea typeface="Arial"/>
                <a:cs typeface="Arial"/>
                <a:sym typeface="Arial"/>
              </a:rPr>
              <a:t> </a:t>
            </a:r>
            <a:r>
              <a:rPr lang="en-US" sz="2500" dirty="0" err="1">
                <a:latin typeface="Arial"/>
                <a:ea typeface="Arial"/>
                <a:cs typeface="Arial"/>
                <a:sym typeface="Arial"/>
              </a:rPr>
              <a:t>nuestra</a:t>
            </a:r>
            <a:r>
              <a:rPr lang="en-US" sz="2500" dirty="0">
                <a:latin typeface="Arial"/>
                <a:ea typeface="Arial"/>
                <a:cs typeface="Arial"/>
                <a:sym typeface="Arial"/>
              </a:rPr>
              <a:t> </a:t>
            </a:r>
            <a:r>
              <a:rPr lang="en-US" sz="2500" dirty="0" err="1">
                <a:latin typeface="Arial"/>
                <a:ea typeface="Arial"/>
                <a:cs typeface="Arial"/>
                <a:sym typeface="Arial"/>
              </a:rPr>
              <a:t>esperanza</a:t>
            </a:r>
            <a:r>
              <a:rPr lang="en-US" sz="2500" dirty="0">
                <a:latin typeface="Arial"/>
                <a:ea typeface="Arial"/>
                <a:cs typeface="Arial"/>
                <a:sym typeface="Arial"/>
              </a:rPr>
              <a:t> con </a:t>
            </a:r>
            <a:r>
              <a:rPr lang="en-US" sz="2500" dirty="0" err="1">
                <a:latin typeface="Arial"/>
                <a:ea typeface="Arial"/>
                <a:cs typeface="Arial"/>
                <a:sym typeface="Arial"/>
              </a:rPr>
              <a:t>otros</a:t>
            </a:r>
            <a:r>
              <a:rPr lang="en-US" sz="2500" dirty="0">
                <a:latin typeface="Arial"/>
                <a:ea typeface="Arial"/>
                <a:cs typeface="Arial"/>
                <a:sym typeface="Arial"/>
              </a:rPr>
              <a:t>. </a:t>
            </a:r>
            <a:r>
              <a:rPr lang="en-US" sz="2500" dirty="0" err="1">
                <a:latin typeface="Arial"/>
                <a:ea typeface="Arial"/>
                <a:cs typeface="Arial"/>
                <a:sym typeface="Arial"/>
              </a:rPr>
              <a:t>Tenemos</a:t>
            </a:r>
            <a:r>
              <a:rPr lang="en-US" sz="2500" dirty="0">
                <a:latin typeface="Arial"/>
                <a:ea typeface="Arial"/>
                <a:cs typeface="Arial"/>
                <a:sym typeface="Arial"/>
              </a:rPr>
              <a:t> </a:t>
            </a:r>
            <a:r>
              <a:rPr lang="en-US" sz="2500" dirty="0" err="1">
                <a:latin typeface="Arial"/>
                <a:ea typeface="Arial"/>
                <a:cs typeface="Arial"/>
                <a:sym typeface="Arial"/>
              </a:rPr>
              <a:t>contacto</a:t>
            </a:r>
            <a:r>
              <a:rPr lang="en-US" sz="2500" dirty="0">
                <a:latin typeface="Arial"/>
                <a:ea typeface="Arial"/>
                <a:cs typeface="Arial"/>
                <a:sym typeface="Arial"/>
              </a:rPr>
              <a:t> </a:t>
            </a:r>
            <a:r>
              <a:rPr lang="en-US" sz="2500" dirty="0" err="1">
                <a:latin typeface="Arial"/>
                <a:ea typeface="Arial"/>
                <a:cs typeface="Arial"/>
                <a:sym typeface="Arial"/>
              </a:rPr>
              <a:t>inmediato</a:t>
            </a:r>
            <a:r>
              <a:rPr lang="en-US" sz="2500" dirty="0">
                <a:latin typeface="Arial"/>
                <a:ea typeface="Arial"/>
                <a:cs typeface="Arial"/>
                <a:sym typeface="Arial"/>
              </a:rPr>
              <a:t> con </a:t>
            </a:r>
            <a:r>
              <a:rPr lang="en-US" sz="2500" dirty="0" err="1">
                <a:latin typeface="Arial"/>
                <a:ea typeface="Arial"/>
                <a:cs typeface="Arial"/>
                <a:sym typeface="Arial"/>
              </a:rPr>
              <a:t>otro</a:t>
            </a:r>
            <a:r>
              <a:rPr lang="en-US" sz="2500" dirty="0">
                <a:latin typeface="Arial"/>
                <a:ea typeface="Arial"/>
                <a:cs typeface="Arial"/>
                <a:sym typeface="Arial"/>
              </a:rPr>
              <a:t> </a:t>
            </a:r>
            <a:r>
              <a:rPr lang="en-US" sz="2500" dirty="0" err="1">
                <a:latin typeface="Arial"/>
                <a:ea typeface="Arial"/>
                <a:cs typeface="Arial"/>
                <a:sym typeface="Arial"/>
              </a:rPr>
              <a:t>miembro</a:t>
            </a:r>
            <a:r>
              <a:rPr lang="en-US" sz="2500" dirty="0">
                <a:latin typeface="Arial"/>
                <a:ea typeface="Arial"/>
                <a:cs typeface="Arial"/>
                <a:sym typeface="Arial"/>
              </a:rPr>
              <a:t> de FA </a:t>
            </a:r>
            <a:r>
              <a:rPr lang="en-US" sz="2500" dirty="0" err="1">
                <a:latin typeface="Arial"/>
                <a:ea typeface="Arial"/>
                <a:cs typeface="Arial"/>
                <a:sym typeface="Arial"/>
              </a:rPr>
              <a:t>en</a:t>
            </a:r>
            <a:r>
              <a:rPr lang="en-US" sz="2500" dirty="0">
                <a:latin typeface="Arial"/>
                <a:ea typeface="Arial"/>
                <a:cs typeface="Arial"/>
                <a:sym typeface="Arial"/>
              </a:rPr>
              <a:t> </a:t>
            </a:r>
            <a:r>
              <a:rPr lang="en-US" sz="2500" dirty="0" err="1">
                <a:latin typeface="Arial"/>
                <a:ea typeface="Arial"/>
                <a:cs typeface="Arial"/>
                <a:sym typeface="Arial"/>
              </a:rPr>
              <a:t>tiempos</a:t>
            </a:r>
            <a:r>
              <a:rPr lang="en-US" sz="2500" dirty="0">
                <a:latin typeface="Arial"/>
                <a:ea typeface="Arial"/>
                <a:cs typeface="Arial"/>
                <a:sym typeface="Arial"/>
              </a:rPr>
              <a:t> de </a:t>
            </a:r>
            <a:r>
              <a:rPr lang="en-US" sz="2500" dirty="0" err="1">
                <a:latin typeface="Arial"/>
                <a:ea typeface="Arial"/>
                <a:cs typeface="Arial"/>
                <a:sym typeface="Arial"/>
              </a:rPr>
              <a:t>estrés</a:t>
            </a:r>
            <a:r>
              <a:rPr lang="en-US" sz="2500" dirty="0">
                <a:latin typeface="Arial"/>
                <a:ea typeface="Arial"/>
                <a:cs typeface="Arial"/>
                <a:sym typeface="Arial"/>
              </a:rPr>
              <a:t>. </a:t>
            </a:r>
            <a:r>
              <a:rPr lang="en-US" sz="2500" dirty="0" err="1">
                <a:latin typeface="Arial"/>
                <a:ea typeface="Arial"/>
                <a:cs typeface="Arial"/>
                <a:sym typeface="Arial"/>
              </a:rPr>
              <a:t>Sobre</a:t>
            </a:r>
            <a:r>
              <a:rPr lang="en-US" sz="2500" dirty="0">
                <a:latin typeface="Arial"/>
                <a:ea typeface="Arial"/>
                <a:cs typeface="Arial"/>
                <a:sym typeface="Arial"/>
              </a:rPr>
              <a:t> </a:t>
            </a:r>
            <a:r>
              <a:rPr lang="en-US" sz="2500" dirty="0" err="1">
                <a:latin typeface="Arial"/>
                <a:ea typeface="Arial"/>
                <a:cs typeface="Arial"/>
                <a:sym typeface="Arial"/>
              </a:rPr>
              <a:t>todo</a:t>
            </a:r>
            <a:r>
              <a:rPr lang="en-US" sz="2500" dirty="0">
                <a:latin typeface="Arial"/>
                <a:ea typeface="Arial"/>
                <a:cs typeface="Arial"/>
                <a:sym typeface="Arial"/>
              </a:rPr>
              <a:t>, </a:t>
            </a:r>
            <a:r>
              <a:rPr lang="en-US" sz="2500" dirty="0" err="1">
                <a:latin typeface="Arial"/>
                <a:ea typeface="Arial"/>
                <a:cs typeface="Arial"/>
                <a:sym typeface="Arial"/>
              </a:rPr>
              <a:t>llamamos</a:t>
            </a:r>
            <a:r>
              <a:rPr lang="en-US" sz="2500" dirty="0">
                <a:latin typeface="Arial"/>
                <a:ea typeface="Arial"/>
                <a:cs typeface="Arial"/>
                <a:sym typeface="Arial"/>
              </a:rPr>
              <a:t> antes de </a:t>
            </a:r>
            <a:r>
              <a:rPr lang="en-US" sz="2500" dirty="0" err="1">
                <a:latin typeface="Arial"/>
                <a:ea typeface="Arial"/>
                <a:cs typeface="Arial"/>
                <a:sym typeface="Arial"/>
              </a:rPr>
              <a:t>tomar</a:t>
            </a:r>
            <a:r>
              <a:rPr lang="en-US" sz="2500" dirty="0">
                <a:latin typeface="Arial"/>
                <a:ea typeface="Arial"/>
                <a:cs typeface="Arial"/>
                <a:sym typeface="Arial"/>
              </a:rPr>
              <a:t> </a:t>
            </a:r>
            <a:r>
              <a:rPr lang="en-US" sz="2500" dirty="0" err="1">
                <a:latin typeface="Arial"/>
                <a:ea typeface="Arial"/>
                <a:cs typeface="Arial"/>
                <a:sym typeface="Arial"/>
              </a:rPr>
              <a:t>el</a:t>
            </a:r>
            <a:r>
              <a:rPr lang="en-US" sz="2500" dirty="0">
                <a:latin typeface="Arial"/>
                <a:ea typeface="Arial"/>
                <a:cs typeface="Arial"/>
                <a:sym typeface="Arial"/>
              </a:rPr>
              <a:t> primer </a:t>
            </a:r>
            <a:r>
              <a:rPr lang="en-US" sz="2500" dirty="0" err="1">
                <a:latin typeface="Arial"/>
                <a:ea typeface="Arial"/>
                <a:cs typeface="Arial"/>
                <a:sym typeface="Arial"/>
              </a:rPr>
              <a:t>bocado</a:t>
            </a:r>
            <a:r>
              <a:rPr lang="en-US" sz="2500" dirty="0">
                <a:latin typeface="Arial"/>
                <a:ea typeface="Arial"/>
                <a:cs typeface="Arial"/>
                <a:sym typeface="Arial"/>
              </a:rPr>
              <a:t> </a:t>
            </a:r>
            <a:r>
              <a:rPr lang="en-US" sz="2500" dirty="0" err="1">
                <a:latin typeface="Arial"/>
                <a:ea typeface="Arial"/>
                <a:cs typeface="Arial"/>
                <a:sym typeface="Arial"/>
              </a:rPr>
              <a:t>adictivo</a:t>
            </a:r>
            <a:r>
              <a:rPr lang="en-US" sz="2500" dirty="0">
                <a:latin typeface="Arial"/>
                <a:ea typeface="Arial"/>
                <a:cs typeface="Arial"/>
                <a:sym typeface="Arial"/>
              </a:rPr>
              <a:t>.</a:t>
            </a:r>
            <a:r>
              <a:rPr lang="en-US" sz="2900" dirty="0">
                <a:latin typeface="Arial"/>
                <a:ea typeface="Arial"/>
                <a:cs typeface="Arial"/>
                <a:sym typeface="Arial"/>
              </a:rPr>
              <a:t> </a:t>
            </a:r>
            <a:endParaRPr sz="2500" b="1" dirty="0">
              <a:latin typeface="Arial"/>
              <a:ea typeface="Arial"/>
              <a:cs typeface="Arial"/>
              <a:sym typeface="Arial"/>
            </a:endParaRPr>
          </a:p>
          <a:p>
            <a:pPr marL="0" lvl="0" indent="0" algn="just" rtl="0">
              <a:lnSpc>
                <a:spcPct val="100000"/>
              </a:lnSpc>
              <a:spcBef>
                <a:spcPts val="1200"/>
              </a:spcBef>
              <a:spcAft>
                <a:spcPts val="0"/>
              </a:spcAft>
              <a:buClr>
                <a:schemeClr val="dk1"/>
              </a:buClr>
              <a:buSzPts val="2800"/>
              <a:buNone/>
            </a:pPr>
            <a:endParaRPr sz="2500" dirty="0">
              <a:latin typeface="Arial"/>
              <a:ea typeface="Arial"/>
              <a:cs typeface="Arial"/>
              <a:sym typeface="Arial"/>
            </a:endParaRPr>
          </a:p>
          <a:p>
            <a:pPr marL="0" lvl="0" indent="0" algn="just" rtl="0">
              <a:lnSpc>
                <a:spcPct val="100000"/>
              </a:lnSpc>
              <a:spcBef>
                <a:spcPts val="0"/>
              </a:spcBef>
              <a:spcAft>
                <a:spcPts val="0"/>
              </a:spcAft>
              <a:buClr>
                <a:schemeClr val="dk1"/>
              </a:buClr>
              <a:buSzPts val="2800"/>
              <a:buNone/>
            </a:pPr>
            <a:endParaRPr b="1" dirty="0"/>
          </a:p>
        </p:txBody>
      </p:sp>
      <p:sp>
        <p:nvSpPr>
          <p:cNvPr id="290" name="Google Shape;290;g13da3efdbe2_0_15"/>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35</a:t>
            </a:fld>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30"/>
          <p:cNvSpPr txBox="1">
            <a:spLocks noGrp="1"/>
          </p:cNvSpPr>
          <p:nvPr>
            <p:ph type="body" idx="1"/>
          </p:nvPr>
        </p:nvSpPr>
        <p:spPr>
          <a:xfrm>
            <a:off x="815313" y="740100"/>
            <a:ext cx="10558200" cy="57264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Clr>
                <a:schemeClr val="dk1"/>
              </a:buClr>
              <a:buSzPts val="2800"/>
              <a:buNone/>
            </a:pPr>
            <a:endParaRPr sz="2500" b="1"/>
          </a:p>
          <a:p>
            <a:pPr marL="0" lvl="0" indent="0" algn="just" rtl="0">
              <a:lnSpc>
                <a:spcPct val="100000"/>
              </a:lnSpc>
              <a:spcBef>
                <a:spcPts val="0"/>
              </a:spcBef>
              <a:spcAft>
                <a:spcPts val="0"/>
              </a:spcAft>
              <a:buClr>
                <a:schemeClr val="dk1"/>
              </a:buClr>
              <a:buSzPts val="2800"/>
              <a:buNone/>
            </a:pPr>
            <a:endParaRPr sz="2500" b="1"/>
          </a:p>
          <a:p>
            <a:pPr marL="0" lvl="0" indent="0" algn="just" rtl="0">
              <a:lnSpc>
                <a:spcPct val="100000"/>
              </a:lnSpc>
              <a:spcBef>
                <a:spcPts val="0"/>
              </a:spcBef>
              <a:spcAft>
                <a:spcPts val="0"/>
              </a:spcAft>
              <a:buClr>
                <a:schemeClr val="dk1"/>
              </a:buClr>
              <a:buSzPts val="2800"/>
              <a:buNone/>
            </a:pPr>
            <a:r>
              <a:rPr lang="en-US" sz="2500" b="1">
                <a:latin typeface="Arial"/>
                <a:ea typeface="Arial"/>
                <a:cs typeface="Arial"/>
                <a:sym typeface="Arial"/>
              </a:rPr>
              <a:t>ANONIMATO: </a:t>
            </a:r>
            <a:endParaRPr sz="2500">
              <a:latin typeface="Arial"/>
              <a:ea typeface="Arial"/>
              <a:cs typeface="Arial"/>
              <a:sym typeface="Arial"/>
            </a:endParaRPr>
          </a:p>
          <a:p>
            <a:pPr marL="0" marR="558800" lvl="0" indent="0" algn="just" rtl="0">
              <a:lnSpc>
                <a:spcPct val="115000"/>
              </a:lnSpc>
              <a:spcBef>
                <a:spcPts val="1100"/>
              </a:spcBef>
              <a:spcAft>
                <a:spcPts val="0"/>
              </a:spcAft>
              <a:buClr>
                <a:schemeClr val="dk1"/>
              </a:buClr>
              <a:buSzPts val="1100"/>
              <a:buFont typeface="Arial"/>
              <a:buNone/>
            </a:pPr>
            <a:r>
              <a:rPr lang="en-US" sz="2500">
                <a:latin typeface="Arial"/>
                <a:ea typeface="Arial"/>
                <a:cs typeface="Arial"/>
                <a:sym typeface="Arial"/>
              </a:rPr>
              <a:t>El anonimato es la base espiritual de nuestro programa. No tenemos miedo de admitir nuestra propia adicción, pero a nivel público, protegemos el programa ocultando nuestros nombres y rostros completos. La humildad es fundamental para nuestra recuperación. Ningún miembro individual debe ser visto como representante de FA en su conjunto. Dentro del programa, brindamos ayuda, pero no chismeamos ni revelamos la membresía de nadie en FA excepto la nuestra. La historia de cada persona es suya para revelar.</a:t>
            </a:r>
            <a:endParaRPr sz="2500">
              <a:latin typeface="Arial"/>
              <a:ea typeface="Arial"/>
              <a:cs typeface="Arial"/>
              <a:sym typeface="Arial"/>
            </a:endParaRPr>
          </a:p>
          <a:p>
            <a:pPr marL="0" lvl="0" indent="0" algn="just" rtl="0">
              <a:lnSpc>
                <a:spcPct val="100000"/>
              </a:lnSpc>
              <a:spcBef>
                <a:spcPts val="0"/>
              </a:spcBef>
              <a:spcAft>
                <a:spcPts val="0"/>
              </a:spcAft>
              <a:buClr>
                <a:schemeClr val="dk1"/>
              </a:buClr>
              <a:buSzPts val="2800"/>
              <a:buNone/>
            </a:pPr>
            <a:endParaRPr b="1"/>
          </a:p>
        </p:txBody>
      </p:sp>
      <p:sp>
        <p:nvSpPr>
          <p:cNvPr id="296" name="Google Shape;296;p30"/>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36</a:t>
            </a:fld>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31"/>
          <p:cNvSpPr txBox="1">
            <a:spLocks noGrp="1"/>
          </p:cNvSpPr>
          <p:nvPr>
            <p:ph type="body" idx="1"/>
          </p:nvPr>
        </p:nvSpPr>
        <p:spPr>
          <a:xfrm>
            <a:off x="1047063" y="651475"/>
            <a:ext cx="10094700" cy="59529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Clr>
                <a:schemeClr val="dk1"/>
              </a:buClr>
              <a:buSzPts val="2800"/>
              <a:buNone/>
            </a:pPr>
            <a:endParaRPr sz="2500" b="1" dirty="0"/>
          </a:p>
          <a:p>
            <a:pPr marL="0" lvl="0" indent="0" algn="just" rtl="0">
              <a:lnSpc>
                <a:spcPct val="100000"/>
              </a:lnSpc>
              <a:spcBef>
                <a:spcPts val="0"/>
              </a:spcBef>
              <a:spcAft>
                <a:spcPts val="0"/>
              </a:spcAft>
              <a:buClr>
                <a:schemeClr val="dk1"/>
              </a:buClr>
              <a:buSzPts val="2800"/>
              <a:buNone/>
            </a:pPr>
            <a:endParaRPr sz="2500" b="1" dirty="0"/>
          </a:p>
          <a:p>
            <a:pPr marL="0" lvl="0" indent="0" algn="just" rtl="0">
              <a:lnSpc>
                <a:spcPct val="100000"/>
              </a:lnSpc>
              <a:spcBef>
                <a:spcPts val="0"/>
              </a:spcBef>
              <a:spcAft>
                <a:spcPts val="0"/>
              </a:spcAft>
              <a:buClr>
                <a:schemeClr val="dk1"/>
              </a:buClr>
              <a:buSzPts val="2800"/>
              <a:buNone/>
            </a:pPr>
            <a:r>
              <a:rPr lang="en-US" sz="2500" b="1" dirty="0">
                <a:latin typeface="Arial"/>
                <a:ea typeface="Arial"/>
                <a:cs typeface="Arial"/>
                <a:sym typeface="Arial"/>
              </a:rPr>
              <a:t>LITERATURA:</a:t>
            </a:r>
            <a:endParaRPr sz="2500" b="1" dirty="0">
              <a:latin typeface="Arial"/>
              <a:ea typeface="Arial"/>
              <a:cs typeface="Arial"/>
              <a:sym typeface="Arial"/>
            </a:endParaRPr>
          </a:p>
          <a:p>
            <a:pPr marL="0" lvl="0" indent="0" algn="just" rtl="0">
              <a:lnSpc>
                <a:spcPct val="115000"/>
              </a:lnSpc>
              <a:spcBef>
                <a:spcPts val="1200"/>
              </a:spcBef>
              <a:spcAft>
                <a:spcPts val="0"/>
              </a:spcAft>
              <a:buClr>
                <a:schemeClr val="dk1"/>
              </a:buClr>
              <a:buSzPts val="1100"/>
              <a:buFont typeface="Arial"/>
              <a:buNone/>
            </a:pPr>
            <a:r>
              <a:rPr lang="en-US" sz="2500" dirty="0" err="1">
                <a:latin typeface="Arial"/>
                <a:ea typeface="Arial"/>
                <a:cs typeface="Arial"/>
                <a:sym typeface="Arial"/>
              </a:rPr>
              <a:t>Estudiamos</a:t>
            </a:r>
            <a:r>
              <a:rPr lang="en-US" sz="2500" dirty="0">
                <a:latin typeface="Arial"/>
                <a:ea typeface="Arial"/>
                <a:cs typeface="Arial"/>
                <a:sym typeface="Arial"/>
              </a:rPr>
              <a:t> </a:t>
            </a:r>
            <a:r>
              <a:rPr lang="en-US" sz="2500" dirty="0" err="1">
                <a:latin typeface="Arial"/>
                <a:ea typeface="Arial"/>
                <a:cs typeface="Arial"/>
                <a:sym typeface="Arial"/>
              </a:rPr>
              <a:t>literatura</a:t>
            </a:r>
            <a:r>
              <a:rPr lang="en-US" sz="2500" dirty="0">
                <a:latin typeface="Arial"/>
                <a:ea typeface="Arial"/>
                <a:cs typeface="Arial"/>
                <a:sym typeface="Arial"/>
              </a:rPr>
              <a:t> </a:t>
            </a:r>
            <a:r>
              <a:rPr lang="en-US" sz="2500" dirty="0" err="1">
                <a:latin typeface="Arial"/>
                <a:ea typeface="Arial"/>
                <a:cs typeface="Arial"/>
                <a:sym typeface="Arial"/>
              </a:rPr>
              <a:t>aprobada</a:t>
            </a:r>
            <a:r>
              <a:rPr lang="en-US" sz="2500" dirty="0">
                <a:latin typeface="Arial"/>
                <a:ea typeface="Arial"/>
                <a:cs typeface="Arial"/>
                <a:sym typeface="Arial"/>
              </a:rPr>
              <a:t> </a:t>
            </a:r>
            <a:r>
              <a:rPr lang="en-US" sz="2500" dirty="0" err="1">
                <a:latin typeface="Arial"/>
                <a:ea typeface="Arial"/>
                <a:cs typeface="Arial"/>
                <a:sym typeface="Arial"/>
              </a:rPr>
              <a:t>por</a:t>
            </a:r>
            <a:r>
              <a:rPr lang="en-US" sz="2500" dirty="0">
                <a:latin typeface="Arial"/>
                <a:ea typeface="Arial"/>
                <a:cs typeface="Arial"/>
                <a:sym typeface="Arial"/>
              </a:rPr>
              <a:t> la </a:t>
            </a:r>
            <a:r>
              <a:rPr lang="en-US" sz="2500" dirty="0" err="1">
                <a:latin typeface="Arial"/>
                <a:ea typeface="Arial"/>
                <a:cs typeface="Arial"/>
                <a:sym typeface="Arial"/>
              </a:rPr>
              <a:t>Conferencia</a:t>
            </a:r>
            <a:r>
              <a:rPr lang="en-US" sz="2500" dirty="0">
                <a:latin typeface="Arial"/>
                <a:ea typeface="Arial"/>
                <a:cs typeface="Arial"/>
                <a:sym typeface="Arial"/>
              </a:rPr>
              <a:t> de FA para </a:t>
            </a:r>
            <a:r>
              <a:rPr lang="en-US" sz="2500" dirty="0" err="1">
                <a:latin typeface="Arial"/>
                <a:ea typeface="Arial"/>
                <a:cs typeface="Arial"/>
                <a:sym typeface="Arial"/>
              </a:rPr>
              <a:t>fortalecer</a:t>
            </a:r>
            <a:r>
              <a:rPr lang="en-US" sz="2500" dirty="0">
                <a:latin typeface="Arial"/>
                <a:ea typeface="Arial"/>
                <a:cs typeface="Arial"/>
                <a:sym typeface="Arial"/>
              </a:rPr>
              <a:t> y </a:t>
            </a:r>
            <a:r>
              <a:rPr lang="en-US" sz="2500" dirty="0" err="1">
                <a:latin typeface="Arial"/>
                <a:ea typeface="Arial"/>
                <a:cs typeface="Arial"/>
                <a:sym typeface="Arial"/>
              </a:rPr>
              <a:t>reforzar</a:t>
            </a:r>
            <a:r>
              <a:rPr lang="en-US" sz="2500" dirty="0">
                <a:latin typeface="Arial"/>
                <a:ea typeface="Arial"/>
                <a:cs typeface="Arial"/>
                <a:sym typeface="Arial"/>
              </a:rPr>
              <a:t> </a:t>
            </a:r>
            <a:r>
              <a:rPr lang="en-US" sz="2500" dirty="0" err="1">
                <a:latin typeface="Arial"/>
                <a:ea typeface="Arial"/>
                <a:cs typeface="Arial"/>
                <a:sym typeface="Arial"/>
              </a:rPr>
              <a:t>nuestro</a:t>
            </a:r>
            <a:r>
              <a:rPr lang="en-US" sz="2500" dirty="0">
                <a:latin typeface="Arial"/>
                <a:ea typeface="Arial"/>
                <a:cs typeface="Arial"/>
                <a:sym typeface="Arial"/>
              </a:rPr>
              <a:t> </a:t>
            </a:r>
            <a:r>
              <a:rPr lang="en-US" sz="2500" dirty="0" err="1">
                <a:latin typeface="Arial"/>
                <a:ea typeface="Arial"/>
                <a:cs typeface="Arial"/>
                <a:sym typeface="Arial"/>
              </a:rPr>
              <a:t>programa</a:t>
            </a:r>
            <a:r>
              <a:rPr lang="en-US" sz="2500" dirty="0">
                <a:latin typeface="Arial"/>
                <a:ea typeface="Arial"/>
                <a:cs typeface="Arial"/>
                <a:sym typeface="Arial"/>
              </a:rPr>
              <a:t>. </a:t>
            </a:r>
            <a:r>
              <a:rPr lang="en-US" sz="2500" dirty="0" err="1">
                <a:latin typeface="Arial"/>
                <a:ea typeface="Arial"/>
                <a:cs typeface="Arial"/>
                <a:sym typeface="Arial"/>
              </a:rPr>
              <a:t>Cuando</a:t>
            </a:r>
            <a:r>
              <a:rPr lang="en-US" sz="2500" dirty="0">
                <a:latin typeface="Arial"/>
                <a:ea typeface="Arial"/>
                <a:cs typeface="Arial"/>
                <a:sym typeface="Arial"/>
              </a:rPr>
              <a:t> la </a:t>
            </a:r>
            <a:r>
              <a:rPr lang="en-US" sz="2500" dirty="0" err="1">
                <a:latin typeface="Arial"/>
                <a:ea typeface="Arial"/>
                <a:cs typeface="Arial"/>
                <a:sym typeface="Arial"/>
              </a:rPr>
              <a:t>leemos</a:t>
            </a:r>
            <a:r>
              <a:rPr lang="en-US" sz="2500" dirty="0">
                <a:latin typeface="Arial"/>
                <a:ea typeface="Arial"/>
                <a:cs typeface="Arial"/>
                <a:sym typeface="Arial"/>
              </a:rPr>
              <a:t> </a:t>
            </a:r>
            <a:r>
              <a:rPr lang="en-US" sz="2500" dirty="0" err="1">
                <a:latin typeface="Arial"/>
                <a:ea typeface="Arial"/>
                <a:cs typeface="Arial"/>
                <a:sym typeface="Arial"/>
              </a:rPr>
              <a:t>diariamente</a:t>
            </a:r>
            <a:r>
              <a:rPr lang="en-US" sz="2500" dirty="0">
                <a:latin typeface="Arial"/>
                <a:ea typeface="Arial"/>
                <a:cs typeface="Arial"/>
                <a:sym typeface="Arial"/>
              </a:rPr>
              <a:t>, la </a:t>
            </a:r>
            <a:r>
              <a:rPr lang="en-US" sz="2500" dirty="0" err="1">
                <a:latin typeface="Arial"/>
                <a:ea typeface="Arial"/>
                <a:cs typeface="Arial"/>
                <a:sym typeface="Arial"/>
              </a:rPr>
              <a:t>literatura</a:t>
            </a:r>
            <a:r>
              <a:rPr lang="en-US" sz="2500" dirty="0">
                <a:latin typeface="Arial"/>
                <a:ea typeface="Arial"/>
                <a:cs typeface="Arial"/>
                <a:sym typeface="Arial"/>
              </a:rPr>
              <a:t> </a:t>
            </a:r>
            <a:r>
              <a:rPr lang="en-US" sz="2500" dirty="0" err="1">
                <a:latin typeface="Arial"/>
                <a:ea typeface="Arial"/>
                <a:cs typeface="Arial"/>
                <a:sym typeface="Arial"/>
              </a:rPr>
              <a:t>inspira</a:t>
            </a:r>
            <a:r>
              <a:rPr lang="en-US" sz="2500" dirty="0">
                <a:latin typeface="Arial"/>
                <a:ea typeface="Arial"/>
                <a:cs typeface="Arial"/>
                <a:sym typeface="Arial"/>
              </a:rPr>
              <a:t> </a:t>
            </a:r>
            <a:r>
              <a:rPr lang="en-US" sz="2500" dirty="0" err="1">
                <a:latin typeface="Arial"/>
                <a:ea typeface="Arial"/>
                <a:cs typeface="Arial"/>
                <a:sym typeface="Arial"/>
              </a:rPr>
              <a:t>en</a:t>
            </a:r>
            <a:r>
              <a:rPr lang="en-US" sz="2500" dirty="0">
                <a:latin typeface="Arial"/>
                <a:ea typeface="Arial"/>
                <a:cs typeface="Arial"/>
                <a:sym typeface="Arial"/>
              </a:rPr>
              <a:t> </a:t>
            </a:r>
            <a:r>
              <a:rPr lang="en-US" sz="2500" dirty="0" err="1">
                <a:latin typeface="Arial"/>
                <a:ea typeface="Arial"/>
                <a:cs typeface="Arial"/>
                <a:sym typeface="Arial"/>
              </a:rPr>
              <a:t>nosotros</a:t>
            </a:r>
            <a:r>
              <a:rPr lang="en-US" sz="2500" dirty="0">
                <a:latin typeface="Arial"/>
                <a:ea typeface="Arial"/>
                <a:cs typeface="Arial"/>
                <a:sym typeface="Arial"/>
              </a:rPr>
              <a:t> </a:t>
            </a:r>
            <a:r>
              <a:rPr lang="en-US" sz="2500" dirty="0" err="1">
                <a:latin typeface="Arial"/>
                <a:ea typeface="Arial"/>
                <a:cs typeface="Arial"/>
                <a:sym typeface="Arial"/>
              </a:rPr>
              <a:t>verdades</a:t>
            </a:r>
            <a:r>
              <a:rPr lang="en-US" sz="2500" dirty="0">
                <a:latin typeface="Arial"/>
                <a:ea typeface="Arial"/>
                <a:cs typeface="Arial"/>
                <a:sym typeface="Arial"/>
              </a:rPr>
              <a:t> </a:t>
            </a:r>
            <a:r>
              <a:rPr lang="en-US" sz="2500" dirty="0" err="1">
                <a:latin typeface="Arial"/>
                <a:ea typeface="Arial"/>
                <a:cs typeface="Arial"/>
                <a:sym typeface="Arial"/>
              </a:rPr>
              <a:t>básicas</a:t>
            </a:r>
            <a:r>
              <a:rPr lang="en-US" sz="2500" dirty="0">
                <a:latin typeface="Arial"/>
                <a:ea typeface="Arial"/>
                <a:cs typeface="Arial"/>
                <a:sym typeface="Arial"/>
              </a:rPr>
              <a:t> que </a:t>
            </a:r>
            <a:r>
              <a:rPr lang="en-US" sz="2500" dirty="0" err="1">
                <a:latin typeface="Arial"/>
                <a:ea typeface="Arial"/>
                <a:cs typeface="Arial"/>
                <a:sym typeface="Arial"/>
              </a:rPr>
              <a:t>hemos</a:t>
            </a:r>
            <a:r>
              <a:rPr lang="en-US" sz="2500" dirty="0">
                <a:latin typeface="Arial"/>
                <a:ea typeface="Arial"/>
                <a:cs typeface="Arial"/>
                <a:sym typeface="Arial"/>
              </a:rPr>
              <a:t> </a:t>
            </a:r>
            <a:r>
              <a:rPr lang="en-US" sz="2500" dirty="0" err="1">
                <a:latin typeface="Arial"/>
                <a:ea typeface="Arial"/>
                <a:cs typeface="Arial"/>
                <a:sym typeface="Arial"/>
              </a:rPr>
              <a:t>encontrado</a:t>
            </a:r>
            <a:r>
              <a:rPr lang="en-US" sz="2500" dirty="0">
                <a:latin typeface="Arial"/>
                <a:ea typeface="Arial"/>
                <a:cs typeface="Arial"/>
                <a:sym typeface="Arial"/>
              </a:rPr>
              <a:t> </a:t>
            </a:r>
            <a:r>
              <a:rPr lang="en-US" sz="2500" dirty="0" err="1">
                <a:latin typeface="Arial"/>
                <a:ea typeface="Arial"/>
                <a:cs typeface="Arial"/>
                <a:sym typeface="Arial"/>
              </a:rPr>
              <a:t>vitales</a:t>
            </a:r>
            <a:r>
              <a:rPr lang="en-US" sz="2500" dirty="0">
                <a:latin typeface="Arial"/>
                <a:ea typeface="Arial"/>
                <a:cs typeface="Arial"/>
                <a:sym typeface="Arial"/>
              </a:rPr>
              <a:t> para </a:t>
            </a:r>
            <a:r>
              <a:rPr lang="en-US" sz="2500" dirty="0" err="1">
                <a:latin typeface="Arial"/>
                <a:ea typeface="Arial"/>
                <a:cs typeface="Arial"/>
                <a:sym typeface="Arial"/>
              </a:rPr>
              <a:t>nuestra</a:t>
            </a:r>
            <a:r>
              <a:rPr lang="en-US" sz="2500" dirty="0">
                <a:latin typeface="Arial"/>
                <a:ea typeface="Arial"/>
                <a:cs typeface="Arial"/>
                <a:sym typeface="Arial"/>
              </a:rPr>
              <a:t> </a:t>
            </a:r>
            <a:r>
              <a:rPr lang="en-US" sz="2500" dirty="0" err="1">
                <a:latin typeface="Arial"/>
                <a:ea typeface="Arial"/>
                <a:cs typeface="Arial"/>
                <a:sym typeface="Arial"/>
              </a:rPr>
              <a:t>recuperación</a:t>
            </a:r>
            <a:r>
              <a:rPr lang="en-US" sz="2500" dirty="0">
                <a:latin typeface="Arial"/>
                <a:ea typeface="Arial"/>
                <a:cs typeface="Arial"/>
                <a:sym typeface="Arial"/>
              </a:rPr>
              <a:t>. La </a:t>
            </a:r>
            <a:r>
              <a:rPr lang="en-US" sz="2500" dirty="0" err="1">
                <a:latin typeface="Arial"/>
                <a:ea typeface="Arial"/>
                <a:cs typeface="Arial"/>
                <a:sym typeface="Arial"/>
              </a:rPr>
              <a:t>literatura</a:t>
            </a:r>
            <a:r>
              <a:rPr lang="en-US" sz="2500" dirty="0">
                <a:latin typeface="Arial"/>
                <a:ea typeface="Arial"/>
                <a:cs typeface="Arial"/>
                <a:sym typeface="Arial"/>
              </a:rPr>
              <a:t> es </a:t>
            </a:r>
            <a:r>
              <a:rPr lang="en-US" sz="2500" dirty="0" err="1">
                <a:latin typeface="Arial"/>
                <a:ea typeface="Arial"/>
                <a:cs typeface="Arial"/>
                <a:sym typeface="Arial"/>
              </a:rPr>
              <a:t>una</a:t>
            </a:r>
            <a:r>
              <a:rPr lang="en-US" sz="2500" dirty="0">
                <a:latin typeface="Arial"/>
                <a:ea typeface="Arial"/>
                <a:cs typeface="Arial"/>
                <a:sym typeface="Arial"/>
              </a:rPr>
              <a:t> </a:t>
            </a:r>
            <a:r>
              <a:rPr lang="en-US" sz="2500" dirty="0" err="1">
                <a:latin typeface="Arial"/>
                <a:ea typeface="Arial"/>
                <a:cs typeface="Arial"/>
                <a:sym typeface="Arial"/>
              </a:rPr>
              <a:t>herramienta</a:t>
            </a:r>
            <a:r>
              <a:rPr lang="en-US" sz="2500" dirty="0">
                <a:latin typeface="Arial"/>
                <a:ea typeface="Arial"/>
                <a:cs typeface="Arial"/>
                <a:sym typeface="Arial"/>
              </a:rPr>
              <a:t> </a:t>
            </a:r>
            <a:r>
              <a:rPr lang="en-US" sz="2500" dirty="0" err="1">
                <a:latin typeface="Arial"/>
                <a:ea typeface="Arial"/>
                <a:cs typeface="Arial"/>
                <a:sym typeface="Arial"/>
              </a:rPr>
              <a:t>siempre</a:t>
            </a:r>
            <a:r>
              <a:rPr lang="en-US" sz="2500" dirty="0">
                <a:latin typeface="Arial"/>
                <a:ea typeface="Arial"/>
                <a:cs typeface="Arial"/>
                <a:sym typeface="Arial"/>
              </a:rPr>
              <a:t> </a:t>
            </a:r>
            <a:r>
              <a:rPr lang="en-US" sz="2500" dirty="0" err="1">
                <a:latin typeface="Arial"/>
                <a:ea typeface="Arial"/>
                <a:cs typeface="Arial"/>
                <a:sym typeface="Arial"/>
              </a:rPr>
              <a:t>accesible</a:t>
            </a:r>
            <a:r>
              <a:rPr lang="en-US" sz="2500" dirty="0">
                <a:latin typeface="Arial"/>
                <a:ea typeface="Arial"/>
                <a:cs typeface="Arial"/>
                <a:sym typeface="Arial"/>
              </a:rPr>
              <a:t> que </a:t>
            </a:r>
            <a:r>
              <a:rPr lang="en-US" sz="2500" dirty="0" err="1">
                <a:latin typeface="Arial"/>
                <a:ea typeface="Arial"/>
                <a:cs typeface="Arial"/>
                <a:sym typeface="Arial"/>
              </a:rPr>
              <a:t>nos</a:t>
            </a:r>
            <a:r>
              <a:rPr lang="en-US" sz="2500" dirty="0">
                <a:latin typeface="Arial"/>
                <a:ea typeface="Arial"/>
                <a:cs typeface="Arial"/>
                <a:sym typeface="Arial"/>
              </a:rPr>
              <a:t> da </a:t>
            </a:r>
            <a:r>
              <a:rPr lang="en-US" sz="2500" dirty="0" err="1">
                <a:latin typeface="Arial"/>
                <a:ea typeface="Arial"/>
                <a:cs typeface="Arial"/>
                <a:sym typeface="Arial"/>
              </a:rPr>
              <a:t>percepción</a:t>
            </a:r>
            <a:r>
              <a:rPr lang="en-US" sz="2500" dirty="0">
                <a:latin typeface="Arial"/>
                <a:ea typeface="Arial"/>
                <a:cs typeface="Arial"/>
                <a:sym typeface="Arial"/>
              </a:rPr>
              <a:t> de </a:t>
            </a:r>
            <a:r>
              <a:rPr lang="en-US" sz="2500" dirty="0" err="1">
                <a:latin typeface="Arial"/>
                <a:ea typeface="Arial"/>
                <a:cs typeface="Arial"/>
                <a:sym typeface="Arial"/>
              </a:rPr>
              <a:t>nuestros</a:t>
            </a:r>
            <a:r>
              <a:rPr lang="en-US" sz="2500" dirty="0">
                <a:latin typeface="Arial"/>
                <a:ea typeface="Arial"/>
                <a:cs typeface="Arial"/>
                <a:sym typeface="Arial"/>
              </a:rPr>
              <a:t> </a:t>
            </a:r>
            <a:r>
              <a:rPr lang="en-US" sz="2500" dirty="0" err="1">
                <a:latin typeface="Arial"/>
                <a:ea typeface="Arial"/>
                <a:cs typeface="Arial"/>
                <a:sym typeface="Arial"/>
              </a:rPr>
              <a:t>problemas</a:t>
            </a:r>
            <a:r>
              <a:rPr lang="en-US" sz="2500" dirty="0">
                <a:latin typeface="Arial"/>
                <a:ea typeface="Arial"/>
                <a:cs typeface="Arial"/>
                <a:sym typeface="Arial"/>
              </a:rPr>
              <a:t>, </a:t>
            </a:r>
            <a:r>
              <a:rPr lang="en-US" sz="2500" dirty="0" err="1">
                <a:latin typeface="Arial"/>
                <a:ea typeface="Arial"/>
                <a:cs typeface="Arial"/>
                <a:sym typeface="Arial"/>
              </a:rPr>
              <a:t>fortaleza</a:t>
            </a:r>
            <a:r>
              <a:rPr lang="en-US" sz="2500" dirty="0">
                <a:latin typeface="Arial"/>
                <a:ea typeface="Arial"/>
                <a:cs typeface="Arial"/>
                <a:sym typeface="Arial"/>
              </a:rPr>
              <a:t> para </a:t>
            </a:r>
            <a:r>
              <a:rPr lang="en-US" sz="2500" dirty="0" err="1">
                <a:latin typeface="Arial"/>
                <a:ea typeface="Arial"/>
                <a:cs typeface="Arial"/>
                <a:sym typeface="Arial"/>
              </a:rPr>
              <a:t>enfrentarlos</a:t>
            </a:r>
            <a:r>
              <a:rPr lang="en-US" sz="2500" dirty="0">
                <a:latin typeface="Arial"/>
                <a:ea typeface="Arial"/>
                <a:cs typeface="Arial"/>
                <a:sym typeface="Arial"/>
              </a:rPr>
              <a:t>, y la </a:t>
            </a:r>
            <a:r>
              <a:rPr lang="en-US" sz="2500" dirty="0" err="1">
                <a:latin typeface="Arial"/>
                <a:ea typeface="Arial"/>
                <a:cs typeface="Arial"/>
                <a:sym typeface="Arial"/>
              </a:rPr>
              <a:t>esperanza</a:t>
            </a:r>
            <a:r>
              <a:rPr lang="en-US" sz="2500" dirty="0">
                <a:latin typeface="Arial"/>
                <a:ea typeface="Arial"/>
                <a:cs typeface="Arial"/>
                <a:sym typeface="Arial"/>
              </a:rPr>
              <a:t> de que hay </a:t>
            </a:r>
            <a:r>
              <a:rPr lang="en-US" sz="2500" dirty="0" err="1">
                <a:latin typeface="Arial"/>
                <a:ea typeface="Arial"/>
                <a:cs typeface="Arial"/>
                <a:sym typeface="Arial"/>
              </a:rPr>
              <a:t>una</a:t>
            </a:r>
            <a:r>
              <a:rPr lang="en-US" sz="2500" dirty="0">
                <a:latin typeface="Arial"/>
                <a:ea typeface="Arial"/>
                <a:cs typeface="Arial"/>
                <a:sym typeface="Arial"/>
              </a:rPr>
              <a:t> </a:t>
            </a:r>
            <a:r>
              <a:rPr lang="en-US" sz="2500" dirty="0" err="1">
                <a:latin typeface="Arial"/>
                <a:ea typeface="Arial"/>
                <a:cs typeface="Arial"/>
                <a:sym typeface="Arial"/>
              </a:rPr>
              <a:t>solución</a:t>
            </a:r>
            <a:r>
              <a:rPr lang="en-US" sz="2500" dirty="0">
                <a:latin typeface="Arial"/>
                <a:ea typeface="Arial"/>
                <a:cs typeface="Arial"/>
                <a:sym typeface="Arial"/>
              </a:rPr>
              <a:t> para </a:t>
            </a:r>
            <a:r>
              <a:rPr lang="en-US" sz="2500" dirty="0" err="1">
                <a:latin typeface="Arial"/>
                <a:ea typeface="Arial"/>
                <a:cs typeface="Arial"/>
                <a:sym typeface="Arial"/>
              </a:rPr>
              <a:t>nosotros</a:t>
            </a:r>
            <a:r>
              <a:rPr lang="en-US" sz="2500" dirty="0">
                <a:latin typeface="Arial"/>
                <a:ea typeface="Arial"/>
                <a:cs typeface="Arial"/>
                <a:sym typeface="Arial"/>
              </a:rPr>
              <a:t>.</a:t>
            </a:r>
            <a:endParaRPr sz="2500" dirty="0">
              <a:latin typeface="Arial"/>
              <a:ea typeface="Arial"/>
              <a:cs typeface="Arial"/>
              <a:sym typeface="Arial"/>
            </a:endParaRPr>
          </a:p>
          <a:p>
            <a:pPr marL="241300" marR="558800" lvl="0" indent="0" algn="just" rtl="0">
              <a:lnSpc>
                <a:spcPct val="100000"/>
              </a:lnSpc>
              <a:spcBef>
                <a:spcPts val="1200"/>
              </a:spcBef>
              <a:spcAft>
                <a:spcPts val="0"/>
              </a:spcAft>
              <a:buClr>
                <a:schemeClr val="dk1"/>
              </a:buClr>
              <a:buSzPts val="1100"/>
              <a:buFont typeface="Arial"/>
              <a:buNone/>
            </a:pPr>
            <a:endParaRPr sz="2400" b="1" dirty="0"/>
          </a:p>
          <a:p>
            <a:pPr marL="0" lvl="0" indent="0" algn="just" rtl="0">
              <a:lnSpc>
                <a:spcPct val="100000"/>
              </a:lnSpc>
              <a:spcBef>
                <a:spcPts val="0"/>
              </a:spcBef>
              <a:spcAft>
                <a:spcPts val="0"/>
              </a:spcAft>
              <a:buClr>
                <a:schemeClr val="dk1"/>
              </a:buClr>
              <a:buSzPts val="2800"/>
              <a:buNone/>
            </a:pPr>
            <a:endParaRPr sz="3100" b="1" dirty="0"/>
          </a:p>
        </p:txBody>
      </p:sp>
      <p:sp>
        <p:nvSpPr>
          <p:cNvPr id="302" name="Google Shape;302;p31"/>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37</a:t>
            </a:fld>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32"/>
          <p:cNvSpPr txBox="1">
            <a:spLocks noGrp="1"/>
          </p:cNvSpPr>
          <p:nvPr>
            <p:ph type="body" idx="1"/>
          </p:nvPr>
        </p:nvSpPr>
        <p:spPr>
          <a:xfrm>
            <a:off x="929913" y="1294950"/>
            <a:ext cx="10329000" cy="45507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Clr>
                <a:schemeClr val="dk1"/>
              </a:buClr>
              <a:buSzPts val="2800"/>
              <a:buNone/>
            </a:pPr>
            <a:endParaRPr sz="2500" b="1" dirty="0"/>
          </a:p>
          <a:p>
            <a:pPr marL="0" lvl="0" indent="0" algn="just" rtl="0">
              <a:lnSpc>
                <a:spcPct val="100000"/>
              </a:lnSpc>
              <a:spcBef>
                <a:spcPts val="0"/>
              </a:spcBef>
              <a:spcAft>
                <a:spcPts val="0"/>
              </a:spcAft>
              <a:buClr>
                <a:schemeClr val="dk1"/>
              </a:buClr>
              <a:buSzPts val="2800"/>
              <a:buNone/>
            </a:pPr>
            <a:r>
              <a:rPr lang="en-US" sz="2500" b="1" dirty="0">
                <a:latin typeface="Arial"/>
                <a:ea typeface="Arial"/>
                <a:cs typeface="Arial"/>
                <a:sym typeface="Arial"/>
              </a:rPr>
              <a:t>ESCRITURA:</a:t>
            </a:r>
            <a:endParaRPr sz="2500" b="1" dirty="0">
              <a:latin typeface="Arial"/>
              <a:ea typeface="Arial"/>
              <a:cs typeface="Arial"/>
              <a:sym typeface="Arial"/>
            </a:endParaRPr>
          </a:p>
          <a:p>
            <a:pPr marL="0" lvl="0" indent="0" algn="just" rtl="0">
              <a:lnSpc>
                <a:spcPct val="79000"/>
              </a:lnSpc>
              <a:spcBef>
                <a:spcPts val="0"/>
              </a:spcBef>
              <a:spcAft>
                <a:spcPts val="0"/>
              </a:spcAft>
              <a:buClr>
                <a:schemeClr val="dk1"/>
              </a:buClr>
              <a:buSzPts val="2800"/>
              <a:buNone/>
            </a:pPr>
            <a:endParaRPr sz="2500" b="1" dirty="0">
              <a:latin typeface="Arial"/>
              <a:ea typeface="Arial"/>
              <a:cs typeface="Arial"/>
              <a:sym typeface="Arial"/>
            </a:endParaRPr>
          </a:p>
          <a:p>
            <a:pPr marL="0" lvl="0" indent="0" algn="l" rtl="0">
              <a:lnSpc>
                <a:spcPct val="115000"/>
              </a:lnSpc>
              <a:spcBef>
                <a:spcPts val="0"/>
              </a:spcBef>
              <a:spcAft>
                <a:spcPts val="0"/>
              </a:spcAft>
              <a:buClr>
                <a:schemeClr val="dk1"/>
              </a:buClr>
              <a:buSzPts val="2800"/>
              <a:buNone/>
            </a:pPr>
            <a:r>
              <a:rPr lang="en-US" sz="2500" dirty="0" err="1">
                <a:latin typeface="Arial"/>
                <a:ea typeface="Arial"/>
                <a:cs typeface="Arial"/>
                <a:sym typeface="Arial"/>
              </a:rPr>
              <a:t>Escribir</a:t>
            </a:r>
            <a:r>
              <a:rPr lang="en-US" sz="2500" dirty="0">
                <a:latin typeface="Arial"/>
                <a:ea typeface="Arial"/>
                <a:cs typeface="Arial"/>
                <a:sym typeface="Arial"/>
              </a:rPr>
              <a:t> es </a:t>
            </a:r>
            <a:r>
              <a:rPr lang="en-US" sz="2500" dirty="0" err="1">
                <a:latin typeface="Arial"/>
                <a:ea typeface="Arial"/>
                <a:cs typeface="Arial"/>
                <a:sym typeface="Arial"/>
              </a:rPr>
              <a:t>una</a:t>
            </a:r>
            <a:r>
              <a:rPr lang="en-US" sz="2500" dirty="0">
                <a:latin typeface="Arial"/>
                <a:ea typeface="Arial"/>
                <a:cs typeface="Arial"/>
                <a:sym typeface="Arial"/>
              </a:rPr>
              <a:t> </a:t>
            </a:r>
            <a:r>
              <a:rPr lang="en-US" sz="2500" dirty="0" err="1">
                <a:latin typeface="Arial"/>
                <a:ea typeface="Arial"/>
                <a:cs typeface="Arial"/>
                <a:sym typeface="Arial"/>
              </a:rPr>
              <a:t>herramienta</a:t>
            </a:r>
            <a:r>
              <a:rPr lang="en-US" sz="2500" dirty="0">
                <a:latin typeface="Arial"/>
                <a:ea typeface="Arial"/>
                <a:cs typeface="Arial"/>
                <a:sym typeface="Arial"/>
              </a:rPr>
              <a:t> indispensable para </a:t>
            </a:r>
            <a:r>
              <a:rPr lang="en-US" sz="2500" dirty="0" err="1">
                <a:latin typeface="Arial"/>
                <a:ea typeface="Arial"/>
                <a:cs typeface="Arial"/>
                <a:sym typeface="Arial"/>
              </a:rPr>
              <a:t>mantener</a:t>
            </a:r>
            <a:r>
              <a:rPr lang="en-US" sz="2500" dirty="0">
                <a:latin typeface="Arial"/>
                <a:ea typeface="Arial"/>
                <a:cs typeface="Arial"/>
                <a:sym typeface="Arial"/>
              </a:rPr>
              <a:t> la </a:t>
            </a:r>
            <a:r>
              <a:rPr lang="en-US" sz="2500" dirty="0" err="1">
                <a:latin typeface="Arial"/>
                <a:ea typeface="Arial"/>
                <a:cs typeface="Arial"/>
                <a:sym typeface="Arial"/>
              </a:rPr>
              <a:t>abstinencia</a:t>
            </a:r>
            <a:r>
              <a:rPr lang="en-US" sz="2500" dirty="0">
                <a:latin typeface="Arial"/>
                <a:ea typeface="Arial"/>
                <a:cs typeface="Arial"/>
                <a:sym typeface="Arial"/>
              </a:rPr>
              <a:t> y </a:t>
            </a:r>
            <a:r>
              <a:rPr lang="en-US" sz="2500" dirty="0" err="1">
                <a:latin typeface="Arial"/>
                <a:ea typeface="Arial"/>
                <a:cs typeface="Arial"/>
                <a:sym typeface="Arial"/>
              </a:rPr>
              <a:t>trabajar</a:t>
            </a:r>
            <a:r>
              <a:rPr lang="en-US" sz="2500" dirty="0">
                <a:latin typeface="Arial"/>
                <a:ea typeface="Arial"/>
                <a:cs typeface="Arial"/>
                <a:sym typeface="Arial"/>
              </a:rPr>
              <a:t> </a:t>
            </a:r>
            <a:r>
              <a:rPr lang="en-US" sz="2500" dirty="0" err="1">
                <a:latin typeface="Arial"/>
                <a:ea typeface="Arial"/>
                <a:cs typeface="Arial"/>
                <a:sym typeface="Arial"/>
              </a:rPr>
              <a:t>los</a:t>
            </a:r>
            <a:r>
              <a:rPr lang="en-US" sz="2500" dirty="0">
                <a:latin typeface="Arial"/>
                <a:ea typeface="Arial"/>
                <a:cs typeface="Arial"/>
                <a:sym typeface="Arial"/>
              </a:rPr>
              <a:t> </a:t>
            </a:r>
            <a:r>
              <a:rPr lang="en-US" sz="2500" dirty="0" err="1">
                <a:latin typeface="Arial"/>
                <a:ea typeface="Arial"/>
                <a:cs typeface="Arial"/>
                <a:sym typeface="Arial"/>
              </a:rPr>
              <a:t>Doce</a:t>
            </a:r>
            <a:r>
              <a:rPr lang="en-US" sz="2500" dirty="0">
                <a:latin typeface="Arial"/>
                <a:ea typeface="Arial"/>
                <a:cs typeface="Arial"/>
                <a:sym typeface="Arial"/>
              </a:rPr>
              <a:t> Pasos.  </a:t>
            </a:r>
            <a:r>
              <a:rPr lang="en-US" sz="2500" dirty="0" err="1">
                <a:latin typeface="Arial"/>
                <a:ea typeface="Arial"/>
                <a:cs typeface="Arial"/>
                <a:sym typeface="Arial"/>
              </a:rPr>
              <a:t>Anotamos</a:t>
            </a:r>
            <a:r>
              <a:rPr lang="en-US" sz="2500" dirty="0">
                <a:latin typeface="Arial"/>
                <a:ea typeface="Arial"/>
                <a:cs typeface="Arial"/>
                <a:sym typeface="Arial"/>
              </a:rPr>
              <a:t> </a:t>
            </a:r>
            <a:r>
              <a:rPr lang="en-US" sz="2500" dirty="0" err="1">
                <a:latin typeface="Arial"/>
                <a:ea typeface="Arial"/>
                <a:cs typeface="Arial"/>
                <a:sym typeface="Arial"/>
              </a:rPr>
              <a:t>nuestro</a:t>
            </a:r>
            <a:r>
              <a:rPr lang="en-US" sz="2500" dirty="0">
                <a:latin typeface="Arial"/>
                <a:ea typeface="Arial"/>
                <a:cs typeface="Arial"/>
                <a:sym typeface="Arial"/>
              </a:rPr>
              <a:t> plan de comida </a:t>
            </a:r>
            <a:r>
              <a:rPr lang="en-US" sz="2500" dirty="0" err="1">
                <a:latin typeface="Arial"/>
                <a:ea typeface="Arial"/>
                <a:cs typeface="Arial"/>
                <a:sym typeface="Arial"/>
              </a:rPr>
              <a:t>cada</a:t>
            </a:r>
            <a:r>
              <a:rPr lang="en-US" sz="2500" dirty="0">
                <a:latin typeface="Arial"/>
                <a:ea typeface="Arial"/>
                <a:cs typeface="Arial"/>
                <a:sym typeface="Arial"/>
              </a:rPr>
              <a:t> día antes de </a:t>
            </a:r>
            <a:r>
              <a:rPr lang="en-US" sz="2500" dirty="0" err="1">
                <a:latin typeface="Arial"/>
                <a:ea typeface="Arial"/>
                <a:cs typeface="Arial"/>
                <a:sym typeface="Arial"/>
              </a:rPr>
              <a:t>comprometerlo</a:t>
            </a:r>
            <a:r>
              <a:rPr lang="en-US" sz="2500" dirty="0">
                <a:latin typeface="Arial"/>
                <a:ea typeface="Arial"/>
                <a:cs typeface="Arial"/>
                <a:sym typeface="Arial"/>
              </a:rPr>
              <a:t> a </a:t>
            </a:r>
            <a:r>
              <a:rPr lang="en-US" sz="2500" dirty="0" err="1">
                <a:latin typeface="Arial"/>
                <a:ea typeface="Arial"/>
                <a:cs typeface="Arial"/>
                <a:sym typeface="Arial"/>
              </a:rPr>
              <a:t>nuestra</a:t>
            </a:r>
            <a:r>
              <a:rPr lang="en-US" sz="2500" dirty="0">
                <a:latin typeface="Arial"/>
                <a:ea typeface="Arial"/>
                <a:cs typeface="Arial"/>
                <a:sym typeface="Arial"/>
              </a:rPr>
              <a:t> </a:t>
            </a:r>
            <a:r>
              <a:rPr lang="en-US" sz="2500" dirty="0" err="1">
                <a:latin typeface="Arial"/>
                <a:ea typeface="Arial"/>
                <a:cs typeface="Arial"/>
                <a:sym typeface="Arial"/>
              </a:rPr>
              <a:t>madrina</a:t>
            </a:r>
            <a:r>
              <a:rPr lang="en-US" sz="2500" dirty="0">
                <a:latin typeface="Arial"/>
                <a:ea typeface="Arial"/>
                <a:cs typeface="Arial"/>
                <a:sym typeface="Arial"/>
              </a:rPr>
              <a:t>/padrino.  </a:t>
            </a:r>
            <a:r>
              <a:rPr lang="en-US" sz="2500" dirty="0" err="1">
                <a:latin typeface="Arial"/>
                <a:ea typeface="Arial"/>
                <a:cs typeface="Arial"/>
                <a:sym typeface="Arial"/>
              </a:rPr>
              <a:t>Cuando</a:t>
            </a:r>
            <a:r>
              <a:rPr lang="en-US" sz="2500" dirty="0">
                <a:latin typeface="Arial"/>
                <a:ea typeface="Arial"/>
                <a:cs typeface="Arial"/>
                <a:sym typeface="Arial"/>
              </a:rPr>
              <a:t> </a:t>
            </a:r>
            <a:r>
              <a:rPr lang="en-US" sz="2500" dirty="0" err="1">
                <a:latin typeface="Arial"/>
                <a:ea typeface="Arial"/>
                <a:cs typeface="Arial"/>
                <a:sym typeface="Arial"/>
              </a:rPr>
              <a:t>estamos</a:t>
            </a:r>
            <a:r>
              <a:rPr lang="en-US" sz="2500" dirty="0">
                <a:latin typeface="Arial"/>
                <a:ea typeface="Arial"/>
                <a:cs typeface="Arial"/>
                <a:sym typeface="Arial"/>
              </a:rPr>
              <a:t> </a:t>
            </a:r>
            <a:r>
              <a:rPr lang="en-US" sz="2500" dirty="0" err="1">
                <a:latin typeface="Arial"/>
                <a:ea typeface="Arial"/>
                <a:cs typeface="Arial"/>
                <a:sym typeface="Arial"/>
              </a:rPr>
              <a:t>en</a:t>
            </a:r>
            <a:r>
              <a:rPr lang="en-US" sz="2500" dirty="0">
                <a:latin typeface="Arial"/>
                <a:ea typeface="Arial"/>
                <a:cs typeface="Arial"/>
                <a:sym typeface="Arial"/>
              </a:rPr>
              <a:t> </a:t>
            </a:r>
            <a:r>
              <a:rPr lang="en-US" sz="2500" dirty="0" err="1">
                <a:latin typeface="Arial"/>
                <a:ea typeface="Arial"/>
                <a:cs typeface="Arial"/>
                <a:sym typeface="Arial"/>
              </a:rPr>
              <a:t>momentos</a:t>
            </a:r>
            <a:r>
              <a:rPr lang="en-US" sz="2500" dirty="0">
                <a:latin typeface="Arial"/>
                <a:ea typeface="Arial"/>
                <a:cs typeface="Arial"/>
                <a:sym typeface="Arial"/>
              </a:rPr>
              <a:t> </a:t>
            </a:r>
            <a:r>
              <a:rPr lang="en-US" sz="2500" dirty="0" err="1">
                <a:latin typeface="Arial"/>
                <a:ea typeface="Arial"/>
                <a:cs typeface="Arial"/>
                <a:sym typeface="Arial"/>
              </a:rPr>
              <a:t>difíciles</a:t>
            </a:r>
            <a:r>
              <a:rPr lang="en-US" sz="2500" dirty="0">
                <a:latin typeface="Arial"/>
                <a:ea typeface="Arial"/>
                <a:cs typeface="Arial"/>
                <a:sym typeface="Arial"/>
              </a:rPr>
              <a:t>, </a:t>
            </a:r>
            <a:r>
              <a:rPr lang="en-US" sz="2500" dirty="0" err="1">
                <a:latin typeface="Arial"/>
                <a:ea typeface="Arial"/>
                <a:cs typeface="Arial"/>
                <a:sym typeface="Arial"/>
              </a:rPr>
              <a:t>escribir</a:t>
            </a:r>
            <a:r>
              <a:rPr lang="en-US" sz="2500" dirty="0">
                <a:latin typeface="Arial"/>
                <a:ea typeface="Arial"/>
                <a:cs typeface="Arial"/>
                <a:sym typeface="Arial"/>
              </a:rPr>
              <a:t> </a:t>
            </a:r>
            <a:r>
              <a:rPr lang="en-US" sz="2500" dirty="0" err="1">
                <a:latin typeface="Arial"/>
                <a:ea typeface="Arial"/>
                <a:cs typeface="Arial"/>
                <a:sym typeface="Arial"/>
              </a:rPr>
              <a:t>nos</a:t>
            </a:r>
            <a:r>
              <a:rPr lang="en-US" sz="2500" dirty="0">
                <a:latin typeface="Arial"/>
                <a:ea typeface="Arial"/>
                <a:cs typeface="Arial"/>
                <a:sym typeface="Arial"/>
              </a:rPr>
              <a:t> </a:t>
            </a:r>
            <a:r>
              <a:rPr lang="en-US" sz="2500" dirty="0" err="1">
                <a:latin typeface="Arial"/>
                <a:ea typeface="Arial"/>
                <a:cs typeface="Arial"/>
                <a:sym typeface="Arial"/>
              </a:rPr>
              <a:t>ayuda</a:t>
            </a:r>
            <a:r>
              <a:rPr lang="en-US" sz="2500" dirty="0">
                <a:latin typeface="Arial"/>
                <a:ea typeface="Arial"/>
                <a:cs typeface="Arial"/>
                <a:sym typeface="Arial"/>
              </a:rPr>
              <a:t> a </a:t>
            </a:r>
            <a:r>
              <a:rPr lang="en-US" sz="2500" dirty="0" err="1">
                <a:latin typeface="Arial"/>
                <a:ea typeface="Arial"/>
                <a:cs typeface="Arial"/>
                <a:sym typeface="Arial"/>
              </a:rPr>
              <a:t>ver</a:t>
            </a:r>
            <a:r>
              <a:rPr lang="en-US" sz="2500" dirty="0">
                <a:latin typeface="Arial"/>
                <a:ea typeface="Arial"/>
                <a:cs typeface="Arial"/>
                <a:sym typeface="Arial"/>
              </a:rPr>
              <a:t> </a:t>
            </a:r>
            <a:r>
              <a:rPr lang="en-US" sz="2500" dirty="0" err="1">
                <a:latin typeface="Arial"/>
                <a:ea typeface="Arial"/>
                <a:cs typeface="Arial"/>
                <a:sym typeface="Arial"/>
              </a:rPr>
              <a:t>situaciones</a:t>
            </a:r>
            <a:r>
              <a:rPr lang="en-US" sz="2500" dirty="0">
                <a:latin typeface="Arial"/>
                <a:ea typeface="Arial"/>
                <a:cs typeface="Arial"/>
                <a:sym typeface="Arial"/>
              </a:rPr>
              <a:t> con </a:t>
            </a:r>
            <a:r>
              <a:rPr lang="en-US" sz="2500" dirty="0" err="1">
                <a:latin typeface="Arial"/>
                <a:ea typeface="Arial"/>
                <a:cs typeface="Arial"/>
                <a:sym typeface="Arial"/>
              </a:rPr>
              <a:t>más</a:t>
            </a:r>
            <a:r>
              <a:rPr lang="en-US" sz="2500" dirty="0">
                <a:latin typeface="Arial"/>
                <a:ea typeface="Arial"/>
                <a:cs typeface="Arial"/>
                <a:sym typeface="Arial"/>
              </a:rPr>
              <a:t> </a:t>
            </a:r>
            <a:r>
              <a:rPr lang="en-US" sz="2500" dirty="0" err="1">
                <a:latin typeface="Arial"/>
                <a:ea typeface="Arial"/>
                <a:cs typeface="Arial"/>
                <a:sym typeface="Arial"/>
              </a:rPr>
              <a:t>claridad</a:t>
            </a:r>
            <a:r>
              <a:rPr lang="en-US" sz="2500" dirty="0">
                <a:latin typeface="Arial"/>
                <a:ea typeface="Arial"/>
                <a:cs typeface="Arial"/>
                <a:sym typeface="Arial"/>
              </a:rPr>
              <a:t> y </a:t>
            </a:r>
            <a:r>
              <a:rPr lang="en-US" sz="2500" dirty="0" err="1">
                <a:latin typeface="Arial"/>
                <a:ea typeface="Arial"/>
                <a:cs typeface="Arial"/>
                <a:sym typeface="Arial"/>
              </a:rPr>
              <a:t>discernir</a:t>
            </a:r>
            <a:r>
              <a:rPr lang="en-US" sz="2500" dirty="0">
                <a:latin typeface="Arial"/>
                <a:ea typeface="Arial"/>
                <a:cs typeface="Arial"/>
                <a:sym typeface="Arial"/>
              </a:rPr>
              <a:t> la </a:t>
            </a:r>
            <a:r>
              <a:rPr lang="en-US" sz="2500" dirty="0" err="1">
                <a:latin typeface="Arial"/>
                <a:ea typeface="Arial"/>
                <a:cs typeface="Arial"/>
                <a:sym typeface="Arial"/>
              </a:rPr>
              <a:t>acción</a:t>
            </a:r>
            <a:r>
              <a:rPr lang="en-US" sz="2500" dirty="0">
                <a:latin typeface="Arial"/>
                <a:ea typeface="Arial"/>
                <a:cs typeface="Arial"/>
                <a:sym typeface="Arial"/>
              </a:rPr>
              <a:t> </a:t>
            </a:r>
            <a:r>
              <a:rPr lang="en-US" sz="2500" dirty="0" err="1">
                <a:latin typeface="Arial"/>
                <a:ea typeface="Arial"/>
                <a:cs typeface="Arial"/>
                <a:sym typeface="Arial"/>
              </a:rPr>
              <a:t>necesaria</a:t>
            </a:r>
            <a:r>
              <a:rPr lang="en-US" sz="2500" dirty="0">
                <a:latin typeface="Arial"/>
                <a:ea typeface="Arial"/>
                <a:cs typeface="Arial"/>
                <a:sym typeface="Arial"/>
              </a:rPr>
              <a:t>. </a:t>
            </a:r>
            <a:endParaRPr sz="2500" dirty="0">
              <a:latin typeface="Arial"/>
              <a:ea typeface="Arial"/>
              <a:cs typeface="Arial"/>
              <a:sym typeface="Arial"/>
            </a:endParaRPr>
          </a:p>
          <a:p>
            <a:pPr marL="0" lvl="0" indent="0" algn="just" rtl="0">
              <a:lnSpc>
                <a:spcPct val="100000"/>
              </a:lnSpc>
              <a:spcBef>
                <a:spcPts val="0"/>
              </a:spcBef>
              <a:spcAft>
                <a:spcPts val="0"/>
              </a:spcAft>
              <a:buClr>
                <a:schemeClr val="dk1"/>
              </a:buClr>
              <a:buSzPts val="2800"/>
              <a:buNone/>
            </a:pPr>
            <a:endParaRPr b="1" dirty="0"/>
          </a:p>
        </p:txBody>
      </p:sp>
      <p:sp>
        <p:nvSpPr>
          <p:cNvPr id="308" name="Google Shape;308;p32"/>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38</a:t>
            </a:fld>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p33"/>
          <p:cNvSpPr txBox="1">
            <a:spLocks noGrp="1"/>
          </p:cNvSpPr>
          <p:nvPr>
            <p:ph type="body" idx="1"/>
          </p:nvPr>
        </p:nvSpPr>
        <p:spPr>
          <a:xfrm>
            <a:off x="1267562" y="1237650"/>
            <a:ext cx="9653700" cy="49467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Clr>
                <a:schemeClr val="dk1"/>
              </a:buClr>
              <a:buSzPts val="2800"/>
              <a:buNone/>
            </a:pPr>
            <a:r>
              <a:rPr lang="en-US" sz="2500" b="1">
                <a:latin typeface="Arial"/>
                <a:ea typeface="Arial"/>
                <a:cs typeface="Arial"/>
                <a:sym typeface="Arial"/>
              </a:rPr>
              <a:t>TIEMPO DE SILENCIO: </a:t>
            </a:r>
            <a:endParaRPr sz="2500" b="1">
              <a:latin typeface="Arial"/>
              <a:ea typeface="Arial"/>
              <a:cs typeface="Arial"/>
              <a:sym typeface="Arial"/>
            </a:endParaRPr>
          </a:p>
          <a:p>
            <a:pPr marL="0" lvl="0" indent="0" algn="just" rtl="0">
              <a:lnSpc>
                <a:spcPct val="100000"/>
              </a:lnSpc>
              <a:spcBef>
                <a:spcPts val="0"/>
              </a:spcBef>
              <a:spcAft>
                <a:spcPts val="0"/>
              </a:spcAft>
              <a:buClr>
                <a:schemeClr val="dk1"/>
              </a:buClr>
              <a:buSzPts val="2800"/>
              <a:buNone/>
            </a:pPr>
            <a:endParaRPr sz="2500" b="1">
              <a:latin typeface="Arial"/>
              <a:ea typeface="Arial"/>
              <a:cs typeface="Arial"/>
              <a:sym typeface="Arial"/>
            </a:endParaRPr>
          </a:p>
          <a:p>
            <a:pPr marL="0" lvl="0" indent="0" algn="just" rtl="0">
              <a:lnSpc>
                <a:spcPct val="115000"/>
              </a:lnSpc>
              <a:spcBef>
                <a:spcPts val="0"/>
              </a:spcBef>
              <a:spcAft>
                <a:spcPts val="0"/>
              </a:spcAft>
              <a:buClr>
                <a:schemeClr val="dk1"/>
              </a:buClr>
              <a:buSzPts val="2800"/>
              <a:buNone/>
            </a:pPr>
            <a:r>
              <a:rPr lang="en-US" sz="2500">
                <a:latin typeface="Arial"/>
                <a:ea typeface="Arial"/>
                <a:cs typeface="Arial"/>
                <a:sym typeface="Arial"/>
              </a:rPr>
              <a:t>Para mantener nuestra abstinencia, debemos aprender a confiar en un Poder Superior a nosotros mismos. Dedicamos media hora completa cada día para sentarnos en silencio y relajarnos. En este tiempo con nuestro Poder Superior, escuchamos, buscando la perspectiva, la serenidad y la fuerza que nos permitirán mantenernos en abstinencia y responder con sensatez a los desafíos y alegrías del día.</a:t>
            </a:r>
            <a:endParaRPr sz="2500">
              <a:latin typeface="Arial"/>
              <a:ea typeface="Arial"/>
              <a:cs typeface="Arial"/>
              <a:sym typeface="Arial"/>
            </a:endParaRPr>
          </a:p>
        </p:txBody>
      </p:sp>
      <p:sp>
        <p:nvSpPr>
          <p:cNvPr id="314" name="Google Shape;314;p33"/>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39</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7"/>
        <p:cNvGrpSpPr/>
        <p:nvPr/>
      </p:nvGrpSpPr>
      <p:grpSpPr>
        <a:xfrm>
          <a:off x="0" y="0"/>
          <a:ext cx="0" cy="0"/>
          <a:chOff x="0" y="0"/>
          <a:chExt cx="0" cy="0"/>
        </a:xfrm>
      </p:grpSpPr>
      <p:sp>
        <p:nvSpPr>
          <p:cNvPr id="88" name="Google Shape;88;p1"/>
          <p:cNvSpPr txBox="1">
            <a:spLocks noGrp="1"/>
          </p:cNvSpPr>
          <p:nvPr>
            <p:ph type="title"/>
          </p:nvPr>
        </p:nvSpPr>
        <p:spPr>
          <a:xfrm>
            <a:off x="1636850" y="3845974"/>
            <a:ext cx="8915100" cy="347575"/>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4400"/>
              <a:buFont typeface="Calibri"/>
              <a:buNone/>
            </a:pPr>
            <a:r>
              <a:rPr lang="en-US" sz="4000" b="1" dirty="0" err="1"/>
              <a:t>Formato</a:t>
            </a:r>
            <a:r>
              <a:rPr lang="en-US" sz="4000" b="1" dirty="0"/>
              <a:t> de </a:t>
            </a:r>
            <a:r>
              <a:rPr lang="en-US" sz="4000" b="1" dirty="0" err="1"/>
              <a:t>Reunión</a:t>
            </a:r>
            <a:r>
              <a:rPr lang="en-US" sz="4000" b="1" dirty="0"/>
              <a:t> de </a:t>
            </a:r>
            <a:r>
              <a:rPr lang="en-US" sz="4000" b="1" dirty="0" err="1"/>
              <a:t>Videoconferencia</a:t>
            </a:r>
            <a:r>
              <a:rPr lang="en-US" sz="4000" b="1" dirty="0"/>
              <a:t> </a:t>
            </a:r>
            <a:endParaRPr sz="4000" dirty="0">
              <a:solidFill>
                <a:srgbClr val="000000"/>
              </a:solidFill>
            </a:endParaRPr>
          </a:p>
        </p:txBody>
      </p:sp>
      <p:sp>
        <p:nvSpPr>
          <p:cNvPr id="89" name="Google Shape;89;p1"/>
          <p:cNvSpPr txBox="1">
            <a:spLocks noGrp="1"/>
          </p:cNvSpPr>
          <p:nvPr>
            <p:ph type="body" idx="1"/>
          </p:nvPr>
        </p:nvSpPr>
        <p:spPr>
          <a:xfrm>
            <a:off x="2587925" y="4524500"/>
            <a:ext cx="6901200" cy="9048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800"/>
              <a:buNone/>
            </a:pPr>
            <a:r>
              <a:rPr lang="en-US" sz="2700" i="1">
                <a:solidFill>
                  <a:srgbClr val="000000"/>
                </a:solidFill>
                <a:latin typeface="Arial"/>
                <a:ea typeface="Arial"/>
                <a:cs typeface="Arial"/>
                <a:sym typeface="Arial"/>
              </a:rPr>
              <a:t>Jueves- 7:00 PM - Hora del Pacifico</a:t>
            </a:r>
            <a:endParaRPr sz="2700" i="1">
              <a:solidFill>
                <a:srgbClr val="000000"/>
              </a:solidFill>
              <a:latin typeface="Arial"/>
              <a:ea typeface="Arial"/>
              <a:cs typeface="Arial"/>
              <a:sym typeface="Arial"/>
            </a:endParaRPr>
          </a:p>
        </p:txBody>
      </p:sp>
      <p:sp>
        <p:nvSpPr>
          <p:cNvPr id="90" name="Google Shape;90;p1"/>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4</a:t>
            </a:fld>
            <a:endParaRPr/>
          </a:p>
        </p:txBody>
      </p:sp>
      <p:sp>
        <p:nvSpPr>
          <p:cNvPr id="91" name="Google Shape;91;p1"/>
          <p:cNvSpPr txBox="1"/>
          <p:nvPr/>
        </p:nvSpPr>
        <p:spPr>
          <a:xfrm>
            <a:off x="837990" y="5970500"/>
            <a:ext cx="9540900" cy="415500"/>
          </a:xfrm>
          <a:prstGeom prst="rect">
            <a:avLst/>
          </a:prstGeom>
          <a:noFill/>
          <a:ln>
            <a:noFill/>
          </a:ln>
        </p:spPr>
        <p:txBody>
          <a:bodyPr spcFirstLastPara="1" wrap="square" lIns="91425" tIns="91425" rIns="91425" bIns="91425" anchor="t" anchorCtr="0">
            <a:spAutoFit/>
          </a:bodyPr>
          <a:lstStyle/>
          <a:p>
            <a:pPr marL="0" marR="0" lvl="0" indent="0" algn="just"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alibri"/>
              <a:ea typeface="Calibri"/>
              <a:cs typeface="Calibri"/>
              <a:sym typeface="Calibri"/>
            </a:endParaRPr>
          </a:p>
        </p:txBody>
      </p:sp>
      <p:sp>
        <p:nvSpPr>
          <p:cNvPr id="92" name="Google Shape;92;p1"/>
          <p:cNvSpPr txBox="1"/>
          <p:nvPr/>
        </p:nvSpPr>
        <p:spPr>
          <a:xfrm>
            <a:off x="3203350" y="1805200"/>
            <a:ext cx="4893600" cy="7695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chemeClr val="dk1"/>
              </a:buClr>
              <a:buSzPts val="1900"/>
              <a:buFont typeface="Arial"/>
              <a:buNone/>
            </a:pPr>
            <a:endParaRPr sz="1900" b="0" i="0" u="none" strike="noStrike" cap="none">
              <a:solidFill>
                <a:schemeClr val="accent2"/>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900"/>
              <a:buFont typeface="Arial"/>
              <a:buNone/>
            </a:pPr>
            <a:endParaRPr sz="1900" b="0" i="0" u="none" strike="noStrike" cap="none">
              <a:solidFill>
                <a:srgbClr val="0B5394"/>
              </a:solidFill>
              <a:latin typeface="Calibri"/>
              <a:ea typeface="Calibri"/>
              <a:cs typeface="Calibri"/>
              <a:sym typeface="Calibri"/>
            </a:endParaRPr>
          </a:p>
        </p:txBody>
      </p:sp>
      <p:sp>
        <p:nvSpPr>
          <p:cNvPr id="93" name="Google Shape;93;p1"/>
          <p:cNvSpPr txBox="1"/>
          <p:nvPr/>
        </p:nvSpPr>
        <p:spPr>
          <a:xfrm>
            <a:off x="3442275" y="318575"/>
            <a:ext cx="5166300" cy="29862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3600"/>
              <a:buFont typeface="Arial"/>
              <a:buNone/>
            </a:pPr>
            <a:endParaRPr sz="3600" b="1" i="0" u="none" strike="noStrike" cap="none">
              <a:solidFill>
                <a:schemeClr val="accent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600"/>
              <a:buFont typeface="Arial"/>
              <a:buNone/>
            </a:pPr>
            <a:endParaRPr sz="3600" b="1" i="0" u="none" strike="noStrike" cap="none">
              <a:solidFill>
                <a:schemeClr val="accent2"/>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600"/>
              <a:buFont typeface="Arial"/>
              <a:buNone/>
            </a:pPr>
            <a:endParaRPr sz="3600" b="1" i="0" u="none" strike="noStrike" cap="none">
              <a:solidFill>
                <a:schemeClr val="accent2"/>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800"/>
              <a:buFont typeface="Arial"/>
              <a:buNone/>
            </a:pPr>
            <a:endParaRPr sz="3800" b="1" i="0" u="none" strike="noStrike" cap="none">
              <a:solidFill>
                <a:schemeClr val="accent2"/>
              </a:solidFill>
              <a:latin typeface="Dancing Script"/>
              <a:ea typeface="Dancing Script"/>
              <a:cs typeface="Dancing Script"/>
              <a:sym typeface="Dancing Script"/>
            </a:endParaRPr>
          </a:p>
          <a:p>
            <a:pPr marL="0" marR="0" lvl="0" indent="0" algn="ctr" rtl="0">
              <a:lnSpc>
                <a:spcPct val="100000"/>
              </a:lnSpc>
              <a:spcBef>
                <a:spcPts val="0"/>
              </a:spcBef>
              <a:spcAft>
                <a:spcPts val="0"/>
              </a:spcAft>
              <a:buClr>
                <a:srgbClr val="000000"/>
              </a:buClr>
              <a:buSzPts val="3600"/>
              <a:buFont typeface="Arial"/>
              <a:buNone/>
            </a:pPr>
            <a:endParaRPr sz="3600" b="1" i="0" u="none" strike="noStrike" cap="none">
              <a:solidFill>
                <a:schemeClr val="accent2"/>
              </a:solidFill>
              <a:latin typeface="Dancing Script"/>
              <a:ea typeface="Dancing Script"/>
              <a:cs typeface="Dancing Script"/>
              <a:sym typeface="Dancing Script"/>
            </a:endParaRPr>
          </a:p>
        </p:txBody>
      </p:sp>
      <p:pic>
        <p:nvPicPr>
          <p:cNvPr id="94" name="Google Shape;94;p1"/>
          <p:cNvPicPr preferRelativeResize="0"/>
          <p:nvPr/>
        </p:nvPicPr>
        <p:blipFill rotWithShape="1">
          <a:blip r:embed="rId3">
            <a:alphaModFix/>
          </a:blip>
          <a:srcRect/>
          <a:stretch/>
        </p:blipFill>
        <p:spPr>
          <a:xfrm>
            <a:off x="3207200" y="318575"/>
            <a:ext cx="5636426" cy="3234652"/>
          </a:xfrm>
          <a:prstGeom prst="rect">
            <a:avLst/>
          </a:prstGeom>
          <a:noFill/>
          <a:ln>
            <a:noFill/>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Google Shape;319;p34"/>
          <p:cNvSpPr txBox="1">
            <a:spLocks noGrp="1"/>
          </p:cNvSpPr>
          <p:nvPr>
            <p:ph type="body" idx="1"/>
          </p:nvPr>
        </p:nvSpPr>
        <p:spPr>
          <a:xfrm>
            <a:off x="1228563" y="1635600"/>
            <a:ext cx="9731700" cy="44925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2800"/>
              <a:buNone/>
            </a:pPr>
            <a:r>
              <a:rPr lang="en-US" sz="2500" b="1">
                <a:latin typeface="Arial"/>
                <a:ea typeface="Arial"/>
                <a:cs typeface="Arial"/>
                <a:sym typeface="Arial"/>
              </a:rPr>
              <a:t>GRATITUD: </a:t>
            </a:r>
            <a:endParaRPr sz="2500" b="1">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en-US" sz="2500">
                <a:latin typeface="Arial"/>
                <a:ea typeface="Arial"/>
                <a:cs typeface="Arial"/>
                <a:sym typeface="Arial"/>
              </a:rPr>
              <a:t>La adicción a la comida es una enfermedad de negatividad. La satisfacción de nuestra  abstinencia depende de nuestra voluntad de reemplazar los pensamientos y sentimientos negativos por pensamientos de gratitud. En el pasado, pensábamos en la gratitud como un sentimiento, pero en FA lo practicamos como una acción.</a:t>
            </a:r>
            <a:endParaRPr sz="2500">
              <a:latin typeface="Arial"/>
              <a:ea typeface="Arial"/>
              <a:cs typeface="Arial"/>
              <a:sym typeface="Arial"/>
            </a:endParaRPr>
          </a:p>
          <a:p>
            <a:pPr marL="0" lvl="0" indent="0" algn="just" rtl="0">
              <a:lnSpc>
                <a:spcPct val="100000"/>
              </a:lnSpc>
              <a:spcBef>
                <a:spcPts val="1200"/>
              </a:spcBef>
              <a:spcAft>
                <a:spcPts val="0"/>
              </a:spcAft>
              <a:buClr>
                <a:schemeClr val="dk1"/>
              </a:buClr>
              <a:buSzPts val="2800"/>
              <a:buNone/>
            </a:pPr>
            <a:endParaRPr sz="2500" b="1"/>
          </a:p>
        </p:txBody>
      </p:sp>
      <p:sp>
        <p:nvSpPr>
          <p:cNvPr id="320" name="Google Shape;320;p34"/>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40</a:t>
            </a:fld>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Google Shape;325;p35"/>
          <p:cNvSpPr txBox="1">
            <a:spLocks noGrp="1"/>
          </p:cNvSpPr>
          <p:nvPr>
            <p:ph type="body" idx="1"/>
          </p:nvPr>
        </p:nvSpPr>
        <p:spPr>
          <a:xfrm>
            <a:off x="816296" y="608092"/>
            <a:ext cx="10386900" cy="53868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endParaRPr sz="2500" b="1" dirty="0"/>
          </a:p>
          <a:p>
            <a:pPr marL="0" lvl="0" indent="0" algn="l" rtl="0">
              <a:lnSpc>
                <a:spcPct val="90000"/>
              </a:lnSpc>
              <a:spcBef>
                <a:spcPts val="0"/>
              </a:spcBef>
              <a:spcAft>
                <a:spcPts val="0"/>
              </a:spcAft>
              <a:buClr>
                <a:schemeClr val="dk1"/>
              </a:buClr>
              <a:buSzPts val="2800"/>
              <a:buNone/>
            </a:pPr>
            <a:endParaRPr sz="2500" b="1" dirty="0"/>
          </a:p>
          <a:p>
            <a:pPr marL="0" lvl="0" indent="0" algn="l" rtl="0">
              <a:lnSpc>
                <a:spcPct val="90000"/>
              </a:lnSpc>
              <a:spcBef>
                <a:spcPts val="0"/>
              </a:spcBef>
              <a:spcAft>
                <a:spcPts val="0"/>
              </a:spcAft>
              <a:buClr>
                <a:schemeClr val="dk1"/>
              </a:buClr>
              <a:buSzPts val="2800"/>
              <a:buNone/>
            </a:pPr>
            <a:r>
              <a:rPr lang="en-US" sz="2500" b="1" dirty="0">
                <a:latin typeface="Arial"/>
                <a:ea typeface="Arial"/>
                <a:cs typeface="Arial"/>
                <a:sym typeface="Arial"/>
              </a:rPr>
              <a:t>SERVICIO: </a:t>
            </a:r>
            <a:endParaRPr sz="2500" b="1" dirty="0">
              <a:latin typeface="Arial"/>
              <a:ea typeface="Arial"/>
              <a:cs typeface="Arial"/>
              <a:sym typeface="Arial"/>
            </a:endParaRPr>
          </a:p>
          <a:p>
            <a:pPr marL="0" lvl="0" indent="0" algn="just" rtl="0">
              <a:lnSpc>
                <a:spcPct val="100000"/>
              </a:lnSpc>
              <a:spcBef>
                <a:spcPts val="0"/>
              </a:spcBef>
              <a:spcAft>
                <a:spcPts val="0"/>
              </a:spcAft>
              <a:buClr>
                <a:schemeClr val="dk1"/>
              </a:buClr>
              <a:buSzPts val="2800"/>
              <a:buNone/>
            </a:pPr>
            <a:endParaRPr sz="2500" b="1" dirty="0">
              <a:latin typeface="Arial"/>
              <a:ea typeface="Arial"/>
              <a:cs typeface="Arial"/>
              <a:sym typeface="Arial"/>
            </a:endParaRPr>
          </a:p>
          <a:p>
            <a:pPr marL="0" marR="1397976" lvl="0" indent="0" algn="just" rtl="0">
              <a:lnSpc>
                <a:spcPct val="115000"/>
              </a:lnSpc>
              <a:spcBef>
                <a:spcPts val="0"/>
              </a:spcBef>
              <a:spcAft>
                <a:spcPts val="0"/>
              </a:spcAft>
              <a:buClr>
                <a:schemeClr val="dk1"/>
              </a:buClr>
              <a:buSzPts val="2800"/>
              <a:buNone/>
            </a:pPr>
            <a:r>
              <a:rPr lang="en-US" sz="2500" dirty="0" err="1">
                <a:latin typeface="Arial"/>
                <a:ea typeface="Arial"/>
                <a:cs typeface="Arial"/>
                <a:sym typeface="Arial"/>
              </a:rPr>
              <a:t>Hacemos</a:t>
            </a:r>
            <a:r>
              <a:rPr lang="en-US" sz="2500" dirty="0">
                <a:latin typeface="Arial"/>
                <a:ea typeface="Arial"/>
                <a:cs typeface="Arial"/>
                <a:sym typeface="Arial"/>
              </a:rPr>
              <a:t> </a:t>
            </a:r>
            <a:r>
              <a:rPr lang="en-US" sz="2500" dirty="0" err="1">
                <a:latin typeface="Arial"/>
                <a:ea typeface="Arial"/>
                <a:cs typeface="Arial"/>
                <a:sym typeface="Arial"/>
              </a:rPr>
              <a:t>servicio</a:t>
            </a:r>
            <a:r>
              <a:rPr lang="en-US" sz="2500" dirty="0">
                <a:latin typeface="Arial"/>
                <a:ea typeface="Arial"/>
                <a:cs typeface="Arial"/>
                <a:sym typeface="Arial"/>
              </a:rPr>
              <a:t> </a:t>
            </a:r>
            <a:r>
              <a:rPr lang="en-US" sz="2500" dirty="0" err="1">
                <a:latin typeface="Arial"/>
                <a:ea typeface="Arial"/>
                <a:cs typeface="Arial"/>
                <a:sym typeface="Arial"/>
              </a:rPr>
              <a:t>manteniéndonos</a:t>
            </a:r>
            <a:r>
              <a:rPr lang="en-US" sz="2500" dirty="0">
                <a:latin typeface="Arial"/>
                <a:ea typeface="Arial"/>
                <a:cs typeface="Arial"/>
                <a:sym typeface="Arial"/>
              </a:rPr>
              <a:t> </a:t>
            </a:r>
            <a:r>
              <a:rPr lang="en-US" sz="2500" dirty="0" err="1">
                <a:latin typeface="Arial"/>
                <a:ea typeface="Arial"/>
                <a:cs typeface="Arial"/>
                <a:sym typeface="Arial"/>
              </a:rPr>
              <a:t>abstinentes</a:t>
            </a:r>
            <a:r>
              <a:rPr lang="en-US" sz="2500" dirty="0">
                <a:latin typeface="Arial"/>
                <a:ea typeface="Arial"/>
                <a:cs typeface="Arial"/>
                <a:sym typeface="Arial"/>
              </a:rPr>
              <a:t>. La </a:t>
            </a:r>
            <a:r>
              <a:rPr lang="en-US" sz="2500" dirty="0" err="1">
                <a:latin typeface="Arial"/>
                <a:ea typeface="Arial"/>
                <a:cs typeface="Arial"/>
                <a:sym typeface="Arial"/>
              </a:rPr>
              <a:t>abstinencia</a:t>
            </a:r>
            <a:r>
              <a:rPr lang="en-US" sz="2500" dirty="0">
                <a:latin typeface="Arial"/>
                <a:ea typeface="Arial"/>
                <a:cs typeface="Arial"/>
                <a:sym typeface="Arial"/>
              </a:rPr>
              <a:t> </a:t>
            </a:r>
            <a:r>
              <a:rPr lang="en-US" sz="2500" dirty="0" err="1">
                <a:latin typeface="Arial"/>
                <a:ea typeface="Arial"/>
                <a:cs typeface="Arial"/>
                <a:sym typeface="Arial"/>
              </a:rPr>
              <a:t>nos</a:t>
            </a:r>
            <a:r>
              <a:rPr lang="en-US" sz="2500" dirty="0">
                <a:latin typeface="Arial"/>
                <a:ea typeface="Arial"/>
                <a:cs typeface="Arial"/>
                <a:sym typeface="Arial"/>
              </a:rPr>
              <a:t> libera de la </a:t>
            </a:r>
            <a:r>
              <a:rPr lang="en-US" sz="2500" dirty="0" err="1">
                <a:latin typeface="Arial"/>
                <a:ea typeface="Arial"/>
                <a:cs typeface="Arial"/>
                <a:sym typeface="Arial"/>
              </a:rPr>
              <a:t>compulsión</a:t>
            </a:r>
            <a:r>
              <a:rPr lang="en-US" sz="2500" dirty="0">
                <a:latin typeface="Arial"/>
                <a:ea typeface="Arial"/>
                <a:cs typeface="Arial"/>
                <a:sym typeface="Arial"/>
              </a:rPr>
              <a:t> y la </a:t>
            </a:r>
            <a:r>
              <a:rPr lang="en-US" sz="2500" dirty="0" err="1">
                <a:latin typeface="Arial"/>
                <a:ea typeface="Arial"/>
                <a:cs typeface="Arial"/>
                <a:sym typeface="Arial"/>
              </a:rPr>
              <a:t>obsesión</a:t>
            </a:r>
            <a:r>
              <a:rPr lang="en-US" sz="2500" dirty="0">
                <a:latin typeface="Arial"/>
                <a:ea typeface="Arial"/>
                <a:cs typeface="Arial"/>
                <a:sym typeface="Arial"/>
              </a:rPr>
              <a:t> </a:t>
            </a:r>
            <a:r>
              <a:rPr lang="en-US" sz="2500" dirty="0" err="1">
                <a:latin typeface="Arial"/>
                <a:ea typeface="Arial"/>
                <a:cs typeface="Arial"/>
                <a:sym typeface="Arial"/>
              </a:rPr>
              <a:t>por</a:t>
            </a:r>
            <a:r>
              <a:rPr lang="en-US" sz="2500" dirty="0">
                <a:latin typeface="Arial"/>
                <a:ea typeface="Arial"/>
                <a:cs typeface="Arial"/>
                <a:sym typeface="Arial"/>
              </a:rPr>
              <a:t> la comida para que </a:t>
            </a:r>
            <a:r>
              <a:rPr lang="en-US" sz="2500" dirty="0" err="1">
                <a:latin typeface="Arial"/>
                <a:ea typeface="Arial"/>
                <a:cs typeface="Arial"/>
                <a:sym typeface="Arial"/>
              </a:rPr>
              <a:t>podamos</a:t>
            </a:r>
            <a:r>
              <a:rPr lang="en-US" sz="2500" dirty="0">
                <a:latin typeface="Arial"/>
                <a:ea typeface="Arial"/>
                <a:cs typeface="Arial"/>
                <a:sym typeface="Arial"/>
              </a:rPr>
              <a:t> </a:t>
            </a:r>
            <a:r>
              <a:rPr lang="en-US" sz="2500" dirty="0" err="1">
                <a:latin typeface="Arial"/>
                <a:ea typeface="Arial"/>
                <a:cs typeface="Arial"/>
                <a:sym typeface="Arial"/>
              </a:rPr>
              <a:t>estar</a:t>
            </a:r>
            <a:r>
              <a:rPr lang="en-US" sz="2500" dirty="0">
                <a:latin typeface="Arial"/>
                <a:ea typeface="Arial"/>
                <a:cs typeface="Arial"/>
                <a:sym typeface="Arial"/>
              </a:rPr>
              <a:t> </a:t>
            </a:r>
            <a:r>
              <a:rPr lang="en-US" sz="2500" dirty="0" err="1">
                <a:latin typeface="Arial"/>
                <a:ea typeface="Arial"/>
                <a:cs typeface="Arial"/>
                <a:sym typeface="Arial"/>
              </a:rPr>
              <a:t>disponibles</a:t>
            </a:r>
            <a:r>
              <a:rPr lang="en-US" sz="2500" dirty="0">
                <a:latin typeface="Arial"/>
                <a:ea typeface="Arial"/>
                <a:cs typeface="Arial"/>
                <a:sym typeface="Arial"/>
              </a:rPr>
              <a:t> para </a:t>
            </a:r>
            <a:r>
              <a:rPr lang="en-US" sz="2500" dirty="0" err="1">
                <a:latin typeface="Arial"/>
                <a:ea typeface="Arial"/>
                <a:cs typeface="Arial"/>
                <a:sym typeface="Arial"/>
              </a:rPr>
              <a:t>los</a:t>
            </a:r>
            <a:r>
              <a:rPr lang="en-US" sz="2500" dirty="0">
                <a:latin typeface="Arial"/>
                <a:ea typeface="Arial"/>
                <a:cs typeface="Arial"/>
                <a:sym typeface="Arial"/>
              </a:rPr>
              <a:t> </a:t>
            </a:r>
            <a:r>
              <a:rPr lang="en-US" sz="2500" dirty="0" err="1">
                <a:latin typeface="Arial"/>
                <a:ea typeface="Arial"/>
                <a:cs typeface="Arial"/>
                <a:sym typeface="Arial"/>
              </a:rPr>
              <a:t>demás</a:t>
            </a:r>
            <a:r>
              <a:rPr lang="en-US" sz="2500" dirty="0">
                <a:latin typeface="Arial"/>
                <a:ea typeface="Arial"/>
                <a:cs typeface="Arial"/>
                <a:sym typeface="Arial"/>
              </a:rPr>
              <a:t>. </a:t>
            </a:r>
            <a:r>
              <a:rPr lang="en-US" sz="2500" dirty="0" err="1">
                <a:latin typeface="Arial"/>
                <a:ea typeface="Arial"/>
                <a:cs typeface="Arial"/>
                <a:sym typeface="Arial"/>
              </a:rPr>
              <a:t>Cualquier</a:t>
            </a:r>
            <a:r>
              <a:rPr lang="en-US" sz="2500" dirty="0">
                <a:latin typeface="Arial"/>
                <a:ea typeface="Arial"/>
                <a:cs typeface="Arial"/>
                <a:sym typeface="Arial"/>
              </a:rPr>
              <a:t> </a:t>
            </a:r>
            <a:r>
              <a:rPr lang="en-US" sz="2500" dirty="0" err="1">
                <a:latin typeface="Arial"/>
                <a:ea typeface="Arial"/>
                <a:cs typeface="Arial"/>
                <a:sym typeface="Arial"/>
              </a:rPr>
              <a:t>servicio</a:t>
            </a:r>
            <a:r>
              <a:rPr lang="en-US" sz="2500" dirty="0">
                <a:latin typeface="Arial"/>
                <a:ea typeface="Arial"/>
                <a:cs typeface="Arial"/>
                <a:sym typeface="Arial"/>
              </a:rPr>
              <a:t> que </a:t>
            </a:r>
            <a:r>
              <a:rPr lang="en-US" sz="2500" dirty="0" err="1">
                <a:latin typeface="Arial"/>
                <a:ea typeface="Arial"/>
                <a:cs typeface="Arial"/>
                <a:sym typeface="Arial"/>
              </a:rPr>
              <a:t>llegue</a:t>
            </a:r>
            <a:r>
              <a:rPr lang="en-US" sz="2500" dirty="0">
                <a:latin typeface="Arial"/>
                <a:ea typeface="Arial"/>
                <a:cs typeface="Arial"/>
                <a:sym typeface="Arial"/>
              </a:rPr>
              <a:t> a un </a:t>
            </a:r>
            <a:r>
              <a:rPr lang="en-US" sz="2500" dirty="0" err="1">
                <a:latin typeface="Arial"/>
                <a:ea typeface="Arial"/>
                <a:cs typeface="Arial"/>
                <a:sym typeface="Arial"/>
              </a:rPr>
              <a:t>compañero</a:t>
            </a:r>
            <a:r>
              <a:rPr lang="en-US" sz="2500" dirty="0">
                <a:latin typeface="Arial"/>
                <a:ea typeface="Arial"/>
                <a:cs typeface="Arial"/>
                <a:sym typeface="Arial"/>
              </a:rPr>
              <a:t> </a:t>
            </a:r>
            <a:r>
              <a:rPr lang="en-US" sz="2500" dirty="0" err="1">
                <a:latin typeface="Arial"/>
                <a:ea typeface="Arial"/>
                <a:cs typeface="Arial"/>
                <a:sym typeface="Arial"/>
              </a:rPr>
              <a:t>en</a:t>
            </a:r>
            <a:r>
              <a:rPr lang="en-US" sz="2500" dirty="0">
                <a:latin typeface="Arial"/>
                <a:ea typeface="Arial"/>
                <a:cs typeface="Arial"/>
                <a:sym typeface="Arial"/>
              </a:rPr>
              <a:t> </a:t>
            </a:r>
            <a:r>
              <a:rPr lang="en-US" sz="2500" dirty="0" err="1">
                <a:latin typeface="Arial"/>
                <a:ea typeface="Arial"/>
                <a:cs typeface="Arial"/>
                <a:sym typeface="Arial"/>
              </a:rPr>
              <a:t>sufrimiento</a:t>
            </a:r>
            <a:r>
              <a:rPr lang="en-US" sz="2500" dirty="0">
                <a:latin typeface="Arial"/>
                <a:ea typeface="Arial"/>
                <a:cs typeface="Arial"/>
                <a:sym typeface="Arial"/>
              </a:rPr>
              <a:t>, </a:t>
            </a:r>
            <a:r>
              <a:rPr lang="en-US" sz="2500" dirty="0" err="1">
                <a:latin typeface="Arial"/>
                <a:ea typeface="Arial"/>
                <a:cs typeface="Arial"/>
                <a:sym typeface="Arial"/>
              </a:rPr>
              <a:t>agrega</a:t>
            </a:r>
            <a:r>
              <a:rPr lang="en-US" sz="2500" dirty="0">
                <a:latin typeface="Arial"/>
                <a:ea typeface="Arial"/>
                <a:cs typeface="Arial"/>
                <a:sym typeface="Arial"/>
              </a:rPr>
              <a:t> </a:t>
            </a:r>
            <a:r>
              <a:rPr lang="en-US" sz="2500" dirty="0" err="1">
                <a:latin typeface="Arial"/>
                <a:ea typeface="Arial"/>
                <a:cs typeface="Arial"/>
                <a:sym typeface="Arial"/>
              </a:rPr>
              <a:t>calidad</a:t>
            </a:r>
            <a:r>
              <a:rPr lang="en-US" sz="2500" dirty="0">
                <a:latin typeface="Arial"/>
                <a:ea typeface="Arial"/>
                <a:cs typeface="Arial"/>
                <a:sym typeface="Arial"/>
              </a:rPr>
              <a:t> a </a:t>
            </a:r>
            <a:r>
              <a:rPr lang="en-US" sz="2500" dirty="0" err="1">
                <a:latin typeface="Arial"/>
                <a:ea typeface="Arial"/>
                <a:cs typeface="Arial"/>
                <a:sym typeface="Arial"/>
              </a:rPr>
              <a:t>nuestra</a:t>
            </a:r>
            <a:r>
              <a:rPr lang="en-US" sz="2500" dirty="0">
                <a:latin typeface="Arial"/>
                <a:ea typeface="Arial"/>
                <a:cs typeface="Arial"/>
                <a:sym typeface="Arial"/>
              </a:rPr>
              <a:t> </a:t>
            </a:r>
            <a:r>
              <a:rPr lang="en-US" sz="2500" dirty="0" err="1">
                <a:latin typeface="Arial"/>
                <a:ea typeface="Arial"/>
                <a:cs typeface="Arial"/>
                <a:sym typeface="Arial"/>
              </a:rPr>
              <a:t>propia</a:t>
            </a:r>
            <a:r>
              <a:rPr lang="en-US" sz="2500" dirty="0">
                <a:latin typeface="Arial"/>
                <a:ea typeface="Arial"/>
                <a:cs typeface="Arial"/>
                <a:sym typeface="Arial"/>
              </a:rPr>
              <a:t> </a:t>
            </a:r>
            <a:r>
              <a:rPr lang="en-US" sz="2500" dirty="0" err="1">
                <a:latin typeface="Arial"/>
                <a:ea typeface="Arial"/>
                <a:cs typeface="Arial"/>
                <a:sym typeface="Arial"/>
              </a:rPr>
              <a:t>recuperación</a:t>
            </a:r>
            <a:r>
              <a:rPr lang="en-US" sz="2500" dirty="0">
                <a:latin typeface="Arial"/>
                <a:ea typeface="Arial"/>
                <a:cs typeface="Arial"/>
                <a:sym typeface="Arial"/>
              </a:rPr>
              <a:t>. Una </a:t>
            </a:r>
            <a:r>
              <a:rPr lang="en-US" sz="2500" dirty="0" err="1">
                <a:latin typeface="Arial"/>
                <a:ea typeface="Arial"/>
                <a:cs typeface="Arial"/>
                <a:sym typeface="Arial"/>
              </a:rPr>
              <a:t>vida</a:t>
            </a:r>
            <a:r>
              <a:rPr lang="en-US" sz="2500" dirty="0">
                <a:latin typeface="Arial"/>
                <a:ea typeface="Arial"/>
                <a:cs typeface="Arial"/>
                <a:sym typeface="Arial"/>
              </a:rPr>
              <a:t> de </a:t>
            </a:r>
            <a:r>
              <a:rPr lang="en-US" sz="2500" dirty="0" err="1">
                <a:latin typeface="Arial"/>
                <a:ea typeface="Arial"/>
                <a:cs typeface="Arial"/>
                <a:sym typeface="Arial"/>
              </a:rPr>
              <a:t>servicio</a:t>
            </a:r>
            <a:r>
              <a:rPr lang="en-US" sz="2500" dirty="0">
                <a:latin typeface="Arial"/>
                <a:ea typeface="Arial"/>
                <a:cs typeface="Arial"/>
                <a:sym typeface="Arial"/>
              </a:rPr>
              <a:t> </a:t>
            </a:r>
            <a:r>
              <a:rPr lang="en-US" sz="2500" dirty="0" err="1">
                <a:latin typeface="Arial"/>
                <a:ea typeface="Arial"/>
                <a:cs typeface="Arial"/>
                <a:sym typeface="Arial"/>
              </a:rPr>
              <a:t>sano</a:t>
            </a:r>
            <a:r>
              <a:rPr lang="en-US" sz="2500" dirty="0">
                <a:latin typeface="Arial"/>
                <a:ea typeface="Arial"/>
                <a:cs typeface="Arial"/>
                <a:sym typeface="Arial"/>
              </a:rPr>
              <a:t> y </a:t>
            </a:r>
            <a:r>
              <a:rPr lang="en-US" sz="2500" dirty="0" err="1">
                <a:latin typeface="Arial"/>
                <a:ea typeface="Arial"/>
                <a:cs typeface="Arial"/>
                <a:sym typeface="Arial"/>
              </a:rPr>
              <a:t>alegre</a:t>
            </a:r>
            <a:r>
              <a:rPr lang="en-US" sz="2500" dirty="0">
                <a:latin typeface="Arial"/>
                <a:ea typeface="Arial"/>
                <a:cs typeface="Arial"/>
                <a:sym typeface="Arial"/>
              </a:rPr>
              <a:t> es lo que se </a:t>
            </a:r>
            <a:r>
              <a:rPr lang="en-US" sz="2500" dirty="0" err="1">
                <a:latin typeface="Arial"/>
                <a:ea typeface="Arial"/>
                <a:cs typeface="Arial"/>
                <a:sym typeface="Arial"/>
              </a:rPr>
              <a:t>nos</a:t>
            </a:r>
            <a:r>
              <a:rPr lang="en-US" sz="2500" dirty="0">
                <a:latin typeface="Arial"/>
                <a:ea typeface="Arial"/>
                <a:cs typeface="Arial"/>
                <a:sym typeface="Arial"/>
              </a:rPr>
              <a:t> </a:t>
            </a:r>
            <a:r>
              <a:rPr lang="en-US" sz="2500" dirty="0" err="1">
                <a:latin typeface="Arial"/>
                <a:ea typeface="Arial"/>
                <a:cs typeface="Arial"/>
                <a:sym typeface="Arial"/>
              </a:rPr>
              <a:t>promete</a:t>
            </a:r>
            <a:r>
              <a:rPr lang="en-US" sz="2500" dirty="0">
                <a:latin typeface="Arial"/>
                <a:ea typeface="Arial"/>
                <a:cs typeface="Arial"/>
                <a:sym typeface="Arial"/>
              </a:rPr>
              <a:t> </a:t>
            </a:r>
            <a:r>
              <a:rPr lang="en-US" sz="2500" dirty="0" err="1">
                <a:latin typeface="Arial"/>
                <a:ea typeface="Arial"/>
                <a:cs typeface="Arial"/>
                <a:sym typeface="Arial"/>
              </a:rPr>
              <a:t>como</a:t>
            </a:r>
            <a:r>
              <a:rPr lang="en-US" sz="2500" dirty="0">
                <a:latin typeface="Arial"/>
                <a:ea typeface="Arial"/>
                <a:cs typeface="Arial"/>
                <a:sym typeface="Arial"/>
              </a:rPr>
              <a:t> </a:t>
            </a:r>
            <a:r>
              <a:rPr lang="en-US" sz="2500" dirty="0" err="1">
                <a:latin typeface="Arial"/>
                <a:ea typeface="Arial"/>
                <a:cs typeface="Arial"/>
                <a:sym typeface="Arial"/>
              </a:rPr>
              <a:t>resultado</a:t>
            </a:r>
            <a:r>
              <a:rPr lang="en-US" sz="2500" dirty="0">
                <a:latin typeface="Arial"/>
                <a:ea typeface="Arial"/>
                <a:cs typeface="Arial"/>
                <a:sym typeface="Arial"/>
              </a:rPr>
              <a:t> de </a:t>
            </a:r>
            <a:r>
              <a:rPr lang="en-US" sz="2500" dirty="0" err="1">
                <a:latin typeface="Arial"/>
                <a:ea typeface="Arial"/>
                <a:cs typeface="Arial"/>
                <a:sym typeface="Arial"/>
              </a:rPr>
              <a:t>trabajar</a:t>
            </a:r>
            <a:r>
              <a:rPr lang="en-US" sz="2500" dirty="0">
                <a:latin typeface="Arial"/>
                <a:ea typeface="Arial"/>
                <a:cs typeface="Arial"/>
                <a:sym typeface="Arial"/>
              </a:rPr>
              <a:t> </a:t>
            </a:r>
            <a:r>
              <a:rPr lang="en-US" sz="2500" dirty="0" err="1">
                <a:latin typeface="Arial"/>
                <a:ea typeface="Arial"/>
                <a:cs typeface="Arial"/>
                <a:sym typeface="Arial"/>
              </a:rPr>
              <a:t>los</a:t>
            </a:r>
            <a:r>
              <a:rPr lang="en-US" sz="2500" dirty="0">
                <a:latin typeface="Arial"/>
                <a:ea typeface="Arial"/>
                <a:cs typeface="Arial"/>
                <a:sym typeface="Arial"/>
              </a:rPr>
              <a:t> </a:t>
            </a:r>
            <a:r>
              <a:rPr lang="en-US" sz="2500" dirty="0" err="1">
                <a:latin typeface="Arial"/>
                <a:ea typeface="Arial"/>
                <a:cs typeface="Arial"/>
                <a:sym typeface="Arial"/>
              </a:rPr>
              <a:t>Doce</a:t>
            </a:r>
            <a:r>
              <a:rPr lang="en-US" sz="2500" dirty="0">
                <a:latin typeface="Arial"/>
                <a:ea typeface="Arial"/>
                <a:cs typeface="Arial"/>
                <a:sym typeface="Arial"/>
              </a:rPr>
              <a:t> Pasos. El </a:t>
            </a:r>
            <a:r>
              <a:rPr lang="en-US" sz="2500" dirty="0" err="1">
                <a:latin typeface="Arial"/>
                <a:ea typeface="Arial"/>
                <a:cs typeface="Arial"/>
                <a:sym typeface="Arial"/>
              </a:rPr>
              <a:t>servicio</a:t>
            </a:r>
            <a:r>
              <a:rPr lang="en-US" sz="2500" dirty="0">
                <a:latin typeface="Arial"/>
                <a:ea typeface="Arial"/>
                <a:cs typeface="Arial"/>
                <a:sym typeface="Arial"/>
              </a:rPr>
              <a:t> </a:t>
            </a:r>
            <a:r>
              <a:rPr lang="en-US" sz="2500" dirty="0" err="1">
                <a:latin typeface="Arial"/>
                <a:ea typeface="Arial"/>
                <a:cs typeface="Arial"/>
                <a:sym typeface="Arial"/>
              </a:rPr>
              <a:t>cumple</a:t>
            </a:r>
            <a:r>
              <a:rPr lang="en-US" sz="2500" dirty="0">
                <a:latin typeface="Arial"/>
                <a:ea typeface="Arial"/>
                <a:cs typeface="Arial"/>
                <a:sym typeface="Arial"/>
              </a:rPr>
              <a:t> </a:t>
            </a:r>
            <a:r>
              <a:rPr lang="en-US" sz="2500" dirty="0" err="1">
                <a:latin typeface="Arial"/>
                <a:ea typeface="Arial"/>
                <a:cs typeface="Arial"/>
                <a:sym typeface="Arial"/>
              </a:rPr>
              <a:t>esa</a:t>
            </a:r>
            <a:r>
              <a:rPr lang="en-US" sz="2500" dirty="0">
                <a:latin typeface="Arial"/>
                <a:ea typeface="Arial"/>
                <a:cs typeface="Arial"/>
                <a:sym typeface="Arial"/>
              </a:rPr>
              <a:t> </a:t>
            </a:r>
            <a:r>
              <a:rPr lang="en-US" sz="2500" dirty="0" err="1">
                <a:latin typeface="Arial"/>
                <a:ea typeface="Arial"/>
                <a:cs typeface="Arial"/>
                <a:sym typeface="Arial"/>
              </a:rPr>
              <a:t>promesa</a:t>
            </a:r>
            <a:r>
              <a:rPr lang="en-US" sz="2500" dirty="0">
                <a:latin typeface="Arial"/>
                <a:ea typeface="Arial"/>
                <a:cs typeface="Arial"/>
                <a:sym typeface="Arial"/>
              </a:rPr>
              <a:t>.</a:t>
            </a:r>
            <a:endParaRPr sz="2500" dirty="0">
              <a:latin typeface="Arial"/>
              <a:ea typeface="Arial"/>
              <a:cs typeface="Arial"/>
              <a:sym typeface="Arial"/>
            </a:endParaRPr>
          </a:p>
        </p:txBody>
      </p:sp>
      <p:sp>
        <p:nvSpPr>
          <p:cNvPr id="326" name="Google Shape;326;p35"/>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41</a:t>
            </a:fld>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Google Shape;332;p44"/>
          <p:cNvSpPr txBox="1">
            <a:spLocks noGrp="1"/>
          </p:cNvSpPr>
          <p:nvPr>
            <p:ph type="title"/>
          </p:nvPr>
        </p:nvSpPr>
        <p:spPr>
          <a:xfrm>
            <a:off x="336633" y="705625"/>
            <a:ext cx="10512900" cy="13257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SzPts val="1900"/>
              <a:buNone/>
            </a:pPr>
            <a:endParaRPr sz="3000" b="1"/>
          </a:p>
          <a:p>
            <a:pPr marL="0" lvl="0" indent="0" algn="ctr" rtl="0">
              <a:lnSpc>
                <a:spcPct val="90000"/>
              </a:lnSpc>
              <a:spcBef>
                <a:spcPts val="0"/>
              </a:spcBef>
              <a:spcAft>
                <a:spcPts val="0"/>
              </a:spcAft>
              <a:buSzPts val="1900"/>
              <a:buNone/>
            </a:pPr>
            <a:endParaRPr sz="3000" b="1"/>
          </a:p>
          <a:p>
            <a:pPr marL="0" lvl="0" indent="0" algn="ctr" rtl="0">
              <a:lnSpc>
                <a:spcPct val="90000"/>
              </a:lnSpc>
              <a:spcBef>
                <a:spcPts val="0"/>
              </a:spcBef>
              <a:spcAft>
                <a:spcPts val="0"/>
              </a:spcAft>
              <a:buSzPts val="1900"/>
              <a:buNone/>
            </a:pPr>
            <a:endParaRPr sz="3000" b="1"/>
          </a:p>
          <a:p>
            <a:pPr marL="0" lvl="0" indent="0" algn="ctr" rtl="0">
              <a:lnSpc>
                <a:spcPct val="90000"/>
              </a:lnSpc>
              <a:spcBef>
                <a:spcPts val="0"/>
              </a:spcBef>
              <a:spcAft>
                <a:spcPts val="0"/>
              </a:spcAft>
              <a:buSzPts val="1900"/>
              <a:buNone/>
            </a:pPr>
            <a:endParaRPr sz="3000" b="1"/>
          </a:p>
        </p:txBody>
      </p:sp>
      <p:sp>
        <p:nvSpPr>
          <p:cNvPr id="333" name="Google Shape;333;p44"/>
          <p:cNvSpPr txBox="1">
            <a:spLocks noGrp="1"/>
          </p:cNvSpPr>
          <p:nvPr>
            <p:ph type="body" idx="1"/>
          </p:nvPr>
        </p:nvSpPr>
        <p:spPr>
          <a:xfrm>
            <a:off x="965888" y="2156950"/>
            <a:ext cx="10257000" cy="17865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1100"/>
              </a:spcBef>
              <a:spcAft>
                <a:spcPts val="0"/>
              </a:spcAft>
              <a:buSzPts val="1900"/>
              <a:buNone/>
            </a:pPr>
            <a:r>
              <a:rPr lang="en-US" sz="2600" b="1">
                <a:latin typeface="Arial"/>
                <a:ea typeface="Arial"/>
                <a:cs typeface="Arial"/>
                <a:sym typeface="Arial"/>
              </a:rPr>
              <a:t>HEMOS LLEGADO AL FINAL DE NUESTRA REUNIÓN </a:t>
            </a:r>
            <a:endParaRPr sz="2600" b="1">
              <a:latin typeface="Arial"/>
              <a:ea typeface="Arial"/>
              <a:cs typeface="Arial"/>
              <a:sym typeface="Arial"/>
            </a:endParaRPr>
          </a:p>
          <a:p>
            <a:pPr marL="0" lvl="0" indent="0" algn="ctr" rtl="0">
              <a:lnSpc>
                <a:spcPct val="100000"/>
              </a:lnSpc>
              <a:spcBef>
                <a:spcPts val="1100"/>
              </a:spcBef>
              <a:spcAft>
                <a:spcPts val="0"/>
              </a:spcAft>
              <a:buSzPts val="1900"/>
              <a:buNone/>
            </a:pPr>
            <a:r>
              <a:rPr lang="en-US" sz="2600">
                <a:latin typeface="Arial"/>
                <a:ea typeface="Arial"/>
                <a:cs typeface="Arial"/>
                <a:sym typeface="Arial"/>
              </a:rPr>
              <a:t>Alguien desearía levantar la mano y leer las promesas del Libro Grande?</a:t>
            </a:r>
            <a:endParaRPr sz="2600">
              <a:latin typeface="Arial"/>
              <a:ea typeface="Arial"/>
              <a:cs typeface="Arial"/>
              <a:sym typeface="Arial"/>
            </a:endParaRPr>
          </a:p>
          <a:p>
            <a:pPr marL="0" lvl="0" indent="0" algn="ctr" rtl="0">
              <a:lnSpc>
                <a:spcPct val="70000"/>
              </a:lnSpc>
              <a:spcBef>
                <a:spcPts val="1100"/>
              </a:spcBef>
              <a:spcAft>
                <a:spcPts val="0"/>
              </a:spcAft>
              <a:buSzPts val="1900"/>
              <a:buNone/>
            </a:pPr>
            <a:endParaRPr sz="2700">
              <a:latin typeface="Arial"/>
              <a:ea typeface="Arial"/>
              <a:cs typeface="Arial"/>
              <a:sym typeface="Arial"/>
            </a:endParaRPr>
          </a:p>
          <a:p>
            <a:pPr marL="0" lvl="0" indent="0" algn="just" rtl="0">
              <a:lnSpc>
                <a:spcPct val="70000"/>
              </a:lnSpc>
              <a:spcBef>
                <a:spcPts val="1100"/>
              </a:spcBef>
              <a:spcAft>
                <a:spcPts val="0"/>
              </a:spcAft>
              <a:buClr>
                <a:schemeClr val="dk1"/>
              </a:buClr>
              <a:buSzPts val="2100"/>
              <a:buFont typeface="Arial"/>
              <a:buNone/>
            </a:pPr>
            <a:endParaRPr sz="2700">
              <a:latin typeface="Arial"/>
              <a:ea typeface="Arial"/>
              <a:cs typeface="Arial"/>
              <a:sym typeface="Arial"/>
            </a:endParaRPr>
          </a:p>
        </p:txBody>
      </p:sp>
      <p:sp>
        <p:nvSpPr>
          <p:cNvPr id="334" name="Google Shape;334;p44"/>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42</a:t>
            </a:fld>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Google Shape;339;p45"/>
          <p:cNvSpPr txBox="1">
            <a:spLocks noGrp="1"/>
          </p:cNvSpPr>
          <p:nvPr>
            <p:ph type="body" idx="1"/>
          </p:nvPr>
        </p:nvSpPr>
        <p:spPr>
          <a:xfrm>
            <a:off x="271963" y="0"/>
            <a:ext cx="11729700" cy="6858000"/>
          </a:xfrm>
          <a:prstGeom prst="rect">
            <a:avLst/>
          </a:prstGeom>
          <a:noFill/>
          <a:ln>
            <a:noFill/>
          </a:ln>
        </p:spPr>
        <p:txBody>
          <a:bodyPr spcFirstLastPara="1" wrap="square" lIns="91425" tIns="45700" rIns="91425" bIns="45700" anchor="t" anchorCtr="0">
            <a:noAutofit/>
          </a:bodyPr>
          <a:lstStyle/>
          <a:p>
            <a:pPr marL="0" lvl="0" indent="0" algn="l" rtl="0">
              <a:lnSpc>
                <a:spcPct val="70000"/>
              </a:lnSpc>
              <a:spcBef>
                <a:spcPts val="1100"/>
              </a:spcBef>
              <a:spcAft>
                <a:spcPts val="0"/>
              </a:spcAft>
              <a:buClr>
                <a:schemeClr val="dk1"/>
              </a:buClr>
              <a:buSzPts val="2100"/>
              <a:buNone/>
            </a:pPr>
            <a:endParaRPr sz="2500" b="1"/>
          </a:p>
          <a:p>
            <a:pPr marL="0" lvl="0" indent="0" algn="l" rtl="0">
              <a:lnSpc>
                <a:spcPct val="70000"/>
              </a:lnSpc>
              <a:spcBef>
                <a:spcPts val="1100"/>
              </a:spcBef>
              <a:spcAft>
                <a:spcPts val="0"/>
              </a:spcAft>
              <a:buClr>
                <a:schemeClr val="dk1"/>
              </a:buClr>
              <a:buSzPts val="2100"/>
              <a:buNone/>
            </a:pPr>
            <a:r>
              <a:rPr lang="en-US" sz="2300" b="1">
                <a:latin typeface="Arial"/>
                <a:ea typeface="Arial"/>
                <a:cs typeface="Arial"/>
                <a:sym typeface="Arial"/>
              </a:rPr>
              <a:t>LAS PROMESAS</a:t>
            </a:r>
            <a:endParaRPr sz="2300" b="1">
              <a:latin typeface="Arial"/>
              <a:ea typeface="Arial"/>
              <a:cs typeface="Arial"/>
              <a:sym typeface="Arial"/>
            </a:endParaRPr>
          </a:p>
          <a:p>
            <a:pPr marL="0" marR="558800" lvl="0" indent="0" algn="just" rtl="0">
              <a:lnSpc>
                <a:spcPct val="100000"/>
              </a:lnSpc>
              <a:spcBef>
                <a:spcPts val="1100"/>
              </a:spcBef>
              <a:spcAft>
                <a:spcPts val="0"/>
              </a:spcAft>
              <a:buSzPts val="1900"/>
              <a:buNone/>
            </a:pPr>
            <a:r>
              <a:rPr lang="en-US" sz="2000">
                <a:latin typeface="Arial"/>
                <a:ea typeface="Arial"/>
                <a:cs typeface="Arial"/>
                <a:sym typeface="Arial"/>
              </a:rPr>
              <a:t>Si nos esmeramos en esta fase de nuestro desarrollo, nos sorprenderemos antes de llegar a la mitad del camino. Vamos a conocer una libertad y una felicidad nueva. No nos lamentaremos por el pasado ni desearemos cerrar la puerta que nos lleva a él.</a:t>
            </a:r>
            <a:endParaRPr sz="2000">
              <a:latin typeface="Arial"/>
              <a:ea typeface="Arial"/>
              <a:cs typeface="Arial"/>
              <a:sym typeface="Arial"/>
            </a:endParaRPr>
          </a:p>
          <a:p>
            <a:pPr marL="457200" marR="558800" lvl="0" indent="0" algn="just" rtl="0">
              <a:lnSpc>
                <a:spcPct val="40000"/>
              </a:lnSpc>
              <a:spcBef>
                <a:spcPts val="0"/>
              </a:spcBef>
              <a:spcAft>
                <a:spcPts val="0"/>
              </a:spcAft>
              <a:buSzPts val="1900"/>
              <a:buNone/>
            </a:pPr>
            <a:endParaRPr sz="2000">
              <a:latin typeface="Arial"/>
              <a:ea typeface="Arial"/>
              <a:cs typeface="Arial"/>
              <a:sym typeface="Arial"/>
            </a:endParaRPr>
          </a:p>
          <a:p>
            <a:pPr marL="0" marR="558800" lvl="0" indent="0" algn="just" rtl="0">
              <a:lnSpc>
                <a:spcPct val="100000"/>
              </a:lnSpc>
              <a:spcBef>
                <a:spcPts val="0"/>
              </a:spcBef>
              <a:spcAft>
                <a:spcPts val="0"/>
              </a:spcAft>
              <a:buSzPts val="1900"/>
              <a:buNone/>
            </a:pPr>
            <a:r>
              <a:rPr lang="en-US" sz="2000">
                <a:latin typeface="Arial"/>
                <a:ea typeface="Arial"/>
                <a:cs typeface="Arial"/>
                <a:sym typeface="Arial"/>
              </a:rPr>
              <a:t>Comprenderemos el significado de la palabra serenidad y conoceremos la paz. Sin importar lo bajo que hayamos llegado, comprenderemos cómo nuestra experiencia puede beneficiar a otros. </a:t>
            </a:r>
            <a:endParaRPr sz="2000">
              <a:latin typeface="Arial"/>
              <a:ea typeface="Arial"/>
              <a:cs typeface="Arial"/>
              <a:sym typeface="Arial"/>
            </a:endParaRPr>
          </a:p>
          <a:p>
            <a:pPr marL="457200" marR="558800" lvl="0" indent="0" algn="just" rtl="0">
              <a:lnSpc>
                <a:spcPct val="40000"/>
              </a:lnSpc>
              <a:spcBef>
                <a:spcPts val="0"/>
              </a:spcBef>
              <a:spcAft>
                <a:spcPts val="0"/>
              </a:spcAft>
              <a:buSzPts val="1900"/>
              <a:buNone/>
            </a:pPr>
            <a:endParaRPr sz="2000">
              <a:latin typeface="Arial"/>
              <a:ea typeface="Arial"/>
              <a:cs typeface="Arial"/>
              <a:sym typeface="Arial"/>
            </a:endParaRPr>
          </a:p>
          <a:p>
            <a:pPr marL="0" marR="558800" lvl="0" indent="0" algn="just" rtl="0">
              <a:lnSpc>
                <a:spcPct val="100000"/>
              </a:lnSpc>
              <a:spcBef>
                <a:spcPts val="0"/>
              </a:spcBef>
              <a:spcAft>
                <a:spcPts val="0"/>
              </a:spcAft>
              <a:buSzPts val="1900"/>
              <a:buNone/>
            </a:pPr>
            <a:r>
              <a:rPr lang="en-US" sz="2000">
                <a:latin typeface="Arial"/>
                <a:ea typeface="Arial"/>
                <a:cs typeface="Arial"/>
                <a:sym typeface="Arial"/>
              </a:rPr>
              <a:t>Desaparecerá ese sentimiento de inutilidad y lástima de nosotros mismos. </a:t>
            </a:r>
            <a:endParaRPr sz="2000">
              <a:latin typeface="Arial"/>
              <a:ea typeface="Arial"/>
              <a:cs typeface="Arial"/>
              <a:sym typeface="Arial"/>
            </a:endParaRPr>
          </a:p>
          <a:p>
            <a:pPr marL="457200" marR="558800" lvl="0" indent="0" algn="just" rtl="0">
              <a:lnSpc>
                <a:spcPct val="40000"/>
              </a:lnSpc>
              <a:spcBef>
                <a:spcPts val="0"/>
              </a:spcBef>
              <a:spcAft>
                <a:spcPts val="0"/>
              </a:spcAft>
              <a:buSzPts val="1900"/>
              <a:buNone/>
            </a:pPr>
            <a:endParaRPr sz="2000">
              <a:latin typeface="Arial"/>
              <a:ea typeface="Arial"/>
              <a:cs typeface="Arial"/>
              <a:sym typeface="Arial"/>
            </a:endParaRPr>
          </a:p>
          <a:p>
            <a:pPr marL="0" marR="558800" lvl="0" indent="0" algn="just" rtl="0">
              <a:lnSpc>
                <a:spcPct val="100000"/>
              </a:lnSpc>
              <a:spcBef>
                <a:spcPts val="0"/>
              </a:spcBef>
              <a:spcAft>
                <a:spcPts val="0"/>
              </a:spcAft>
              <a:buSzPts val="1900"/>
              <a:buNone/>
            </a:pPr>
            <a:r>
              <a:rPr lang="en-US" sz="2000">
                <a:latin typeface="Arial"/>
                <a:ea typeface="Arial"/>
                <a:cs typeface="Arial"/>
                <a:sym typeface="Arial"/>
              </a:rPr>
              <a:t>Perderemos el interés en cosas egoístas y nos interesaremos en nuestros compañeros. </a:t>
            </a:r>
            <a:endParaRPr sz="2000">
              <a:latin typeface="Arial"/>
              <a:ea typeface="Arial"/>
              <a:cs typeface="Arial"/>
              <a:sym typeface="Arial"/>
            </a:endParaRPr>
          </a:p>
          <a:p>
            <a:pPr marL="457200" marR="558800" lvl="0" indent="0" algn="just" rtl="0">
              <a:lnSpc>
                <a:spcPct val="40000"/>
              </a:lnSpc>
              <a:spcBef>
                <a:spcPts val="0"/>
              </a:spcBef>
              <a:spcAft>
                <a:spcPts val="0"/>
              </a:spcAft>
              <a:buSzPts val="1900"/>
              <a:buNone/>
            </a:pPr>
            <a:endParaRPr sz="2000">
              <a:latin typeface="Arial"/>
              <a:ea typeface="Arial"/>
              <a:cs typeface="Arial"/>
              <a:sym typeface="Arial"/>
            </a:endParaRPr>
          </a:p>
          <a:p>
            <a:pPr marL="0" marR="558800" lvl="0" indent="0" algn="just" rtl="0">
              <a:lnSpc>
                <a:spcPct val="100000"/>
              </a:lnSpc>
              <a:spcBef>
                <a:spcPts val="0"/>
              </a:spcBef>
              <a:spcAft>
                <a:spcPts val="0"/>
              </a:spcAft>
              <a:buSzPts val="1900"/>
              <a:buNone/>
            </a:pPr>
            <a:r>
              <a:rPr lang="en-US" sz="2000">
                <a:latin typeface="Arial"/>
                <a:ea typeface="Arial"/>
                <a:cs typeface="Arial"/>
                <a:sym typeface="Arial"/>
              </a:rPr>
              <a:t>Se desvanecerá la ambición personal. Nuestra actitud y perspectiva sobre  la vida cambiarán. </a:t>
            </a:r>
            <a:endParaRPr sz="2000">
              <a:latin typeface="Arial"/>
              <a:ea typeface="Arial"/>
              <a:cs typeface="Arial"/>
              <a:sym typeface="Arial"/>
            </a:endParaRPr>
          </a:p>
          <a:p>
            <a:pPr marL="457200" marR="558800" lvl="0" indent="0" algn="just" rtl="0">
              <a:lnSpc>
                <a:spcPct val="40000"/>
              </a:lnSpc>
              <a:spcBef>
                <a:spcPts val="0"/>
              </a:spcBef>
              <a:spcAft>
                <a:spcPts val="0"/>
              </a:spcAft>
              <a:buSzPts val="1900"/>
              <a:buNone/>
            </a:pPr>
            <a:endParaRPr sz="2000">
              <a:latin typeface="Arial"/>
              <a:ea typeface="Arial"/>
              <a:cs typeface="Arial"/>
              <a:sym typeface="Arial"/>
            </a:endParaRPr>
          </a:p>
          <a:p>
            <a:pPr marL="0" marR="558800" lvl="0" indent="0" algn="just" rtl="0">
              <a:lnSpc>
                <a:spcPct val="100000"/>
              </a:lnSpc>
              <a:spcBef>
                <a:spcPts val="0"/>
              </a:spcBef>
              <a:spcAft>
                <a:spcPts val="0"/>
              </a:spcAft>
              <a:buSzPts val="1900"/>
              <a:buNone/>
            </a:pPr>
            <a:r>
              <a:rPr lang="en-US" sz="2000">
                <a:latin typeface="Arial"/>
                <a:ea typeface="Arial"/>
                <a:cs typeface="Arial"/>
                <a:sym typeface="Arial"/>
              </a:rPr>
              <a:t>Se nos quitará el miedo a la gente y desaparecerá nuestra inseguridad económica.</a:t>
            </a:r>
            <a:endParaRPr sz="2000">
              <a:latin typeface="Arial"/>
              <a:ea typeface="Arial"/>
              <a:cs typeface="Arial"/>
              <a:sym typeface="Arial"/>
            </a:endParaRPr>
          </a:p>
          <a:p>
            <a:pPr marL="0" marR="558800" lvl="0" indent="0" algn="just" rtl="0">
              <a:lnSpc>
                <a:spcPct val="100000"/>
              </a:lnSpc>
              <a:spcBef>
                <a:spcPts val="0"/>
              </a:spcBef>
              <a:spcAft>
                <a:spcPts val="0"/>
              </a:spcAft>
              <a:buSzPts val="1900"/>
              <a:buNone/>
            </a:pPr>
            <a:r>
              <a:rPr lang="en-US" sz="2000">
                <a:latin typeface="Arial"/>
                <a:ea typeface="Arial"/>
                <a:cs typeface="Arial"/>
                <a:sym typeface="Arial"/>
              </a:rPr>
              <a:t>Intuitivamente sabremos manejar situaciones que antes nos desconcertaban. </a:t>
            </a:r>
            <a:endParaRPr sz="2000">
              <a:latin typeface="Arial"/>
              <a:ea typeface="Arial"/>
              <a:cs typeface="Arial"/>
              <a:sym typeface="Arial"/>
            </a:endParaRPr>
          </a:p>
          <a:p>
            <a:pPr marL="457200" marR="558800" lvl="0" indent="0" algn="just" rtl="0">
              <a:lnSpc>
                <a:spcPct val="40000"/>
              </a:lnSpc>
              <a:spcBef>
                <a:spcPts val="0"/>
              </a:spcBef>
              <a:spcAft>
                <a:spcPts val="0"/>
              </a:spcAft>
              <a:buSzPts val="1900"/>
              <a:buNone/>
            </a:pPr>
            <a:endParaRPr sz="2000">
              <a:latin typeface="Arial"/>
              <a:ea typeface="Arial"/>
              <a:cs typeface="Arial"/>
              <a:sym typeface="Arial"/>
            </a:endParaRPr>
          </a:p>
          <a:p>
            <a:pPr marL="0" marR="558800" lvl="0" indent="0" algn="just" rtl="0">
              <a:lnSpc>
                <a:spcPct val="100000"/>
              </a:lnSpc>
              <a:spcBef>
                <a:spcPts val="0"/>
              </a:spcBef>
              <a:spcAft>
                <a:spcPts val="0"/>
              </a:spcAft>
              <a:buSzPts val="1900"/>
              <a:buNone/>
            </a:pPr>
            <a:r>
              <a:rPr lang="en-US" sz="2000">
                <a:latin typeface="Arial"/>
                <a:ea typeface="Arial"/>
                <a:cs typeface="Arial"/>
                <a:sym typeface="Arial"/>
              </a:rPr>
              <a:t>De pronto  comprenderemos que  Dios está haciendo por nosotros lo que no pudimos hacer por nosotros mismos. </a:t>
            </a:r>
            <a:endParaRPr sz="2000">
              <a:latin typeface="Arial"/>
              <a:ea typeface="Arial"/>
              <a:cs typeface="Arial"/>
              <a:sym typeface="Arial"/>
            </a:endParaRPr>
          </a:p>
          <a:p>
            <a:pPr marL="457200" marR="558800" lvl="0" indent="0" algn="just" rtl="0">
              <a:lnSpc>
                <a:spcPct val="40000"/>
              </a:lnSpc>
              <a:spcBef>
                <a:spcPts val="0"/>
              </a:spcBef>
              <a:spcAft>
                <a:spcPts val="0"/>
              </a:spcAft>
              <a:buSzPts val="1900"/>
              <a:buNone/>
            </a:pPr>
            <a:endParaRPr sz="2000">
              <a:latin typeface="Arial"/>
              <a:ea typeface="Arial"/>
              <a:cs typeface="Arial"/>
              <a:sym typeface="Arial"/>
            </a:endParaRPr>
          </a:p>
          <a:p>
            <a:pPr marL="0" marR="558800" lvl="0" indent="0" algn="just" rtl="0">
              <a:lnSpc>
                <a:spcPct val="100000"/>
              </a:lnSpc>
              <a:spcBef>
                <a:spcPts val="0"/>
              </a:spcBef>
              <a:spcAft>
                <a:spcPts val="0"/>
              </a:spcAft>
              <a:buSzPts val="1900"/>
              <a:buNone/>
            </a:pPr>
            <a:r>
              <a:rPr lang="en-US" sz="2000">
                <a:latin typeface="Arial"/>
                <a:ea typeface="Arial"/>
                <a:cs typeface="Arial"/>
                <a:sym typeface="Arial"/>
              </a:rPr>
              <a:t>¿Son estas promesas extravagantes? No lo creemos. Se están cumpliendo entre nosotros, a veces rápidamente, a veces lentamente. Siempre se materializan si trabajamos para obtenerlas. </a:t>
            </a:r>
            <a:endParaRPr sz="2000">
              <a:latin typeface="Arial"/>
              <a:ea typeface="Arial"/>
              <a:cs typeface="Arial"/>
              <a:sym typeface="Arial"/>
            </a:endParaRPr>
          </a:p>
          <a:p>
            <a:pPr marL="0" lvl="0" indent="0" algn="l" rtl="0">
              <a:lnSpc>
                <a:spcPct val="70000"/>
              </a:lnSpc>
              <a:spcBef>
                <a:spcPts val="1100"/>
              </a:spcBef>
              <a:spcAft>
                <a:spcPts val="0"/>
              </a:spcAft>
              <a:buClr>
                <a:schemeClr val="dk1"/>
              </a:buClr>
              <a:buSzPts val="2100"/>
              <a:buNone/>
            </a:pPr>
            <a:endParaRPr sz="2200" b="1">
              <a:latin typeface="Arial"/>
              <a:ea typeface="Arial"/>
              <a:cs typeface="Arial"/>
              <a:sym typeface="Arial"/>
            </a:endParaRPr>
          </a:p>
          <a:p>
            <a:pPr marL="457200" marR="558800" lvl="0" indent="0" algn="l" rtl="0">
              <a:lnSpc>
                <a:spcPct val="90000"/>
              </a:lnSpc>
              <a:spcBef>
                <a:spcPts val="1100"/>
              </a:spcBef>
              <a:spcAft>
                <a:spcPts val="0"/>
              </a:spcAft>
              <a:buSzPts val="1900"/>
              <a:buNone/>
            </a:pPr>
            <a:endParaRPr sz="2400"/>
          </a:p>
          <a:p>
            <a:pPr marL="0" lvl="0" indent="0" algn="r" rtl="0">
              <a:lnSpc>
                <a:spcPct val="90000"/>
              </a:lnSpc>
              <a:spcBef>
                <a:spcPts val="1100"/>
              </a:spcBef>
              <a:spcAft>
                <a:spcPts val="0"/>
              </a:spcAft>
              <a:buClr>
                <a:schemeClr val="dk1"/>
              </a:buClr>
              <a:buSzPts val="2100"/>
              <a:buNone/>
            </a:pPr>
            <a:endParaRPr sz="2500" i="1"/>
          </a:p>
          <a:p>
            <a:pPr marL="0" lvl="0" indent="0" algn="r" rtl="0">
              <a:lnSpc>
                <a:spcPct val="100000"/>
              </a:lnSpc>
              <a:spcBef>
                <a:spcPts val="1100"/>
              </a:spcBef>
              <a:spcAft>
                <a:spcPts val="0"/>
              </a:spcAft>
              <a:buClr>
                <a:schemeClr val="dk1"/>
              </a:buClr>
              <a:buSzPts val="2100"/>
              <a:buNone/>
            </a:pPr>
            <a:endParaRPr sz="2500" i="1"/>
          </a:p>
        </p:txBody>
      </p:sp>
      <p:sp>
        <p:nvSpPr>
          <p:cNvPr id="340" name="Google Shape;340;p45"/>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43</a:t>
            </a:fld>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44"/>
        <p:cNvGrpSpPr/>
        <p:nvPr/>
      </p:nvGrpSpPr>
      <p:grpSpPr>
        <a:xfrm>
          <a:off x="0" y="0"/>
          <a:ext cx="0" cy="0"/>
          <a:chOff x="0" y="0"/>
          <a:chExt cx="0" cy="0"/>
        </a:xfrm>
      </p:grpSpPr>
      <p:sp>
        <p:nvSpPr>
          <p:cNvPr id="345" name="Google Shape;345;p46"/>
          <p:cNvSpPr txBox="1">
            <a:spLocks noGrp="1"/>
          </p:cNvSpPr>
          <p:nvPr>
            <p:ph type="body" idx="1"/>
          </p:nvPr>
        </p:nvSpPr>
        <p:spPr>
          <a:xfrm>
            <a:off x="1547825" y="1690700"/>
            <a:ext cx="8890800" cy="35277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800"/>
              <a:buNone/>
            </a:pPr>
            <a:r>
              <a:rPr lang="en-US" sz="2600">
                <a:latin typeface="Arial"/>
                <a:ea typeface="Arial"/>
                <a:cs typeface="Arial"/>
                <a:sym typeface="Arial"/>
              </a:rPr>
              <a:t>Son bienvenidos a quedarse después de la reunión para saludar y hacer preguntas.</a:t>
            </a:r>
            <a:endParaRPr sz="2600">
              <a:latin typeface="Arial"/>
              <a:ea typeface="Arial"/>
              <a:cs typeface="Arial"/>
              <a:sym typeface="Arial"/>
            </a:endParaRPr>
          </a:p>
          <a:p>
            <a:pPr marL="0" lvl="0" indent="0" algn="just" rtl="0">
              <a:lnSpc>
                <a:spcPct val="100000"/>
              </a:lnSpc>
              <a:spcBef>
                <a:spcPts val="0"/>
              </a:spcBef>
              <a:spcAft>
                <a:spcPts val="0"/>
              </a:spcAft>
              <a:buClr>
                <a:schemeClr val="dk1"/>
              </a:buClr>
              <a:buSzPts val="2800"/>
              <a:buNone/>
            </a:pPr>
            <a:endParaRPr sz="2600">
              <a:latin typeface="Arial"/>
              <a:ea typeface="Arial"/>
              <a:cs typeface="Arial"/>
              <a:sym typeface="Arial"/>
            </a:endParaRPr>
          </a:p>
          <a:p>
            <a:pPr marL="0" lvl="0" indent="0" algn="l" rtl="0">
              <a:lnSpc>
                <a:spcPct val="100000"/>
              </a:lnSpc>
              <a:spcBef>
                <a:spcPts val="0"/>
              </a:spcBef>
              <a:spcAft>
                <a:spcPts val="0"/>
              </a:spcAft>
              <a:buClr>
                <a:schemeClr val="dk1"/>
              </a:buClr>
              <a:buSzPts val="2800"/>
              <a:buNone/>
            </a:pPr>
            <a:r>
              <a:rPr lang="en-US">
                <a:latin typeface="Arial"/>
                <a:ea typeface="Arial"/>
                <a:cs typeface="Arial"/>
                <a:sym typeface="Arial"/>
              </a:rPr>
              <a:t>Después de un momento de silencio, todos los que deseen acompáñenme en la </a:t>
            </a:r>
            <a:r>
              <a:rPr lang="en-US" b="1">
                <a:latin typeface="Arial"/>
                <a:ea typeface="Arial"/>
                <a:cs typeface="Arial"/>
                <a:sym typeface="Arial"/>
              </a:rPr>
              <a:t>ORACIÓN DE LA SERENIDAD</a:t>
            </a:r>
            <a:r>
              <a:rPr lang="en-US"/>
              <a:t> </a:t>
            </a:r>
            <a:endParaRPr/>
          </a:p>
        </p:txBody>
      </p:sp>
      <p:sp>
        <p:nvSpPr>
          <p:cNvPr id="346" name="Google Shape;346;p46"/>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44</a:t>
            </a:fld>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50"/>
        <p:cNvGrpSpPr/>
        <p:nvPr/>
      </p:nvGrpSpPr>
      <p:grpSpPr>
        <a:xfrm>
          <a:off x="0" y="0"/>
          <a:ext cx="0" cy="0"/>
          <a:chOff x="0" y="0"/>
          <a:chExt cx="0" cy="0"/>
        </a:xfrm>
      </p:grpSpPr>
      <p:sp>
        <p:nvSpPr>
          <p:cNvPr id="351" name="Google Shape;351;p47"/>
          <p:cNvSpPr txBox="1">
            <a:spLocks noGrp="1"/>
          </p:cNvSpPr>
          <p:nvPr>
            <p:ph type="body" idx="1"/>
          </p:nvPr>
        </p:nvSpPr>
        <p:spPr>
          <a:xfrm>
            <a:off x="1285263" y="2075725"/>
            <a:ext cx="9618300" cy="3500100"/>
          </a:xfrm>
          <a:prstGeom prst="rect">
            <a:avLst/>
          </a:prstGeom>
          <a:noFill/>
          <a:ln>
            <a:noFill/>
          </a:ln>
        </p:spPr>
        <p:txBody>
          <a:bodyPr spcFirstLastPara="1" wrap="square" lIns="91425" tIns="45700" rIns="98850" bIns="45700" anchor="t" anchorCtr="0">
            <a:noAutofit/>
          </a:bodyPr>
          <a:lstStyle/>
          <a:p>
            <a:pPr marL="0" marR="489438" lvl="0" indent="0" algn="ctr" rtl="0">
              <a:lnSpc>
                <a:spcPct val="115000"/>
              </a:lnSpc>
              <a:spcBef>
                <a:spcPts val="1100"/>
              </a:spcBef>
              <a:spcAft>
                <a:spcPts val="0"/>
              </a:spcAft>
              <a:buClr>
                <a:schemeClr val="dk1"/>
              </a:buClr>
              <a:buSzPts val="2800"/>
              <a:buNone/>
            </a:pPr>
            <a:r>
              <a:rPr lang="en-US" sz="3500">
                <a:latin typeface="Arial"/>
                <a:ea typeface="Arial"/>
                <a:cs typeface="Arial"/>
                <a:sym typeface="Arial"/>
              </a:rPr>
              <a:t>Dios, concédeme la serenidad para aceptar las cosas que no puedo cambiar, valor para cambiar aquellas que puedo, y sabiduría para reconocer la diferencia.</a:t>
            </a:r>
            <a:endParaRPr sz="2600">
              <a:solidFill>
                <a:srgbClr val="000000"/>
              </a:solidFill>
              <a:latin typeface="Arial"/>
              <a:ea typeface="Arial"/>
              <a:cs typeface="Arial"/>
              <a:sym typeface="Arial"/>
            </a:endParaRPr>
          </a:p>
        </p:txBody>
      </p:sp>
      <p:sp>
        <p:nvSpPr>
          <p:cNvPr id="352" name="Google Shape;352;p47"/>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45</a:t>
            </a:fld>
            <a:endParaRPr/>
          </a:p>
        </p:txBody>
      </p:sp>
      <p:sp>
        <p:nvSpPr>
          <p:cNvPr id="353" name="Google Shape;353;p47"/>
          <p:cNvSpPr txBox="1"/>
          <p:nvPr/>
        </p:nvSpPr>
        <p:spPr>
          <a:xfrm>
            <a:off x="2559063" y="1376400"/>
            <a:ext cx="7070700" cy="808200"/>
          </a:xfrm>
          <a:prstGeom prst="rect">
            <a:avLst/>
          </a:prstGeom>
          <a:noFill/>
          <a:ln>
            <a:noFill/>
          </a:ln>
        </p:spPr>
        <p:txBody>
          <a:bodyPr spcFirstLastPara="1" wrap="square" lIns="91425" tIns="91425" rIns="91425" bIns="91425" anchor="t" anchorCtr="0">
            <a:spAutoFit/>
          </a:bodyPr>
          <a:lstStyle/>
          <a:p>
            <a:pPr marL="0" marR="0" lvl="0" indent="0" algn="ctr" rtl="0">
              <a:lnSpc>
                <a:spcPct val="90000"/>
              </a:lnSpc>
              <a:spcBef>
                <a:spcPts val="1100"/>
              </a:spcBef>
              <a:spcAft>
                <a:spcPts val="0"/>
              </a:spcAft>
              <a:buClr>
                <a:srgbClr val="000000"/>
              </a:buClr>
              <a:buSzPts val="4500"/>
              <a:buFont typeface="Arial"/>
              <a:buNone/>
            </a:pPr>
            <a:r>
              <a:rPr lang="en-US" sz="4500" b="1" i="0" u="none" strike="noStrike" cap="none">
                <a:solidFill>
                  <a:srgbClr val="000000"/>
                </a:solidFill>
                <a:latin typeface="Calibri"/>
                <a:ea typeface="Calibri"/>
                <a:cs typeface="Calibri"/>
                <a:sym typeface="Calibri"/>
              </a:rPr>
              <a:t> </a:t>
            </a:r>
            <a:r>
              <a:rPr lang="en-US" sz="3200" b="1" i="0" u="none" strike="noStrike" cap="none">
                <a:solidFill>
                  <a:srgbClr val="000000"/>
                </a:solidFill>
              </a:rPr>
              <a:t>ORACIÓN DE LA SERENIDAD</a:t>
            </a:r>
            <a:endParaRPr sz="3200" i="0" u="none" strike="noStrike" cap="none">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8"/>
        <p:cNvGrpSpPr/>
        <p:nvPr/>
      </p:nvGrpSpPr>
      <p:grpSpPr>
        <a:xfrm>
          <a:off x="0" y="0"/>
          <a:ext cx="0" cy="0"/>
          <a:chOff x="0" y="0"/>
          <a:chExt cx="0" cy="0"/>
        </a:xfrm>
      </p:grpSpPr>
      <p:sp>
        <p:nvSpPr>
          <p:cNvPr id="99" name="Google Shape;99;p2"/>
          <p:cNvSpPr txBox="1">
            <a:spLocks noGrp="1"/>
          </p:cNvSpPr>
          <p:nvPr>
            <p:ph type="body" idx="4294967295"/>
          </p:nvPr>
        </p:nvSpPr>
        <p:spPr>
          <a:xfrm>
            <a:off x="819500" y="115175"/>
            <a:ext cx="10596000" cy="63438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chemeClr val="dk1"/>
              </a:buClr>
              <a:buSzPts val="2100"/>
              <a:buFont typeface="Arial"/>
              <a:buNone/>
            </a:pPr>
            <a:endParaRPr i="1" dirty="0"/>
          </a:p>
          <a:p>
            <a:pPr marL="0" lvl="0" indent="0" algn="ctr" rtl="0">
              <a:lnSpc>
                <a:spcPct val="100000"/>
              </a:lnSpc>
              <a:spcBef>
                <a:spcPts val="0"/>
              </a:spcBef>
              <a:spcAft>
                <a:spcPts val="0"/>
              </a:spcAft>
              <a:buClr>
                <a:schemeClr val="dk1"/>
              </a:buClr>
              <a:buSzPts val="2100"/>
              <a:buFont typeface="Arial"/>
              <a:buNone/>
            </a:pPr>
            <a:endParaRPr i="1" dirty="0"/>
          </a:p>
          <a:p>
            <a:pPr marL="0" lvl="0" indent="0" algn="ctr" rtl="0">
              <a:lnSpc>
                <a:spcPct val="100000"/>
              </a:lnSpc>
              <a:spcBef>
                <a:spcPts val="0"/>
              </a:spcBef>
              <a:spcAft>
                <a:spcPts val="0"/>
              </a:spcAft>
              <a:buClr>
                <a:schemeClr val="dk1"/>
              </a:buClr>
              <a:buSzPts val="2100"/>
              <a:buFont typeface="Arial"/>
              <a:buNone/>
            </a:pPr>
            <a:r>
              <a:rPr lang="en-US" i="1" dirty="0" err="1">
                <a:latin typeface="Arial"/>
                <a:ea typeface="Arial"/>
                <a:cs typeface="Arial"/>
                <a:sym typeface="Arial"/>
              </a:rPr>
              <a:t>Bienvenidos</a:t>
            </a:r>
            <a:r>
              <a:rPr lang="en-US" i="1" dirty="0">
                <a:latin typeface="Arial"/>
                <a:ea typeface="Arial"/>
                <a:cs typeface="Arial"/>
                <a:sym typeface="Arial"/>
              </a:rPr>
              <a:t> a la </a:t>
            </a:r>
            <a:r>
              <a:rPr lang="en-US" i="1" dirty="0" err="1">
                <a:latin typeface="Arial"/>
                <a:ea typeface="Arial"/>
                <a:cs typeface="Arial"/>
                <a:sym typeface="Arial"/>
              </a:rPr>
              <a:t>reunión</a:t>
            </a:r>
            <a:r>
              <a:rPr lang="en-US" i="1" dirty="0">
                <a:latin typeface="Arial"/>
                <a:ea typeface="Arial"/>
                <a:cs typeface="Arial"/>
                <a:sym typeface="Arial"/>
              </a:rPr>
              <a:t> de </a:t>
            </a:r>
            <a:r>
              <a:rPr lang="en-US" i="1" dirty="0" err="1">
                <a:latin typeface="Arial"/>
                <a:ea typeface="Arial"/>
                <a:cs typeface="Arial"/>
                <a:sym typeface="Arial"/>
              </a:rPr>
              <a:t>Adictos</a:t>
            </a:r>
            <a:r>
              <a:rPr lang="en-US" i="1" dirty="0">
                <a:latin typeface="Arial"/>
                <a:ea typeface="Arial"/>
                <a:cs typeface="Arial"/>
                <a:sym typeface="Arial"/>
              </a:rPr>
              <a:t> a la Comida </a:t>
            </a:r>
            <a:r>
              <a:rPr lang="en-US" i="1" dirty="0" err="1">
                <a:latin typeface="Arial"/>
                <a:ea typeface="Arial"/>
                <a:cs typeface="Arial"/>
                <a:sym typeface="Arial"/>
              </a:rPr>
              <a:t>en</a:t>
            </a:r>
            <a:r>
              <a:rPr lang="en-US" i="1" dirty="0">
                <a:latin typeface="Arial"/>
                <a:ea typeface="Arial"/>
                <a:cs typeface="Arial"/>
                <a:sym typeface="Arial"/>
              </a:rPr>
              <a:t> </a:t>
            </a:r>
            <a:r>
              <a:rPr lang="en-US" i="1" dirty="0" err="1">
                <a:latin typeface="Arial"/>
                <a:ea typeface="Arial"/>
                <a:cs typeface="Arial"/>
                <a:sym typeface="Arial"/>
              </a:rPr>
              <a:t>Recuperación</a:t>
            </a:r>
            <a:r>
              <a:rPr lang="en-US" i="1" dirty="0">
                <a:latin typeface="Arial"/>
                <a:ea typeface="Arial"/>
                <a:cs typeface="Arial"/>
                <a:sym typeface="Arial"/>
              </a:rPr>
              <a:t> </a:t>
            </a:r>
            <a:r>
              <a:rPr lang="en-US" i="1" dirty="0" err="1">
                <a:latin typeface="Arial"/>
                <a:ea typeface="Arial"/>
                <a:cs typeface="Arial"/>
                <a:sym typeface="Arial"/>
              </a:rPr>
              <a:t>Anónimos</a:t>
            </a:r>
            <a:r>
              <a:rPr lang="en-US" i="1" dirty="0">
                <a:latin typeface="Arial"/>
                <a:ea typeface="Arial"/>
                <a:cs typeface="Arial"/>
                <a:sym typeface="Arial"/>
              </a:rPr>
              <a:t> - FA del</a:t>
            </a:r>
            <a:endParaRPr i="1" dirty="0">
              <a:latin typeface="Arial"/>
              <a:ea typeface="Arial"/>
              <a:cs typeface="Arial"/>
              <a:sym typeface="Arial"/>
            </a:endParaRPr>
          </a:p>
          <a:p>
            <a:pPr marL="0" lvl="0" indent="0" algn="ctr" rtl="0">
              <a:lnSpc>
                <a:spcPct val="100000"/>
              </a:lnSpc>
              <a:spcBef>
                <a:spcPts val="0"/>
              </a:spcBef>
              <a:spcAft>
                <a:spcPts val="0"/>
              </a:spcAft>
              <a:buClr>
                <a:schemeClr val="dk1"/>
              </a:buClr>
              <a:buSzPts val="2100"/>
              <a:buFont typeface="Arial"/>
              <a:buNone/>
            </a:pPr>
            <a:r>
              <a:rPr lang="en-US" b="1" i="1" dirty="0">
                <a:latin typeface="Arial"/>
                <a:ea typeface="Arial"/>
                <a:cs typeface="Arial"/>
                <a:sym typeface="Arial"/>
              </a:rPr>
              <a:t>Jueves 7:00 PM.  Hora del </a:t>
            </a:r>
            <a:r>
              <a:rPr lang="en-US" b="1" i="1" dirty="0" err="1">
                <a:latin typeface="Arial"/>
                <a:ea typeface="Arial"/>
                <a:cs typeface="Arial"/>
                <a:sym typeface="Arial"/>
              </a:rPr>
              <a:t>Pacífico</a:t>
            </a:r>
            <a:r>
              <a:rPr lang="en-US" b="1" i="1" dirty="0">
                <a:latin typeface="Arial"/>
                <a:ea typeface="Arial"/>
                <a:cs typeface="Arial"/>
                <a:sym typeface="Arial"/>
              </a:rPr>
              <a:t> </a:t>
            </a:r>
            <a:endParaRPr b="1" i="1" dirty="0">
              <a:latin typeface="Arial"/>
              <a:ea typeface="Arial"/>
              <a:cs typeface="Arial"/>
              <a:sym typeface="Arial"/>
            </a:endParaRPr>
          </a:p>
          <a:p>
            <a:pPr marL="0" lvl="0" indent="0" algn="ctr" rtl="0">
              <a:lnSpc>
                <a:spcPct val="100000"/>
              </a:lnSpc>
              <a:spcBef>
                <a:spcPts val="0"/>
              </a:spcBef>
              <a:spcAft>
                <a:spcPts val="0"/>
              </a:spcAft>
              <a:buClr>
                <a:schemeClr val="dk1"/>
              </a:buClr>
              <a:buSzPts val="2100"/>
              <a:buFont typeface="Arial"/>
              <a:buNone/>
            </a:pPr>
            <a:endParaRPr sz="2300" b="1" i="1" dirty="0"/>
          </a:p>
          <a:p>
            <a:pPr marL="0" lvl="0" indent="0" algn="ctr" rtl="0">
              <a:lnSpc>
                <a:spcPct val="100000"/>
              </a:lnSpc>
              <a:spcBef>
                <a:spcPts val="0"/>
              </a:spcBef>
              <a:spcAft>
                <a:spcPts val="0"/>
              </a:spcAft>
              <a:buClr>
                <a:schemeClr val="dk1"/>
              </a:buClr>
              <a:buSzPts val="2800"/>
              <a:buNone/>
            </a:pPr>
            <a:endParaRPr dirty="0">
              <a:solidFill>
                <a:srgbClr val="000000"/>
              </a:solidFill>
            </a:endParaRPr>
          </a:p>
          <a:p>
            <a:pPr marL="0" lvl="0" indent="0" algn="l" rtl="0">
              <a:lnSpc>
                <a:spcPct val="115000"/>
              </a:lnSpc>
              <a:spcBef>
                <a:spcPts val="0"/>
              </a:spcBef>
              <a:spcAft>
                <a:spcPts val="0"/>
              </a:spcAft>
              <a:buClr>
                <a:schemeClr val="dk1"/>
              </a:buClr>
              <a:buSzPts val="1100"/>
              <a:buFont typeface="Arial"/>
              <a:buNone/>
            </a:pPr>
            <a:r>
              <a:rPr lang="en-US" sz="2500" dirty="0">
                <a:latin typeface="Arial"/>
                <a:ea typeface="Arial"/>
                <a:cs typeface="Arial"/>
                <a:sym typeface="Arial"/>
              </a:rPr>
              <a:t>Mi </a:t>
            </a:r>
            <a:r>
              <a:rPr lang="en-US" sz="2500" dirty="0" err="1">
                <a:latin typeface="Arial"/>
                <a:ea typeface="Arial"/>
                <a:cs typeface="Arial"/>
                <a:sym typeface="Arial"/>
              </a:rPr>
              <a:t>nombre</a:t>
            </a:r>
            <a:r>
              <a:rPr lang="en-US" sz="2500" dirty="0">
                <a:latin typeface="Arial"/>
                <a:ea typeface="Arial"/>
                <a:cs typeface="Arial"/>
                <a:sym typeface="Arial"/>
              </a:rPr>
              <a:t> es ______ </a:t>
            </a:r>
            <a:r>
              <a:rPr lang="en-US" sz="2500" i="1" dirty="0">
                <a:latin typeface="Arial"/>
                <a:ea typeface="Arial"/>
                <a:cs typeface="Arial"/>
                <a:sym typeface="Arial"/>
              </a:rPr>
              <a:t>[</a:t>
            </a:r>
            <a:r>
              <a:rPr lang="en-US" sz="2500" i="1" dirty="0" err="1">
                <a:highlight>
                  <a:srgbClr val="FFFFFF"/>
                </a:highlight>
                <a:latin typeface="Arial"/>
                <a:ea typeface="Arial"/>
                <a:cs typeface="Arial"/>
                <a:sym typeface="Arial"/>
              </a:rPr>
              <a:t>nombre</a:t>
            </a:r>
            <a:r>
              <a:rPr lang="en-US" sz="2500" i="1" dirty="0">
                <a:highlight>
                  <a:srgbClr val="FFFFFF"/>
                </a:highlight>
                <a:latin typeface="Arial"/>
                <a:ea typeface="Arial"/>
                <a:cs typeface="Arial"/>
                <a:sym typeface="Arial"/>
              </a:rPr>
              <a:t>.]  </a:t>
            </a:r>
            <a:r>
              <a:rPr lang="en-US" sz="2500" dirty="0">
                <a:highlight>
                  <a:srgbClr val="FFFFFF"/>
                </a:highlight>
                <a:latin typeface="Arial"/>
                <a:ea typeface="Arial"/>
                <a:cs typeface="Arial"/>
                <a:sym typeface="Arial"/>
              </a:rPr>
              <a:t>de </a:t>
            </a:r>
            <a:r>
              <a:rPr lang="en-US" sz="2500" i="1" dirty="0">
                <a:highlight>
                  <a:srgbClr val="FFFFFF"/>
                </a:highlight>
                <a:latin typeface="Arial"/>
                <a:ea typeface="Arial"/>
                <a:cs typeface="Arial"/>
                <a:sym typeface="Arial"/>
              </a:rPr>
              <a:t>________[</a:t>
            </a:r>
            <a:r>
              <a:rPr lang="en-US" sz="2500" i="1" dirty="0" err="1">
                <a:highlight>
                  <a:srgbClr val="FFFFFF"/>
                </a:highlight>
                <a:latin typeface="Arial"/>
                <a:ea typeface="Arial"/>
                <a:cs typeface="Arial"/>
                <a:sym typeface="Arial"/>
              </a:rPr>
              <a:t>lugar</a:t>
            </a:r>
            <a:r>
              <a:rPr lang="en-US" sz="2500" i="1" dirty="0">
                <a:highlight>
                  <a:srgbClr val="FFFFFF"/>
                </a:highlight>
                <a:latin typeface="Arial"/>
                <a:ea typeface="Arial"/>
                <a:cs typeface="Arial"/>
                <a:sym typeface="Arial"/>
              </a:rPr>
              <a:t>]</a:t>
            </a:r>
            <a:r>
              <a:rPr lang="en-US" sz="2500" dirty="0">
                <a:highlight>
                  <a:srgbClr val="FFFFFF"/>
                </a:highlight>
                <a:latin typeface="Arial"/>
                <a:ea typeface="Arial"/>
                <a:cs typeface="Arial"/>
                <a:sym typeface="Arial"/>
              </a:rPr>
              <a:t>.  Soy </a:t>
            </a:r>
            <a:r>
              <a:rPr lang="en-US" sz="2500" dirty="0" err="1">
                <a:highlight>
                  <a:srgbClr val="FFFFFF"/>
                </a:highlight>
                <a:latin typeface="Arial"/>
                <a:ea typeface="Arial"/>
                <a:cs typeface="Arial"/>
                <a:sym typeface="Arial"/>
              </a:rPr>
              <a:t>una</a:t>
            </a:r>
            <a:r>
              <a:rPr lang="en-US" sz="2500" dirty="0">
                <a:highlight>
                  <a:srgbClr val="FFFFFF"/>
                </a:highlight>
                <a:latin typeface="Arial"/>
                <a:ea typeface="Arial"/>
                <a:cs typeface="Arial"/>
                <a:sym typeface="Arial"/>
              </a:rPr>
              <a:t> persona </a:t>
            </a:r>
            <a:r>
              <a:rPr lang="en-US" sz="2500" dirty="0" err="1">
                <a:highlight>
                  <a:srgbClr val="FFFFFF"/>
                </a:highlight>
                <a:latin typeface="Arial"/>
                <a:ea typeface="Arial"/>
                <a:cs typeface="Arial"/>
                <a:sym typeface="Arial"/>
              </a:rPr>
              <a:t>adicta</a:t>
            </a:r>
            <a:r>
              <a:rPr lang="en-US" sz="2500" dirty="0">
                <a:highlight>
                  <a:srgbClr val="FFFFFF"/>
                </a:highlight>
                <a:latin typeface="Arial"/>
                <a:ea typeface="Arial"/>
                <a:cs typeface="Arial"/>
                <a:sym typeface="Arial"/>
              </a:rPr>
              <a:t> a la comida y </a:t>
            </a:r>
            <a:r>
              <a:rPr lang="en-US" sz="2500" dirty="0" err="1">
                <a:highlight>
                  <a:srgbClr val="FFFFFF"/>
                </a:highlight>
                <a:latin typeface="Arial"/>
                <a:ea typeface="Arial"/>
                <a:cs typeface="Arial"/>
                <a:sym typeface="Arial"/>
              </a:rPr>
              <a:t>líder</a:t>
            </a:r>
            <a:r>
              <a:rPr lang="en-US" sz="2500" dirty="0">
                <a:highlight>
                  <a:srgbClr val="FFFFFF"/>
                </a:highlight>
                <a:latin typeface="Arial"/>
                <a:ea typeface="Arial"/>
                <a:cs typeface="Arial"/>
                <a:sym typeface="Arial"/>
              </a:rPr>
              <a:t> de </a:t>
            </a:r>
            <a:r>
              <a:rPr lang="en-US" sz="2500" dirty="0" err="1">
                <a:highlight>
                  <a:srgbClr val="FFFFFF"/>
                </a:highlight>
                <a:latin typeface="Arial"/>
                <a:ea typeface="Arial"/>
                <a:cs typeface="Arial"/>
                <a:sym typeface="Arial"/>
              </a:rPr>
              <a:t>esta</a:t>
            </a:r>
            <a:r>
              <a:rPr lang="en-US" sz="2500" dirty="0">
                <a:highlight>
                  <a:srgbClr val="FFFFFF"/>
                </a:highlight>
                <a:latin typeface="Arial"/>
                <a:ea typeface="Arial"/>
                <a:cs typeface="Arial"/>
                <a:sym typeface="Arial"/>
              </a:rPr>
              <a:t> </a:t>
            </a:r>
            <a:r>
              <a:rPr lang="en-US" sz="2500" dirty="0" err="1">
                <a:highlight>
                  <a:srgbClr val="FFFFFF"/>
                </a:highlight>
                <a:latin typeface="Arial"/>
                <a:ea typeface="Arial"/>
                <a:cs typeface="Arial"/>
                <a:sym typeface="Arial"/>
              </a:rPr>
              <a:t>reunión</a:t>
            </a:r>
            <a:r>
              <a:rPr lang="en-US" sz="2500" dirty="0">
                <a:highlight>
                  <a:srgbClr val="FFFFFF"/>
                </a:highlight>
                <a:latin typeface="Arial"/>
                <a:ea typeface="Arial"/>
                <a:cs typeface="Arial"/>
                <a:sym typeface="Arial"/>
              </a:rPr>
              <a:t>.</a:t>
            </a:r>
            <a:endParaRPr sz="2500" dirty="0">
              <a:highlight>
                <a:srgbClr val="FFFFFF"/>
              </a:highlight>
              <a:latin typeface="Arial"/>
              <a:ea typeface="Arial"/>
              <a:cs typeface="Arial"/>
              <a:sym typeface="Arial"/>
            </a:endParaRPr>
          </a:p>
          <a:p>
            <a:pPr marL="0" lvl="0" indent="0" algn="l" rtl="0">
              <a:lnSpc>
                <a:spcPct val="115000"/>
              </a:lnSpc>
              <a:spcBef>
                <a:spcPts val="0"/>
              </a:spcBef>
              <a:spcAft>
                <a:spcPts val="0"/>
              </a:spcAft>
              <a:buClr>
                <a:schemeClr val="dk1"/>
              </a:buClr>
              <a:buSzPts val="1100"/>
              <a:buNone/>
            </a:pPr>
            <a:endParaRPr sz="2500" dirty="0">
              <a:highlight>
                <a:srgbClr val="FFFFFF"/>
              </a:highlight>
              <a:latin typeface="Arial"/>
              <a:ea typeface="Arial"/>
              <a:cs typeface="Arial"/>
              <a:sym typeface="Arial"/>
            </a:endParaRPr>
          </a:p>
          <a:p>
            <a:pPr marL="0" lvl="0" indent="0" algn="l" rtl="0">
              <a:lnSpc>
                <a:spcPct val="115000"/>
              </a:lnSpc>
              <a:spcBef>
                <a:spcPts val="0"/>
              </a:spcBef>
              <a:spcAft>
                <a:spcPts val="0"/>
              </a:spcAft>
              <a:buClr>
                <a:schemeClr val="dk1"/>
              </a:buClr>
              <a:buSzPts val="1100"/>
              <a:buNone/>
            </a:pPr>
            <a:r>
              <a:rPr lang="en-US" sz="2500" dirty="0">
                <a:highlight>
                  <a:srgbClr val="FFFFFF"/>
                </a:highlight>
                <a:latin typeface="Arial"/>
                <a:ea typeface="Arial"/>
                <a:cs typeface="Arial"/>
                <a:sym typeface="Arial"/>
              </a:rPr>
              <a:t>Les </a:t>
            </a:r>
            <a:r>
              <a:rPr lang="en-US" sz="2500" dirty="0" err="1">
                <a:highlight>
                  <a:srgbClr val="FFFFFF"/>
                </a:highlight>
                <a:latin typeface="Arial"/>
                <a:ea typeface="Arial"/>
                <a:cs typeface="Arial"/>
                <a:sym typeface="Arial"/>
              </a:rPr>
              <a:t>invitamos</a:t>
            </a:r>
            <a:r>
              <a:rPr lang="en-US" sz="2500" dirty="0">
                <a:highlight>
                  <a:srgbClr val="FFFFFF"/>
                </a:highlight>
                <a:latin typeface="Arial"/>
                <a:ea typeface="Arial"/>
                <a:cs typeface="Arial"/>
                <a:sym typeface="Arial"/>
              </a:rPr>
              <a:t> a que </a:t>
            </a:r>
            <a:r>
              <a:rPr lang="en-US" sz="2500" dirty="0" err="1">
                <a:highlight>
                  <a:srgbClr val="FFFFFF"/>
                </a:highlight>
                <a:latin typeface="Arial"/>
                <a:ea typeface="Arial"/>
                <a:cs typeface="Arial"/>
                <a:sym typeface="Arial"/>
              </a:rPr>
              <a:t>compartan</a:t>
            </a:r>
            <a:r>
              <a:rPr lang="en-US" sz="2500" dirty="0">
                <a:highlight>
                  <a:srgbClr val="FFFFFF"/>
                </a:highlight>
                <a:latin typeface="Arial"/>
                <a:ea typeface="Arial"/>
                <a:cs typeface="Arial"/>
                <a:sym typeface="Arial"/>
              </a:rPr>
              <a:t> </a:t>
            </a:r>
            <a:r>
              <a:rPr lang="en-US" sz="2500" dirty="0" err="1">
                <a:highlight>
                  <a:srgbClr val="FFFFFF"/>
                </a:highlight>
                <a:latin typeface="Arial"/>
                <a:ea typeface="Arial"/>
                <a:cs typeface="Arial"/>
                <a:sym typeface="Arial"/>
              </a:rPr>
              <a:t>su</a:t>
            </a:r>
            <a:r>
              <a:rPr lang="en-US" sz="2500" dirty="0">
                <a:highlight>
                  <a:srgbClr val="FFFFFF"/>
                </a:highlight>
                <a:latin typeface="Arial"/>
                <a:ea typeface="Arial"/>
                <a:cs typeface="Arial"/>
                <a:sym typeface="Arial"/>
              </a:rPr>
              <a:t> </a:t>
            </a:r>
            <a:r>
              <a:rPr lang="en-US" sz="2500" dirty="0" err="1">
                <a:highlight>
                  <a:srgbClr val="FFFFFF"/>
                </a:highlight>
                <a:latin typeface="Arial"/>
                <a:ea typeface="Arial"/>
                <a:cs typeface="Arial"/>
                <a:sym typeface="Arial"/>
              </a:rPr>
              <a:t>nombre</a:t>
            </a:r>
            <a:r>
              <a:rPr lang="en-US" sz="2500" dirty="0">
                <a:highlight>
                  <a:srgbClr val="FFFFFF"/>
                </a:highlight>
                <a:latin typeface="Arial"/>
                <a:ea typeface="Arial"/>
                <a:cs typeface="Arial"/>
                <a:sym typeface="Arial"/>
              </a:rPr>
              <a:t>, </a:t>
            </a:r>
            <a:r>
              <a:rPr lang="en-US" sz="2500" dirty="0" err="1">
                <a:highlight>
                  <a:srgbClr val="FFFFFF"/>
                </a:highlight>
                <a:latin typeface="Arial"/>
                <a:ea typeface="Arial"/>
                <a:cs typeface="Arial"/>
                <a:sym typeface="Arial"/>
              </a:rPr>
              <a:t>ubicación</a:t>
            </a:r>
            <a:r>
              <a:rPr lang="en-US" sz="2500" dirty="0">
                <a:highlight>
                  <a:srgbClr val="FFFFFF"/>
                </a:highlight>
                <a:latin typeface="Arial"/>
                <a:ea typeface="Arial"/>
                <a:cs typeface="Arial"/>
                <a:sym typeface="Arial"/>
              </a:rPr>
              <a:t> y </a:t>
            </a:r>
            <a:r>
              <a:rPr lang="en-US" sz="2500" dirty="0" err="1">
                <a:highlight>
                  <a:srgbClr val="FFFFFF"/>
                </a:highlight>
                <a:latin typeface="Arial"/>
                <a:ea typeface="Arial"/>
                <a:cs typeface="Arial"/>
                <a:sym typeface="Arial"/>
              </a:rPr>
              <a:t>número</a:t>
            </a:r>
            <a:r>
              <a:rPr lang="en-US" sz="2500" dirty="0">
                <a:highlight>
                  <a:srgbClr val="FFFFFF"/>
                </a:highlight>
                <a:latin typeface="Arial"/>
                <a:ea typeface="Arial"/>
                <a:cs typeface="Arial"/>
                <a:sym typeface="Arial"/>
              </a:rPr>
              <a:t> de </a:t>
            </a:r>
            <a:r>
              <a:rPr lang="en-US" sz="2500" dirty="0" err="1">
                <a:highlight>
                  <a:srgbClr val="FFFFFF"/>
                </a:highlight>
                <a:latin typeface="Arial"/>
                <a:ea typeface="Arial"/>
                <a:cs typeface="Arial"/>
                <a:sym typeface="Arial"/>
              </a:rPr>
              <a:t>teléfono</a:t>
            </a:r>
            <a:r>
              <a:rPr lang="en-US" sz="2500" dirty="0">
                <a:highlight>
                  <a:srgbClr val="FFFFFF"/>
                </a:highlight>
                <a:latin typeface="Arial"/>
                <a:ea typeface="Arial"/>
                <a:cs typeface="Arial"/>
                <a:sym typeface="Arial"/>
              </a:rPr>
              <a:t> </a:t>
            </a:r>
            <a:r>
              <a:rPr lang="en-US" sz="2500" dirty="0" err="1">
                <a:highlight>
                  <a:srgbClr val="FFFFFF"/>
                </a:highlight>
                <a:latin typeface="Arial"/>
                <a:ea typeface="Arial"/>
                <a:cs typeface="Arial"/>
                <a:sym typeface="Arial"/>
              </a:rPr>
              <a:t>en</a:t>
            </a:r>
            <a:r>
              <a:rPr lang="en-US" sz="2500" dirty="0">
                <a:highlight>
                  <a:srgbClr val="FFFFFF"/>
                </a:highlight>
                <a:latin typeface="Arial"/>
                <a:ea typeface="Arial"/>
                <a:cs typeface="Arial"/>
                <a:sym typeface="Arial"/>
              </a:rPr>
              <a:t> </a:t>
            </a:r>
            <a:r>
              <a:rPr lang="en-US" sz="2500" dirty="0" err="1">
                <a:highlight>
                  <a:srgbClr val="FFFFFF"/>
                </a:highlight>
                <a:latin typeface="Arial"/>
                <a:ea typeface="Arial"/>
                <a:cs typeface="Arial"/>
                <a:sym typeface="Arial"/>
              </a:rPr>
              <a:t>su</a:t>
            </a:r>
            <a:r>
              <a:rPr lang="en-US" sz="2500" dirty="0">
                <a:highlight>
                  <a:srgbClr val="FFFFFF"/>
                </a:highlight>
                <a:latin typeface="Arial"/>
                <a:ea typeface="Arial"/>
                <a:cs typeface="Arial"/>
                <a:sym typeface="Arial"/>
              </a:rPr>
              <a:t> </a:t>
            </a:r>
            <a:r>
              <a:rPr lang="en-US" sz="2500" dirty="0" err="1">
                <a:highlight>
                  <a:srgbClr val="FFFFFF"/>
                </a:highlight>
                <a:latin typeface="Arial"/>
                <a:ea typeface="Arial"/>
                <a:cs typeface="Arial"/>
                <a:sym typeface="Arial"/>
              </a:rPr>
              <a:t>perfil</a:t>
            </a:r>
            <a:r>
              <a:rPr lang="en-US" sz="2500" dirty="0">
                <a:highlight>
                  <a:srgbClr val="FFFFFF"/>
                </a:highlight>
                <a:latin typeface="Arial"/>
                <a:ea typeface="Arial"/>
                <a:cs typeface="Arial"/>
                <a:sym typeface="Arial"/>
              </a:rPr>
              <a:t> </a:t>
            </a:r>
            <a:r>
              <a:rPr lang="en-US" sz="2500" dirty="0" err="1">
                <a:highlight>
                  <a:srgbClr val="FFFFFF"/>
                </a:highlight>
                <a:latin typeface="Arial"/>
                <a:ea typeface="Arial"/>
                <a:cs typeface="Arial"/>
                <a:sym typeface="Arial"/>
              </a:rPr>
              <a:t>usando</a:t>
            </a:r>
            <a:r>
              <a:rPr lang="en-US" sz="2500" dirty="0">
                <a:highlight>
                  <a:srgbClr val="FFFFFF"/>
                </a:highlight>
                <a:latin typeface="Arial"/>
                <a:ea typeface="Arial"/>
                <a:cs typeface="Arial"/>
                <a:sym typeface="Arial"/>
              </a:rPr>
              <a:t> la </a:t>
            </a:r>
            <a:r>
              <a:rPr lang="en-US" sz="2500" dirty="0" err="1">
                <a:highlight>
                  <a:srgbClr val="FFFFFF"/>
                </a:highlight>
                <a:latin typeface="Arial"/>
                <a:ea typeface="Arial"/>
                <a:cs typeface="Arial"/>
                <a:sym typeface="Arial"/>
              </a:rPr>
              <a:t>función</a:t>
            </a:r>
            <a:r>
              <a:rPr lang="en-US" sz="2500" dirty="0">
                <a:highlight>
                  <a:srgbClr val="FFFFFF"/>
                </a:highlight>
                <a:latin typeface="Arial"/>
                <a:ea typeface="Arial"/>
                <a:cs typeface="Arial"/>
                <a:sym typeface="Arial"/>
              </a:rPr>
              <a:t> “rename” o </a:t>
            </a:r>
            <a:r>
              <a:rPr lang="en-US" sz="2500" dirty="0" err="1">
                <a:highlight>
                  <a:srgbClr val="FFFFFF"/>
                </a:highlight>
                <a:latin typeface="Arial"/>
                <a:ea typeface="Arial"/>
                <a:cs typeface="Arial"/>
                <a:sym typeface="Arial"/>
              </a:rPr>
              <a:t>en</a:t>
            </a:r>
            <a:r>
              <a:rPr lang="en-US" sz="2500" dirty="0">
                <a:highlight>
                  <a:srgbClr val="FFFFFF"/>
                </a:highlight>
                <a:latin typeface="Arial"/>
                <a:ea typeface="Arial"/>
                <a:cs typeface="Arial"/>
                <a:sym typeface="Arial"/>
              </a:rPr>
              <a:t> la </a:t>
            </a:r>
            <a:r>
              <a:rPr lang="en-US" sz="2500" dirty="0" err="1">
                <a:highlight>
                  <a:srgbClr val="FFFFFF"/>
                </a:highlight>
                <a:latin typeface="Arial"/>
                <a:ea typeface="Arial"/>
                <a:cs typeface="Arial"/>
                <a:sym typeface="Arial"/>
              </a:rPr>
              <a:t>ventana</a:t>
            </a:r>
            <a:r>
              <a:rPr lang="en-US" sz="2500" dirty="0">
                <a:highlight>
                  <a:srgbClr val="FFFFFF"/>
                </a:highlight>
                <a:latin typeface="Arial"/>
                <a:ea typeface="Arial"/>
                <a:cs typeface="Arial"/>
                <a:sym typeface="Arial"/>
              </a:rPr>
              <a:t> de </a:t>
            </a:r>
            <a:r>
              <a:rPr lang="en-US" sz="2500" dirty="0" err="1">
                <a:highlight>
                  <a:srgbClr val="FFFFFF"/>
                </a:highlight>
                <a:latin typeface="Arial"/>
                <a:ea typeface="Arial"/>
                <a:cs typeface="Arial"/>
                <a:sym typeface="Arial"/>
              </a:rPr>
              <a:t>conversaciones</a:t>
            </a:r>
            <a:r>
              <a:rPr lang="en-US" sz="2500" dirty="0">
                <a:highlight>
                  <a:srgbClr val="FFFFFF"/>
                </a:highlight>
                <a:latin typeface="Arial"/>
                <a:ea typeface="Arial"/>
                <a:cs typeface="Arial"/>
                <a:sym typeface="Arial"/>
              </a:rPr>
              <a:t>  (</a:t>
            </a:r>
            <a:r>
              <a:rPr lang="en-US" sz="2500" dirty="0" err="1">
                <a:highlight>
                  <a:srgbClr val="FFFFFF"/>
                </a:highlight>
                <a:latin typeface="Arial"/>
                <a:ea typeface="Arial"/>
                <a:cs typeface="Arial"/>
                <a:sym typeface="Arial"/>
              </a:rPr>
              <a:t>chatbox</a:t>
            </a:r>
            <a:r>
              <a:rPr lang="en-US" sz="2500" dirty="0">
                <a:highlight>
                  <a:srgbClr val="FFFFFF"/>
                </a:highlight>
                <a:latin typeface="Arial"/>
                <a:ea typeface="Arial"/>
                <a:cs typeface="Arial"/>
                <a:sym typeface="Arial"/>
              </a:rPr>
              <a:t>.) </a:t>
            </a:r>
            <a:endParaRPr sz="2500" dirty="0">
              <a:highlight>
                <a:srgbClr val="FFFFFF"/>
              </a:highlight>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US" sz="2500" dirty="0" err="1">
                <a:latin typeface="Arial"/>
                <a:ea typeface="Arial"/>
                <a:cs typeface="Arial"/>
                <a:sym typeface="Arial"/>
              </a:rPr>
              <a:t>Después</a:t>
            </a:r>
            <a:r>
              <a:rPr lang="en-US" sz="2500" dirty="0">
                <a:latin typeface="Arial"/>
                <a:ea typeface="Arial"/>
                <a:cs typeface="Arial"/>
                <a:sym typeface="Arial"/>
              </a:rPr>
              <a:t> de un </a:t>
            </a:r>
            <a:r>
              <a:rPr lang="en-US" sz="2500" dirty="0" err="1">
                <a:latin typeface="Arial"/>
                <a:ea typeface="Arial"/>
                <a:cs typeface="Arial"/>
                <a:sym typeface="Arial"/>
              </a:rPr>
              <a:t>momento</a:t>
            </a:r>
            <a:r>
              <a:rPr lang="en-US" sz="2500" dirty="0">
                <a:latin typeface="Arial"/>
                <a:ea typeface="Arial"/>
                <a:cs typeface="Arial"/>
                <a:sym typeface="Arial"/>
              </a:rPr>
              <a:t> de </a:t>
            </a:r>
            <a:r>
              <a:rPr lang="en-US" sz="2500" dirty="0" err="1">
                <a:latin typeface="Arial"/>
                <a:ea typeface="Arial"/>
                <a:cs typeface="Arial"/>
                <a:sym typeface="Arial"/>
              </a:rPr>
              <a:t>silencio</a:t>
            </a:r>
            <a:r>
              <a:rPr lang="en-US" sz="2500" dirty="0">
                <a:latin typeface="Arial"/>
                <a:ea typeface="Arial"/>
                <a:cs typeface="Arial"/>
                <a:sym typeface="Arial"/>
              </a:rPr>
              <a:t>, </a:t>
            </a:r>
            <a:r>
              <a:rPr lang="en-US" sz="2500" dirty="0" err="1">
                <a:latin typeface="Arial"/>
                <a:ea typeface="Arial"/>
                <a:cs typeface="Arial"/>
                <a:sym typeface="Arial"/>
              </a:rPr>
              <a:t>por</a:t>
            </a:r>
            <a:r>
              <a:rPr lang="en-US" sz="2500" dirty="0">
                <a:latin typeface="Arial"/>
                <a:ea typeface="Arial"/>
                <a:cs typeface="Arial"/>
                <a:sym typeface="Arial"/>
              </a:rPr>
              <a:t> favor </a:t>
            </a:r>
            <a:r>
              <a:rPr lang="en-US" sz="2500" dirty="0" err="1">
                <a:latin typeface="Arial"/>
                <a:ea typeface="Arial"/>
                <a:cs typeface="Arial"/>
                <a:sym typeface="Arial"/>
              </a:rPr>
              <a:t>únanse</a:t>
            </a:r>
            <a:r>
              <a:rPr lang="en-US" sz="2500" dirty="0">
                <a:latin typeface="Arial"/>
                <a:ea typeface="Arial"/>
                <a:cs typeface="Arial"/>
                <a:sym typeface="Arial"/>
              </a:rPr>
              <a:t> a </a:t>
            </a:r>
            <a:r>
              <a:rPr lang="en-US" sz="2500" dirty="0" err="1">
                <a:latin typeface="Arial"/>
                <a:ea typeface="Arial"/>
                <a:cs typeface="Arial"/>
                <a:sym typeface="Arial"/>
              </a:rPr>
              <a:t>mí</a:t>
            </a:r>
            <a:r>
              <a:rPr lang="en-US" sz="2500" dirty="0">
                <a:latin typeface="Arial"/>
                <a:ea typeface="Arial"/>
                <a:cs typeface="Arial"/>
                <a:sym typeface="Arial"/>
              </a:rPr>
              <a:t> </a:t>
            </a:r>
            <a:r>
              <a:rPr lang="en-US" sz="2500" dirty="0" err="1">
                <a:latin typeface="Arial"/>
                <a:ea typeface="Arial"/>
                <a:cs typeface="Arial"/>
                <a:sym typeface="Arial"/>
              </a:rPr>
              <a:t>en</a:t>
            </a:r>
            <a:r>
              <a:rPr lang="en-US" sz="2500" dirty="0">
                <a:latin typeface="Arial"/>
                <a:ea typeface="Arial"/>
                <a:cs typeface="Arial"/>
                <a:sym typeface="Arial"/>
              </a:rPr>
              <a:t> la </a:t>
            </a:r>
            <a:r>
              <a:rPr lang="en-US" sz="2500" b="1" dirty="0">
                <a:latin typeface="Arial"/>
                <a:ea typeface="Arial"/>
                <a:cs typeface="Arial"/>
                <a:sym typeface="Arial"/>
              </a:rPr>
              <a:t>ORACIÓN DE LA SERENIDAD.</a:t>
            </a:r>
            <a:endParaRPr sz="2500" b="1" dirty="0">
              <a:latin typeface="Arial"/>
              <a:ea typeface="Arial"/>
              <a:cs typeface="Arial"/>
              <a:sym typeface="Arial"/>
            </a:endParaRPr>
          </a:p>
          <a:p>
            <a:pPr marL="0" lvl="0" indent="0" algn="ctr" rtl="0">
              <a:lnSpc>
                <a:spcPct val="100000"/>
              </a:lnSpc>
              <a:spcBef>
                <a:spcPts val="0"/>
              </a:spcBef>
              <a:spcAft>
                <a:spcPts val="0"/>
              </a:spcAft>
              <a:buClr>
                <a:schemeClr val="dk1"/>
              </a:buClr>
              <a:buSzPts val="2800"/>
              <a:buNone/>
            </a:pPr>
            <a:endParaRPr dirty="0">
              <a:solidFill>
                <a:srgbClr val="000000"/>
              </a:solidFill>
            </a:endParaRPr>
          </a:p>
          <a:p>
            <a:pPr marL="0" lvl="0" indent="0" algn="ctr" rtl="0">
              <a:lnSpc>
                <a:spcPct val="107000"/>
              </a:lnSpc>
              <a:spcBef>
                <a:spcPts val="0"/>
              </a:spcBef>
              <a:spcAft>
                <a:spcPts val="800"/>
              </a:spcAft>
              <a:buClr>
                <a:schemeClr val="dk1"/>
              </a:buClr>
              <a:buSzPts val="1100"/>
              <a:buFont typeface="Arial"/>
              <a:buNone/>
            </a:pPr>
            <a:endParaRPr dirty="0">
              <a:solidFill>
                <a:srgbClr val="000000"/>
              </a:solidFill>
            </a:endParaRPr>
          </a:p>
        </p:txBody>
      </p:sp>
      <p:sp>
        <p:nvSpPr>
          <p:cNvPr id="100" name="Google Shape;100;p2"/>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04"/>
        <p:cNvGrpSpPr/>
        <p:nvPr/>
      </p:nvGrpSpPr>
      <p:grpSpPr>
        <a:xfrm>
          <a:off x="0" y="0"/>
          <a:ext cx="0" cy="0"/>
          <a:chOff x="0" y="0"/>
          <a:chExt cx="0" cy="0"/>
        </a:xfrm>
      </p:grpSpPr>
      <p:sp>
        <p:nvSpPr>
          <p:cNvPr id="105" name="Google Shape;105;p3"/>
          <p:cNvSpPr txBox="1">
            <a:spLocks noGrp="1"/>
          </p:cNvSpPr>
          <p:nvPr>
            <p:ph type="body" idx="4294967295"/>
          </p:nvPr>
        </p:nvSpPr>
        <p:spPr>
          <a:xfrm>
            <a:off x="1568313" y="1255225"/>
            <a:ext cx="9052200" cy="4940700"/>
          </a:xfrm>
          <a:prstGeom prst="rect">
            <a:avLst/>
          </a:prstGeom>
          <a:noFill/>
          <a:ln>
            <a:noFill/>
          </a:ln>
        </p:spPr>
        <p:txBody>
          <a:bodyPr spcFirstLastPara="1" wrap="square" lIns="91425" tIns="45700" rIns="91425" bIns="45700" anchor="ctr" anchorCtr="0">
            <a:noAutofit/>
          </a:bodyPr>
          <a:lstStyle/>
          <a:p>
            <a:pPr marL="0" marR="489438" lvl="0" indent="0" algn="ctr" rtl="0">
              <a:lnSpc>
                <a:spcPct val="115000"/>
              </a:lnSpc>
              <a:spcBef>
                <a:spcPts val="1100"/>
              </a:spcBef>
              <a:spcAft>
                <a:spcPts val="0"/>
              </a:spcAft>
              <a:buClr>
                <a:schemeClr val="dk1"/>
              </a:buClr>
              <a:buSzPts val="2800"/>
              <a:buNone/>
            </a:pPr>
            <a:r>
              <a:rPr lang="en-US" sz="3500" dirty="0">
                <a:solidFill>
                  <a:srgbClr val="000000"/>
                </a:solidFill>
                <a:latin typeface="Arial"/>
                <a:ea typeface="Arial"/>
                <a:cs typeface="Arial"/>
                <a:sym typeface="Arial"/>
              </a:rPr>
              <a:t>Dios, </a:t>
            </a:r>
            <a:r>
              <a:rPr lang="en-US" sz="3500" dirty="0" err="1">
                <a:solidFill>
                  <a:srgbClr val="000000"/>
                </a:solidFill>
                <a:latin typeface="Arial"/>
                <a:ea typeface="Arial"/>
                <a:cs typeface="Arial"/>
                <a:sym typeface="Arial"/>
              </a:rPr>
              <a:t>concédeme</a:t>
            </a:r>
            <a:r>
              <a:rPr lang="en-US" sz="3500" dirty="0">
                <a:solidFill>
                  <a:srgbClr val="000000"/>
                </a:solidFill>
                <a:latin typeface="Arial"/>
                <a:ea typeface="Arial"/>
                <a:cs typeface="Arial"/>
                <a:sym typeface="Arial"/>
              </a:rPr>
              <a:t> la </a:t>
            </a:r>
            <a:r>
              <a:rPr lang="en-US" sz="3500" dirty="0" err="1">
                <a:solidFill>
                  <a:srgbClr val="000000"/>
                </a:solidFill>
                <a:latin typeface="Arial"/>
                <a:ea typeface="Arial"/>
                <a:cs typeface="Arial"/>
                <a:sym typeface="Arial"/>
              </a:rPr>
              <a:t>serenidad</a:t>
            </a:r>
            <a:r>
              <a:rPr lang="en-US" sz="3500" dirty="0">
                <a:solidFill>
                  <a:srgbClr val="000000"/>
                </a:solidFill>
                <a:latin typeface="Arial"/>
                <a:ea typeface="Arial"/>
                <a:cs typeface="Arial"/>
                <a:sym typeface="Arial"/>
              </a:rPr>
              <a:t> para </a:t>
            </a:r>
            <a:r>
              <a:rPr lang="en-US" sz="3500" dirty="0" err="1">
                <a:solidFill>
                  <a:srgbClr val="000000"/>
                </a:solidFill>
                <a:latin typeface="Arial"/>
                <a:ea typeface="Arial"/>
                <a:cs typeface="Arial"/>
                <a:sym typeface="Arial"/>
              </a:rPr>
              <a:t>aceptar</a:t>
            </a:r>
            <a:r>
              <a:rPr lang="en-US" sz="3500" dirty="0">
                <a:solidFill>
                  <a:srgbClr val="000000"/>
                </a:solidFill>
                <a:latin typeface="Arial"/>
                <a:ea typeface="Arial"/>
                <a:cs typeface="Arial"/>
                <a:sym typeface="Arial"/>
              </a:rPr>
              <a:t> las </a:t>
            </a:r>
            <a:r>
              <a:rPr lang="en-US" sz="3500" dirty="0" err="1">
                <a:solidFill>
                  <a:srgbClr val="000000"/>
                </a:solidFill>
                <a:latin typeface="Arial"/>
                <a:ea typeface="Arial"/>
                <a:cs typeface="Arial"/>
                <a:sym typeface="Arial"/>
              </a:rPr>
              <a:t>cosas</a:t>
            </a:r>
            <a:r>
              <a:rPr lang="en-US" sz="3500" dirty="0">
                <a:solidFill>
                  <a:srgbClr val="000000"/>
                </a:solidFill>
                <a:latin typeface="Arial"/>
                <a:ea typeface="Arial"/>
                <a:cs typeface="Arial"/>
                <a:sym typeface="Arial"/>
              </a:rPr>
              <a:t> que no </a:t>
            </a:r>
            <a:r>
              <a:rPr lang="en-US" sz="3500" dirty="0" err="1">
                <a:solidFill>
                  <a:srgbClr val="000000"/>
                </a:solidFill>
                <a:latin typeface="Arial"/>
                <a:ea typeface="Arial"/>
                <a:cs typeface="Arial"/>
                <a:sym typeface="Arial"/>
              </a:rPr>
              <a:t>puedo</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cambiar</a:t>
            </a:r>
            <a:r>
              <a:rPr lang="en-US" sz="3500" dirty="0">
                <a:solidFill>
                  <a:srgbClr val="000000"/>
                </a:solidFill>
                <a:latin typeface="Arial"/>
                <a:ea typeface="Arial"/>
                <a:cs typeface="Arial"/>
                <a:sym typeface="Arial"/>
              </a:rPr>
              <a:t>, valor para </a:t>
            </a:r>
            <a:r>
              <a:rPr lang="en-US" sz="3500" dirty="0" err="1">
                <a:solidFill>
                  <a:srgbClr val="000000"/>
                </a:solidFill>
                <a:latin typeface="Arial"/>
                <a:ea typeface="Arial"/>
                <a:cs typeface="Arial"/>
                <a:sym typeface="Arial"/>
              </a:rPr>
              <a:t>cambiar</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aquellas</a:t>
            </a:r>
            <a:r>
              <a:rPr lang="en-US" sz="3500" dirty="0">
                <a:solidFill>
                  <a:srgbClr val="000000"/>
                </a:solidFill>
                <a:latin typeface="Arial"/>
                <a:ea typeface="Arial"/>
                <a:cs typeface="Arial"/>
                <a:sym typeface="Arial"/>
              </a:rPr>
              <a:t> que </a:t>
            </a:r>
            <a:r>
              <a:rPr lang="en-US" sz="3500" dirty="0" err="1">
                <a:solidFill>
                  <a:srgbClr val="000000"/>
                </a:solidFill>
                <a:latin typeface="Arial"/>
                <a:ea typeface="Arial"/>
                <a:cs typeface="Arial"/>
                <a:sym typeface="Arial"/>
              </a:rPr>
              <a:t>puedo</a:t>
            </a:r>
            <a:r>
              <a:rPr lang="en-US" sz="3500" dirty="0">
                <a:solidFill>
                  <a:srgbClr val="000000"/>
                </a:solidFill>
                <a:latin typeface="Arial"/>
                <a:ea typeface="Arial"/>
                <a:cs typeface="Arial"/>
                <a:sym typeface="Arial"/>
              </a:rPr>
              <a:t>, y </a:t>
            </a:r>
            <a:r>
              <a:rPr lang="en-US" sz="3500" dirty="0" err="1">
                <a:solidFill>
                  <a:srgbClr val="000000"/>
                </a:solidFill>
                <a:latin typeface="Arial"/>
                <a:ea typeface="Arial"/>
                <a:cs typeface="Arial"/>
                <a:sym typeface="Arial"/>
              </a:rPr>
              <a:t>sabiduría</a:t>
            </a:r>
            <a:r>
              <a:rPr lang="en-US" sz="3500" dirty="0">
                <a:solidFill>
                  <a:srgbClr val="000000"/>
                </a:solidFill>
                <a:latin typeface="Arial"/>
                <a:ea typeface="Arial"/>
                <a:cs typeface="Arial"/>
                <a:sym typeface="Arial"/>
              </a:rPr>
              <a:t> para </a:t>
            </a:r>
            <a:r>
              <a:rPr lang="en-US" sz="3500" dirty="0" err="1">
                <a:solidFill>
                  <a:srgbClr val="000000"/>
                </a:solidFill>
                <a:latin typeface="Arial"/>
                <a:ea typeface="Arial"/>
                <a:cs typeface="Arial"/>
                <a:sym typeface="Arial"/>
              </a:rPr>
              <a:t>reconocer</a:t>
            </a:r>
            <a:r>
              <a:rPr lang="en-US" sz="3500" dirty="0">
                <a:solidFill>
                  <a:srgbClr val="000000"/>
                </a:solidFill>
                <a:latin typeface="Arial"/>
                <a:ea typeface="Arial"/>
                <a:cs typeface="Arial"/>
                <a:sym typeface="Arial"/>
              </a:rPr>
              <a:t> la </a:t>
            </a:r>
            <a:r>
              <a:rPr lang="en-US" sz="3500" dirty="0" err="1">
                <a:solidFill>
                  <a:srgbClr val="000000"/>
                </a:solidFill>
                <a:latin typeface="Arial"/>
                <a:ea typeface="Arial"/>
                <a:cs typeface="Arial"/>
                <a:sym typeface="Arial"/>
              </a:rPr>
              <a:t>diferencia</a:t>
            </a:r>
            <a:r>
              <a:rPr lang="en-US" sz="3500" dirty="0">
                <a:solidFill>
                  <a:srgbClr val="000000"/>
                </a:solidFill>
                <a:latin typeface="Arial"/>
                <a:ea typeface="Arial"/>
                <a:cs typeface="Arial"/>
                <a:sym typeface="Arial"/>
              </a:rPr>
              <a:t>.</a:t>
            </a:r>
            <a:endParaRPr sz="3500" dirty="0">
              <a:solidFill>
                <a:srgbClr val="000000"/>
              </a:solidFill>
              <a:latin typeface="Arial"/>
              <a:ea typeface="Arial"/>
              <a:cs typeface="Arial"/>
              <a:sym typeface="Arial"/>
            </a:endParaRPr>
          </a:p>
        </p:txBody>
      </p:sp>
      <p:sp>
        <p:nvSpPr>
          <p:cNvPr id="106" name="Google Shape;106;p3"/>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6</a:t>
            </a:fld>
            <a:endParaRPr/>
          </a:p>
        </p:txBody>
      </p:sp>
      <p:sp>
        <p:nvSpPr>
          <p:cNvPr id="107" name="Google Shape;107;p3"/>
          <p:cNvSpPr txBox="1"/>
          <p:nvPr/>
        </p:nvSpPr>
        <p:spPr>
          <a:xfrm>
            <a:off x="979725" y="1836975"/>
            <a:ext cx="9132300" cy="1181700"/>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1100"/>
              </a:spcBef>
              <a:spcAft>
                <a:spcPts val="0"/>
              </a:spcAft>
              <a:buClr>
                <a:srgbClr val="000000"/>
              </a:buClr>
              <a:buSzPts val="3900"/>
              <a:buFont typeface="Arial"/>
              <a:buNone/>
            </a:pPr>
            <a:r>
              <a:rPr lang="en-US" sz="3500" b="1" i="0" u="none" strike="noStrike" cap="none">
                <a:solidFill>
                  <a:srgbClr val="000000"/>
                </a:solidFill>
                <a:latin typeface="Arial"/>
                <a:ea typeface="Arial"/>
                <a:cs typeface="Arial"/>
                <a:sym typeface="Arial"/>
              </a:rPr>
              <a:t>    </a:t>
            </a:r>
            <a:r>
              <a:rPr lang="en-US" sz="3500" b="1" i="0" u="none" strike="noStrike" cap="none">
                <a:solidFill>
                  <a:srgbClr val="000000"/>
                </a:solidFill>
              </a:rPr>
              <a:t> ORACIÓN DE LA SERENIDAD</a:t>
            </a:r>
            <a:endParaRPr sz="3500" b="1" i="0" u="none" strike="noStrike" cap="none">
              <a:solidFill>
                <a:srgbClr val="000000"/>
              </a:solidFill>
            </a:endParaRPr>
          </a:p>
          <a:p>
            <a:pPr marL="0" marR="0" lvl="0" indent="0" algn="ctr" rtl="0">
              <a:lnSpc>
                <a:spcPct val="90000"/>
              </a:lnSpc>
              <a:spcBef>
                <a:spcPts val="1100"/>
              </a:spcBef>
              <a:spcAft>
                <a:spcPts val="0"/>
              </a:spcAft>
              <a:buClr>
                <a:srgbClr val="000000"/>
              </a:buClr>
              <a:buSzPts val="3900"/>
              <a:buFont typeface="Arial"/>
              <a:buNone/>
            </a:pPr>
            <a:endParaRPr sz="3500" b="1" i="0" u="none" strike="noStrike" cap="non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6"/>
          <p:cNvSpPr txBox="1">
            <a:spLocks noGrp="1"/>
          </p:cNvSpPr>
          <p:nvPr>
            <p:ph type="body" idx="1"/>
          </p:nvPr>
        </p:nvSpPr>
        <p:spPr>
          <a:xfrm>
            <a:off x="550625" y="381900"/>
            <a:ext cx="7086900" cy="9045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en-US" sz="2500" b="1">
                <a:latin typeface="Arial"/>
                <a:ea typeface="Arial"/>
                <a:cs typeface="Arial"/>
                <a:sym typeface="Arial"/>
              </a:rPr>
              <a:t>PREÁMBULO</a:t>
            </a:r>
            <a:endParaRPr sz="2500">
              <a:latin typeface="Arial"/>
              <a:ea typeface="Arial"/>
              <a:cs typeface="Arial"/>
              <a:sym typeface="Arial"/>
            </a:endParaRPr>
          </a:p>
          <a:p>
            <a:pPr marL="0" lvl="0" indent="0" algn="just" rtl="0">
              <a:lnSpc>
                <a:spcPct val="100000"/>
              </a:lnSpc>
              <a:spcBef>
                <a:spcPts val="1100"/>
              </a:spcBef>
              <a:spcAft>
                <a:spcPts val="0"/>
              </a:spcAft>
              <a:buClr>
                <a:schemeClr val="dk1"/>
              </a:buClr>
              <a:buSzPts val="2800"/>
              <a:buNone/>
            </a:pPr>
            <a:endParaRPr sz="1900"/>
          </a:p>
          <a:p>
            <a:pPr marL="0" lvl="0" indent="0" algn="just" rtl="0">
              <a:lnSpc>
                <a:spcPct val="100000"/>
              </a:lnSpc>
              <a:spcBef>
                <a:spcPts val="1100"/>
              </a:spcBef>
              <a:spcAft>
                <a:spcPts val="0"/>
              </a:spcAft>
              <a:buClr>
                <a:schemeClr val="dk1"/>
              </a:buClr>
              <a:buSzPts val="2800"/>
              <a:buNone/>
            </a:pPr>
            <a:endParaRPr sz="2500"/>
          </a:p>
        </p:txBody>
      </p:sp>
      <p:sp>
        <p:nvSpPr>
          <p:cNvPr id="113" name="Google Shape;113;p6"/>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7</a:t>
            </a:fld>
            <a:endParaRPr/>
          </a:p>
        </p:txBody>
      </p:sp>
      <p:sp>
        <p:nvSpPr>
          <p:cNvPr id="114" name="Google Shape;114;p6"/>
          <p:cNvSpPr txBox="1"/>
          <p:nvPr/>
        </p:nvSpPr>
        <p:spPr>
          <a:xfrm>
            <a:off x="574263" y="856950"/>
            <a:ext cx="11040300" cy="5695200"/>
          </a:xfrm>
          <a:prstGeom prst="rect">
            <a:avLst/>
          </a:prstGeom>
          <a:noFill/>
          <a:ln>
            <a:noFill/>
          </a:ln>
        </p:spPr>
        <p:txBody>
          <a:bodyPr spcFirstLastPara="1" wrap="square" lIns="171450" tIns="91425" rIns="1499600" bIns="91425" anchor="t" anchorCtr="0">
            <a:spAutoFit/>
          </a:bodyPr>
          <a:lstStyle/>
          <a:p>
            <a:pPr marL="0" marR="0" lvl="0" indent="0" algn="l" rtl="0">
              <a:lnSpc>
                <a:spcPct val="111000"/>
              </a:lnSpc>
              <a:spcBef>
                <a:spcPts val="0"/>
              </a:spcBef>
              <a:spcAft>
                <a:spcPts val="0"/>
              </a:spcAft>
              <a:buClr>
                <a:srgbClr val="000000"/>
              </a:buClr>
              <a:buSzPts val="2500"/>
              <a:buFont typeface="Arial"/>
              <a:buNone/>
            </a:pPr>
            <a:r>
              <a:rPr lang="en-US" sz="2500" i="0" u="none" strike="noStrike" cap="none" dirty="0">
                <a:solidFill>
                  <a:schemeClr val="dk1"/>
                </a:solidFill>
              </a:rPr>
              <a:t>Food Addicts in Recovery Anonymous (</a:t>
            </a:r>
            <a:r>
              <a:rPr lang="en-US" sz="2500" i="0" u="none" strike="noStrike" cap="none" dirty="0" err="1">
                <a:solidFill>
                  <a:schemeClr val="dk1"/>
                </a:solidFill>
              </a:rPr>
              <a:t>Adictos</a:t>
            </a:r>
            <a:r>
              <a:rPr lang="en-US" sz="2500" i="0" u="none" strike="noStrike" cap="none" dirty="0">
                <a:solidFill>
                  <a:schemeClr val="dk1"/>
                </a:solidFill>
              </a:rPr>
              <a:t> a la comida </a:t>
            </a:r>
            <a:r>
              <a:rPr lang="en-US" sz="2500" i="0" u="none" strike="noStrike" cap="none" dirty="0" err="1">
                <a:solidFill>
                  <a:schemeClr val="dk1"/>
                </a:solidFill>
              </a:rPr>
              <a:t>en</a:t>
            </a:r>
            <a:r>
              <a:rPr lang="en-US" sz="2500" i="0" u="none" strike="noStrike" cap="none" dirty="0">
                <a:solidFill>
                  <a:schemeClr val="dk1"/>
                </a:solidFill>
              </a:rPr>
              <a:t> </a:t>
            </a:r>
            <a:r>
              <a:rPr lang="en-US" sz="2500" i="0" u="none" strike="noStrike" cap="none" dirty="0" err="1">
                <a:solidFill>
                  <a:schemeClr val="dk1"/>
                </a:solidFill>
              </a:rPr>
              <a:t>Recuperación</a:t>
            </a:r>
            <a:r>
              <a:rPr lang="en-US" sz="2500" i="0" u="none" strike="noStrike" cap="none" dirty="0">
                <a:solidFill>
                  <a:schemeClr val="dk1"/>
                </a:solidFill>
              </a:rPr>
              <a:t> </a:t>
            </a:r>
            <a:r>
              <a:rPr lang="en-US" sz="2500" i="0" u="none" strike="noStrike" cap="none" dirty="0" err="1">
                <a:solidFill>
                  <a:schemeClr val="dk1"/>
                </a:solidFill>
              </a:rPr>
              <a:t>Anónimos</a:t>
            </a:r>
            <a:r>
              <a:rPr lang="en-US" sz="2500" i="0" u="none" strike="noStrike" cap="none" dirty="0">
                <a:solidFill>
                  <a:schemeClr val="dk1"/>
                </a:solidFill>
              </a:rPr>
              <a:t>) es </a:t>
            </a:r>
            <a:r>
              <a:rPr lang="en-US" sz="2500" i="0" u="none" strike="noStrike" cap="none" dirty="0" err="1">
                <a:solidFill>
                  <a:schemeClr val="dk1"/>
                </a:solidFill>
              </a:rPr>
              <a:t>una</a:t>
            </a:r>
            <a:r>
              <a:rPr lang="en-US" sz="2500" i="0" u="none" strike="noStrike" cap="none" dirty="0">
                <a:solidFill>
                  <a:schemeClr val="dk1"/>
                </a:solidFill>
              </a:rPr>
              <a:t> </a:t>
            </a:r>
            <a:r>
              <a:rPr lang="en-US" sz="2500" i="0" u="none" strike="noStrike" cap="none" dirty="0" err="1">
                <a:solidFill>
                  <a:schemeClr val="dk1"/>
                </a:solidFill>
              </a:rPr>
              <a:t>confraternidad</a:t>
            </a:r>
            <a:r>
              <a:rPr lang="en-US" sz="2500" i="0" u="none" strike="noStrike" cap="none" dirty="0">
                <a:solidFill>
                  <a:schemeClr val="dk1"/>
                </a:solidFill>
              </a:rPr>
              <a:t> de personas que, a </a:t>
            </a:r>
            <a:r>
              <a:rPr lang="en-US" sz="2500" i="0" u="none" strike="noStrike" cap="none" dirty="0" err="1">
                <a:solidFill>
                  <a:schemeClr val="dk1"/>
                </a:solidFill>
              </a:rPr>
              <a:t>través</a:t>
            </a:r>
            <a:r>
              <a:rPr lang="en-US" sz="2500" i="0" u="none" strike="noStrike" cap="none" dirty="0">
                <a:solidFill>
                  <a:schemeClr val="dk1"/>
                </a:solidFill>
              </a:rPr>
              <a:t> de la </a:t>
            </a:r>
            <a:r>
              <a:rPr lang="en-US" sz="2500" i="0" u="none" strike="noStrike" cap="none" dirty="0" err="1">
                <a:solidFill>
                  <a:schemeClr val="dk1"/>
                </a:solidFill>
              </a:rPr>
              <a:t>experiencia</a:t>
            </a:r>
            <a:r>
              <a:rPr lang="en-US" sz="2500" i="0" u="none" strike="noStrike" cap="none" dirty="0">
                <a:solidFill>
                  <a:schemeClr val="dk1"/>
                </a:solidFill>
              </a:rPr>
              <a:t> </a:t>
            </a:r>
            <a:r>
              <a:rPr lang="en-US" sz="2500" i="0" u="none" strike="noStrike" cap="none" dirty="0" err="1">
                <a:solidFill>
                  <a:schemeClr val="dk1"/>
                </a:solidFill>
              </a:rPr>
              <a:t>compartida</a:t>
            </a:r>
            <a:r>
              <a:rPr lang="en-US" sz="2500" i="0" u="none" strike="noStrike" cap="none" dirty="0">
                <a:solidFill>
                  <a:schemeClr val="dk1"/>
                </a:solidFill>
              </a:rPr>
              <a:t> y </a:t>
            </a:r>
            <a:r>
              <a:rPr lang="en-US" sz="2500" i="0" u="none" strike="noStrike" cap="none" dirty="0" err="1">
                <a:solidFill>
                  <a:schemeClr val="dk1"/>
                </a:solidFill>
              </a:rPr>
              <a:t>el</a:t>
            </a:r>
            <a:r>
              <a:rPr lang="en-US" sz="2500" i="0" u="none" strike="noStrike" cap="none" dirty="0">
                <a:solidFill>
                  <a:schemeClr val="dk1"/>
                </a:solidFill>
              </a:rPr>
              <a:t> </a:t>
            </a:r>
            <a:r>
              <a:rPr lang="en-US" sz="2500" i="0" u="none" strike="noStrike" cap="none" dirty="0" err="1">
                <a:solidFill>
                  <a:schemeClr val="dk1"/>
                </a:solidFill>
              </a:rPr>
              <a:t>apoyo</a:t>
            </a:r>
            <a:r>
              <a:rPr lang="en-US" sz="2500" i="0" u="none" strike="noStrike" cap="none" dirty="0">
                <a:solidFill>
                  <a:schemeClr val="dk1"/>
                </a:solidFill>
              </a:rPr>
              <a:t> </a:t>
            </a:r>
            <a:r>
              <a:rPr lang="en-US" sz="2500" i="0" u="none" strike="noStrike" cap="none" dirty="0" err="1">
                <a:solidFill>
                  <a:schemeClr val="dk1"/>
                </a:solidFill>
              </a:rPr>
              <a:t>mutuo</a:t>
            </a:r>
            <a:r>
              <a:rPr lang="en-US" sz="2500" i="0" u="none" strike="noStrike" cap="none" dirty="0">
                <a:solidFill>
                  <a:schemeClr val="dk1"/>
                </a:solidFill>
              </a:rPr>
              <a:t>, se </a:t>
            </a:r>
            <a:r>
              <a:rPr lang="en-US" sz="2500" i="0" u="none" strike="noStrike" cap="none" dirty="0" err="1">
                <a:solidFill>
                  <a:schemeClr val="dk1"/>
                </a:solidFill>
              </a:rPr>
              <a:t>están</a:t>
            </a:r>
            <a:r>
              <a:rPr lang="en-US" sz="2500" i="0" u="none" strike="noStrike" cap="none" dirty="0">
                <a:solidFill>
                  <a:schemeClr val="dk1"/>
                </a:solidFill>
              </a:rPr>
              <a:t> </a:t>
            </a:r>
            <a:r>
              <a:rPr lang="en-US" sz="2500" i="0" u="none" strike="noStrike" cap="none" dirty="0" err="1">
                <a:solidFill>
                  <a:schemeClr val="dk1"/>
                </a:solidFill>
              </a:rPr>
              <a:t>recuperando</a:t>
            </a:r>
            <a:r>
              <a:rPr lang="en-US" sz="2500" i="0" u="none" strike="noStrike" cap="none" dirty="0">
                <a:solidFill>
                  <a:schemeClr val="dk1"/>
                </a:solidFill>
              </a:rPr>
              <a:t> de la </a:t>
            </a:r>
            <a:r>
              <a:rPr lang="en-US" sz="2500" i="0" u="none" strike="noStrike" cap="none" dirty="0" err="1">
                <a:solidFill>
                  <a:schemeClr val="dk1"/>
                </a:solidFill>
              </a:rPr>
              <a:t>adicción</a:t>
            </a:r>
            <a:r>
              <a:rPr lang="en-US" sz="2500" i="0" u="none" strike="noStrike" cap="none" dirty="0">
                <a:solidFill>
                  <a:schemeClr val="dk1"/>
                </a:solidFill>
              </a:rPr>
              <a:t> a la comida.</a:t>
            </a:r>
            <a:endParaRPr sz="2500" i="0" u="none" strike="noStrike" cap="none" dirty="0">
              <a:solidFill>
                <a:schemeClr val="dk1"/>
              </a:solidFill>
            </a:endParaRPr>
          </a:p>
          <a:p>
            <a:pPr marL="0" marR="0" lvl="0" indent="0" algn="just" rtl="0">
              <a:lnSpc>
                <a:spcPct val="111000"/>
              </a:lnSpc>
              <a:spcBef>
                <a:spcPts val="0"/>
              </a:spcBef>
              <a:spcAft>
                <a:spcPts val="0"/>
              </a:spcAft>
              <a:buClr>
                <a:srgbClr val="000000"/>
              </a:buClr>
              <a:buSzPts val="2500"/>
              <a:buFont typeface="Arial"/>
              <a:buNone/>
            </a:pPr>
            <a:r>
              <a:rPr lang="en-US" sz="2500" i="0" u="none" strike="noStrike" cap="none" dirty="0">
                <a:solidFill>
                  <a:schemeClr val="dk1"/>
                </a:solidFill>
              </a:rPr>
              <a:t>Le </a:t>
            </a:r>
            <a:r>
              <a:rPr lang="en-US" sz="2500" i="0" u="none" strike="noStrike" cap="none" dirty="0" err="1">
                <a:solidFill>
                  <a:schemeClr val="dk1"/>
                </a:solidFill>
              </a:rPr>
              <a:t>damos</a:t>
            </a:r>
            <a:r>
              <a:rPr lang="en-US" sz="2500" i="0" u="none" strike="noStrike" cap="none" dirty="0">
                <a:solidFill>
                  <a:schemeClr val="dk1"/>
                </a:solidFill>
              </a:rPr>
              <a:t> la </a:t>
            </a:r>
            <a:r>
              <a:rPr lang="en-US" sz="2500" i="0" u="none" strike="noStrike" cap="none" dirty="0" err="1">
                <a:solidFill>
                  <a:schemeClr val="dk1"/>
                </a:solidFill>
              </a:rPr>
              <a:t>bienvenida</a:t>
            </a:r>
            <a:r>
              <a:rPr lang="en-US" sz="2500" i="0" u="none" strike="noStrike" cap="none" dirty="0">
                <a:solidFill>
                  <a:schemeClr val="dk1"/>
                </a:solidFill>
              </a:rPr>
              <a:t> a </a:t>
            </a:r>
            <a:r>
              <a:rPr lang="en-US" sz="2500" i="0" u="none" strike="noStrike" cap="none" dirty="0" err="1">
                <a:solidFill>
                  <a:schemeClr val="dk1"/>
                </a:solidFill>
              </a:rPr>
              <a:t>todos</a:t>
            </a:r>
            <a:r>
              <a:rPr lang="en-US" sz="2500" i="0" u="none" strike="noStrike" cap="none" dirty="0">
                <a:solidFill>
                  <a:schemeClr val="dk1"/>
                </a:solidFill>
              </a:rPr>
              <a:t> </a:t>
            </a:r>
            <a:r>
              <a:rPr lang="en-US" sz="2500" i="0" u="none" strike="noStrike" cap="none" dirty="0" err="1">
                <a:solidFill>
                  <a:schemeClr val="dk1"/>
                </a:solidFill>
              </a:rPr>
              <a:t>los</a:t>
            </a:r>
            <a:r>
              <a:rPr lang="en-US" sz="2500" i="0" u="none" strike="noStrike" cap="none" dirty="0">
                <a:solidFill>
                  <a:schemeClr val="dk1"/>
                </a:solidFill>
              </a:rPr>
              <a:t> que </a:t>
            </a:r>
            <a:r>
              <a:rPr lang="en-US" sz="2500" i="0" u="none" strike="noStrike" cap="none" dirty="0" err="1">
                <a:solidFill>
                  <a:schemeClr val="dk1"/>
                </a:solidFill>
              </a:rPr>
              <a:t>quieran</a:t>
            </a:r>
            <a:r>
              <a:rPr lang="en-US" sz="2500" i="0" u="none" strike="noStrike" cap="none" dirty="0">
                <a:solidFill>
                  <a:schemeClr val="dk1"/>
                </a:solidFill>
              </a:rPr>
              <a:t> </a:t>
            </a:r>
            <a:r>
              <a:rPr lang="en-US" sz="2500" i="0" u="none" strike="noStrike" cap="none" dirty="0" err="1">
                <a:solidFill>
                  <a:schemeClr val="dk1"/>
                </a:solidFill>
              </a:rPr>
              <a:t>dejar</a:t>
            </a:r>
            <a:r>
              <a:rPr lang="en-US" sz="2500" i="0" u="none" strike="noStrike" cap="none" dirty="0">
                <a:solidFill>
                  <a:schemeClr val="dk1"/>
                </a:solidFill>
              </a:rPr>
              <a:t> de comer de forma </a:t>
            </a:r>
            <a:r>
              <a:rPr lang="en-US" sz="2500" i="0" u="none" strike="noStrike" cap="none" dirty="0" err="1">
                <a:solidFill>
                  <a:schemeClr val="dk1"/>
                </a:solidFill>
              </a:rPr>
              <a:t>adictiva</a:t>
            </a:r>
            <a:r>
              <a:rPr lang="en-US" sz="2500" i="0" u="none" strike="noStrike" cap="none" dirty="0">
                <a:solidFill>
                  <a:schemeClr val="dk1"/>
                </a:solidFill>
              </a:rPr>
              <a:t>. No hay </a:t>
            </a:r>
            <a:r>
              <a:rPr lang="en-US" sz="2500" i="0" u="none" strike="noStrike" cap="none" dirty="0" err="1">
                <a:solidFill>
                  <a:schemeClr val="dk1"/>
                </a:solidFill>
              </a:rPr>
              <a:t>pagos</a:t>
            </a:r>
            <a:r>
              <a:rPr lang="en-US" sz="2500" i="0" u="none" strike="noStrike" cap="none" dirty="0">
                <a:solidFill>
                  <a:schemeClr val="dk1"/>
                </a:solidFill>
              </a:rPr>
              <a:t> </a:t>
            </a:r>
            <a:r>
              <a:rPr lang="en-US" sz="2500" i="0" u="none" strike="noStrike" cap="none" dirty="0" err="1">
                <a:solidFill>
                  <a:schemeClr val="dk1"/>
                </a:solidFill>
              </a:rPr>
              <a:t>ni</a:t>
            </a:r>
            <a:r>
              <a:rPr lang="en-US" sz="2500" i="0" u="none" strike="noStrike" cap="none" dirty="0">
                <a:solidFill>
                  <a:schemeClr val="dk1"/>
                </a:solidFill>
              </a:rPr>
              <a:t> </a:t>
            </a:r>
            <a:r>
              <a:rPr lang="en-US" sz="2500" i="0" u="none" strike="noStrike" cap="none" dirty="0" err="1">
                <a:solidFill>
                  <a:schemeClr val="dk1"/>
                </a:solidFill>
              </a:rPr>
              <a:t>cuotas</a:t>
            </a:r>
            <a:r>
              <a:rPr lang="en-US" sz="2500" i="0" u="none" strike="noStrike" cap="none" dirty="0">
                <a:solidFill>
                  <a:schemeClr val="dk1"/>
                </a:solidFill>
              </a:rPr>
              <a:t> para </a:t>
            </a:r>
            <a:r>
              <a:rPr lang="en-US" sz="2500" i="0" u="none" strike="noStrike" cap="none" dirty="0" err="1">
                <a:solidFill>
                  <a:schemeClr val="dk1"/>
                </a:solidFill>
              </a:rPr>
              <a:t>los</a:t>
            </a:r>
            <a:r>
              <a:rPr lang="en-US" sz="2500" i="0" u="none" strike="noStrike" cap="none" dirty="0">
                <a:solidFill>
                  <a:schemeClr val="dk1"/>
                </a:solidFill>
              </a:rPr>
              <a:t> </a:t>
            </a:r>
            <a:r>
              <a:rPr lang="en-US" sz="2500" i="0" u="none" strike="noStrike" cap="none" dirty="0" err="1">
                <a:solidFill>
                  <a:schemeClr val="dk1"/>
                </a:solidFill>
              </a:rPr>
              <a:t>miembros</a:t>
            </a:r>
            <a:r>
              <a:rPr lang="en-US" sz="2500" i="0" u="none" strike="noStrike" cap="none" dirty="0">
                <a:solidFill>
                  <a:schemeClr val="dk1"/>
                </a:solidFill>
              </a:rPr>
              <a:t>; </a:t>
            </a:r>
            <a:r>
              <a:rPr lang="en-US" sz="2500" i="0" u="none" strike="noStrike" cap="none" dirty="0" err="1">
                <a:solidFill>
                  <a:schemeClr val="dk1"/>
                </a:solidFill>
              </a:rPr>
              <a:t>somos</a:t>
            </a:r>
            <a:r>
              <a:rPr lang="en-US" sz="2500" i="0" u="none" strike="noStrike" cap="none" dirty="0">
                <a:solidFill>
                  <a:schemeClr val="dk1"/>
                </a:solidFill>
              </a:rPr>
              <a:t> </a:t>
            </a:r>
            <a:r>
              <a:rPr lang="en-US" sz="2500" i="0" u="none" strike="noStrike" cap="none" dirty="0" err="1">
                <a:solidFill>
                  <a:schemeClr val="dk1"/>
                </a:solidFill>
              </a:rPr>
              <a:t>autosuficientes</a:t>
            </a:r>
            <a:r>
              <a:rPr lang="en-US" sz="2500" i="0" u="none" strike="noStrike" cap="none" dirty="0">
                <a:solidFill>
                  <a:schemeClr val="dk1"/>
                </a:solidFill>
              </a:rPr>
              <a:t> a </a:t>
            </a:r>
            <a:r>
              <a:rPr lang="en-US" sz="2500" i="0" u="none" strike="noStrike" cap="none" dirty="0" err="1">
                <a:solidFill>
                  <a:schemeClr val="dk1"/>
                </a:solidFill>
              </a:rPr>
              <a:t>través</a:t>
            </a:r>
            <a:r>
              <a:rPr lang="en-US" sz="2500" i="0" u="none" strike="noStrike" cap="none" dirty="0">
                <a:solidFill>
                  <a:schemeClr val="dk1"/>
                </a:solidFill>
              </a:rPr>
              <a:t> de </a:t>
            </a:r>
            <a:r>
              <a:rPr lang="en-US" sz="2500" i="0" u="none" strike="noStrike" cap="none" dirty="0" err="1">
                <a:solidFill>
                  <a:schemeClr val="dk1"/>
                </a:solidFill>
              </a:rPr>
              <a:t>nuestras</a:t>
            </a:r>
            <a:r>
              <a:rPr lang="en-US" sz="2500" i="0" u="none" strike="noStrike" cap="none" dirty="0">
                <a:solidFill>
                  <a:schemeClr val="dk1"/>
                </a:solidFill>
              </a:rPr>
              <a:t> </a:t>
            </a:r>
            <a:r>
              <a:rPr lang="en-US" sz="2500" i="0" u="none" strike="noStrike" cap="none" dirty="0" err="1">
                <a:solidFill>
                  <a:schemeClr val="dk1"/>
                </a:solidFill>
              </a:rPr>
              <a:t>propias</a:t>
            </a:r>
            <a:r>
              <a:rPr lang="en-US" sz="2500" i="0" u="none" strike="noStrike" cap="none" dirty="0">
                <a:solidFill>
                  <a:schemeClr val="dk1"/>
                </a:solidFill>
              </a:rPr>
              <a:t> </a:t>
            </a:r>
            <a:r>
              <a:rPr lang="en-US" sz="2500" i="0" u="none" strike="noStrike" cap="none" dirty="0" err="1">
                <a:solidFill>
                  <a:schemeClr val="dk1"/>
                </a:solidFill>
              </a:rPr>
              <a:t>contribuciones</a:t>
            </a:r>
            <a:r>
              <a:rPr lang="en-US" sz="2500" i="0" u="none" strike="noStrike" cap="none" dirty="0">
                <a:solidFill>
                  <a:schemeClr val="dk1"/>
                </a:solidFill>
              </a:rPr>
              <a:t>, no </a:t>
            </a:r>
            <a:r>
              <a:rPr lang="en-US" sz="2500" i="0" u="none" strike="noStrike" cap="none" dirty="0" err="1">
                <a:solidFill>
                  <a:schemeClr val="dk1"/>
                </a:solidFill>
              </a:rPr>
              <a:t>solicitamos</a:t>
            </a:r>
            <a:r>
              <a:rPr lang="en-US" sz="2500" i="0" u="none" strike="noStrike" cap="none" dirty="0">
                <a:solidFill>
                  <a:schemeClr val="dk1"/>
                </a:solidFill>
              </a:rPr>
              <a:t> </a:t>
            </a:r>
            <a:r>
              <a:rPr lang="en-US" sz="2500" i="0" u="none" strike="noStrike" cap="none" dirty="0" err="1">
                <a:solidFill>
                  <a:schemeClr val="dk1"/>
                </a:solidFill>
              </a:rPr>
              <a:t>ni</a:t>
            </a:r>
            <a:r>
              <a:rPr lang="en-US" sz="2500" i="0" u="none" strike="noStrike" cap="none" dirty="0">
                <a:solidFill>
                  <a:schemeClr val="dk1"/>
                </a:solidFill>
              </a:rPr>
              <a:t> </a:t>
            </a:r>
            <a:r>
              <a:rPr lang="en-US" sz="2500" i="0" u="none" strike="noStrike" cap="none" dirty="0" err="1">
                <a:solidFill>
                  <a:schemeClr val="dk1"/>
                </a:solidFill>
              </a:rPr>
              <a:t>aceptamos</a:t>
            </a:r>
            <a:r>
              <a:rPr lang="en-US" sz="2500" i="0" u="none" strike="noStrike" cap="none" dirty="0">
                <a:solidFill>
                  <a:schemeClr val="dk1"/>
                </a:solidFill>
              </a:rPr>
              <a:t> </a:t>
            </a:r>
            <a:r>
              <a:rPr lang="en-US" sz="2500" i="0" u="none" strike="noStrike" cap="none" dirty="0" err="1">
                <a:solidFill>
                  <a:schemeClr val="dk1"/>
                </a:solidFill>
              </a:rPr>
              <a:t>donaciones</a:t>
            </a:r>
            <a:r>
              <a:rPr lang="en-US" sz="2500" i="0" u="none" strike="noStrike" cap="none" dirty="0">
                <a:solidFill>
                  <a:schemeClr val="dk1"/>
                </a:solidFill>
              </a:rPr>
              <a:t> </a:t>
            </a:r>
            <a:r>
              <a:rPr lang="en-US" sz="2500" i="0" u="none" strike="noStrike" cap="none" dirty="0" err="1">
                <a:solidFill>
                  <a:schemeClr val="dk1"/>
                </a:solidFill>
              </a:rPr>
              <a:t>externas</a:t>
            </a:r>
            <a:r>
              <a:rPr lang="en-US" sz="2500" i="0" u="none" strike="noStrike" cap="none" dirty="0">
                <a:solidFill>
                  <a:schemeClr val="dk1"/>
                </a:solidFill>
              </a:rPr>
              <a:t>. FA no </a:t>
            </a:r>
            <a:r>
              <a:rPr lang="en-US" sz="2500" i="0" u="none" strike="noStrike" cap="none" dirty="0" err="1">
                <a:solidFill>
                  <a:schemeClr val="dk1"/>
                </a:solidFill>
              </a:rPr>
              <a:t>está</a:t>
            </a:r>
            <a:r>
              <a:rPr lang="en-US" sz="2500" i="0" u="none" strike="noStrike" cap="none" dirty="0">
                <a:solidFill>
                  <a:schemeClr val="dk1"/>
                </a:solidFill>
              </a:rPr>
              <a:t> </a:t>
            </a:r>
            <a:r>
              <a:rPr lang="en-US" sz="2500" i="0" u="none" strike="noStrike" cap="none" dirty="0" err="1">
                <a:solidFill>
                  <a:schemeClr val="dk1"/>
                </a:solidFill>
              </a:rPr>
              <a:t>afiliada</a:t>
            </a:r>
            <a:r>
              <a:rPr lang="en-US" sz="2500" i="0" u="none" strike="noStrike" cap="none" dirty="0">
                <a:solidFill>
                  <a:schemeClr val="dk1"/>
                </a:solidFill>
              </a:rPr>
              <a:t> a </a:t>
            </a:r>
            <a:r>
              <a:rPr lang="en-US" sz="2500" i="0" u="none" strike="noStrike" cap="none" dirty="0" err="1">
                <a:solidFill>
                  <a:schemeClr val="dk1"/>
                </a:solidFill>
              </a:rPr>
              <a:t>ninguna</a:t>
            </a:r>
            <a:r>
              <a:rPr lang="en-US" sz="2500" i="0" u="none" strike="noStrike" cap="none" dirty="0">
                <a:solidFill>
                  <a:schemeClr val="dk1"/>
                </a:solidFill>
              </a:rPr>
              <a:t> </a:t>
            </a:r>
            <a:r>
              <a:rPr lang="en-US" sz="2500" i="0" u="none" strike="noStrike" cap="none" dirty="0" err="1">
                <a:solidFill>
                  <a:schemeClr val="dk1"/>
                </a:solidFill>
              </a:rPr>
              <a:t>organización</a:t>
            </a:r>
            <a:r>
              <a:rPr lang="en-US" sz="2500" i="0" u="none" strike="noStrike" cap="none" dirty="0">
                <a:solidFill>
                  <a:schemeClr val="dk1"/>
                </a:solidFill>
              </a:rPr>
              <a:t> </a:t>
            </a:r>
            <a:r>
              <a:rPr lang="en-US" sz="2500" i="0" u="none" strike="noStrike" cap="none" dirty="0" err="1">
                <a:solidFill>
                  <a:schemeClr val="dk1"/>
                </a:solidFill>
              </a:rPr>
              <a:t>pública</a:t>
            </a:r>
            <a:r>
              <a:rPr lang="en-US" sz="2500" i="0" u="none" strike="noStrike" cap="none" dirty="0">
                <a:solidFill>
                  <a:schemeClr val="dk1"/>
                </a:solidFill>
              </a:rPr>
              <a:t> o </a:t>
            </a:r>
            <a:r>
              <a:rPr lang="en-US" sz="2500" i="0" u="none" strike="noStrike" cap="none" dirty="0" err="1">
                <a:solidFill>
                  <a:schemeClr val="dk1"/>
                </a:solidFill>
              </a:rPr>
              <a:t>privada</a:t>
            </a:r>
            <a:r>
              <a:rPr lang="en-US" sz="2500" i="0" u="none" strike="noStrike" cap="none" dirty="0">
                <a:solidFill>
                  <a:schemeClr val="dk1"/>
                </a:solidFill>
              </a:rPr>
              <a:t>, </a:t>
            </a:r>
            <a:r>
              <a:rPr lang="en-US" sz="2500" i="0" u="none" strike="noStrike" cap="none" dirty="0" err="1">
                <a:solidFill>
                  <a:schemeClr val="dk1"/>
                </a:solidFill>
              </a:rPr>
              <a:t>movimiento</a:t>
            </a:r>
            <a:r>
              <a:rPr lang="en-US" sz="2500" i="0" u="none" strike="noStrike" cap="none" dirty="0">
                <a:solidFill>
                  <a:schemeClr val="dk1"/>
                </a:solidFill>
              </a:rPr>
              <a:t> </a:t>
            </a:r>
            <a:r>
              <a:rPr lang="en-US" sz="2500" i="0" u="none" strike="noStrike" cap="none" dirty="0" err="1">
                <a:solidFill>
                  <a:schemeClr val="dk1"/>
                </a:solidFill>
              </a:rPr>
              <a:t>político</a:t>
            </a:r>
            <a:r>
              <a:rPr lang="en-US" sz="2500" i="0" u="none" strike="noStrike" cap="none" dirty="0">
                <a:solidFill>
                  <a:schemeClr val="dk1"/>
                </a:solidFill>
              </a:rPr>
              <a:t>, </a:t>
            </a:r>
            <a:r>
              <a:rPr lang="en-US" sz="2500" i="0" u="none" strike="noStrike" cap="none" dirty="0" err="1">
                <a:solidFill>
                  <a:schemeClr val="dk1"/>
                </a:solidFill>
              </a:rPr>
              <a:t>ideología</a:t>
            </a:r>
            <a:r>
              <a:rPr lang="en-US" sz="2500" i="0" u="none" strike="noStrike" cap="none" dirty="0">
                <a:solidFill>
                  <a:schemeClr val="dk1"/>
                </a:solidFill>
              </a:rPr>
              <a:t> o </a:t>
            </a:r>
            <a:r>
              <a:rPr lang="en-US" sz="2500" i="0" u="none" strike="noStrike" cap="none" dirty="0" err="1">
                <a:solidFill>
                  <a:schemeClr val="dk1"/>
                </a:solidFill>
              </a:rPr>
              <a:t>doctrina</a:t>
            </a:r>
            <a:r>
              <a:rPr lang="en-US" sz="2500" i="0" u="none" strike="noStrike" cap="none" dirty="0">
                <a:solidFill>
                  <a:schemeClr val="dk1"/>
                </a:solidFill>
              </a:rPr>
              <a:t> religiosa. No </a:t>
            </a:r>
            <a:r>
              <a:rPr lang="en-US" sz="2500" i="0" u="none" strike="noStrike" cap="none" dirty="0" err="1">
                <a:solidFill>
                  <a:schemeClr val="dk1"/>
                </a:solidFill>
              </a:rPr>
              <a:t>tomamos</a:t>
            </a:r>
            <a:r>
              <a:rPr lang="en-US" sz="2500" i="0" u="none" strike="noStrike" cap="none" dirty="0">
                <a:solidFill>
                  <a:schemeClr val="dk1"/>
                </a:solidFill>
              </a:rPr>
              <a:t> </a:t>
            </a:r>
            <a:r>
              <a:rPr lang="en-US" sz="2500" i="0" u="none" strike="noStrike" cap="none" dirty="0" err="1">
                <a:solidFill>
                  <a:schemeClr val="dk1"/>
                </a:solidFill>
              </a:rPr>
              <a:t>posición</a:t>
            </a:r>
            <a:r>
              <a:rPr lang="en-US" sz="2500" i="0" u="none" strike="noStrike" cap="none" dirty="0">
                <a:solidFill>
                  <a:schemeClr val="dk1"/>
                </a:solidFill>
              </a:rPr>
              <a:t> </a:t>
            </a:r>
            <a:r>
              <a:rPr lang="en-US" sz="2500" i="0" u="none" strike="noStrike" cap="none" dirty="0" err="1">
                <a:solidFill>
                  <a:schemeClr val="dk1"/>
                </a:solidFill>
              </a:rPr>
              <a:t>sobre</a:t>
            </a:r>
            <a:r>
              <a:rPr lang="en-US" sz="2500" i="0" u="none" strike="noStrike" cap="none" dirty="0">
                <a:solidFill>
                  <a:schemeClr val="dk1"/>
                </a:solidFill>
              </a:rPr>
              <a:t> </a:t>
            </a:r>
            <a:r>
              <a:rPr lang="en-US" sz="2500" i="0" u="none" strike="noStrike" cap="none" dirty="0" err="1">
                <a:solidFill>
                  <a:schemeClr val="dk1"/>
                </a:solidFill>
              </a:rPr>
              <a:t>cuestiones</a:t>
            </a:r>
            <a:r>
              <a:rPr lang="en-US" sz="2500" i="0" u="none" strike="noStrike" cap="none" dirty="0">
                <a:solidFill>
                  <a:schemeClr val="dk1"/>
                </a:solidFill>
              </a:rPr>
              <a:t> </a:t>
            </a:r>
            <a:r>
              <a:rPr lang="en-US" sz="2500" i="0" u="none" strike="noStrike" cap="none" dirty="0" err="1">
                <a:solidFill>
                  <a:schemeClr val="dk1"/>
                </a:solidFill>
              </a:rPr>
              <a:t>externas</a:t>
            </a:r>
            <a:r>
              <a:rPr lang="en-US" sz="2500" i="0" u="none" strike="noStrike" cap="none" dirty="0">
                <a:solidFill>
                  <a:schemeClr val="dk1"/>
                </a:solidFill>
              </a:rPr>
              <a:t>. </a:t>
            </a:r>
            <a:r>
              <a:rPr lang="en-US" sz="2500" i="0" u="none" strike="noStrike" cap="none" dirty="0" err="1">
                <a:solidFill>
                  <a:schemeClr val="dk1"/>
                </a:solidFill>
              </a:rPr>
              <a:t>Nuestro</a:t>
            </a:r>
            <a:r>
              <a:rPr lang="en-US" sz="2500" i="0" u="none" strike="noStrike" cap="none" dirty="0">
                <a:solidFill>
                  <a:schemeClr val="dk1"/>
                </a:solidFill>
              </a:rPr>
              <a:t> </a:t>
            </a:r>
            <a:r>
              <a:rPr lang="en-US" sz="2500" i="0" u="none" strike="noStrike" cap="none" dirty="0" err="1">
                <a:solidFill>
                  <a:schemeClr val="dk1"/>
                </a:solidFill>
              </a:rPr>
              <a:t>propósito</a:t>
            </a:r>
            <a:r>
              <a:rPr lang="en-US" sz="2500" i="0" u="none" strike="noStrike" cap="none" dirty="0">
                <a:solidFill>
                  <a:schemeClr val="dk1"/>
                </a:solidFill>
              </a:rPr>
              <a:t> principal es </a:t>
            </a:r>
            <a:r>
              <a:rPr lang="en-US" sz="2500" i="0" u="none" strike="noStrike" cap="none" dirty="0" err="1">
                <a:solidFill>
                  <a:schemeClr val="dk1"/>
                </a:solidFill>
              </a:rPr>
              <a:t>abstenernos</a:t>
            </a:r>
            <a:r>
              <a:rPr lang="en-US" sz="2500" i="0" u="none" strike="noStrike" cap="none" dirty="0">
                <a:solidFill>
                  <a:schemeClr val="dk1"/>
                </a:solidFill>
              </a:rPr>
              <a:t> de la </a:t>
            </a:r>
            <a:r>
              <a:rPr lang="en-US" sz="2500" i="0" u="none" strike="noStrike" cap="none" dirty="0" err="1">
                <a:solidFill>
                  <a:schemeClr val="dk1"/>
                </a:solidFill>
              </a:rPr>
              <a:t>alimentación</a:t>
            </a:r>
            <a:r>
              <a:rPr lang="en-US" sz="2500" i="0" u="none" strike="noStrike" cap="none" dirty="0">
                <a:solidFill>
                  <a:schemeClr val="dk1"/>
                </a:solidFill>
              </a:rPr>
              <a:t> </a:t>
            </a:r>
            <a:r>
              <a:rPr lang="en-US" sz="2500" i="0" u="none" strike="noStrike" cap="none" dirty="0" err="1">
                <a:solidFill>
                  <a:schemeClr val="dk1"/>
                </a:solidFill>
              </a:rPr>
              <a:t>adictiva</a:t>
            </a:r>
            <a:r>
              <a:rPr lang="en-US" sz="2500" i="0" u="none" strike="noStrike" cap="none" dirty="0">
                <a:solidFill>
                  <a:schemeClr val="dk1"/>
                </a:solidFill>
              </a:rPr>
              <a:t> y </a:t>
            </a:r>
            <a:r>
              <a:rPr lang="en-US" sz="2500" i="0" u="none" strike="noStrike" cap="none" dirty="0" err="1">
                <a:solidFill>
                  <a:schemeClr val="dk1"/>
                </a:solidFill>
              </a:rPr>
              <a:t>llevar</a:t>
            </a:r>
            <a:r>
              <a:rPr lang="en-US" sz="2500" i="0" u="none" strike="noStrike" cap="none" dirty="0">
                <a:solidFill>
                  <a:schemeClr val="dk1"/>
                </a:solidFill>
              </a:rPr>
              <a:t> </a:t>
            </a:r>
            <a:r>
              <a:rPr lang="en-US" sz="2500" i="0" u="none" strike="noStrike" cap="none" dirty="0" err="1">
                <a:solidFill>
                  <a:schemeClr val="dk1"/>
                </a:solidFill>
              </a:rPr>
              <a:t>este</a:t>
            </a:r>
            <a:r>
              <a:rPr lang="en-US" sz="2500" i="0" u="none" strike="noStrike" cap="none" dirty="0">
                <a:solidFill>
                  <a:schemeClr val="dk1"/>
                </a:solidFill>
              </a:rPr>
              <a:t> </a:t>
            </a:r>
            <a:r>
              <a:rPr lang="en-US" sz="2500" i="0" u="none" strike="noStrike" cap="none" dirty="0" err="1">
                <a:solidFill>
                  <a:schemeClr val="dk1"/>
                </a:solidFill>
              </a:rPr>
              <a:t>mensaje</a:t>
            </a:r>
            <a:r>
              <a:rPr lang="en-US" sz="2500" i="0" u="none" strike="noStrike" cap="none" dirty="0">
                <a:solidFill>
                  <a:schemeClr val="dk1"/>
                </a:solidFill>
              </a:rPr>
              <a:t> de </a:t>
            </a:r>
            <a:r>
              <a:rPr lang="en-US" sz="2500" i="0" u="none" strike="noStrike" cap="none" dirty="0" err="1">
                <a:solidFill>
                  <a:schemeClr val="dk1"/>
                </a:solidFill>
              </a:rPr>
              <a:t>recuperación</a:t>
            </a:r>
            <a:r>
              <a:rPr lang="en-US" sz="2500" i="0" u="none" strike="noStrike" cap="none" dirty="0">
                <a:solidFill>
                  <a:schemeClr val="dk1"/>
                </a:solidFill>
              </a:rPr>
              <a:t> a </a:t>
            </a:r>
            <a:r>
              <a:rPr lang="en-US" sz="2500" i="0" u="none" strike="noStrike" cap="none" dirty="0" err="1">
                <a:solidFill>
                  <a:schemeClr val="dk1"/>
                </a:solidFill>
              </a:rPr>
              <a:t>quienes</a:t>
            </a:r>
            <a:r>
              <a:rPr lang="en-US" sz="2500" i="0" u="none" strike="noStrike" cap="none" dirty="0">
                <a:solidFill>
                  <a:schemeClr val="dk1"/>
                </a:solidFill>
              </a:rPr>
              <a:t> </a:t>
            </a:r>
            <a:r>
              <a:rPr lang="en-US" sz="2500" i="0" u="none" strike="noStrike" cap="none" dirty="0" err="1">
                <a:solidFill>
                  <a:schemeClr val="dk1"/>
                </a:solidFill>
              </a:rPr>
              <a:t>aún</a:t>
            </a:r>
            <a:r>
              <a:rPr lang="en-US" sz="2500" i="0" u="none" strike="noStrike" cap="none" dirty="0">
                <a:solidFill>
                  <a:schemeClr val="dk1"/>
                </a:solidFill>
              </a:rPr>
              <a:t> </a:t>
            </a:r>
            <a:r>
              <a:rPr lang="en-US" sz="2500" i="0" u="none" strike="noStrike" cap="none" dirty="0" err="1">
                <a:solidFill>
                  <a:schemeClr val="dk1"/>
                </a:solidFill>
              </a:rPr>
              <a:t>sufren</a:t>
            </a:r>
            <a:r>
              <a:rPr lang="en-US" sz="2500" i="0" u="none" strike="noStrike" cap="none" dirty="0">
                <a:solidFill>
                  <a:schemeClr val="dk1"/>
                </a:solidFill>
              </a:rPr>
              <a:t>.</a:t>
            </a:r>
            <a:endParaRPr sz="2500" i="0" u="none" strike="noStrike" cap="none" dirty="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7"/>
          <p:cNvSpPr txBox="1">
            <a:spLocks noGrp="1"/>
          </p:cNvSpPr>
          <p:nvPr>
            <p:ph type="body" idx="1"/>
          </p:nvPr>
        </p:nvSpPr>
        <p:spPr>
          <a:xfrm>
            <a:off x="1308513" y="1497675"/>
            <a:ext cx="9571800" cy="2231400"/>
          </a:xfrm>
          <a:prstGeom prst="rect">
            <a:avLst/>
          </a:prstGeom>
          <a:noFill/>
          <a:ln>
            <a:noFill/>
          </a:ln>
        </p:spPr>
        <p:txBody>
          <a:bodyPr spcFirstLastPara="1" wrap="square" lIns="91425" tIns="45700" rIns="91425" bIns="45700" anchor="ctr" anchorCtr="0">
            <a:noAutofit/>
          </a:bodyPr>
          <a:lstStyle/>
          <a:p>
            <a:pPr marL="0" lvl="0" indent="0" algn="just" rtl="0">
              <a:lnSpc>
                <a:spcPct val="115000"/>
              </a:lnSpc>
              <a:spcBef>
                <a:spcPts val="0"/>
              </a:spcBef>
              <a:spcAft>
                <a:spcPts val="0"/>
              </a:spcAft>
              <a:buClr>
                <a:schemeClr val="dk1"/>
              </a:buClr>
              <a:buSzPts val="2800"/>
              <a:buNone/>
            </a:pPr>
            <a:endParaRPr sz="2500">
              <a:latin typeface="Arial"/>
              <a:ea typeface="Arial"/>
              <a:cs typeface="Arial"/>
              <a:sym typeface="Arial"/>
            </a:endParaRPr>
          </a:p>
          <a:p>
            <a:pPr marL="0" lvl="0" indent="0" algn="just" rtl="0">
              <a:lnSpc>
                <a:spcPct val="115000"/>
              </a:lnSpc>
              <a:spcBef>
                <a:spcPts val="0"/>
              </a:spcBef>
              <a:spcAft>
                <a:spcPts val="0"/>
              </a:spcAft>
              <a:buClr>
                <a:schemeClr val="dk1"/>
              </a:buClr>
              <a:buSzPts val="2800"/>
              <a:buNone/>
            </a:pPr>
            <a:endParaRPr sz="2400">
              <a:latin typeface="Arial"/>
              <a:ea typeface="Arial"/>
              <a:cs typeface="Arial"/>
              <a:sym typeface="Arial"/>
            </a:endParaRPr>
          </a:p>
          <a:p>
            <a:pPr marL="0" lvl="0" indent="0" algn="l" rtl="0">
              <a:lnSpc>
                <a:spcPct val="115000"/>
              </a:lnSpc>
              <a:spcBef>
                <a:spcPts val="0"/>
              </a:spcBef>
              <a:spcAft>
                <a:spcPts val="0"/>
              </a:spcAft>
              <a:buClr>
                <a:schemeClr val="dk1"/>
              </a:buClr>
              <a:buSzPts val="2800"/>
              <a:buNone/>
            </a:pPr>
            <a:endParaRPr sz="2400">
              <a:latin typeface="Arial"/>
              <a:ea typeface="Arial"/>
              <a:cs typeface="Arial"/>
              <a:sym typeface="Arial"/>
            </a:endParaRPr>
          </a:p>
          <a:p>
            <a:pPr marL="0" lvl="0" indent="0" algn="l" rtl="0">
              <a:lnSpc>
                <a:spcPct val="115000"/>
              </a:lnSpc>
              <a:spcBef>
                <a:spcPts val="0"/>
              </a:spcBef>
              <a:spcAft>
                <a:spcPts val="0"/>
              </a:spcAft>
              <a:buClr>
                <a:schemeClr val="dk1"/>
              </a:buClr>
              <a:buSzPts val="2800"/>
              <a:buNone/>
            </a:pPr>
            <a:endParaRPr sz="2400">
              <a:latin typeface="Arial"/>
              <a:ea typeface="Arial"/>
              <a:cs typeface="Arial"/>
              <a:sym typeface="Arial"/>
            </a:endParaRPr>
          </a:p>
          <a:p>
            <a:pPr marL="0" lvl="0" indent="0" algn="l" rtl="0">
              <a:lnSpc>
                <a:spcPct val="115000"/>
              </a:lnSpc>
              <a:spcBef>
                <a:spcPts val="0"/>
              </a:spcBef>
              <a:spcAft>
                <a:spcPts val="0"/>
              </a:spcAft>
              <a:buClr>
                <a:schemeClr val="dk1"/>
              </a:buClr>
              <a:buSzPts val="2800"/>
              <a:buNone/>
            </a:pPr>
            <a:endParaRPr sz="2400">
              <a:latin typeface="Arial"/>
              <a:ea typeface="Arial"/>
              <a:cs typeface="Arial"/>
              <a:sym typeface="Arial"/>
            </a:endParaRPr>
          </a:p>
          <a:p>
            <a:pPr marL="0" lvl="0" indent="0" algn="l" rtl="0">
              <a:lnSpc>
                <a:spcPct val="115000"/>
              </a:lnSpc>
              <a:spcBef>
                <a:spcPts val="0"/>
              </a:spcBef>
              <a:spcAft>
                <a:spcPts val="0"/>
              </a:spcAft>
              <a:buClr>
                <a:schemeClr val="dk1"/>
              </a:buClr>
              <a:buSzPts val="2800"/>
              <a:buNone/>
            </a:pPr>
            <a:r>
              <a:rPr lang="en-US">
                <a:solidFill>
                  <a:srgbClr val="000000"/>
                </a:solidFill>
                <a:latin typeface="Arial"/>
                <a:ea typeface="Arial"/>
                <a:cs typeface="Arial"/>
                <a:sym typeface="Arial"/>
              </a:rPr>
              <a:t>Nos gustaría invitar a leer a aquellas personas que todavía no tienen 90 días de abstinencia continua en FA.</a:t>
            </a:r>
            <a:endParaRPr>
              <a:solidFill>
                <a:srgbClr val="000000"/>
              </a:solidFill>
              <a:latin typeface="Arial"/>
              <a:ea typeface="Arial"/>
              <a:cs typeface="Arial"/>
              <a:sym typeface="Arial"/>
            </a:endParaRPr>
          </a:p>
          <a:p>
            <a:pPr marL="0" lvl="0" indent="0" algn="l" rtl="0">
              <a:lnSpc>
                <a:spcPct val="115000"/>
              </a:lnSpc>
              <a:spcBef>
                <a:spcPts val="0"/>
              </a:spcBef>
              <a:spcAft>
                <a:spcPts val="0"/>
              </a:spcAft>
              <a:buClr>
                <a:schemeClr val="dk1"/>
              </a:buClr>
              <a:buSzPts val="2800"/>
              <a:buNone/>
            </a:pPr>
            <a:endParaRPr>
              <a:solidFill>
                <a:srgbClr val="000000"/>
              </a:solidFill>
              <a:latin typeface="Arial"/>
              <a:ea typeface="Arial"/>
              <a:cs typeface="Arial"/>
              <a:sym typeface="Arial"/>
            </a:endParaRPr>
          </a:p>
          <a:p>
            <a:pPr marL="0" lvl="0" indent="0" algn="l" rtl="0">
              <a:lnSpc>
                <a:spcPct val="115000"/>
              </a:lnSpc>
              <a:spcBef>
                <a:spcPts val="0"/>
              </a:spcBef>
              <a:spcAft>
                <a:spcPts val="0"/>
              </a:spcAft>
              <a:buClr>
                <a:schemeClr val="dk1"/>
              </a:buClr>
              <a:buSzPts val="2800"/>
              <a:buNone/>
            </a:pPr>
            <a:r>
              <a:rPr lang="en-US">
                <a:solidFill>
                  <a:srgbClr val="000000"/>
                </a:solidFill>
                <a:latin typeface="Arial"/>
                <a:ea typeface="Arial"/>
                <a:cs typeface="Arial"/>
                <a:sym typeface="Arial"/>
              </a:rPr>
              <a:t>¿Podría alguien leer la </a:t>
            </a:r>
            <a:r>
              <a:rPr lang="en-US" b="1">
                <a:solidFill>
                  <a:srgbClr val="000000"/>
                </a:solidFill>
                <a:latin typeface="Arial"/>
                <a:ea typeface="Arial"/>
                <a:cs typeface="Arial"/>
                <a:sym typeface="Arial"/>
              </a:rPr>
              <a:t>DEFINICIÓN DE ADICCIÓN A LA COMIDA?</a:t>
            </a:r>
            <a:r>
              <a:rPr lang="en-US" b="1">
                <a:solidFill>
                  <a:srgbClr val="000000"/>
                </a:solidFill>
              </a:rPr>
              <a:t> </a:t>
            </a:r>
            <a:endParaRPr>
              <a:solidFill>
                <a:srgbClr val="000000"/>
              </a:solidFill>
            </a:endParaRPr>
          </a:p>
          <a:p>
            <a:pPr marL="0" lvl="0" indent="0" algn="just" rtl="0">
              <a:lnSpc>
                <a:spcPct val="115000"/>
              </a:lnSpc>
              <a:spcBef>
                <a:spcPts val="0"/>
              </a:spcBef>
              <a:spcAft>
                <a:spcPts val="0"/>
              </a:spcAft>
              <a:buClr>
                <a:schemeClr val="dk1"/>
              </a:buClr>
              <a:buSzPts val="2800"/>
              <a:buNone/>
            </a:pPr>
            <a:endParaRPr/>
          </a:p>
          <a:p>
            <a:pPr marL="0" lvl="0" indent="0" algn="just" rtl="0">
              <a:lnSpc>
                <a:spcPct val="115000"/>
              </a:lnSpc>
              <a:spcBef>
                <a:spcPts val="1100"/>
              </a:spcBef>
              <a:spcAft>
                <a:spcPts val="0"/>
              </a:spcAft>
              <a:buClr>
                <a:schemeClr val="dk1"/>
              </a:buClr>
              <a:buSzPts val="1100"/>
              <a:buFont typeface="Arial"/>
              <a:buNone/>
            </a:pPr>
            <a:endParaRPr sz="2500">
              <a:highlight>
                <a:srgbClr val="FFFF00"/>
              </a:highlight>
              <a:latin typeface="Arial"/>
              <a:ea typeface="Arial"/>
              <a:cs typeface="Arial"/>
              <a:sym typeface="Arial"/>
            </a:endParaRPr>
          </a:p>
          <a:p>
            <a:pPr marL="0" lvl="0" indent="0" algn="just" rtl="0">
              <a:lnSpc>
                <a:spcPct val="100000"/>
              </a:lnSpc>
              <a:spcBef>
                <a:spcPts val="1000"/>
              </a:spcBef>
              <a:spcAft>
                <a:spcPts val="0"/>
              </a:spcAft>
              <a:buClr>
                <a:schemeClr val="dk1"/>
              </a:buClr>
              <a:buSzPts val="1100"/>
              <a:buFont typeface="Arial"/>
              <a:buNone/>
            </a:pPr>
            <a:endParaRPr>
              <a:solidFill>
                <a:srgbClr val="666666"/>
              </a:solidFill>
            </a:endParaRPr>
          </a:p>
        </p:txBody>
      </p:sp>
      <p:sp>
        <p:nvSpPr>
          <p:cNvPr id="120" name="Google Shape;120;p7"/>
          <p:cNvSpPr txBox="1">
            <a:spLocks noGrp="1"/>
          </p:cNvSpPr>
          <p:nvPr>
            <p:ph type="sldNum" idx="12"/>
          </p:nvPr>
        </p:nvSpPr>
        <p:spPr>
          <a:xfrm>
            <a:off x="8608446" y="6356350"/>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8"/>
          <p:cNvSpPr txBox="1">
            <a:spLocks noGrp="1"/>
          </p:cNvSpPr>
          <p:nvPr>
            <p:ph type="body" idx="1"/>
          </p:nvPr>
        </p:nvSpPr>
        <p:spPr>
          <a:xfrm>
            <a:off x="803313" y="101100"/>
            <a:ext cx="10582200" cy="6655800"/>
          </a:xfrm>
          <a:prstGeom prst="rect">
            <a:avLst/>
          </a:prstGeom>
          <a:noFill/>
          <a:ln>
            <a:noFill/>
          </a:ln>
        </p:spPr>
        <p:txBody>
          <a:bodyPr spcFirstLastPara="1" wrap="square" lIns="91425" tIns="45700" rIns="91425" bIns="45700" anchor="t" anchorCtr="0">
            <a:noAutofit/>
          </a:bodyPr>
          <a:lstStyle/>
          <a:p>
            <a:pPr marL="0" marR="665137" lvl="0" indent="0" algn="l" rtl="0">
              <a:lnSpc>
                <a:spcPct val="150000"/>
              </a:lnSpc>
              <a:spcBef>
                <a:spcPts val="0"/>
              </a:spcBef>
              <a:spcAft>
                <a:spcPts val="0"/>
              </a:spcAft>
              <a:buClr>
                <a:schemeClr val="dk1"/>
              </a:buClr>
              <a:buSzPts val="2500"/>
              <a:buNone/>
            </a:pPr>
            <a:r>
              <a:rPr lang="en-US" sz="2700" b="1" dirty="0">
                <a:latin typeface="Arial"/>
                <a:ea typeface="Arial"/>
                <a:cs typeface="Arial"/>
                <a:sym typeface="Arial"/>
              </a:rPr>
              <a:t>DEFINICIÓN DE ADICCIÓN A LA COMIDA</a:t>
            </a:r>
            <a:endParaRPr sz="2700" b="1" dirty="0">
              <a:latin typeface="Arial"/>
              <a:ea typeface="Arial"/>
              <a:cs typeface="Arial"/>
              <a:sym typeface="Arial"/>
            </a:endParaRPr>
          </a:p>
          <a:p>
            <a:pPr marL="0" marR="665137" lvl="0" indent="0" algn="l" rtl="0">
              <a:lnSpc>
                <a:spcPct val="100000"/>
              </a:lnSpc>
              <a:spcBef>
                <a:spcPts val="0"/>
              </a:spcBef>
              <a:spcAft>
                <a:spcPts val="0"/>
              </a:spcAft>
              <a:buClr>
                <a:schemeClr val="dk1"/>
              </a:buClr>
              <a:buSzPts val="1100"/>
              <a:buNone/>
            </a:pPr>
            <a:r>
              <a:rPr lang="en-US" sz="2500" b="1" dirty="0">
                <a:latin typeface="Arial"/>
                <a:ea typeface="Arial"/>
                <a:cs typeface="Arial"/>
                <a:sym typeface="Arial"/>
              </a:rPr>
              <a:t>La </a:t>
            </a:r>
            <a:r>
              <a:rPr lang="en-US" sz="2500" b="1" dirty="0" err="1">
                <a:latin typeface="Arial"/>
                <a:ea typeface="Arial"/>
                <a:cs typeface="Arial"/>
                <a:sym typeface="Arial"/>
              </a:rPr>
              <a:t>adicción</a:t>
            </a:r>
            <a:r>
              <a:rPr lang="en-US" sz="2500" b="1" dirty="0">
                <a:latin typeface="Arial"/>
                <a:ea typeface="Arial"/>
                <a:cs typeface="Arial"/>
                <a:sym typeface="Arial"/>
              </a:rPr>
              <a:t> a la comida es </a:t>
            </a:r>
            <a:r>
              <a:rPr lang="en-US" sz="2500" b="1" dirty="0" err="1">
                <a:latin typeface="Arial"/>
                <a:ea typeface="Arial"/>
                <a:cs typeface="Arial"/>
                <a:sym typeface="Arial"/>
              </a:rPr>
              <a:t>una</a:t>
            </a:r>
            <a:r>
              <a:rPr lang="en-US" sz="2500" b="1" dirty="0">
                <a:latin typeface="Arial"/>
                <a:ea typeface="Arial"/>
                <a:cs typeface="Arial"/>
                <a:sym typeface="Arial"/>
              </a:rPr>
              <a:t> </a:t>
            </a:r>
            <a:r>
              <a:rPr lang="en-US" sz="2500" b="1" dirty="0" err="1">
                <a:latin typeface="Arial"/>
                <a:ea typeface="Arial"/>
                <a:cs typeface="Arial"/>
                <a:sym typeface="Arial"/>
              </a:rPr>
              <a:t>enfermedad</a:t>
            </a:r>
            <a:r>
              <a:rPr lang="en-US" sz="2500" b="1" dirty="0">
                <a:latin typeface="Arial"/>
                <a:ea typeface="Arial"/>
                <a:cs typeface="Arial"/>
                <a:sym typeface="Arial"/>
              </a:rPr>
              <a:t> de la </a:t>
            </a:r>
            <a:r>
              <a:rPr lang="en-US" sz="2500" b="1" dirty="0" err="1">
                <a:latin typeface="Arial"/>
                <a:ea typeface="Arial"/>
                <a:cs typeface="Arial"/>
                <a:sym typeface="Arial"/>
              </a:rPr>
              <a:t>mente</a:t>
            </a:r>
            <a:r>
              <a:rPr lang="en-US" sz="2500" b="1" dirty="0">
                <a:latin typeface="Arial"/>
                <a:ea typeface="Arial"/>
                <a:cs typeface="Arial"/>
                <a:sym typeface="Arial"/>
              </a:rPr>
              <a:t>, </a:t>
            </a:r>
            <a:r>
              <a:rPr lang="en-US" sz="2500" b="1" dirty="0" err="1">
                <a:latin typeface="Arial"/>
                <a:ea typeface="Arial"/>
                <a:cs typeface="Arial"/>
                <a:sym typeface="Arial"/>
              </a:rPr>
              <a:t>el</a:t>
            </a:r>
            <a:r>
              <a:rPr lang="en-US" sz="2500" b="1" dirty="0">
                <a:latin typeface="Arial"/>
                <a:ea typeface="Arial"/>
                <a:cs typeface="Arial"/>
                <a:sym typeface="Arial"/>
              </a:rPr>
              <a:t> </a:t>
            </a:r>
            <a:r>
              <a:rPr lang="en-US" sz="2500" b="1" dirty="0" err="1">
                <a:latin typeface="Arial"/>
                <a:ea typeface="Arial"/>
                <a:cs typeface="Arial"/>
                <a:sym typeface="Arial"/>
              </a:rPr>
              <a:t>cuerpo</a:t>
            </a:r>
            <a:r>
              <a:rPr lang="en-US" sz="2500" b="1" dirty="0">
                <a:latin typeface="Arial"/>
                <a:ea typeface="Arial"/>
                <a:cs typeface="Arial"/>
                <a:sym typeface="Arial"/>
              </a:rPr>
              <a:t> y </a:t>
            </a:r>
            <a:r>
              <a:rPr lang="en-US" sz="2500" b="1" dirty="0" err="1">
                <a:latin typeface="Arial"/>
                <a:ea typeface="Arial"/>
                <a:cs typeface="Arial"/>
                <a:sym typeface="Arial"/>
              </a:rPr>
              <a:t>el</a:t>
            </a:r>
            <a:r>
              <a:rPr lang="en-US" sz="2500" b="1" dirty="0">
                <a:latin typeface="Arial"/>
                <a:ea typeface="Arial"/>
                <a:cs typeface="Arial"/>
                <a:sym typeface="Arial"/>
              </a:rPr>
              <a:t> </a:t>
            </a:r>
            <a:r>
              <a:rPr lang="en-US" sz="2500" b="1" dirty="0" err="1">
                <a:latin typeface="Arial"/>
                <a:ea typeface="Arial"/>
                <a:cs typeface="Arial"/>
                <a:sym typeface="Arial"/>
              </a:rPr>
              <a:t>espíritu</a:t>
            </a:r>
            <a:r>
              <a:rPr lang="en-US" sz="2500" b="1" dirty="0">
                <a:latin typeface="Arial"/>
                <a:ea typeface="Arial"/>
                <a:cs typeface="Arial"/>
                <a:sym typeface="Arial"/>
              </a:rPr>
              <a:t> para la que no hay cura, </a:t>
            </a:r>
            <a:r>
              <a:rPr lang="en-US" sz="2500" b="1" dirty="0" err="1">
                <a:latin typeface="Arial"/>
                <a:ea typeface="Arial"/>
                <a:cs typeface="Arial"/>
                <a:sym typeface="Arial"/>
              </a:rPr>
              <a:t>pero</a:t>
            </a:r>
            <a:r>
              <a:rPr lang="en-US" sz="2500" b="1" dirty="0">
                <a:latin typeface="Arial"/>
                <a:ea typeface="Arial"/>
                <a:cs typeface="Arial"/>
                <a:sym typeface="Arial"/>
              </a:rPr>
              <a:t> </a:t>
            </a:r>
            <a:r>
              <a:rPr lang="en-US" sz="2500" b="1" dirty="0" err="1">
                <a:latin typeface="Arial"/>
                <a:ea typeface="Arial"/>
                <a:cs typeface="Arial"/>
                <a:sym typeface="Arial"/>
              </a:rPr>
              <a:t>puede</a:t>
            </a:r>
            <a:r>
              <a:rPr lang="en-US" sz="2500" b="1" dirty="0">
                <a:latin typeface="Arial"/>
                <a:ea typeface="Arial"/>
                <a:cs typeface="Arial"/>
                <a:sym typeface="Arial"/>
              </a:rPr>
              <a:t> ser </a:t>
            </a:r>
            <a:r>
              <a:rPr lang="en-US" sz="2500" b="1" dirty="0" err="1">
                <a:latin typeface="Arial"/>
                <a:ea typeface="Arial"/>
                <a:cs typeface="Arial"/>
                <a:sym typeface="Arial"/>
              </a:rPr>
              <a:t>detenida</a:t>
            </a:r>
            <a:r>
              <a:rPr lang="en-US" sz="2500" b="1" dirty="0">
                <a:latin typeface="Arial"/>
                <a:ea typeface="Arial"/>
                <a:cs typeface="Arial"/>
                <a:sym typeface="Arial"/>
              </a:rPr>
              <a:t> un día a la </a:t>
            </a:r>
            <a:r>
              <a:rPr lang="en-US" sz="2500" b="1" dirty="0" err="1">
                <a:latin typeface="Arial"/>
                <a:ea typeface="Arial"/>
                <a:cs typeface="Arial"/>
                <a:sym typeface="Arial"/>
              </a:rPr>
              <a:t>vez</a:t>
            </a:r>
            <a:r>
              <a:rPr lang="en-US" sz="2500" b="1" dirty="0">
                <a:latin typeface="Arial"/>
                <a:ea typeface="Arial"/>
                <a:cs typeface="Arial"/>
                <a:sym typeface="Arial"/>
              </a:rPr>
              <a:t> </a:t>
            </a:r>
            <a:r>
              <a:rPr lang="en-US" sz="2500" b="1" dirty="0" err="1">
                <a:latin typeface="Arial"/>
                <a:ea typeface="Arial"/>
                <a:cs typeface="Arial"/>
                <a:sym typeface="Arial"/>
              </a:rPr>
              <a:t>si</a:t>
            </a:r>
            <a:r>
              <a:rPr lang="en-US" sz="2500" b="1" dirty="0">
                <a:latin typeface="Arial"/>
                <a:ea typeface="Arial"/>
                <a:cs typeface="Arial"/>
                <a:sym typeface="Arial"/>
              </a:rPr>
              <a:t> </a:t>
            </a:r>
            <a:r>
              <a:rPr lang="en-US" sz="2500" b="1" dirty="0" err="1">
                <a:latin typeface="Arial"/>
                <a:ea typeface="Arial"/>
                <a:cs typeface="Arial"/>
                <a:sym typeface="Arial"/>
              </a:rPr>
              <a:t>nos</a:t>
            </a:r>
            <a:r>
              <a:rPr lang="en-US" sz="2500" b="1" dirty="0">
                <a:latin typeface="Arial"/>
                <a:ea typeface="Arial"/>
                <a:cs typeface="Arial"/>
                <a:sym typeface="Arial"/>
              </a:rPr>
              <a:t> </a:t>
            </a:r>
            <a:r>
              <a:rPr lang="en-US" sz="2500" b="1" dirty="0" err="1">
                <a:latin typeface="Arial"/>
                <a:ea typeface="Arial"/>
                <a:cs typeface="Arial"/>
                <a:sym typeface="Arial"/>
              </a:rPr>
              <a:t>adaptamos</a:t>
            </a:r>
            <a:r>
              <a:rPr lang="en-US" sz="2500" b="1" dirty="0">
                <a:latin typeface="Arial"/>
                <a:ea typeface="Arial"/>
                <a:cs typeface="Arial"/>
                <a:sym typeface="Arial"/>
              </a:rPr>
              <a:t> a </a:t>
            </a:r>
            <a:r>
              <a:rPr lang="en-US" sz="2500" b="1" dirty="0" err="1">
                <a:latin typeface="Arial"/>
                <a:ea typeface="Arial"/>
                <a:cs typeface="Arial"/>
                <a:sym typeface="Arial"/>
              </a:rPr>
              <a:t>una</a:t>
            </a:r>
            <a:r>
              <a:rPr lang="en-US" sz="2500" b="1" dirty="0">
                <a:latin typeface="Arial"/>
                <a:ea typeface="Arial"/>
                <a:cs typeface="Arial"/>
                <a:sym typeface="Arial"/>
              </a:rPr>
              <a:t> forma </a:t>
            </a:r>
            <a:r>
              <a:rPr lang="en-US" sz="2500" b="1" dirty="0" err="1">
                <a:latin typeface="Arial"/>
                <a:ea typeface="Arial"/>
                <a:cs typeface="Arial"/>
                <a:sym typeface="Arial"/>
              </a:rPr>
              <a:t>disciplinada</a:t>
            </a:r>
            <a:r>
              <a:rPr lang="en-US" sz="2500" b="1" dirty="0">
                <a:latin typeface="Arial"/>
                <a:ea typeface="Arial"/>
                <a:cs typeface="Arial"/>
                <a:sym typeface="Arial"/>
              </a:rPr>
              <a:t> de comer y </a:t>
            </a:r>
            <a:r>
              <a:rPr lang="en-US" sz="2500" b="1" dirty="0" err="1">
                <a:latin typeface="Arial"/>
                <a:ea typeface="Arial"/>
                <a:cs typeface="Arial"/>
                <a:sym typeface="Arial"/>
              </a:rPr>
              <a:t>el</a:t>
            </a:r>
            <a:r>
              <a:rPr lang="en-US" sz="2500" b="1" dirty="0">
                <a:latin typeface="Arial"/>
                <a:ea typeface="Arial"/>
                <a:cs typeface="Arial"/>
                <a:sym typeface="Arial"/>
              </a:rPr>
              <a:t> </a:t>
            </a:r>
            <a:r>
              <a:rPr lang="en-US" sz="2500" b="1" dirty="0" err="1">
                <a:latin typeface="Arial"/>
                <a:ea typeface="Arial"/>
                <a:cs typeface="Arial"/>
                <a:sym typeface="Arial"/>
              </a:rPr>
              <a:t>programa</a:t>
            </a:r>
            <a:r>
              <a:rPr lang="en-US" sz="2500" b="1" dirty="0">
                <a:latin typeface="Arial"/>
                <a:ea typeface="Arial"/>
                <a:cs typeface="Arial"/>
                <a:sym typeface="Arial"/>
              </a:rPr>
              <a:t> de </a:t>
            </a:r>
            <a:r>
              <a:rPr lang="en-US" sz="2500" b="1" dirty="0" err="1">
                <a:latin typeface="Arial"/>
                <a:ea typeface="Arial"/>
                <a:cs typeface="Arial"/>
                <a:sym typeface="Arial"/>
              </a:rPr>
              <a:t>Doce</a:t>
            </a:r>
            <a:r>
              <a:rPr lang="en-US" sz="2500" b="1" dirty="0">
                <a:latin typeface="Arial"/>
                <a:ea typeface="Arial"/>
                <a:cs typeface="Arial"/>
                <a:sym typeface="Arial"/>
              </a:rPr>
              <a:t> Pasos de FA. </a:t>
            </a:r>
            <a:r>
              <a:rPr lang="en-US" sz="2500" b="1" dirty="0" err="1">
                <a:latin typeface="Arial"/>
                <a:ea typeface="Arial"/>
                <a:cs typeface="Arial"/>
                <a:sym typeface="Arial"/>
              </a:rPr>
              <a:t>Cuando</a:t>
            </a:r>
            <a:r>
              <a:rPr lang="en-US" sz="2500" b="1" dirty="0">
                <a:latin typeface="Arial"/>
                <a:ea typeface="Arial"/>
                <a:cs typeface="Arial"/>
                <a:sym typeface="Arial"/>
              </a:rPr>
              <a:t> </a:t>
            </a:r>
            <a:r>
              <a:rPr lang="en-US" sz="2500" b="1" dirty="0" err="1">
                <a:latin typeface="Arial"/>
                <a:ea typeface="Arial"/>
                <a:cs typeface="Arial"/>
                <a:sym typeface="Arial"/>
              </a:rPr>
              <a:t>abusamos</a:t>
            </a:r>
            <a:r>
              <a:rPr lang="en-US" sz="2500" b="1" dirty="0">
                <a:latin typeface="Arial"/>
                <a:ea typeface="Arial"/>
                <a:cs typeface="Arial"/>
                <a:sym typeface="Arial"/>
              </a:rPr>
              <a:t> de la comida </a:t>
            </a:r>
            <a:r>
              <a:rPr lang="en-US" sz="2500" b="1" dirty="0" err="1">
                <a:latin typeface="Arial"/>
                <a:ea typeface="Arial"/>
                <a:cs typeface="Arial"/>
                <a:sym typeface="Arial"/>
              </a:rPr>
              <a:t>usándola</a:t>
            </a:r>
            <a:r>
              <a:rPr lang="en-US" sz="2500" b="1" dirty="0">
                <a:latin typeface="Arial"/>
                <a:ea typeface="Arial"/>
                <a:cs typeface="Arial"/>
                <a:sym typeface="Arial"/>
              </a:rPr>
              <a:t> </a:t>
            </a:r>
            <a:r>
              <a:rPr lang="en-US" sz="2500" b="1" dirty="0" err="1">
                <a:latin typeface="Arial"/>
                <a:ea typeface="Arial"/>
                <a:cs typeface="Arial"/>
                <a:sym typeface="Arial"/>
              </a:rPr>
              <a:t>como</a:t>
            </a:r>
            <a:r>
              <a:rPr lang="en-US" sz="2500" b="1" dirty="0">
                <a:latin typeface="Arial"/>
                <a:ea typeface="Arial"/>
                <a:cs typeface="Arial"/>
                <a:sym typeface="Arial"/>
              </a:rPr>
              <a:t> </a:t>
            </a:r>
            <a:r>
              <a:rPr lang="en-US" sz="2500" b="1" dirty="0" err="1">
                <a:latin typeface="Arial"/>
                <a:ea typeface="Arial"/>
                <a:cs typeface="Arial"/>
                <a:sym typeface="Arial"/>
              </a:rPr>
              <a:t>droga</a:t>
            </a:r>
            <a:r>
              <a:rPr lang="en-US" sz="2500" b="1" dirty="0">
                <a:latin typeface="Arial"/>
                <a:ea typeface="Arial"/>
                <a:cs typeface="Arial"/>
                <a:sym typeface="Arial"/>
              </a:rPr>
              <a:t>, </a:t>
            </a:r>
            <a:r>
              <a:rPr lang="en-US" sz="2500" b="1" dirty="0" err="1">
                <a:latin typeface="Arial"/>
                <a:ea typeface="Arial"/>
                <a:cs typeface="Arial"/>
                <a:sym typeface="Arial"/>
              </a:rPr>
              <a:t>nuestras</a:t>
            </a:r>
            <a:r>
              <a:rPr lang="en-US" sz="2500" b="1" dirty="0">
                <a:latin typeface="Arial"/>
                <a:ea typeface="Arial"/>
                <a:cs typeface="Arial"/>
                <a:sym typeface="Arial"/>
              </a:rPr>
              <a:t> </a:t>
            </a:r>
            <a:r>
              <a:rPr lang="en-US" sz="2500" b="1" dirty="0" err="1">
                <a:latin typeface="Arial"/>
                <a:ea typeface="Arial"/>
                <a:cs typeface="Arial"/>
                <a:sym typeface="Arial"/>
              </a:rPr>
              <a:t>vidas</a:t>
            </a:r>
            <a:r>
              <a:rPr lang="en-US" sz="2500" b="1" dirty="0">
                <a:latin typeface="Arial"/>
                <a:ea typeface="Arial"/>
                <a:cs typeface="Arial"/>
                <a:sym typeface="Arial"/>
              </a:rPr>
              <a:t> se </a:t>
            </a:r>
            <a:r>
              <a:rPr lang="en-US" sz="2500" b="1" dirty="0" err="1">
                <a:latin typeface="Arial"/>
                <a:ea typeface="Arial"/>
                <a:cs typeface="Arial"/>
                <a:sym typeface="Arial"/>
              </a:rPr>
              <a:t>vuelven</a:t>
            </a:r>
            <a:r>
              <a:rPr lang="en-US" sz="2500" b="1" dirty="0">
                <a:latin typeface="Arial"/>
                <a:ea typeface="Arial"/>
                <a:cs typeface="Arial"/>
                <a:sym typeface="Arial"/>
              </a:rPr>
              <a:t> </a:t>
            </a:r>
            <a:r>
              <a:rPr lang="en-US" sz="2500" b="1" dirty="0" err="1">
                <a:latin typeface="Arial"/>
                <a:ea typeface="Arial"/>
                <a:cs typeface="Arial"/>
                <a:sym typeface="Arial"/>
              </a:rPr>
              <a:t>ingobernables</a:t>
            </a:r>
            <a:r>
              <a:rPr lang="en-US" sz="2500" b="1" dirty="0">
                <a:latin typeface="Arial"/>
                <a:ea typeface="Arial"/>
                <a:cs typeface="Arial"/>
                <a:sym typeface="Arial"/>
              </a:rPr>
              <a:t>.</a:t>
            </a:r>
            <a:endParaRPr sz="2500" b="1" dirty="0">
              <a:latin typeface="Arial"/>
              <a:ea typeface="Arial"/>
              <a:cs typeface="Arial"/>
              <a:sym typeface="Arial"/>
            </a:endParaRPr>
          </a:p>
          <a:p>
            <a:pPr marL="0" marR="665137" lvl="0" indent="0" algn="l" rtl="0">
              <a:lnSpc>
                <a:spcPct val="75000"/>
              </a:lnSpc>
              <a:spcBef>
                <a:spcPts val="0"/>
              </a:spcBef>
              <a:spcAft>
                <a:spcPts val="0"/>
              </a:spcAft>
              <a:buClr>
                <a:schemeClr val="dk1"/>
              </a:buClr>
              <a:buSzPts val="1100"/>
              <a:buFont typeface="Arial"/>
              <a:buNone/>
            </a:pPr>
            <a:endParaRPr sz="2500" b="1" dirty="0">
              <a:latin typeface="Arial"/>
              <a:ea typeface="Arial"/>
              <a:cs typeface="Arial"/>
              <a:sym typeface="Arial"/>
            </a:endParaRPr>
          </a:p>
          <a:p>
            <a:pPr marL="0" marR="665137" lvl="0" indent="0" algn="just" rtl="0">
              <a:lnSpc>
                <a:spcPct val="100000"/>
              </a:lnSpc>
              <a:spcBef>
                <a:spcPts val="0"/>
              </a:spcBef>
              <a:spcAft>
                <a:spcPts val="0"/>
              </a:spcAft>
              <a:buClr>
                <a:schemeClr val="dk1"/>
              </a:buClr>
              <a:buSzPts val="1100"/>
              <a:buNone/>
            </a:pPr>
            <a:r>
              <a:rPr lang="en-US" sz="2500" b="1" dirty="0">
                <a:latin typeface="Arial"/>
                <a:ea typeface="Arial"/>
                <a:cs typeface="Arial"/>
                <a:sym typeface="Arial"/>
              </a:rPr>
              <a:t>Los </a:t>
            </a:r>
            <a:r>
              <a:rPr lang="en-US" sz="2500" b="1" dirty="0" err="1">
                <a:latin typeface="Arial"/>
                <a:ea typeface="Arial"/>
                <a:cs typeface="Arial"/>
                <a:sym typeface="Arial"/>
              </a:rPr>
              <a:t>adictos</a:t>
            </a:r>
            <a:r>
              <a:rPr lang="en-US" sz="2500" b="1" dirty="0">
                <a:latin typeface="Arial"/>
                <a:ea typeface="Arial"/>
                <a:cs typeface="Arial"/>
                <a:sym typeface="Arial"/>
              </a:rPr>
              <a:t> a la comida son </a:t>
            </a:r>
            <a:r>
              <a:rPr lang="en-US" sz="2500" b="1" dirty="0" err="1">
                <a:latin typeface="Arial"/>
                <a:ea typeface="Arial"/>
                <a:cs typeface="Arial"/>
                <a:sym typeface="Arial"/>
              </a:rPr>
              <a:t>alérgicos</a:t>
            </a:r>
            <a:r>
              <a:rPr lang="en-US" sz="2500" b="1" dirty="0">
                <a:latin typeface="Arial"/>
                <a:ea typeface="Arial"/>
                <a:cs typeface="Arial"/>
                <a:sym typeface="Arial"/>
              </a:rPr>
              <a:t> a la harina, </a:t>
            </a:r>
            <a:r>
              <a:rPr lang="en-US" sz="2500" b="1" dirty="0" err="1">
                <a:latin typeface="Arial"/>
                <a:ea typeface="Arial"/>
                <a:cs typeface="Arial"/>
                <a:sym typeface="Arial"/>
              </a:rPr>
              <a:t>el</a:t>
            </a:r>
            <a:r>
              <a:rPr lang="en-US" sz="2500" b="1" dirty="0">
                <a:latin typeface="Arial"/>
                <a:ea typeface="Arial"/>
                <a:cs typeface="Arial"/>
                <a:sym typeface="Arial"/>
              </a:rPr>
              <a:t> </a:t>
            </a:r>
            <a:r>
              <a:rPr lang="en-US" sz="2500" b="1" dirty="0" err="1">
                <a:latin typeface="Arial"/>
                <a:ea typeface="Arial"/>
                <a:cs typeface="Arial"/>
                <a:sym typeface="Arial"/>
              </a:rPr>
              <a:t>azúcar</a:t>
            </a:r>
            <a:r>
              <a:rPr lang="en-US" sz="2500" b="1" dirty="0">
                <a:latin typeface="Arial"/>
                <a:ea typeface="Arial"/>
                <a:cs typeface="Arial"/>
                <a:sym typeface="Arial"/>
              </a:rPr>
              <a:t> y las </a:t>
            </a:r>
            <a:r>
              <a:rPr lang="en-US" sz="2500" b="1" dirty="0" err="1">
                <a:latin typeface="Arial"/>
                <a:ea typeface="Arial"/>
                <a:cs typeface="Arial"/>
                <a:sym typeface="Arial"/>
              </a:rPr>
              <a:t>cantidades</a:t>
            </a:r>
            <a:r>
              <a:rPr lang="en-US" sz="2500" b="1" dirty="0">
                <a:latin typeface="Arial"/>
                <a:ea typeface="Arial"/>
                <a:cs typeface="Arial"/>
                <a:sym typeface="Arial"/>
              </a:rPr>
              <a:t> que </a:t>
            </a:r>
            <a:r>
              <a:rPr lang="en-US" sz="2500" b="1" dirty="0" err="1">
                <a:latin typeface="Arial"/>
                <a:ea typeface="Arial"/>
                <a:cs typeface="Arial"/>
                <a:sym typeface="Arial"/>
              </a:rPr>
              <a:t>provocan</a:t>
            </a:r>
            <a:r>
              <a:rPr lang="en-US" sz="2500" b="1" dirty="0">
                <a:latin typeface="Arial"/>
                <a:ea typeface="Arial"/>
                <a:cs typeface="Arial"/>
                <a:sym typeface="Arial"/>
              </a:rPr>
              <a:t> un </a:t>
            </a:r>
            <a:r>
              <a:rPr lang="en-US" sz="2500" b="1" dirty="0" err="1">
                <a:latin typeface="Arial"/>
                <a:ea typeface="Arial"/>
                <a:cs typeface="Arial"/>
                <a:sym typeface="Arial"/>
              </a:rPr>
              <a:t>antojo</a:t>
            </a:r>
            <a:r>
              <a:rPr lang="en-US" sz="2500" b="1" dirty="0">
                <a:latin typeface="Arial"/>
                <a:ea typeface="Arial"/>
                <a:cs typeface="Arial"/>
                <a:sym typeface="Arial"/>
              </a:rPr>
              <a:t> </a:t>
            </a:r>
            <a:r>
              <a:rPr lang="en-US" sz="2500" b="1" dirty="0" err="1">
                <a:latin typeface="Arial"/>
                <a:ea typeface="Arial"/>
                <a:cs typeface="Arial"/>
                <a:sym typeface="Arial"/>
              </a:rPr>
              <a:t>incontrolable</a:t>
            </a:r>
            <a:r>
              <a:rPr lang="en-US" sz="2500" b="1" dirty="0">
                <a:latin typeface="Arial"/>
                <a:ea typeface="Arial"/>
                <a:cs typeface="Arial"/>
                <a:sym typeface="Arial"/>
              </a:rPr>
              <a:t>. El </a:t>
            </a:r>
            <a:r>
              <a:rPr lang="en-US" sz="2500" b="1" dirty="0" err="1">
                <a:latin typeface="Arial"/>
                <a:ea typeface="Arial"/>
                <a:cs typeface="Arial"/>
                <a:sym typeface="Arial"/>
              </a:rPr>
              <a:t>problema</a:t>
            </a:r>
            <a:r>
              <a:rPr lang="en-US" sz="2500" b="1" dirty="0">
                <a:latin typeface="Arial"/>
                <a:ea typeface="Arial"/>
                <a:cs typeface="Arial"/>
                <a:sym typeface="Arial"/>
              </a:rPr>
              <a:t> </a:t>
            </a:r>
            <a:r>
              <a:rPr lang="en-US" sz="2500" b="1" dirty="0" err="1">
                <a:latin typeface="Arial"/>
                <a:ea typeface="Arial"/>
                <a:cs typeface="Arial"/>
                <a:sym typeface="Arial"/>
              </a:rPr>
              <a:t>puede</a:t>
            </a:r>
            <a:r>
              <a:rPr lang="en-US" sz="2500" b="1" dirty="0">
                <a:latin typeface="Arial"/>
                <a:ea typeface="Arial"/>
                <a:cs typeface="Arial"/>
                <a:sym typeface="Arial"/>
              </a:rPr>
              <a:t> ser </a:t>
            </a:r>
            <a:r>
              <a:rPr lang="en-US" sz="2500" b="1" dirty="0" err="1">
                <a:latin typeface="Arial"/>
                <a:ea typeface="Arial"/>
                <a:cs typeface="Arial"/>
                <a:sym typeface="Arial"/>
              </a:rPr>
              <a:t>detenido</a:t>
            </a:r>
            <a:r>
              <a:rPr lang="en-US" sz="2500" b="1" dirty="0">
                <a:latin typeface="Arial"/>
                <a:ea typeface="Arial"/>
                <a:cs typeface="Arial"/>
                <a:sym typeface="Arial"/>
              </a:rPr>
              <a:t> día a día </a:t>
            </a:r>
            <a:r>
              <a:rPr lang="en-US" sz="2500" b="1" dirty="0" err="1">
                <a:latin typeface="Arial"/>
                <a:ea typeface="Arial"/>
                <a:cs typeface="Arial"/>
                <a:sym typeface="Arial"/>
              </a:rPr>
              <a:t>por</a:t>
            </a:r>
            <a:r>
              <a:rPr lang="en-US" sz="2500" b="1" dirty="0">
                <a:latin typeface="Arial"/>
                <a:ea typeface="Arial"/>
                <a:cs typeface="Arial"/>
                <a:sym typeface="Arial"/>
              </a:rPr>
              <a:t> la </a:t>
            </a:r>
            <a:r>
              <a:rPr lang="en-US" sz="2500" b="1" dirty="0" err="1">
                <a:latin typeface="Arial"/>
                <a:ea typeface="Arial"/>
                <a:cs typeface="Arial"/>
                <a:sym typeface="Arial"/>
              </a:rPr>
              <a:t>acción</a:t>
            </a:r>
            <a:r>
              <a:rPr lang="en-US" sz="2500" b="1" dirty="0">
                <a:latin typeface="Arial"/>
                <a:ea typeface="Arial"/>
                <a:cs typeface="Arial"/>
                <a:sym typeface="Arial"/>
              </a:rPr>
              <a:t> de </a:t>
            </a:r>
            <a:r>
              <a:rPr lang="en-US" sz="2500" b="1" dirty="0" err="1">
                <a:latin typeface="Arial"/>
                <a:ea typeface="Arial"/>
                <a:cs typeface="Arial"/>
                <a:sym typeface="Arial"/>
              </a:rPr>
              <a:t>pesar</a:t>
            </a:r>
            <a:r>
              <a:rPr lang="en-US" sz="2500" b="1" dirty="0">
                <a:latin typeface="Arial"/>
                <a:ea typeface="Arial"/>
                <a:cs typeface="Arial"/>
                <a:sym typeface="Arial"/>
              </a:rPr>
              <a:t> y </a:t>
            </a:r>
            <a:r>
              <a:rPr lang="en-US" sz="2500" b="1" dirty="0" err="1">
                <a:latin typeface="Arial"/>
                <a:ea typeface="Arial"/>
                <a:cs typeface="Arial"/>
                <a:sym typeface="Arial"/>
              </a:rPr>
              <a:t>medir</a:t>
            </a:r>
            <a:r>
              <a:rPr lang="en-US" sz="2500" b="1" dirty="0">
                <a:latin typeface="Arial"/>
                <a:ea typeface="Arial"/>
                <a:cs typeface="Arial"/>
                <a:sym typeface="Arial"/>
              </a:rPr>
              <a:t> </a:t>
            </a:r>
            <a:r>
              <a:rPr lang="en-US" sz="2500" b="1" dirty="0" err="1">
                <a:latin typeface="Arial"/>
                <a:ea typeface="Arial"/>
                <a:cs typeface="Arial"/>
                <a:sym typeface="Arial"/>
              </a:rPr>
              <a:t>nuestra</a:t>
            </a:r>
            <a:r>
              <a:rPr lang="en-US" sz="2500" b="1" dirty="0">
                <a:latin typeface="Arial"/>
                <a:ea typeface="Arial"/>
                <a:cs typeface="Arial"/>
                <a:sym typeface="Arial"/>
              </a:rPr>
              <a:t> comida y </a:t>
            </a:r>
            <a:r>
              <a:rPr lang="en-US" sz="2500" b="1" dirty="0" err="1">
                <a:latin typeface="Arial"/>
                <a:ea typeface="Arial"/>
                <a:cs typeface="Arial"/>
                <a:sym typeface="Arial"/>
              </a:rPr>
              <a:t>abstenernos</a:t>
            </a:r>
            <a:r>
              <a:rPr lang="en-US" sz="2500" b="1" dirty="0">
                <a:latin typeface="Arial"/>
                <a:ea typeface="Arial"/>
                <a:cs typeface="Arial"/>
                <a:sym typeface="Arial"/>
              </a:rPr>
              <a:t> </a:t>
            </a:r>
            <a:r>
              <a:rPr lang="en-US" sz="2500" b="1" dirty="0" err="1">
                <a:latin typeface="Arial"/>
                <a:ea typeface="Arial"/>
                <a:cs typeface="Arial"/>
                <a:sym typeface="Arial"/>
              </a:rPr>
              <a:t>completamente</a:t>
            </a:r>
            <a:r>
              <a:rPr lang="en-US" sz="2500" b="1" dirty="0">
                <a:latin typeface="Arial"/>
                <a:ea typeface="Arial"/>
                <a:cs typeface="Arial"/>
                <a:sym typeface="Arial"/>
              </a:rPr>
              <a:t> de </a:t>
            </a:r>
            <a:r>
              <a:rPr lang="en-US" sz="2500" b="1" dirty="0" err="1">
                <a:latin typeface="Arial"/>
                <a:ea typeface="Arial"/>
                <a:cs typeface="Arial"/>
                <a:sym typeface="Arial"/>
              </a:rPr>
              <a:t>toda</a:t>
            </a:r>
            <a:r>
              <a:rPr lang="en-US" sz="2500" b="1" dirty="0">
                <a:latin typeface="Arial"/>
                <a:ea typeface="Arial"/>
                <a:cs typeface="Arial"/>
                <a:sym typeface="Arial"/>
              </a:rPr>
              <a:t> harina y </a:t>
            </a:r>
            <a:r>
              <a:rPr lang="en-US" sz="2500" b="1" dirty="0" err="1">
                <a:latin typeface="Arial"/>
                <a:ea typeface="Arial"/>
                <a:cs typeface="Arial"/>
                <a:sym typeface="Arial"/>
              </a:rPr>
              <a:t>azúcar</a:t>
            </a:r>
            <a:r>
              <a:rPr lang="en-US" sz="2500" b="1" dirty="0">
                <a:latin typeface="Arial"/>
                <a:ea typeface="Arial"/>
                <a:cs typeface="Arial"/>
                <a:sym typeface="Arial"/>
              </a:rPr>
              <a:t>.</a:t>
            </a:r>
            <a:endParaRPr sz="2500" b="1" dirty="0">
              <a:latin typeface="Arial"/>
              <a:ea typeface="Arial"/>
              <a:cs typeface="Arial"/>
              <a:sym typeface="Arial"/>
            </a:endParaRPr>
          </a:p>
          <a:p>
            <a:pPr marL="0" marR="665137" lvl="0" indent="0" algn="l" rtl="0">
              <a:lnSpc>
                <a:spcPct val="75000"/>
              </a:lnSpc>
              <a:spcBef>
                <a:spcPts val="0"/>
              </a:spcBef>
              <a:spcAft>
                <a:spcPts val="0"/>
              </a:spcAft>
              <a:buClr>
                <a:schemeClr val="dk1"/>
              </a:buClr>
              <a:buSzPts val="1100"/>
              <a:buFont typeface="Arial"/>
              <a:buNone/>
            </a:pPr>
            <a:endParaRPr sz="2500" b="1" dirty="0">
              <a:latin typeface="Arial"/>
              <a:ea typeface="Arial"/>
              <a:cs typeface="Arial"/>
              <a:sym typeface="Arial"/>
            </a:endParaRPr>
          </a:p>
          <a:p>
            <a:pPr marL="0" marR="665137" lvl="0" indent="0" algn="l" rtl="0">
              <a:lnSpc>
                <a:spcPct val="100000"/>
              </a:lnSpc>
              <a:spcBef>
                <a:spcPts val="0"/>
              </a:spcBef>
              <a:spcAft>
                <a:spcPts val="0"/>
              </a:spcAft>
              <a:buClr>
                <a:schemeClr val="dk1"/>
              </a:buClr>
              <a:buSzPts val="1100"/>
              <a:buFont typeface="Arial"/>
              <a:buNone/>
            </a:pPr>
            <a:r>
              <a:rPr lang="en-US" sz="2500" b="1" dirty="0">
                <a:latin typeface="Arial"/>
                <a:ea typeface="Arial"/>
                <a:cs typeface="Arial"/>
                <a:sym typeface="Arial"/>
              </a:rPr>
              <a:t>FA define la </a:t>
            </a:r>
            <a:r>
              <a:rPr lang="en-US" sz="2500" b="1" dirty="0" err="1">
                <a:latin typeface="Arial"/>
                <a:ea typeface="Arial"/>
                <a:cs typeface="Arial"/>
                <a:sym typeface="Arial"/>
              </a:rPr>
              <a:t>abstinencia</a:t>
            </a:r>
            <a:r>
              <a:rPr lang="en-US" sz="2500" b="1" dirty="0">
                <a:latin typeface="Arial"/>
                <a:ea typeface="Arial"/>
                <a:cs typeface="Arial"/>
                <a:sym typeface="Arial"/>
              </a:rPr>
              <a:t> </a:t>
            </a:r>
            <a:r>
              <a:rPr lang="en-US" sz="2500" b="1" dirty="0" err="1">
                <a:latin typeface="Arial"/>
                <a:ea typeface="Arial"/>
                <a:cs typeface="Arial"/>
                <a:sym typeface="Arial"/>
              </a:rPr>
              <a:t>como</a:t>
            </a:r>
            <a:r>
              <a:rPr lang="en-US" sz="2500" b="1" dirty="0">
                <a:latin typeface="Arial"/>
                <a:ea typeface="Arial"/>
                <a:cs typeface="Arial"/>
                <a:sym typeface="Arial"/>
              </a:rPr>
              <a:t> </a:t>
            </a:r>
            <a:r>
              <a:rPr lang="en-US" sz="2500" b="1" dirty="0" err="1">
                <a:latin typeface="Arial"/>
                <a:ea typeface="Arial"/>
                <a:cs typeface="Arial"/>
                <a:sym typeface="Arial"/>
              </a:rPr>
              <a:t>comidas</a:t>
            </a:r>
            <a:r>
              <a:rPr lang="en-US" sz="2500" b="1" dirty="0">
                <a:latin typeface="Arial"/>
                <a:ea typeface="Arial"/>
                <a:cs typeface="Arial"/>
                <a:sym typeface="Arial"/>
              </a:rPr>
              <a:t> </a:t>
            </a:r>
            <a:r>
              <a:rPr lang="en-US" sz="2500" b="1" dirty="0" err="1">
                <a:latin typeface="Arial"/>
                <a:ea typeface="Arial"/>
                <a:cs typeface="Arial"/>
                <a:sym typeface="Arial"/>
              </a:rPr>
              <a:t>medidas</a:t>
            </a:r>
            <a:r>
              <a:rPr lang="en-US" sz="2500" b="1" dirty="0">
                <a:latin typeface="Arial"/>
                <a:ea typeface="Arial"/>
                <a:cs typeface="Arial"/>
                <a:sym typeface="Arial"/>
              </a:rPr>
              <a:t> y </a:t>
            </a:r>
            <a:r>
              <a:rPr lang="en-US" sz="2500" b="1" dirty="0" err="1">
                <a:latin typeface="Arial"/>
                <a:ea typeface="Arial"/>
                <a:cs typeface="Arial"/>
                <a:sym typeface="Arial"/>
              </a:rPr>
              <a:t>pesadas</a:t>
            </a:r>
            <a:r>
              <a:rPr lang="en-US" sz="2500" b="1" dirty="0">
                <a:latin typeface="Arial"/>
                <a:ea typeface="Arial"/>
                <a:cs typeface="Arial"/>
                <a:sym typeface="Arial"/>
              </a:rPr>
              <a:t>, sin comer nada entre </a:t>
            </a:r>
            <a:r>
              <a:rPr lang="en-US" sz="2500" b="1" dirty="0" err="1">
                <a:latin typeface="Arial"/>
                <a:ea typeface="Arial"/>
                <a:cs typeface="Arial"/>
                <a:sym typeface="Arial"/>
              </a:rPr>
              <a:t>comidas</a:t>
            </a:r>
            <a:r>
              <a:rPr lang="en-US" sz="2500" b="1" dirty="0">
                <a:latin typeface="Arial"/>
                <a:ea typeface="Arial"/>
                <a:cs typeface="Arial"/>
                <a:sym typeface="Arial"/>
              </a:rPr>
              <a:t>, sin harina, sin </a:t>
            </a:r>
            <a:r>
              <a:rPr lang="en-US" sz="2500" b="1" dirty="0" err="1">
                <a:latin typeface="Arial"/>
                <a:ea typeface="Arial"/>
                <a:cs typeface="Arial"/>
                <a:sym typeface="Arial"/>
              </a:rPr>
              <a:t>azúcar</a:t>
            </a:r>
            <a:r>
              <a:rPr lang="en-US" sz="2500" b="1" dirty="0">
                <a:latin typeface="Arial"/>
                <a:ea typeface="Arial"/>
                <a:cs typeface="Arial"/>
                <a:sym typeface="Arial"/>
              </a:rPr>
              <a:t> y </a:t>
            </a:r>
            <a:r>
              <a:rPr lang="en-US" sz="2500" b="1" dirty="0" err="1">
                <a:latin typeface="Arial"/>
                <a:ea typeface="Arial"/>
                <a:cs typeface="Arial"/>
                <a:sym typeface="Arial"/>
              </a:rPr>
              <a:t>evitando</a:t>
            </a:r>
            <a:r>
              <a:rPr lang="en-US" sz="2500" b="1" dirty="0">
                <a:latin typeface="Arial"/>
                <a:ea typeface="Arial"/>
                <a:cs typeface="Arial"/>
                <a:sym typeface="Arial"/>
              </a:rPr>
              <a:t> </a:t>
            </a:r>
            <a:r>
              <a:rPr lang="en-US" sz="2500" b="1" dirty="0" err="1">
                <a:latin typeface="Arial"/>
                <a:ea typeface="Arial"/>
                <a:cs typeface="Arial"/>
                <a:sym typeface="Arial"/>
              </a:rPr>
              <a:t>los</a:t>
            </a:r>
            <a:r>
              <a:rPr lang="en-US" sz="2500" b="1" dirty="0">
                <a:latin typeface="Arial"/>
                <a:ea typeface="Arial"/>
                <a:cs typeface="Arial"/>
                <a:sym typeface="Arial"/>
              </a:rPr>
              <a:t> </a:t>
            </a:r>
            <a:r>
              <a:rPr lang="en-US" sz="2500" b="1" dirty="0" err="1">
                <a:latin typeface="Arial"/>
                <a:ea typeface="Arial"/>
                <a:cs typeface="Arial"/>
                <a:sym typeface="Arial"/>
              </a:rPr>
              <a:t>atracones</a:t>
            </a:r>
            <a:r>
              <a:rPr lang="en-US" sz="2500" b="1" dirty="0">
                <a:latin typeface="Arial"/>
                <a:ea typeface="Arial"/>
                <a:cs typeface="Arial"/>
                <a:sym typeface="Arial"/>
              </a:rPr>
              <a:t> </a:t>
            </a:r>
            <a:r>
              <a:rPr lang="en-US" sz="2500" b="1" dirty="0" err="1">
                <a:latin typeface="Arial"/>
                <a:ea typeface="Arial"/>
                <a:cs typeface="Arial"/>
                <a:sym typeface="Arial"/>
              </a:rPr>
              <a:t>individuales</a:t>
            </a:r>
            <a:r>
              <a:rPr lang="en-US" sz="2500" b="1" dirty="0">
                <a:latin typeface="Arial"/>
                <a:ea typeface="Arial"/>
                <a:cs typeface="Arial"/>
                <a:sym typeface="Arial"/>
              </a:rPr>
              <a:t>.</a:t>
            </a:r>
            <a:endParaRPr sz="2500" b="1" dirty="0">
              <a:latin typeface="Arial"/>
              <a:ea typeface="Arial"/>
              <a:cs typeface="Arial"/>
              <a:sym typeface="Arial"/>
            </a:endParaRPr>
          </a:p>
          <a:p>
            <a:pPr marL="0" marR="665137" lvl="0" indent="0" algn="l" rtl="0">
              <a:lnSpc>
                <a:spcPct val="100000"/>
              </a:lnSpc>
              <a:spcBef>
                <a:spcPts val="0"/>
              </a:spcBef>
              <a:spcAft>
                <a:spcPts val="0"/>
              </a:spcAft>
              <a:buClr>
                <a:schemeClr val="dk1"/>
              </a:buClr>
              <a:buSzPts val="1100"/>
              <a:buFont typeface="Arial"/>
              <a:buNone/>
            </a:pPr>
            <a:endParaRPr sz="2500" b="1" dirty="0"/>
          </a:p>
          <a:p>
            <a:pPr marL="0" lvl="0" indent="0" algn="just" rtl="0">
              <a:lnSpc>
                <a:spcPct val="115000"/>
              </a:lnSpc>
              <a:spcBef>
                <a:spcPts val="0"/>
              </a:spcBef>
              <a:spcAft>
                <a:spcPts val="0"/>
              </a:spcAft>
              <a:buClr>
                <a:schemeClr val="dk1"/>
              </a:buClr>
              <a:buSzPts val="1800"/>
              <a:buFont typeface="Arial"/>
              <a:buNone/>
            </a:pPr>
            <a:endParaRPr sz="3200" b="1" dirty="0">
              <a:latin typeface="Arial"/>
              <a:ea typeface="Arial"/>
              <a:cs typeface="Arial"/>
              <a:sym typeface="Arial"/>
            </a:endParaRPr>
          </a:p>
        </p:txBody>
      </p:sp>
      <p:sp>
        <p:nvSpPr>
          <p:cNvPr id="126" name="Google Shape;126;p8"/>
          <p:cNvSpPr txBox="1">
            <a:spLocks noGrp="1"/>
          </p:cNvSpPr>
          <p:nvPr>
            <p:ph type="sldNum" idx="12"/>
          </p:nvPr>
        </p:nvSpPr>
        <p:spPr>
          <a:xfrm>
            <a:off x="8861708" y="6265875"/>
            <a:ext cx="2742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4354</Words>
  <Application>Microsoft Office PowerPoint</Application>
  <PresentationFormat>Custom</PresentationFormat>
  <Paragraphs>378</Paragraphs>
  <Slides>45</Slides>
  <Notes>42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45</vt:i4>
      </vt:variant>
    </vt:vector>
  </HeadingPairs>
  <TitlesOfParts>
    <vt:vector size="49" baseType="lpstr">
      <vt:lpstr>Arial</vt:lpstr>
      <vt:lpstr>Calibri</vt:lpstr>
      <vt:lpstr>Dancing Script</vt:lpstr>
      <vt:lpstr>Office Theme</vt:lpstr>
      <vt:lpstr>Documento 4c: Formato de la reunión por videoconferencia de FA</vt:lpstr>
      <vt:lpstr>Documento 4c: Formato para reuniones por videoconferencia de FA</vt:lpstr>
      <vt:lpstr>Documento 4c: Formato de la reunión por videoconferencia de FA</vt:lpstr>
      <vt:lpstr>Formato de Reunión de Videoconferencia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Deirdre Hutchison</dc:creator>
  <cp:lastModifiedBy>Deirdre Hutchison</cp:lastModifiedBy>
  <cp:revision>4</cp:revision>
  <dcterms:modified xsi:type="dcterms:W3CDTF">2024-11-29T17:09:13Z</dcterms:modified>
</cp:coreProperties>
</file>