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4" r:id="rId3"/>
    <p:sldId id="318" r:id="rId4"/>
    <p:sldId id="310" r:id="rId5"/>
    <p:sldId id="319" r:id="rId6"/>
    <p:sldId id="316" r:id="rId7"/>
    <p:sldId id="32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 ĐỀN THỜ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26571"/>
            <a:ext cx="111872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1.</a:t>
            </a:r>
            <a:r>
              <a:rPr lang="en-US" sz="6600" b="1" dirty="0" smtClean="0"/>
              <a:t>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Tiến bước vào đền thờ từng phút ngưỡng vọng đợi chờ, niềm vui trong tim nghe chứa chan lời ca âm vang theo tiếng đàn.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1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96389"/>
            <a:ext cx="1130478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Hợp với từng cây nến lung linh, ngàn hoa thắm tươi xinh, trầm hương quyến muôn kinh, dâng Chúa hiển vinh.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94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65760"/>
            <a:ext cx="1130478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</a:rPr>
              <a:t>.</a:t>
            </a:r>
            <a:r>
              <a:rPr lang="vi-VN" sz="4800" b="1" dirty="0"/>
              <a:t> </a:t>
            </a:r>
            <a:r>
              <a:rPr lang="vi-VN" dirty="0"/>
              <a:t> </a:t>
            </a:r>
            <a:r>
              <a:rPr lang="vi-VN" sz="66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Lớp lớp người dồn về nguồn suối cứu độ tràn trề, cùng nhau no say trong thánh cung tiệc thiêng Con Yêu Vua Cửu Trùng.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54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96389"/>
            <a:ext cx="1130478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Hợp với từng cây nến lung linh, ngàn hoa thắm tươi xinh, trầm hương quyến muôn kinh, dâng Chúa hiển vinh.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00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4950" y="182880"/>
            <a:ext cx="1140387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3.</a:t>
            </a:r>
            <a:r>
              <a:rPr lang="en-US" sz="6600" b="1" dirty="0" smtClean="0"/>
              <a:t> 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Với những lời nguyện cầu cùng hiến lễ thực nhiệm mầu, đoàn con van xin Cha chí nhân tràn muôn ân thiêng cho thế trần.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36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96389"/>
            <a:ext cx="1130478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Hợp với từng cây nến lung linh, ngàn hoa thắm tươi xinh, trầm hương quyến muôn kinh, dâng Chúa hiển vinh.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28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290</TotalTime>
  <Words>144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Garamond</vt:lpstr>
      <vt:lpstr>Times New Roman</vt:lpstr>
      <vt:lpstr>Verdana</vt:lpstr>
      <vt:lpstr>Savon</vt:lpstr>
      <vt:lpstr>VÀO ĐỀN THỜ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Admin</cp:lastModifiedBy>
  <cp:revision>98</cp:revision>
  <dcterms:created xsi:type="dcterms:W3CDTF">2024-12-09T09:20:09Z</dcterms:created>
  <dcterms:modified xsi:type="dcterms:W3CDTF">2025-09-26T15:58:51Z</dcterms:modified>
</cp:coreProperties>
</file>