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Oswald" panose="00000500000000000000" pitchFamily="2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8C1B3-677D-42A7-3E80-B40ECA93B882}" v="19" dt="2026-05-22T10:13:43.766"/>
    <p1510:client id="{CBB0D041-5A41-74C0-EE56-5A6E2F02D505}" v="283" dt="2026-05-22T11:56:59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6695887" y="7381167"/>
            <a:ext cx="4653103" cy="0"/>
          </a:xfrm>
          <a:prstGeom prst="line">
            <a:avLst/>
          </a:prstGeom>
          <a:ln w="180975" cap="flat">
            <a:solidFill>
              <a:srgbClr val="FFBF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592729" y="5684275"/>
            <a:ext cx="5117443" cy="3574759"/>
            <a:chOff x="0" y="0"/>
            <a:chExt cx="1347804" cy="941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804" cy="941500"/>
            </a:xfrm>
            <a:custGeom>
              <a:avLst/>
              <a:gdLst/>
              <a:ahLst/>
              <a:cxnLst/>
              <a:rect l="l" t="t" r="r" b="b"/>
              <a:pathLst>
                <a:path w="1347804" h="941500">
                  <a:moveTo>
                    <a:pt x="77155" y="0"/>
                  </a:moveTo>
                  <a:lnTo>
                    <a:pt x="1270649" y="0"/>
                  </a:lnTo>
                  <a:cubicBezTo>
                    <a:pt x="1291111" y="0"/>
                    <a:pt x="1310736" y="8129"/>
                    <a:pt x="1325206" y="22598"/>
                  </a:cubicBezTo>
                  <a:cubicBezTo>
                    <a:pt x="1339675" y="37068"/>
                    <a:pt x="1347804" y="56692"/>
                    <a:pt x="1347804" y="77155"/>
                  </a:cubicBezTo>
                  <a:lnTo>
                    <a:pt x="1347804" y="864345"/>
                  </a:lnTo>
                  <a:cubicBezTo>
                    <a:pt x="1347804" y="884808"/>
                    <a:pt x="1339675" y="904433"/>
                    <a:pt x="1325206" y="918902"/>
                  </a:cubicBezTo>
                  <a:cubicBezTo>
                    <a:pt x="1310736" y="933372"/>
                    <a:pt x="1291111" y="941500"/>
                    <a:pt x="1270649" y="941500"/>
                  </a:cubicBezTo>
                  <a:lnTo>
                    <a:pt x="77155" y="941500"/>
                  </a:lnTo>
                  <a:cubicBezTo>
                    <a:pt x="56692" y="941500"/>
                    <a:pt x="37068" y="933372"/>
                    <a:pt x="22598" y="918902"/>
                  </a:cubicBezTo>
                  <a:cubicBezTo>
                    <a:pt x="8129" y="904433"/>
                    <a:pt x="0" y="884808"/>
                    <a:pt x="0" y="864345"/>
                  </a:cubicBezTo>
                  <a:lnTo>
                    <a:pt x="0" y="77155"/>
                  </a:lnTo>
                  <a:cubicBezTo>
                    <a:pt x="0" y="56692"/>
                    <a:pt x="8129" y="37068"/>
                    <a:pt x="22598" y="22598"/>
                  </a:cubicBezTo>
                  <a:cubicBezTo>
                    <a:pt x="37068" y="8129"/>
                    <a:pt x="56692" y="0"/>
                    <a:pt x="77155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47804" cy="97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950860" y="5950102"/>
            <a:ext cx="957777" cy="957777"/>
          </a:xfrm>
          <a:custGeom>
            <a:avLst/>
            <a:gdLst/>
            <a:ahLst/>
            <a:cxnLst/>
            <a:rect l="l" t="t" r="r" b="b"/>
            <a:pathLst>
              <a:path w="957777" h="957777">
                <a:moveTo>
                  <a:pt x="0" y="0"/>
                </a:moveTo>
                <a:lnTo>
                  <a:pt x="957777" y="0"/>
                </a:lnTo>
                <a:lnTo>
                  <a:pt x="957777" y="957778"/>
                </a:lnTo>
                <a:lnTo>
                  <a:pt x="0" y="957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50860" y="6993605"/>
            <a:ext cx="957777" cy="957378"/>
          </a:xfrm>
          <a:custGeom>
            <a:avLst/>
            <a:gdLst/>
            <a:ahLst/>
            <a:cxnLst/>
            <a:rect l="l" t="t" r="r" b="b"/>
            <a:pathLst>
              <a:path w="957777" h="957378">
                <a:moveTo>
                  <a:pt x="0" y="0"/>
                </a:moveTo>
                <a:lnTo>
                  <a:pt x="957777" y="0"/>
                </a:lnTo>
                <a:lnTo>
                  <a:pt x="957777" y="957378"/>
                </a:lnTo>
                <a:lnTo>
                  <a:pt x="0" y="957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577828" y="5684275"/>
            <a:ext cx="5117443" cy="3574759"/>
            <a:chOff x="0" y="0"/>
            <a:chExt cx="1347804" cy="941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7804" cy="941500"/>
            </a:xfrm>
            <a:custGeom>
              <a:avLst/>
              <a:gdLst/>
              <a:ahLst/>
              <a:cxnLst/>
              <a:rect l="l" t="t" r="r" b="b"/>
              <a:pathLst>
                <a:path w="1347804" h="941500">
                  <a:moveTo>
                    <a:pt x="77155" y="0"/>
                  </a:moveTo>
                  <a:lnTo>
                    <a:pt x="1270649" y="0"/>
                  </a:lnTo>
                  <a:cubicBezTo>
                    <a:pt x="1291111" y="0"/>
                    <a:pt x="1310736" y="8129"/>
                    <a:pt x="1325206" y="22598"/>
                  </a:cubicBezTo>
                  <a:cubicBezTo>
                    <a:pt x="1339675" y="37068"/>
                    <a:pt x="1347804" y="56692"/>
                    <a:pt x="1347804" y="77155"/>
                  </a:cubicBezTo>
                  <a:lnTo>
                    <a:pt x="1347804" y="864345"/>
                  </a:lnTo>
                  <a:cubicBezTo>
                    <a:pt x="1347804" y="884808"/>
                    <a:pt x="1339675" y="904433"/>
                    <a:pt x="1325206" y="918902"/>
                  </a:cubicBezTo>
                  <a:cubicBezTo>
                    <a:pt x="1310736" y="933372"/>
                    <a:pt x="1291111" y="941500"/>
                    <a:pt x="1270649" y="941500"/>
                  </a:cubicBezTo>
                  <a:lnTo>
                    <a:pt x="77155" y="941500"/>
                  </a:lnTo>
                  <a:cubicBezTo>
                    <a:pt x="56692" y="941500"/>
                    <a:pt x="37068" y="933372"/>
                    <a:pt x="22598" y="918902"/>
                  </a:cubicBezTo>
                  <a:cubicBezTo>
                    <a:pt x="8129" y="904433"/>
                    <a:pt x="0" y="884808"/>
                    <a:pt x="0" y="864345"/>
                  </a:cubicBezTo>
                  <a:lnTo>
                    <a:pt x="0" y="77155"/>
                  </a:lnTo>
                  <a:cubicBezTo>
                    <a:pt x="0" y="56692"/>
                    <a:pt x="8129" y="37068"/>
                    <a:pt x="22598" y="22598"/>
                  </a:cubicBezTo>
                  <a:cubicBezTo>
                    <a:pt x="37068" y="8129"/>
                    <a:pt x="56692" y="0"/>
                    <a:pt x="77155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47804" cy="97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285689" y="6941026"/>
            <a:ext cx="983228" cy="983228"/>
          </a:xfrm>
          <a:custGeom>
            <a:avLst/>
            <a:gdLst/>
            <a:ahLst/>
            <a:cxnLst/>
            <a:rect l="l" t="t" r="r" b="b"/>
            <a:pathLst>
              <a:path w="983228" h="983228">
                <a:moveTo>
                  <a:pt x="0" y="0"/>
                </a:moveTo>
                <a:lnTo>
                  <a:pt x="983228" y="0"/>
                </a:lnTo>
                <a:lnTo>
                  <a:pt x="983228" y="983228"/>
                </a:lnTo>
                <a:lnTo>
                  <a:pt x="0" y="983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298215" y="8009979"/>
            <a:ext cx="983228" cy="983228"/>
          </a:xfrm>
          <a:custGeom>
            <a:avLst/>
            <a:gdLst/>
            <a:ahLst/>
            <a:cxnLst/>
            <a:rect l="l" t="t" r="r" b="b"/>
            <a:pathLst>
              <a:path w="983228" h="983228">
                <a:moveTo>
                  <a:pt x="0" y="0"/>
                </a:moveTo>
                <a:lnTo>
                  <a:pt x="983228" y="0"/>
                </a:lnTo>
                <a:lnTo>
                  <a:pt x="983228" y="983229"/>
                </a:lnTo>
                <a:lnTo>
                  <a:pt x="0" y="9832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298215" y="5897523"/>
            <a:ext cx="958177" cy="957777"/>
          </a:xfrm>
          <a:custGeom>
            <a:avLst/>
            <a:gdLst/>
            <a:ahLst/>
            <a:cxnLst/>
            <a:rect l="l" t="t" r="r" b="b"/>
            <a:pathLst>
              <a:path w="958177" h="957777">
                <a:moveTo>
                  <a:pt x="0" y="0"/>
                </a:moveTo>
                <a:lnTo>
                  <a:pt x="958177" y="0"/>
                </a:lnTo>
                <a:lnTo>
                  <a:pt x="958177" y="957778"/>
                </a:lnTo>
                <a:lnTo>
                  <a:pt x="0" y="9577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50860" y="8035430"/>
            <a:ext cx="957777" cy="957777"/>
          </a:xfrm>
          <a:custGeom>
            <a:avLst/>
            <a:gdLst/>
            <a:ahLst/>
            <a:cxnLst/>
            <a:rect l="l" t="t" r="r" b="b"/>
            <a:pathLst>
              <a:path w="957777" h="957777">
                <a:moveTo>
                  <a:pt x="0" y="0"/>
                </a:moveTo>
                <a:lnTo>
                  <a:pt x="957777" y="0"/>
                </a:lnTo>
                <a:lnTo>
                  <a:pt x="957777" y="957778"/>
                </a:lnTo>
                <a:lnTo>
                  <a:pt x="0" y="9577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465621" y="6606014"/>
            <a:ext cx="1359732" cy="1429416"/>
          </a:xfrm>
          <a:custGeom>
            <a:avLst/>
            <a:gdLst/>
            <a:ahLst/>
            <a:cxnLst/>
            <a:rect l="l" t="t" r="r" b="b"/>
            <a:pathLst>
              <a:path w="1359732" h="1429416">
                <a:moveTo>
                  <a:pt x="0" y="0"/>
                </a:moveTo>
                <a:lnTo>
                  <a:pt x="1359732" y="0"/>
                </a:lnTo>
                <a:lnTo>
                  <a:pt x="1359732" y="1429416"/>
                </a:lnTo>
                <a:lnTo>
                  <a:pt x="0" y="14294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345858" y="6947722"/>
            <a:ext cx="957378" cy="957378"/>
          </a:xfrm>
          <a:custGeom>
            <a:avLst/>
            <a:gdLst/>
            <a:ahLst/>
            <a:cxnLst/>
            <a:rect l="l" t="t" r="r" b="b"/>
            <a:pathLst>
              <a:path w="957378" h="957378">
                <a:moveTo>
                  <a:pt x="0" y="0"/>
                </a:moveTo>
                <a:lnTo>
                  <a:pt x="957378" y="0"/>
                </a:lnTo>
                <a:lnTo>
                  <a:pt x="957378" y="957379"/>
                </a:lnTo>
                <a:lnTo>
                  <a:pt x="0" y="9573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>
            <a:off x="4207535" y="7426411"/>
            <a:ext cx="1934220" cy="45243"/>
          </a:xfrm>
          <a:prstGeom prst="line">
            <a:avLst/>
          </a:prstGeom>
          <a:ln w="85725" cap="flat">
            <a:solidFill>
              <a:srgbClr val="FFBF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8" name="AutoShape 18"/>
          <p:cNvSpPr/>
          <p:nvPr/>
        </p:nvSpPr>
        <p:spPr>
          <a:xfrm flipV="1">
            <a:off x="4307167" y="7905101"/>
            <a:ext cx="1834588" cy="609218"/>
          </a:xfrm>
          <a:prstGeom prst="line">
            <a:avLst/>
          </a:prstGeom>
          <a:ln w="85725" cap="flat">
            <a:solidFill>
              <a:srgbClr val="FFBF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9" name="AutoShape 19"/>
          <p:cNvSpPr/>
          <p:nvPr/>
        </p:nvSpPr>
        <p:spPr>
          <a:xfrm>
            <a:off x="4307167" y="6423790"/>
            <a:ext cx="1834588" cy="569815"/>
          </a:xfrm>
          <a:prstGeom prst="line">
            <a:avLst/>
          </a:prstGeom>
          <a:ln w="85725" cap="flat">
            <a:solidFill>
              <a:srgbClr val="FFBF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0" name="Freeform 20"/>
          <p:cNvSpPr/>
          <p:nvPr/>
        </p:nvSpPr>
        <p:spPr>
          <a:xfrm>
            <a:off x="10987403" y="6907880"/>
            <a:ext cx="957378" cy="957378"/>
          </a:xfrm>
          <a:custGeom>
            <a:avLst/>
            <a:gdLst/>
            <a:ahLst/>
            <a:cxnLst/>
            <a:rect l="l" t="t" r="r" b="b"/>
            <a:pathLst>
              <a:path w="957378" h="957378">
                <a:moveTo>
                  <a:pt x="0" y="0"/>
                </a:moveTo>
                <a:lnTo>
                  <a:pt x="957378" y="0"/>
                </a:lnTo>
                <a:lnTo>
                  <a:pt x="957378" y="957378"/>
                </a:lnTo>
                <a:lnTo>
                  <a:pt x="0" y="95737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12235916" y="7472294"/>
            <a:ext cx="1834588" cy="2728"/>
          </a:xfrm>
          <a:prstGeom prst="line">
            <a:avLst/>
          </a:prstGeom>
          <a:ln w="85725" cap="flat">
            <a:solidFill>
              <a:srgbClr val="FFBF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2" name="AutoShape 22"/>
          <p:cNvSpPr/>
          <p:nvPr/>
        </p:nvSpPr>
        <p:spPr>
          <a:xfrm>
            <a:off x="12235916" y="7865258"/>
            <a:ext cx="1834588" cy="636335"/>
          </a:xfrm>
          <a:prstGeom prst="line">
            <a:avLst/>
          </a:prstGeom>
          <a:ln w="85725" cap="flat">
            <a:solidFill>
              <a:srgbClr val="FFBF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3" name="AutoShape 23"/>
          <p:cNvSpPr/>
          <p:nvPr/>
        </p:nvSpPr>
        <p:spPr>
          <a:xfrm flipV="1">
            <a:off x="12235916" y="6428991"/>
            <a:ext cx="1834588" cy="708047"/>
          </a:xfrm>
          <a:prstGeom prst="line">
            <a:avLst/>
          </a:prstGeom>
          <a:ln w="85725" cap="flat">
            <a:solidFill>
              <a:srgbClr val="FFBF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D234ED-EDCD-1B6D-18ED-08FF1B2FE88C}"/>
              </a:ext>
            </a:extLst>
          </p:cNvPr>
          <p:cNvGrpSpPr/>
          <p:nvPr/>
        </p:nvGrpSpPr>
        <p:grpSpPr>
          <a:xfrm>
            <a:off x="14633256" y="1425611"/>
            <a:ext cx="5086386" cy="1132824"/>
            <a:chOff x="14633256" y="1425611"/>
            <a:chExt cx="5086386" cy="1132824"/>
          </a:xfrm>
        </p:grpSpPr>
        <p:sp>
          <p:nvSpPr>
            <p:cNvPr id="25" name="Freeform 25"/>
            <p:cNvSpPr/>
            <p:nvPr/>
          </p:nvSpPr>
          <p:spPr>
            <a:xfrm flipV="1">
              <a:off x="14798957" y="1512789"/>
              <a:ext cx="4920685" cy="1045646"/>
            </a:xfrm>
            <a:custGeom>
              <a:avLst/>
              <a:gdLst/>
              <a:ahLst/>
              <a:cxnLst/>
              <a:rect l="l" t="t" r="r" b="b"/>
              <a:pathLst>
                <a:path w="4920685" h="1045646">
                  <a:moveTo>
                    <a:pt x="0" y="1045646"/>
                  </a:moveTo>
                  <a:lnTo>
                    <a:pt x="4920686" y="1045646"/>
                  </a:lnTo>
                  <a:lnTo>
                    <a:pt x="4920686" y="0"/>
                  </a:lnTo>
                  <a:lnTo>
                    <a:pt x="0" y="0"/>
                  </a:lnTo>
                  <a:lnTo>
                    <a:pt x="0" y="1045646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flipV="1">
              <a:off x="14633256" y="1425611"/>
              <a:ext cx="4920685" cy="1045646"/>
            </a:xfrm>
            <a:custGeom>
              <a:avLst/>
              <a:gdLst/>
              <a:ahLst/>
              <a:cxnLst/>
              <a:rect l="l" t="t" r="r" b="b"/>
              <a:pathLst>
                <a:path w="4920685" h="1045646">
                  <a:moveTo>
                    <a:pt x="0" y="1045646"/>
                  </a:moveTo>
                  <a:lnTo>
                    <a:pt x="4920685" y="1045646"/>
                  </a:lnTo>
                  <a:lnTo>
                    <a:pt x="4920685" y="0"/>
                  </a:lnTo>
                  <a:lnTo>
                    <a:pt x="0" y="0"/>
                  </a:lnTo>
                  <a:lnTo>
                    <a:pt x="0" y="1045646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B5F24D-47BF-ABE3-F480-3E398E228989}"/>
              </a:ext>
            </a:extLst>
          </p:cNvPr>
          <p:cNvGrpSpPr/>
          <p:nvPr/>
        </p:nvGrpSpPr>
        <p:grpSpPr>
          <a:xfrm>
            <a:off x="-1490937" y="666409"/>
            <a:ext cx="5145681" cy="1120370"/>
            <a:chOff x="-1490937" y="666409"/>
            <a:chExt cx="5145681" cy="1120370"/>
          </a:xfrm>
        </p:grpSpPr>
        <p:sp>
          <p:nvSpPr>
            <p:cNvPr id="24" name="Freeform 24"/>
            <p:cNvSpPr/>
            <p:nvPr/>
          </p:nvSpPr>
          <p:spPr>
            <a:xfrm flipH="1">
              <a:off x="-1490937" y="666409"/>
              <a:ext cx="4920685" cy="1045646"/>
            </a:xfrm>
            <a:custGeom>
              <a:avLst/>
              <a:gdLst/>
              <a:ahLst/>
              <a:cxnLst/>
              <a:rect l="l" t="t" r="r" b="b"/>
              <a:pathLst>
                <a:path w="4920685" h="1045646">
                  <a:moveTo>
                    <a:pt x="4920686" y="0"/>
                  </a:moveTo>
                  <a:lnTo>
                    <a:pt x="0" y="0"/>
                  </a:lnTo>
                  <a:lnTo>
                    <a:pt x="0" y="1045645"/>
                  </a:lnTo>
                  <a:lnTo>
                    <a:pt x="4920686" y="1045645"/>
                  </a:lnTo>
                  <a:lnTo>
                    <a:pt x="4920686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flipH="1">
              <a:off x="-1265941" y="741133"/>
              <a:ext cx="4920685" cy="1045646"/>
            </a:xfrm>
            <a:custGeom>
              <a:avLst/>
              <a:gdLst/>
              <a:ahLst/>
              <a:cxnLst/>
              <a:rect l="l" t="t" r="r" b="b"/>
              <a:pathLst>
                <a:path w="4920685" h="1045646">
                  <a:moveTo>
                    <a:pt x="4920685" y="0"/>
                  </a:moveTo>
                  <a:lnTo>
                    <a:pt x="0" y="0"/>
                  </a:lnTo>
                  <a:lnTo>
                    <a:pt x="0" y="1045646"/>
                  </a:lnTo>
                  <a:lnTo>
                    <a:pt x="4920685" y="1045646"/>
                  </a:lnTo>
                  <a:lnTo>
                    <a:pt x="4920685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9CD1168-91D8-9566-84E8-F09C8B9F24F3}"/>
              </a:ext>
            </a:extLst>
          </p:cNvPr>
          <p:cNvSpPr txBox="1"/>
          <p:nvPr/>
        </p:nvSpPr>
        <p:spPr>
          <a:xfrm>
            <a:off x="3686540" y="972926"/>
            <a:ext cx="1067843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>
                <a:latin typeface="Oswald"/>
                <a:ea typeface="Calibri"/>
                <a:cs typeface="Calibri"/>
              </a:rPr>
              <a:t>IN THE AI ERA</a:t>
            </a:r>
            <a:endParaRPr lang="en-US" sz="2800">
              <a:ea typeface="Calibri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DE6A05-A6A7-1F7E-E523-EE96B0A7004D}"/>
              </a:ext>
            </a:extLst>
          </p:cNvPr>
          <p:cNvSpPr txBox="1"/>
          <p:nvPr/>
        </p:nvSpPr>
        <p:spPr>
          <a:xfrm>
            <a:off x="7920" y="2628306"/>
            <a:ext cx="1829843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>
                <a:latin typeface="Oswald"/>
                <a:ea typeface="Calibri"/>
                <a:cs typeface="Calibri"/>
              </a:rPr>
              <a:t>THE MOST </a:t>
            </a:r>
            <a:r>
              <a:rPr lang="en-US" sz="6000" b="1">
                <a:solidFill>
                  <a:srgbClr val="FFBF00"/>
                </a:solidFill>
                <a:latin typeface="Oswald"/>
                <a:ea typeface="Calibri"/>
                <a:cs typeface="Calibri"/>
              </a:rPr>
              <a:t>IMPORTANT </a:t>
            </a:r>
            <a:r>
              <a:rPr lang="en-US" sz="6000" b="1">
                <a:latin typeface="Oswald"/>
                <a:ea typeface="Calibri"/>
                <a:cs typeface="Calibri"/>
              </a:rPr>
              <a:t>SKILL IS...</a:t>
            </a:r>
            <a:endParaRPr lang="en-US" sz="6000">
              <a:ea typeface="Calibri"/>
              <a:cs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35075-2792-7C8E-2462-149502BB968B}"/>
              </a:ext>
            </a:extLst>
          </p:cNvPr>
          <p:cNvSpPr txBox="1"/>
          <p:nvPr/>
        </p:nvSpPr>
        <p:spPr>
          <a:xfrm>
            <a:off x="3804781" y="3639926"/>
            <a:ext cx="1067843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>
                <a:latin typeface="Oswald"/>
                <a:ea typeface="Calibri"/>
                <a:cs typeface="Calibri"/>
              </a:rPr>
              <a:t>TALKING TO HUMANS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build="p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Era Communication</dc:title>
  <cp:revision>93</cp:revision>
  <dcterms:created xsi:type="dcterms:W3CDTF">2006-08-16T00:00:00Z</dcterms:created>
  <dcterms:modified xsi:type="dcterms:W3CDTF">2026-05-22T12:05:50Z</dcterms:modified>
  <dc:identifier>DAHKS04MnkY</dc:identifier>
</cp:coreProperties>
</file>