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1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" name="Google Shape;2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" name="Google Shape;2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2302050" y="1223201"/>
            <a:ext cx="4539900" cy="26970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6" name="Google Shape;16;p3"/>
          <p:cNvSpPr txBox="1"/>
          <p:nvPr>
            <p:ph idx="2" type="body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44325" y="805326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683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683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68300" lvl="2" marL="1371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68300" lvl="3" marL="1828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68300" lvl="4" marL="2286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68300" lvl="5" marL="2743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68300" lvl="6" marL="3200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68300" lvl="7" marL="3657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68300" lvl="8" marL="41148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hyperlink" Target="https://www.freepptbackgrounds.net/" TargetMode="External"/><Relationship Id="rId5" Type="http://schemas.openxmlformats.org/officeDocument/2006/relationships/hyperlink" Target="http://www.freepptbackgrounds.net/about-us" TargetMode="External"/><Relationship Id="rId6" Type="http://schemas.openxmlformats.org/officeDocument/2006/relationships/hyperlink" Target="https://www.freepptbackgrounds.net/privacy-policy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hyperlink" Target="http://www.freepptbackgrounds.net/" TargetMode="External"/><Relationship Id="rId5" Type="http://schemas.openxmlformats.org/officeDocument/2006/relationships/hyperlink" Target="https://www.freepptbackgrounds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ctrTitle"/>
          </p:nvPr>
        </p:nvSpPr>
        <p:spPr>
          <a:xfrm>
            <a:off x="4073069" y="1431379"/>
            <a:ext cx="5187472" cy="2047659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IS YOUR </a:t>
            </a:r>
            <a:r>
              <a:rPr b="1" lang="en"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SLIDE TITLE</a:t>
            </a:r>
            <a:endParaRPr b="1" sz="2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" name="Google Shape;2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69973" y="3410294"/>
            <a:ext cx="1776051" cy="737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959636" y="231503"/>
            <a:ext cx="3805646" cy="96208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400">
                <a:solidFill>
                  <a:srgbClr val="1C405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INSTRUCTIONS FOR USE</a:t>
            </a:r>
            <a:endParaRPr sz="2400">
              <a:solidFill>
                <a:srgbClr val="1C405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2307394" y="1150120"/>
            <a:ext cx="2859278" cy="2843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" sz="1200">
                <a:solidFill>
                  <a:srgbClr val="1C405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GOOGLE SLIDES</a:t>
            </a:r>
            <a:endParaRPr b="1" sz="1200">
              <a:solidFill>
                <a:srgbClr val="1C405D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rgbClr val="1C405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"Use as Google Slides Theme".</a:t>
            </a:r>
            <a:endParaRPr sz="1200">
              <a:solidFill>
                <a:srgbClr val="1C405D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rgbClr val="1C405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will get a copy of this document on your Google Drive and will be able to edit, add or delete slides.</a:t>
            </a:r>
            <a:endParaRPr sz="1200">
              <a:solidFill>
                <a:srgbClr val="1C405D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rgbClr val="1C405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have to be signed in to your Google account.</a:t>
            </a:r>
            <a:endParaRPr>
              <a:solidFill>
                <a:srgbClr val="1C405D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5591527" y="1150120"/>
            <a:ext cx="2971592" cy="32261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" sz="1200">
                <a:solidFill>
                  <a:srgbClr val="1C405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POWERPOINT®</a:t>
            </a:r>
            <a:endParaRPr b="1" sz="1200">
              <a:solidFill>
                <a:srgbClr val="1C405D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rgbClr val="1C405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"Download as PowerPoint template". You will get a .pptx file that you can edit in PowerPoint. </a:t>
            </a:r>
            <a:endParaRPr sz="1200">
              <a:solidFill>
                <a:srgbClr val="1C405D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rgbClr val="1C405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Presentation design slide</a:t>
            </a:r>
            <a:r>
              <a:rPr lang="en" sz="1200">
                <a:solidFill>
                  <a:srgbClr val="1C405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)</a:t>
            </a:r>
            <a:endParaRPr sz="1200">
              <a:solidFill>
                <a:srgbClr val="1C405D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200">
              <a:solidFill>
                <a:srgbClr val="1C405D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6"/>
          <p:cNvSpPr txBox="1"/>
          <p:nvPr>
            <p:ph idx="4294967295" type="body"/>
          </p:nvPr>
        </p:nvSpPr>
        <p:spPr>
          <a:xfrm>
            <a:off x="580881" y="4016319"/>
            <a:ext cx="5194438" cy="546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1000">
                <a:solidFill>
                  <a:srgbClr val="1C405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More info on how to use this template at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5"/>
              </a:rPr>
              <a:t>www.freepptbackgrounds.net/about-us </a:t>
            </a:r>
            <a:br>
              <a:rPr lang="en" sz="1000" u="sng">
                <a:solidFill>
                  <a:srgbClr val="1C405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lang="en" sz="1000" u="sng">
                <a:solidFill>
                  <a:srgbClr val="1C405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rgbClr val="1C405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This template is free to use under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6"/>
              </a:rPr>
              <a:t>Creative Commons Attribution license</a:t>
            </a:r>
            <a:r>
              <a:rPr lang="en" sz="1000">
                <a:solidFill>
                  <a:srgbClr val="1C405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 </a:t>
            </a:r>
            <a:br>
              <a:rPr lang="en" sz="1000">
                <a:solidFill>
                  <a:srgbClr val="1C405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rgbClr val="1C405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can keep the Credits slide or mention Free PPT Backgrounds.net and other resources used in a slide footer.</a:t>
            </a:r>
            <a:endParaRPr sz="1000">
              <a:solidFill>
                <a:srgbClr val="1C405D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1000">
              <a:solidFill>
                <a:srgbClr val="1C405D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7"/>
          <p:cNvSpPr txBox="1"/>
          <p:nvPr>
            <p:ph idx="4294967295" type="ctrTitle"/>
          </p:nvPr>
        </p:nvSpPr>
        <p:spPr>
          <a:xfrm>
            <a:off x="191926" y="393649"/>
            <a:ext cx="3283527" cy="1168626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</a:pPr>
            <a:r>
              <a:rPr b="0" i="0" lang="en" sz="3600" u="none" cap="none" strike="noStrike">
                <a:solidFill>
                  <a:srgbClr val="1C405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YOU!</a:t>
            </a:r>
            <a:endParaRPr b="0" i="0" sz="1600" u="none" cap="none" strike="noStrike">
              <a:solidFill>
                <a:srgbClr val="1C405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" name="Google Shape;42;p7"/>
          <p:cNvSpPr txBox="1"/>
          <p:nvPr>
            <p:ph idx="4294967295" type="subTitle"/>
          </p:nvPr>
        </p:nvSpPr>
        <p:spPr>
          <a:xfrm>
            <a:off x="453552" y="1711206"/>
            <a:ext cx="3818107" cy="2294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None/>
            </a:pPr>
            <a:r>
              <a:rPr b="0" i="0" lang="en" sz="2400" u="none" cap="none" strike="noStrike">
                <a:solidFill>
                  <a:srgbClr val="1C405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Any questions?</a:t>
            </a:r>
            <a:endParaRPr b="0" i="0" sz="2400" u="none" cap="none" strike="noStrike">
              <a:solidFill>
                <a:srgbClr val="1C405D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1C405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Please visit our website </a:t>
            </a:r>
            <a:r>
              <a:rPr b="0" i="0" lang="en" sz="1600" u="sng" cap="none" strike="noStrike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freepptbackgrounds.net</a:t>
            </a:r>
            <a:endParaRPr b="0" i="0" sz="1600" u="none" cap="none" strike="noStrike">
              <a:solidFill>
                <a:srgbClr val="1C405D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1C405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We have thousands of presentation files for you.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t/>
            </a:r>
            <a:endParaRPr b="1" i="0" sz="1600" u="none" cap="none" strike="noStrike">
              <a:solidFill>
                <a:srgbClr val="1C405D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1" i="0" lang="en" sz="1600" u="none" cap="none" strike="noStrike">
                <a:solidFill>
                  <a:srgbClr val="1C405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Select the one you want.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1" i="0" lang="en" sz="1600" u="sng" cap="none" strike="noStrike">
                <a:solidFill>
                  <a:schemeClr val="hlink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5"/>
              </a:rPr>
              <a:t>Free Presentation Slides</a:t>
            </a:r>
            <a:endParaRPr b="1" i="0" sz="1600" u="none" cap="none" strike="noStrike">
              <a:solidFill>
                <a:srgbClr val="1C405D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Juli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