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288" r:id="rId5"/>
    <p:sldId id="273" r:id="rId6"/>
    <p:sldId id="289" r:id="rId7"/>
    <p:sldId id="290" r:id="rId8"/>
    <p:sldId id="291" r:id="rId9"/>
    <p:sldId id="292" r:id="rId10"/>
    <p:sldId id="294" r:id="rId11"/>
    <p:sldId id="29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94694" autoAdjust="0"/>
  </p:normalViewPr>
  <p:slideViewPr>
    <p:cSldViewPr snapToGrid="0">
      <p:cViewPr varScale="1">
        <p:scale>
          <a:sx n="115" d="100"/>
          <a:sy n="115" d="100"/>
        </p:scale>
        <p:origin x="437"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3/10/2025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CA527-F925-414F-B4F4-8F4244CDDC80}"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E2AA-278D-0B48-A5DE-00B1FC5BDAF9}" type="slidenum">
              <a:rPr lang="en-US" smtClean="0"/>
              <a:t>‹#›</a:t>
            </a:fld>
            <a:endParaRPr lang="en-US"/>
          </a:p>
        </p:txBody>
      </p:sp>
    </p:spTree>
    <p:extLst>
      <p:ext uri="{BB962C8B-B14F-4D97-AF65-F5344CB8AC3E}">
        <p14:creationId xmlns:p14="http://schemas.microsoft.com/office/powerpoint/2010/main" val="426655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24186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4543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56372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9" r:id="rId4"/>
    <p:sldLayoutId id="2147483650" r:id="rId5"/>
    <p:sldLayoutId id="2147483652" r:id="rId6"/>
    <p:sldLayoutId id="2147483662" r:id="rId7"/>
    <p:sldLayoutId id="2147483663" r:id="rId8"/>
    <p:sldLayoutId id="2147483649" r:id="rId9"/>
    <p:sldLayoutId id="2147483666" r:id="rId10"/>
    <p:sldLayoutId id="2147483664" r:id="rId11"/>
    <p:sldLayoutId id="2147483665"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1524000" y="2286000"/>
            <a:ext cx="9144000" cy="2286000"/>
          </a:xfrm>
          <a:noFill/>
        </p:spPr>
        <p:txBody>
          <a:bodyPr>
            <a:noAutofit/>
          </a:bodyPr>
          <a:lstStyle/>
          <a:p>
            <a:r>
              <a:rPr lang="en-US" sz="6600" b="1">
                <a:solidFill>
                  <a:srgbClr val="FF0000"/>
                </a:solidFill>
                <a:latin typeface="Arial" panose="020B0604020202020204" pitchFamily="34" charset="0"/>
                <a:cs typeface="Arial" panose="020B0604020202020204" pitchFamily="34" charset="0"/>
              </a:rPr>
              <a:t>ÂN TÌNH HUYỀN DIỆU</a:t>
            </a:r>
          </a:p>
        </p:txBody>
      </p:sp>
    </p:spTree>
    <p:extLst>
      <p:ext uri="{BB962C8B-B14F-4D97-AF65-F5344CB8AC3E}">
        <p14:creationId xmlns:p14="http://schemas.microsoft.com/office/powerpoint/2010/main" val="208302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lnSpcReduction="10000"/>
          </a:bodyPr>
          <a:lstStyle/>
          <a:p>
            <a:pPr algn="just">
              <a:lnSpc>
                <a:spcPct val="107000"/>
              </a:lnSpc>
              <a:spcAft>
                <a:spcPts val="800"/>
              </a:spcAft>
            </a:pPr>
            <a:r>
              <a:rPr lang="en-US"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Ngày</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trôi</a:t>
            </a:r>
            <a:r>
              <a:rPr lang="en-US" sz="6000" b="1">
                <a:effectLst/>
                <a:latin typeface="Arial" panose="020B0604020202020204" pitchFamily="34" charset="0"/>
                <a:ea typeface="Calibri" panose="020F0502020204030204" pitchFamily="34" charset="0"/>
                <a:cs typeface="Times New Roman" panose="02020603050405020304" pitchFamily="18" charset="0"/>
              </a:rPr>
              <a:t> qua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chỉ</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mong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mong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cho</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đời</a:t>
            </a:r>
            <a:r>
              <a:rPr lang="en-US" sz="6000" b="1">
                <a:effectLst/>
                <a:latin typeface="Arial" panose="020B0604020202020204" pitchFamily="34" charset="0"/>
                <a:ea typeface="Calibri" panose="020F0502020204030204" pitchFamily="34" charset="0"/>
                <a:cs typeface="Times New Roman" panose="02020603050405020304" pitchFamily="18" charset="0"/>
              </a:rPr>
              <a:t>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luôn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được</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Chúa</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dủ</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thương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Ngài</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xót</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thương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đến</a:t>
            </a:r>
            <a:r>
              <a:rPr lang="en-US" sz="6000" b="1">
                <a:effectLst/>
                <a:latin typeface="Arial" panose="020B0604020202020204" pitchFamily="34" charset="0"/>
                <a:ea typeface="Calibri" panose="020F0502020204030204" pitchFamily="34" charset="0"/>
                <a:cs typeface="Times New Roman" panose="02020603050405020304" pitchFamily="18" charset="0"/>
              </a:rPr>
              <a:t>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mang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xác</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thân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yếu</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hèn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Ơn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thiêng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Ngài</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chan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chứa</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hằng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che</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chở</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giữ</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gìn</a:t>
            </a:r>
            <a:r>
              <a:rPr lang="en-US" sz="6000" b="1">
                <a:effectLst/>
                <a:latin typeface="Arial" panose="020B0604020202020204" pitchFamily="34" charset="0"/>
                <a:ea typeface="Calibri" panose="020F0502020204030204" pitchFamily="34" charset="0"/>
                <a:cs typeface="Times New Roman" panose="02020603050405020304" pitchFamily="18" charset="0"/>
              </a:rPr>
              <a:t> con.</a:t>
            </a:r>
            <a:endParaRPr lang="en-US" sz="60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0817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FF2FB-3B67-D8B6-D533-F05D591376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E606F5-E5AF-4C6C-B8CD-B859B4BD7422}"/>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lnSpcReduction="10000"/>
          </a:bodyPr>
          <a:lstStyle/>
          <a:p>
            <a:pPr algn="just">
              <a:lnSpc>
                <a:spcPct val="107000"/>
              </a:lnSpc>
              <a:spcAft>
                <a:spcPts val="800"/>
              </a:spcAft>
            </a:pPr>
            <a:r>
              <a:rPr lang="vi-VN"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a:t>
            </a:r>
            <a:r>
              <a:rPr lang="vi-VN" sz="60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Tình Ngài yêu con, ôi tình hơn núi con trời mây. Tình Ngài thương con như là nước bao la biển rộng. Dấn thân, con rao truyền Tin Mừng cứu rỗi. Thành chứng nhân của Thiên Chúa giữa lòng trần đời.</a:t>
            </a:r>
            <a:endParaRPr lang="en-US" sz="6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6443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B8E2-BD89-CBD5-D43D-90E641D9F8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6AF3FC-065D-BC5C-E378-FC3238985F33}"/>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lnSpcReduction="10000"/>
          </a:bodyPr>
          <a:lstStyle/>
          <a:p>
            <a:pPr algn="just">
              <a:lnSpc>
                <a:spcPct val="107000"/>
              </a:lnSpc>
              <a:spcAft>
                <a:spcPts val="800"/>
              </a:spcAft>
            </a:pPr>
            <a:r>
              <a:rPr lang="en-US"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Ngày</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trôi</a:t>
            </a:r>
            <a:r>
              <a:rPr lang="en-US" sz="6000" b="1">
                <a:effectLst/>
                <a:latin typeface="Arial" panose="020B0604020202020204" pitchFamily="34" charset="0"/>
                <a:ea typeface="Calibri" panose="020F0502020204030204" pitchFamily="34" charset="0"/>
                <a:cs typeface="Times New Roman" panose="02020603050405020304" pitchFamily="18" charset="0"/>
              </a:rPr>
              <a:t> qua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chỉ</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mong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mong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cho</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đời</a:t>
            </a:r>
            <a:r>
              <a:rPr lang="en-US" sz="6000" b="1">
                <a:effectLst/>
                <a:latin typeface="Arial" panose="020B0604020202020204" pitchFamily="34" charset="0"/>
                <a:ea typeface="Calibri" panose="020F0502020204030204" pitchFamily="34" charset="0"/>
                <a:cs typeface="Times New Roman" panose="02020603050405020304" pitchFamily="18" charset="0"/>
              </a:rPr>
              <a:t>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luôn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được</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Chúa</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dủ</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thương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Ngài</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xót</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thương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đến</a:t>
            </a:r>
            <a:r>
              <a:rPr lang="en-US" sz="6000" b="1">
                <a:effectLst/>
                <a:latin typeface="Arial" panose="020B0604020202020204" pitchFamily="34" charset="0"/>
                <a:ea typeface="Calibri" panose="020F0502020204030204" pitchFamily="34" charset="0"/>
                <a:cs typeface="Times New Roman" panose="02020603050405020304" pitchFamily="18" charset="0"/>
              </a:rPr>
              <a:t>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mang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xác</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thân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yếu</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hèn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Ơn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thiêng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Ngài</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chan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chứa</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hằng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che</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chở</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giữ</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gìn</a:t>
            </a:r>
            <a:r>
              <a:rPr lang="en-US" sz="6000" b="1">
                <a:effectLst/>
                <a:latin typeface="Arial" panose="020B0604020202020204" pitchFamily="34" charset="0"/>
                <a:ea typeface="Calibri" panose="020F0502020204030204" pitchFamily="34" charset="0"/>
                <a:cs typeface="Times New Roman" panose="02020603050405020304" pitchFamily="18" charset="0"/>
              </a:rPr>
              <a:t> con.</a:t>
            </a:r>
            <a:endParaRPr lang="en-US" sz="60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0149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477B1-E021-4D55-C18F-2BDD321B0C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49EFCE-EFF6-EE47-67AC-5F8464533801}"/>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lnSpcReduction="10000"/>
          </a:bodyPr>
          <a:lstStyle/>
          <a:p>
            <a:pPr algn="just">
              <a:lnSpc>
                <a:spcPct val="107000"/>
              </a:lnSpc>
              <a:spcAft>
                <a:spcPts val="800"/>
              </a:spcAft>
            </a:pPr>
            <a:r>
              <a:rPr lang="en-US"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a:t>
            </a:r>
            <a:r>
              <a:rPr lang="vi-VN"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r>
              <a:rPr lang="vi-VN" sz="60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Lời Ngài ân ban, ôi Lời nuôi dưỡng linh hồn con. Lời Ngài đưa con đi vào mối duyên tình huyền siêu. Hiến dâng, con nên bạn nghĩa tình với Chúa. Làm muối men và vui sống hiến mình phục vụ.</a:t>
            </a:r>
            <a:endParaRPr lang="en-US" sz="6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060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7D4D7-8D10-83C3-9158-DE7F057C6C4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E49A07-FC40-74BC-D204-F92413C40150}"/>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lnSpcReduction="10000"/>
          </a:bodyPr>
          <a:lstStyle/>
          <a:p>
            <a:pPr algn="just">
              <a:lnSpc>
                <a:spcPct val="107000"/>
              </a:lnSpc>
              <a:spcAft>
                <a:spcPts val="800"/>
              </a:spcAft>
            </a:pPr>
            <a:r>
              <a:rPr lang="en-US"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Ngày</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trôi</a:t>
            </a:r>
            <a:r>
              <a:rPr lang="en-US" sz="6000" b="1">
                <a:effectLst/>
                <a:latin typeface="Arial" panose="020B0604020202020204" pitchFamily="34" charset="0"/>
                <a:ea typeface="Calibri" panose="020F0502020204030204" pitchFamily="34" charset="0"/>
                <a:cs typeface="Times New Roman" panose="02020603050405020304" pitchFamily="18" charset="0"/>
              </a:rPr>
              <a:t> qua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chỉ</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mong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mong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cho</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đời</a:t>
            </a:r>
            <a:r>
              <a:rPr lang="en-US" sz="6000" b="1">
                <a:effectLst/>
                <a:latin typeface="Arial" panose="020B0604020202020204" pitchFamily="34" charset="0"/>
                <a:ea typeface="Calibri" panose="020F0502020204030204" pitchFamily="34" charset="0"/>
                <a:cs typeface="Times New Roman" panose="02020603050405020304" pitchFamily="18" charset="0"/>
              </a:rPr>
              <a:t>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luôn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được</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Chúa</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dủ</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thương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Ngài</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xót</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thương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đến</a:t>
            </a:r>
            <a:r>
              <a:rPr lang="en-US" sz="6000" b="1">
                <a:effectLst/>
                <a:latin typeface="Arial" panose="020B0604020202020204" pitchFamily="34" charset="0"/>
                <a:ea typeface="Calibri" panose="020F0502020204030204" pitchFamily="34" charset="0"/>
                <a:cs typeface="Times New Roman" panose="02020603050405020304" pitchFamily="18" charset="0"/>
              </a:rPr>
              <a:t>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mang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xác</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thân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yếu</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hèn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Ơn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thiêng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Ngài</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chan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chứa</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hằng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che</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chở</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giữ</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gìn</a:t>
            </a:r>
            <a:r>
              <a:rPr lang="en-US" sz="6000" b="1">
                <a:effectLst/>
                <a:latin typeface="Arial" panose="020B0604020202020204" pitchFamily="34" charset="0"/>
                <a:ea typeface="Calibri" panose="020F0502020204030204" pitchFamily="34" charset="0"/>
                <a:cs typeface="Times New Roman" panose="02020603050405020304" pitchFamily="18" charset="0"/>
              </a:rPr>
              <a:t> con.</a:t>
            </a:r>
            <a:endParaRPr lang="en-US" sz="60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3169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72187-7E20-EDBE-4C52-7FD2EA6963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67BBED-4112-0D22-C921-1FB360D11116}"/>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lnSpcReduction="10000"/>
          </a:bodyPr>
          <a:lstStyle/>
          <a:p>
            <a:pPr algn="just">
              <a:lnSpc>
                <a:spcPct val="107000"/>
              </a:lnSpc>
              <a:spcAft>
                <a:spcPts val="800"/>
              </a:spcAft>
            </a:pPr>
            <a:r>
              <a:rPr lang="en-US"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3</a:t>
            </a:r>
            <a:r>
              <a:rPr lang="vi-VN"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r>
              <a:rPr lang="vi-VN" sz="60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Đường đời con đi, muôn vàn cám dỗ luôn bủa vây. Trọn niềm tin yêu, con nguyện sống khiêm nhu nghèo hèn. Quyết tâm, bước theo Ngài, giữ lời đoan hứa. Đời hiến dâng đẹp như đóa hoa hồng đẹp xinh.</a:t>
            </a:r>
            <a:endParaRPr lang="en-US" sz="6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03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D7F35-36AC-27BB-E6F9-32D535F4A6C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28202F-8BB3-FBC3-6AB2-C46D38346653}"/>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lnSpcReduction="10000"/>
          </a:bodyPr>
          <a:lstStyle/>
          <a:p>
            <a:pPr algn="just">
              <a:lnSpc>
                <a:spcPct val="107000"/>
              </a:lnSpc>
              <a:spcAft>
                <a:spcPts val="800"/>
              </a:spcAft>
            </a:pPr>
            <a:r>
              <a:rPr lang="en-US"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Ngày</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trôi</a:t>
            </a:r>
            <a:r>
              <a:rPr lang="en-US" sz="6000" b="1">
                <a:effectLst/>
                <a:latin typeface="Arial" panose="020B0604020202020204" pitchFamily="34" charset="0"/>
                <a:ea typeface="Calibri" panose="020F0502020204030204" pitchFamily="34" charset="0"/>
                <a:cs typeface="Times New Roman" panose="02020603050405020304" pitchFamily="18" charset="0"/>
              </a:rPr>
              <a:t> qua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chỉ</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mong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mong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cho</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đời</a:t>
            </a:r>
            <a:r>
              <a:rPr lang="en-US" sz="6000" b="1">
                <a:effectLst/>
                <a:latin typeface="Arial" panose="020B0604020202020204" pitchFamily="34" charset="0"/>
                <a:ea typeface="Calibri" panose="020F0502020204030204" pitchFamily="34" charset="0"/>
                <a:cs typeface="Times New Roman" panose="02020603050405020304" pitchFamily="18" charset="0"/>
              </a:rPr>
              <a:t>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luôn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được</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Chúa</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dủ</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thương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Ngài</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xót</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thương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đến</a:t>
            </a:r>
            <a:r>
              <a:rPr lang="en-US" sz="6000" b="1">
                <a:effectLst/>
                <a:latin typeface="Arial" panose="020B0604020202020204" pitchFamily="34" charset="0"/>
                <a:ea typeface="Calibri" panose="020F0502020204030204" pitchFamily="34" charset="0"/>
                <a:cs typeface="Times New Roman" panose="02020603050405020304" pitchFamily="18" charset="0"/>
              </a:rPr>
              <a:t> con, </a:t>
            </a:r>
            <a:r>
              <a:rPr lang="en-US" sz="6000" b="1" err="1">
                <a:effectLst/>
                <a:latin typeface="Arial" panose="020B0604020202020204" pitchFamily="34" charset="0"/>
                <a:ea typeface="Calibri" panose="020F0502020204030204" pitchFamily="34" charset="0"/>
                <a:cs typeface="Times New Roman" panose="02020603050405020304" pitchFamily="18" charset="0"/>
              </a:rPr>
              <a:t>mang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xác</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thân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yếu</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hèn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Ơn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thiêng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Ngài</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chan</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chứa</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hằng</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che</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chở</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giữ</a:t>
            </a:r>
            <a:r>
              <a:rPr lang="en-US" sz="6000" b="1">
                <a:effectLst/>
                <a:latin typeface="Arial" panose="020B0604020202020204" pitchFamily="34" charset="0"/>
                <a:ea typeface="Calibri" panose="020F0502020204030204" pitchFamily="34" charset="0"/>
                <a:cs typeface="Times New Roman" panose="02020603050405020304" pitchFamily="18" charset="0"/>
              </a:rPr>
              <a:t> </a:t>
            </a:r>
            <a:r>
              <a:rPr lang="en-US" sz="6000" b="1" err="1">
                <a:effectLst/>
                <a:latin typeface="Arial" panose="020B0604020202020204" pitchFamily="34" charset="0"/>
                <a:ea typeface="Calibri" panose="020F0502020204030204" pitchFamily="34" charset="0"/>
                <a:cs typeface="Times New Roman" panose="02020603050405020304" pitchFamily="18" charset="0"/>
              </a:rPr>
              <a:t>gìn</a:t>
            </a:r>
            <a:r>
              <a:rPr lang="en-US" sz="6000" b="1">
                <a:effectLst/>
                <a:latin typeface="Arial" panose="020B0604020202020204" pitchFamily="34" charset="0"/>
                <a:ea typeface="Calibri" panose="020F0502020204030204" pitchFamily="34" charset="0"/>
                <a:cs typeface="Times New Roman" panose="02020603050405020304" pitchFamily="18" charset="0"/>
              </a:rPr>
              <a:t> con.</a:t>
            </a:r>
            <a:endParaRPr lang="en-US" sz="60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8610196"/>
      </p:ext>
    </p:extLst>
  </p:cSld>
  <p:clrMapOvr>
    <a:masterClrMapping/>
  </p:clrMapOvr>
</p:sld>
</file>

<file path=ppt/theme/theme1.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349358-775F-4CF9-9AE6-33A7901637E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FB2D96AF-4C9E-4DD0-A165-CD22BB87D090}">
  <ds:schemaRefs>
    <ds:schemaRef ds:uri="http://schemas.microsoft.com/sharepoint/v3/contenttype/forms"/>
  </ds:schemaRefs>
</ds:datastoreItem>
</file>

<file path=customXml/itemProps3.xml><?xml version="1.0" encoding="utf-8"?>
<ds:datastoreItem xmlns:ds="http://schemas.openxmlformats.org/officeDocument/2006/customXml" ds:itemID="{FAF1DBB7-4BA2-49E3-BEC8-A38406CA5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{6E2F595F-19DB-458D-A244-11A3395CD8F6}tf10081922_win32</Template>
  <TotalTime>5</TotalTime>
  <Words>337</Words>
  <Application>Microsoft Office PowerPoint</Application>
  <PresentationFormat>Widescreen</PresentationFormat>
  <Paragraphs>8</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Calibri</vt:lpstr>
      <vt:lpstr>Quire Sans Pro Light</vt:lpstr>
      <vt:lpstr>Tisa Offc Serif Pro</vt:lpstr>
      <vt:lpstr>Custom</vt:lpstr>
      <vt:lpstr>ÂN TÌNH HUYỀN DIỆU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Phúc Đinh</dc:creator>
  <cp:lastModifiedBy>Phúc Đinh</cp:lastModifiedBy>
  <cp:revision>1</cp:revision>
  <dcterms:created xsi:type="dcterms:W3CDTF">2025-03-10T16:57:35Z</dcterms:created>
  <dcterms:modified xsi:type="dcterms:W3CDTF">2025-03-10T17:02:58Z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