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47" r:id="rId3"/>
    <p:sldId id="353" r:id="rId4"/>
    <p:sldId id="352" r:id="rId5"/>
    <p:sldId id="355" r:id="rId6"/>
    <p:sldId id="354" r:id="rId7"/>
    <p:sldId id="35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27/10/2025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27/10/2025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27/10/2025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27/10/2025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27/10/2025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27/10/2025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27/10/2025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27/10/2025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27/10/2025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 ĐẸP TƯƠI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248194"/>
            <a:ext cx="1148766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</a:rPr>
              <a:t>1</a:t>
            </a:r>
            <a:r>
              <a:rPr lang="en-US" sz="6600" b="1" dirty="0" smtClean="0">
                <a:solidFill>
                  <a:srgbClr val="FF0000"/>
                </a:solidFill>
              </a:rPr>
              <a:t>. </a:t>
            </a:r>
            <a:r>
              <a:rPr lang="vi-VN" sz="6600" b="1" dirty="0"/>
              <a:t> </a:t>
            </a: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 Ma-ri-a đẹp tươi như bình minh chiếu rạng ngời, vầng trăng lung linh trời đêm so với Mẹ còn kém xa.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8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04504"/>
            <a:ext cx="1157910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</a:rPr>
              <a:t>Đ</a:t>
            </a:r>
            <a:r>
              <a:rPr lang="en-US" sz="6000" b="1" dirty="0" smtClean="0">
                <a:solidFill>
                  <a:srgbClr val="FF0000"/>
                </a:solidFill>
              </a:rPr>
              <a:t>K</a:t>
            </a:r>
            <a:r>
              <a:rPr lang="en-US" sz="6600" b="1" dirty="0" smtClean="0">
                <a:solidFill>
                  <a:srgbClr val="FF0000"/>
                </a:solidFill>
              </a:rPr>
              <a:t>. </a:t>
            </a:r>
            <a:r>
              <a:rPr lang="vi-VN" sz="6600" b="1" dirty="0"/>
              <a:t> </a:t>
            </a: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 thành tâm kính mừng Mẹ, mừng Mẹ đầy ơn phúc, lòng khiết trinh như huệ thắm xinh muôn đời hiển vinh.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42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0"/>
            <a:ext cx="1151378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2</a:t>
            </a:r>
            <a:r>
              <a:rPr lang="en-US" sz="6600" b="1" dirty="0" smtClean="0">
                <a:solidFill>
                  <a:srgbClr val="FF0000"/>
                </a:solidFill>
              </a:rPr>
              <a:t>. </a:t>
            </a:r>
            <a:r>
              <a:rPr lang="vi-VN" sz="6600" b="1" dirty="0"/>
              <a:t> </a:t>
            </a: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 như hoa thơm ngàn hương luôn tỏa bay chín tầng trời, mọi ô nhơ không hề vương ôi xác hồn Mẹ sáng tươi</a:t>
            </a:r>
            <a:r>
              <a:rPr lang="vi-VN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24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04504"/>
            <a:ext cx="1157910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</a:rPr>
              <a:t>Đ</a:t>
            </a:r>
            <a:r>
              <a:rPr lang="en-US" sz="6000" b="1" dirty="0" smtClean="0">
                <a:solidFill>
                  <a:srgbClr val="FF0000"/>
                </a:solidFill>
              </a:rPr>
              <a:t>K</a:t>
            </a:r>
            <a:r>
              <a:rPr lang="en-US" sz="6600" b="1" dirty="0" smtClean="0">
                <a:solidFill>
                  <a:srgbClr val="FF0000"/>
                </a:solidFill>
              </a:rPr>
              <a:t>. </a:t>
            </a:r>
            <a:r>
              <a:rPr lang="vi-VN" sz="6600" b="1" dirty="0"/>
              <a:t> </a:t>
            </a: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 thành tâm kính mừng Mẹ, mừng Mẹ đầy ơn phúc, lòng khiết trinh như huệ thắm xinh muôn đời hiển vinh.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50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04504"/>
            <a:ext cx="1157910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</a:rPr>
              <a:t>3</a:t>
            </a:r>
            <a:r>
              <a:rPr lang="en-US" sz="6600" b="1" dirty="0" smtClean="0">
                <a:solidFill>
                  <a:srgbClr val="FF0000"/>
                </a:solidFill>
              </a:rPr>
              <a:t>. </a:t>
            </a:r>
            <a:r>
              <a:rPr lang="vi-VN" sz="6600" b="1" dirty="0"/>
              <a:t> </a:t>
            </a: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 oai phong nơi tòa cao như đoàn binh tiến vào trận,mười hai sao trên triều thiên nhân đức Mẹ ngời sáng hơn</a:t>
            </a:r>
            <a:r>
              <a:rPr lang="vi-VN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42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04504"/>
            <a:ext cx="1157910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</a:rPr>
              <a:t>Đ</a:t>
            </a:r>
            <a:r>
              <a:rPr lang="en-US" sz="6000" b="1" dirty="0" smtClean="0">
                <a:solidFill>
                  <a:srgbClr val="FF0000"/>
                </a:solidFill>
              </a:rPr>
              <a:t>K</a:t>
            </a:r>
            <a:r>
              <a:rPr lang="en-US" sz="6600" b="1" dirty="0" smtClean="0">
                <a:solidFill>
                  <a:srgbClr val="FF0000"/>
                </a:solidFill>
              </a:rPr>
              <a:t>. </a:t>
            </a:r>
            <a:r>
              <a:rPr lang="vi-VN" sz="6600" b="1" dirty="0"/>
              <a:t> </a:t>
            </a: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 thành tâm kính mừng Mẹ, mừng Mẹ đầy ơn phúc, lòng khiết trinh như huệ thắm xinh muôn đời hiển vinh.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55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560</TotalTime>
  <Words>15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Century Gothic</vt:lpstr>
      <vt:lpstr>Garamond</vt:lpstr>
      <vt:lpstr>Times New Roman</vt:lpstr>
      <vt:lpstr>Verdana</vt:lpstr>
      <vt:lpstr>Savon</vt:lpstr>
      <vt:lpstr>MẸ ĐẸP TƯƠI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Admin</cp:lastModifiedBy>
  <cp:revision>135</cp:revision>
  <dcterms:created xsi:type="dcterms:W3CDTF">2024-12-09T09:23:25Z</dcterms:created>
  <dcterms:modified xsi:type="dcterms:W3CDTF">2025-10-27T05:08:45Z</dcterms:modified>
</cp:coreProperties>
</file>