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a0bd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a0bd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41142fe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41142fe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41142fe0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41142fe0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fe6473f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fe6473f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0C2CA-74E4-4928-99D2-BFA1A201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89F4B5-30E4-4AB6-9296-C6C7A6D44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21506D-9D52-45E7-B177-77AE1C5B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061E5-CD26-4554-A51C-161C8560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0AD483-6B0A-4FC2-B36D-2AECCD76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727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CCA86-D837-4DBD-BDFE-0BDD8ECD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E2D001-2AED-4170-9F2C-4D4D44355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B4EDA9-9A6C-446D-9202-9280453A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44809A-3581-41C0-B557-C3535390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97593-4509-4052-A139-F5639E7A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85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4BB49-EBB1-4037-A50A-7463EA40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9806D-F3C4-4E01-B9C3-0078FF471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BDFB56-33AD-4BCE-A0C1-119460D5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83923C-7D8C-410E-BA84-D5E0DB66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182F6-38FC-48D2-8B30-42F23B53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392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D5661-EFB2-43FF-9E63-FF8EAA0D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5E00B-4A74-454E-A182-DF2477F91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242CC7-19A3-48FD-95B2-E70AA964C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802D0D-011F-4B0F-A588-D00A910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C6ECB-2720-4986-8E3B-0DD03A40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CBB400-7F02-4BA9-9392-8A00CF4B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597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20BDD-8ABC-4FA2-82B1-AF671B8A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A531DA-2D56-456B-9E25-162241CA7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6713F3-61F1-46A4-A23F-A574C0B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30F5E6-3F28-4071-BE02-3A098BFBE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4A9B9C-7F21-46A6-963B-D940FF67D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26ED8F8-23FB-4B31-8044-F011745E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3B8E0A-BC11-4CFA-AF1E-5AC9A4BF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51D56E-391D-41E6-8A4D-E1C9ECC2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660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74653-8215-4429-B6B6-49510318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2660-317F-4E19-A163-50562821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2DB64E-2877-4A5F-96D8-2EA79192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B37CA8-52B3-4955-81B9-432675B5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177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7E8823-19EC-45B4-891D-190E8E65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776FC3-9EFA-4A1F-9403-9E6CC196D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6B561A-026B-4950-937A-5EC245446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BF0D0-F3BB-4923-8303-209403F4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79330A-8C60-40E9-8B1D-7C90331D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73A0FD-F4F1-401D-A057-2E6EF338E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10C945-69E4-41FC-8336-60BBACC9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AA9D58-0DFD-42BB-BA4C-83AFF2D9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704027-07D4-4198-A226-8D2A6254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445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BC119-1730-4FDC-AD70-E341F8EC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AB7A46-2475-44E6-96CB-1FBC38FAA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900AA8-9E78-4499-83EA-2A5052FC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90156C-709F-4FD4-BC5B-0A5FB620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9B20E-1C18-4129-9553-6D02958F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444B70-3641-457F-AF09-DE9A3CE7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42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211A8-DF38-4FEB-9128-198D2B6E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A3E163-4C95-49AC-8788-06A092840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988D77-C110-49AF-AAFC-7A4C1EC7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A8E605-14CF-49EF-AED5-495D383C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A295F9-092D-48F9-B357-49B46002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580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E18E63-9734-4785-A1C0-1BB9B3BEF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18C045-BA53-4A54-AB8E-F6FD38CC7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1C720-7659-4243-8286-6B7E3D82C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F23023-A6B0-4130-8A6C-2AEC77A1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678C55-A7E3-4772-82FD-1F6D1580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76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8714-37B5-4F53-B0C2-A95A61C1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D90C6F-6E87-4648-A27A-619C228C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F2C543-5FDE-4A30-9B42-BDD14E46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DE09D1-AE6C-4A67-B198-C7124229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03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284B55B-9BE8-44E5-B9CA-268254DF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E4CAFD-2BF7-45DA-A9C9-E9606F5C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ADB0C6-BC6D-426E-847E-FCD3E4B42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E6EE-6E2E-456D-9AA9-52B70BAA96CB}" type="datetimeFigureOut">
              <a:rPr lang="de-DE" smtClean="0"/>
              <a:t>02.10.2019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88668D-2BD3-4F05-B71D-12D5A547E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7387F-E72C-45CD-B31B-8AC5DA5D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BCE3-DD30-467F-A2B2-7FF3461497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199" y="53850"/>
            <a:ext cx="7223943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F7931D"/>
                </a:solidFill>
              </a:rPr>
              <a:t>Was ist Hassrede? &gt; Bürgerschaftliches Engagement &gt; </a:t>
            </a:r>
            <a:r>
              <a:rPr lang="de-DE" b="1" dirty="0">
                <a:solidFill>
                  <a:srgbClr val="F7931D"/>
                </a:solidFill>
              </a:rPr>
              <a:t>Das Farbenspiel - Spielkarten</a:t>
            </a:r>
            <a:endParaRPr b="1" dirty="0">
              <a:solidFill>
                <a:srgbClr val="F7931D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3327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 dirty="0">
                <a:solidFill>
                  <a:schemeClr val="dk1"/>
                </a:solidFill>
              </a:rPr>
              <a:t>Das Farbenspiel - Spielkarten</a:t>
            </a:r>
            <a:endParaRPr sz="3600" b="1" dirty="0"/>
          </a:p>
        </p:txBody>
      </p:sp>
      <p:pic>
        <p:nvPicPr>
          <p:cNvPr id="105" name="Google Shape;105;p25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Karten für ‚Das Farbenspiel‘</a:t>
            </a:r>
            <a:endParaRPr sz="2400" dirty="0"/>
          </a:p>
        </p:txBody>
      </p:sp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3017" y="1393205"/>
            <a:ext cx="1402407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35567" y="2644442"/>
            <a:ext cx="546422" cy="80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4550" y="1393206"/>
            <a:ext cx="1402407" cy="807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/>
          <p:nvPr/>
        </p:nvSpPr>
        <p:spPr>
          <a:xfrm>
            <a:off x="6020946" y="850225"/>
            <a:ext cx="546600" cy="440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5"/>
          <p:cNvSpPr/>
          <p:nvPr/>
        </p:nvSpPr>
        <p:spPr>
          <a:xfrm flipH="1">
            <a:off x="7149386" y="850225"/>
            <a:ext cx="546600" cy="440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00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6535025" y="2109825"/>
            <a:ext cx="547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b="1"/>
              <a:t>?</a:t>
            </a:r>
            <a:endParaRPr sz="4800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E9F64D7-B87B-42B8-B6CB-D8266E9BED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26" y="19231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/>
              <a:t>Runde 1</a:t>
            </a:r>
            <a:endParaRPr sz="2400"/>
          </a:p>
        </p:txBody>
      </p:sp>
      <p:grpSp>
        <p:nvGrpSpPr>
          <p:cNvPr id="121" name="Google Shape;121;p26"/>
          <p:cNvGrpSpPr/>
          <p:nvPr/>
        </p:nvGrpSpPr>
        <p:grpSpPr>
          <a:xfrm>
            <a:off x="6338463" y="187625"/>
            <a:ext cx="2544000" cy="1653600"/>
            <a:chOff x="6338463" y="187625"/>
            <a:chExt cx="2544000" cy="1653600"/>
          </a:xfrm>
        </p:grpSpPr>
        <p:pic>
          <p:nvPicPr>
            <p:cNvPr id="122" name="Google Shape;12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92899" y="1876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26"/>
            <p:cNvSpPr txBox="1"/>
            <p:nvPr/>
          </p:nvSpPr>
          <p:spPr>
            <a:xfrm>
              <a:off x="6338463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solidFill>
                    <a:srgbClr val="FF0000"/>
                  </a:solidFill>
                </a:rPr>
                <a:t>Rote Gruppe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24" name="Google Shape;124;p26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künstlerisch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chaotisch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optimistisch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fürsorglich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unmotiviert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freundlich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emotional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schnell beleidigt</a:t>
            </a:r>
            <a:endParaRPr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A129B2-2877-4081-8D02-74E28699B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6" y="19231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7"/>
          <p:cNvGrpSpPr/>
          <p:nvPr/>
        </p:nvGrpSpPr>
        <p:grpSpPr>
          <a:xfrm>
            <a:off x="6216550" y="219600"/>
            <a:ext cx="2801700" cy="1653600"/>
            <a:chOff x="5612825" y="1140125"/>
            <a:chExt cx="2801700" cy="1653600"/>
          </a:xfrm>
        </p:grpSpPr>
        <p:pic>
          <p:nvPicPr>
            <p:cNvPr id="130" name="Google Shape;130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25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7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solidFill>
                    <a:srgbClr val="0000FF"/>
                  </a:solidFill>
                </a:rPr>
                <a:t>Blaue Gruppe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32" name="Google Shape;132;p27"/>
          <p:cNvSpPr txBox="1"/>
          <p:nvPr/>
        </p:nvSpPr>
        <p:spPr>
          <a:xfrm>
            <a:off x="898050" y="32820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/>
              <a:t>Runde 1</a:t>
            </a:r>
            <a:endParaRPr sz="2400"/>
          </a:p>
        </p:txBody>
      </p:sp>
      <p:sp>
        <p:nvSpPr>
          <p:cNvPr id="133" name="Google Shape;133;p27"/>
          <p:cNvSpPr txBox="1"/>
          <p:nvPr/>
        </p:nvSpPr>
        <p:spPr>
          <a:xfrm>
            <a:off x="962525" y="106675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wissenschaftlich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organisiert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zynisch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egozentrisch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motiviert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unfreundlich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defensiv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nicht schnell beleidigt</a:t>
            </a:r>
            <a:endParaRPr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C93BDB-2A43-4F49-8807-82A29FFD4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6" y="19231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8"/>
          <p:cNvGrpSpPr/>
          <p:nvPr/>
        </p:nvGrpSpPr>
        <p:grpSpPr>
          <a:xfrm>
            <a:off x="6147744" y="141463"/>
            <a:ext cx="2487910" cy="1431687"/>
            <a:chOff x="5612825" y="1140125"/>
            <a:chExt cx="2801700" cy="1653600"/>
          </a:xfrm>
        </p:grpSpPr>
        <p:pic>
          <p:nvPicPr>
            <p:cNvPr id="139" name="Google Shape;13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96111" y="1140125"/>
              <a:ext cx="1435125" cy="8268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8"/>
            <p:cNvSpPr txBox="1"/>
            <p:nvPr/>
          </p:nvSpPr>
          <p:spPr>
            <a:xfrm>
              <a:off x="5612825" y="1966925"/>
              <a:ext cx="28017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solidFill>
                    <a:srgbClr val="0000FF"/>
                  </a:solidFill>
                </a:rPr>
                <a:t>Blaue Gruppe</a:t>
              </a:r>
              <a:endParaRPr sz="2400">
                <a:solidFill>
                  <a:srgbClr val="0000FF"/>
                </a:solidFill>
              </a:endParaRPr>
            </a:p>
          </p:txBody>
        </p:sp>
      </p:grpSp>
      <p:sp>
        <p:nvSpPr>
          <p:cNvPr id="141" name="Google Shape;141;p28"/>
          <p:cNvSpPr txBox="1"/>
          <p:nvPr/>
        </p:nvSpPr>
        <p:spPr>
          <a:xfrm>
            <a:off x="4027500" y="389750"/>
            <a:ext cx="1546200" cy="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/>
              <a:t>Runde 2</a:t>
            </a:r>
            <a:endParaRPr sz="2400"/>
          </a:p>
        </p:txBody>
      </p:sp>
      <p:grpSp>
        <p:nvGrpSpPr>
          <p:cNvPr id="142" name="Google Shape;142;p28"/>
          <p:cNvGrpSpPr/>
          <p:nvPr/>
        </p:nvGrpSpPr>
        <p:grpSpPr>
          <a:xfrm>
            <a:off x="1087524" y="142551"/>
            <a:ext cx="2365920" cy="1429532"/>
            <a:chOff x="6539054" y="304094"/>
            <a:chExt cx="2544000" cy="1537131"/>
          </a:xfrm>
        </p:grpSpPr>
        <p:pic>
          <p:nvPicPr>
            <p:cNvPr id="143" name="Google Shape;143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94579" y="304094"/>
              <a:ext cx="1232954" cy="7103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8"/>
            <p:cNvSpPr txBox="1"/>
            <p:nvPr/>
          </p:nvSpPr>
          <p:spPr>
            <a:xfrm>
              <a:off x="6539054" y="1014425"/>
              <a:ext cx="2544000" cy="8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>
                  <a:solidFill>
                    <a:srgbClr val="FF0000"/>
                  </a:solidFill>
                </a:rPr>
                <a:t>Rote Gruppe</a:t>
              </a:r>
              <a:endParaRPr sz="2400">
                <a:solidFill>
                  <a:srgbClr val="FF0000"/>
                </a:solidFill>
              </a:endParaRPr>
            </a:p>
          </p:txBody>
        </p:sp>
      </p:grpSp>
      <p:sp>
        <p:nvSpPr>
          <p:cNvPr id="145" name="Google Shape;145;p28"/>
          <p:cNvSpPr txBox="1"/>
          <p:nvPr/>
        </p:nvSpPr>
        <p:spPr>
          <a:xfrm>
            <a:off x="5573700" y="1355600"/>
            <a:ext cx="36360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professionell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organisiert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zynisch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egozentrisch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motiviert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unfreundlich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>
                <a:solidFill>
                  <a:schemeClr val="dk1"/>
                </a:solidFill>
              </a:rPr>
              <a:t>versteht keinen Spaß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fortschrittlich</a:t>
            </a:r>
            <a:endParaRPr sz="2400" dirty="0"/>
          </a:p>
        </p:txBody>
      </p:sp>
      <p:cxnSp>
        <p:nvCxnSpPr>
          <p:cNvPr id="146" name="Google Shape;146;p28"/>
          <p:cNvCxnSpPr>
            <a:stCxn id="141" idx="2"/>
          </p:cNvCxnSpPr>
          <p:nvPr/>
        </p:nvCxnSpPr>
        <p:spPr>
          <a:xfrm>
            <a:off x="4800600" y="1216550"/>
            <a:ext cx="0" cy="38445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8"/>
          <p:cNvSpPr txBox="1"/>
          <p:nvPr/>
        </p:nvSpPr>
        <p:spPr>
          <a:xfrm>
            <a:off x="776025" y="1355600"/>
            <a:ext cx="3811800" cy="3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großzügig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chaotisch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optimistisch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fürsorglich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unmotiviert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freundlich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Sinn für Humor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 dirty="0"/>
              <a:t>altmodische Ansichten</a:t>
            </a:r>
            <a:endParaRPr sz="2400" dirty="0"/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5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C8866DF-AF50-4B4D-A5DF-09C529B67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6" y="19231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9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64DEDD-CF5A-4394-AEA6-146590BDED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6" y="1923155"/>
            <a:ext cx="351016" cy="3121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(16:9)</PresentationFormat>
  <Paragraphs>45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Simple Light</vt:lpstr>
      <vt:lpstr>Simple Light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Groschup, Friederike</dc:creator>
  <cp:lastModifiedBy>Groschup, Friederike</cp:lastModifiedBy>
  <cp:revision>8</cp:revision>
  <dcterms:modified xsi:type="dcterms:W3CDTF">2019-10-02T08:28:42Z</dcterms:modified>
</cp:coreProperties>
</file>