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5139873" y="265967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5385" y="356269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77814" y="139152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7814" y="996365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661947" y="996366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49908" y="3839625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96166" y="194088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25849" y="1362714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