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448">
          <p15:clr>
            <a:srgbClr val="A4A3A4"/>
          </p15:clr>
        </p15:guide>
        <p15:guide id="2" orient="horz">
          <p15:clr>
            <a:srgbClr val="9AA0A6"/>
          </p15:clr>
        </p15:guide>
        <p15:guide id="3" orient="horz" pos="6192">
          <p15:clr>
            <a:srgbClr val="9AA0A6"/>
          </p15:clr>
        </p15:guide>
        <p15:guide id="4" orient="horz">
          <p15:clr>
            <a:srgbClr val="9AA0A6"/>
          </p15:clr>
        </p15:guide>
        <p15:guide id="5" pos="4752">
          <p15:clr>
            <a:srgbClr val="9AA0A6"/>
          </p15:clr>
        </p15:guide>
        <p15:guide id="6" pos="144">
          <p15:clr>
            <a:srgbClr val="9AA0A6"/>
          </p15:clr>
        </p15:guide>
        <p15:guide id="7" orient="horz" pos="1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/>
        <p:guide orient="horz"/>
        <p:guide pos="6192" orient="horz"/>
        <p:guide orient="horz"/>
        <p:guide pos="4752"/>
        <p:guide pos="144"/>
        <p:guide pos="14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dd7c38111_0_1221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dd7c38111_0_1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dd7c38111_0_1244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dd7c38111_0_1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dd7c38111_0_1388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dd7c38111_0_1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dd7c38111_0_1406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dd7c38111_0_1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d7c38111_0_1274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d7c38111_0_1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dd7c38111_0_1294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dd7c38111_0_1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dd7c38111_0_1448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dd7c38111_0_1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dd7c38111_0_1466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dd7c38111_0_1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498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5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575" y="786825"/>
            <a:ext cx="4361601" cy="862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09549" y="1942550"/>
            <a:ext cx="2558151" cy="8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56625" y="152400"/>
            <a:ext cx="30531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latin typeface="Oswald"/>
                <a:ea typeface="Oswald"/>
                <a:cs typeface="Oswald"/>
                <a:sym typeface="Oswald"/>
              </a:rPr>
              <a:t>VeeLo</a:t>
            </a:r>
            <a:endParaRPr sz="9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56675" y="1804075"/>
            <a:ext cx="2601300" cy="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89300" y="90572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running step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00000" y="2360950"/>
            <a:ext cx="9732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51-cm</a:t>
            </a:r>
            <a:r>
              <a:rPr b="1" lang="en"/>
              <a:t> </a:t>
            </a:r>
            <a:r>
              <a:rPr lang="en"/>
              <a:t>long legs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232825" y="7947975"/>
            <a:ext cx="2761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Oswald"/>
                <a:ea typeface="Oswald"/>
                <a:cs typeface="Oswald"/>
                <a:sym typeface="Oswald"/>
              </a:rPr>
              <a:t>152</a:t>
            </a:r>
            <a:r>
              <a:rPr lang="en" sz="6000">
                <a:latin typeface="Oswald"/>
                <a:ea typeface="Oswald"/>
                <a:cs typeface="Oswald"/>
                <a:sym typeface="Oswald"/>
              </a:rPr>
              <a:t> cm</a:t>
            </a:r>
            <a:endParaRPr sz="60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6827625" y="4551775"/>
            <a:ext cx="956700" cy="652500"/>
          </a:xfrm>
          <a:prstGeom prst="rect">
            <a:avLst/>
          </a:prstGeom>
          <a:solidFill>
            <a:srgbClr val="000000">
              <a:alpha val="13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" name="Google Shape;62;p13"/>
          <p:cNvGrpSpPr/>
          <p:nvPr/>
        </p:nvGrpSpPr>
        <p:grpSpPr>
          <a:xfrm>
            <a:off x="6975152" y="4702688"/>
            <a:ext cx="453740" cy="329700"/>
            <a:chOff x="6943555" y="4650125"/>
            <a:chExt cx="434700" cy="329700"/>
          </a:xfrm>
        </p:grpSpPr>
        <p:sp>
          <p:nvSpPr>
            <p:cNvPr id="63" name="Google Shape;63;p13"/>
            <p:cNvSpPr/>
            <p:nvPr/>
          </p:nvSpPr>
          <p:spPr>
            <a:xfrm>
              <a:off x="6999900" y="4650125"/>
              <a:ext cx="329700" cy="32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6943555" y="4670925"/>
              <a:ext cx="434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hole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65" name="Google Shape;65;p13"/>
          <p:cNvSpPr txBox="1"/>
          <p:nvPr/>
        </p:nvSpPr>
        <p:spPr>
          <a:xfrm>
            <a:off x="6788475" y="4172275"/>
            <a:ext cx="8271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Fold tape over (twice) </a:t>
            </a:r>
            <a:endParaRPr sz="900"/>
          </a:p>
        </p:txBody>
      </p:sp>
      <p:sp>
        <p:nvSpPr>
          <p:cNvPr id="66" name="Google Shape;66;p13"/>
          <p:cNvSpPr txBox="1"/>
          <p:nvPr/>
        </p:nvSpPr>
        <p:spPr>
          <a:xfrm>
            <a:off x="6761050" y="5134500"/>
            <a:ext cx="957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Tie 68” string</a:t>
            </a:r>
            <a:endParaRPr sz="900"/>
          </a:p>
        </p:txBody>
      </p:sp>
      <p:sp>
        <p:nvSpPr>
          <p:cNvPr id="67" name="Google Shape;67;p13"/>
          <p:cNvSpPr txBox="1"/>
          <p:nvPr/>
        </p:nvSpPr>
        <p:spPr>
          <a:xfrm>
            <a:off x="1578000" y="834630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</a:t>
            </a:r>
            <a:endParaRPr sz="3000"/>
          </a:p>
        </p:txBody>
      </p:sp>
      <p:sp>
        <p:nvSpPr>
          <p:cNvPr id="68" name="Google Shape;68;p13"/>
          <p:cNvSpPr/>
          <p:nvPr/>
        </p:nvSpPr>
        <p:spPr>
          <a:xfrm>
            <a:off x="6755500" y="4327925"/>
            <a:ext cx="145100" cy="541425"/>
          </a:xfrm>
          <a:custGeom>
            <a:rect b="b" l="l" r="r" t="t"/>
            <a:pathLst>
              <a:path extrusionOk="0" h="21657" w="5804">
                <a:moveTo>
                  <a:pt x="3539" y="0"/>
                </a:moveTo>
                <a:lnTo>
                  <a:pt x="0" y="150"/>
                </a:lnTo>
                <a:lnTo>
                  <a:pt x="0" y="21657"/>
                </a:lnTo>
                <a:lnTo>
                  <a:pt x="5804" y="2151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9" name="Google Shape;69;p13"/>
          <p:cNvSpPr txBox="1"/>
          <p:nvPr/>
        </p:nvSpPr>
        <p:spPr>
          <a:xfrm>
            <a:off x="289306" y="1400150"/>
            <a:ext cx="24066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(Velociraptor)</a:t>
            </a:r>
            <a:endParaRPr sz="1100"/>
          </a:p>
        </p:txBody>
      </p:sp>
      <p:grpSp>
        <p:nvGrpSpPr>
          <p:cNvPr id="70" name="Google Shape;70;p13"/>
          <p:cNvGrpSpPr/>
          <p:nvPr/>
        </p:nvGrpSpPr>
        <p:grpSpPr>
          <a:xfrm>
            <a:off x="5124600" y="9348363"/>
            <a:ext cx="2647800" cy="419713"/>
            <a:chOff x="3666900" y="7080400"/>
            <a:chExt cx="2647800" cy="419713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72" name="Google Shape;72;p13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7775" y="786825"/>
            <a:ext cx="4361601" cy="86282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5157250" y="2744000"/>
            <a:ext cx="2601300" cy="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5024700" y="0"/>
            <a:ext cx="2747700" cy="2747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5300200" y="886150"/>
            <a:ext cx="21465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Oswald"/>
                <a:ea typeface="Oswald"/>
                <a:cs typeface="Oswald"/>
                <a:sym typeface="Oswald"/>
              </a:rPr>
              <a:t>VeeLo</a:t>
            </a:r>
            <a:r>
              <a:rPr lang="en" sz="4000">
                <a:latin typeface="Oswald"/>
                <a:ea typeface="Oswald"/>
                <a:cs typeface="Oswald"/>
                <a:sym typeface="Oswald"/>
              </a:rPr>
              <a:t>’s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swald"/>
                <a:ea typeface="Oswald"/>
                <a:cs typeface="Oswald"/>
                <a:sym typeface="Oswald"/>
              </a:rPr>
              <a:t>sticky note </a:t>
            </a:r>
            <a:endParaRPr sz="1100"/>
          </a:p>
        </p:txBody>
      </p:sp>
      <p:sp>
        <p:nvSpPr>
          <p:cNvPr id="81" name="Google Shape;81;p14"/>
          <p:cNvSpPr txBox="1"/>
          <p:nvPr/>
        </p:nvSpPr>
        <p:spPr>
          <a:xfrm>
            <a:off x="5219350" y="91027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running step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-30375" y="4551775"/>
            <a:ext cx="956700" cy="652500"/>
          </a:xfrm>
          <a:prstGeom prst="rect">
            <a:avLst/>
          </a:prstGeom>
          <a:solidFill>
            <a:srgbClr val="000000">
              <a:alpha val="13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" name="Google Shape;83;p14"/>
          <p:cNvGrpSpPr/>
          <p:nvPr/>
        </p:nvGrpSpPr>
        <p:grpSpPr>
          <a:xfrm>
            <a:off x="345752" y="4702688"/>
            <a:ext cx="453740" cy="329700"/>
            <a:chOff x="6943555" y="4650125"/>
            <a:chExt cx="434700" cy="329700"/>
          </a:xfrm>
        </p:grpSpPr>
        <p:sp>
          <p:nvSpPr>
            <p:cNvPr id="84" name="Google Shape;84;p14"/>
            <p:cNvSpPr/>
            <p:nvPr/>
          </p:nvSpPr>
          <p:spPr>
            <a:xfrm>
              <a:off x="6999900" y="4650125"/>
              <a:ext cx="329700" cy="32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 txBox="1"/>
            <p:nvPr/>
          </p:nvSpPr>
          <p:spPr>
            <a:xfrm>
              <a:off x="6943555" y="4670925"/>
              <a:ext cx="434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hole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86" name="Google Shape;86;p14"/>
          <p:cNvSpPr txBox="1"/>
          <p:nvPr/>
        </p:nvSpPr>
        <p:spPr>
          <a:xfrm>
            <a:off x="159075" y="4172275"/>
            <a:ext cx="8271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Fold tape over (twice) </a:t>
            </a:r>
            <a:endParaRPr sz="900"/>
          </a:p>
        </p:txBody>
      </p:sp>
      <p:sp>
        <p:nvSpPr>
          <p:cNvPr id="87" name="Google Shape;87;p14"/>
          <p:cNvSpPr txBox="1"/>
          <p:nvPr/>
        </p:nvSpPr>
        <p:spPr>
          <a:xfrm>
            <a:off x="131650" y="5134500"/>
            <a:ext cx="957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Tie 68” string</a:t>
            </a:r>
            <a:endParaRPr sz="900"/>
          </a:p>
        </p:txBody>
      </p:sp>
      <p:sp>
        <p:nvSpPr>
          <p:cNvPr id="88" name="Google Shape;88;p14"/>
          <p:cNvSpPr/>
          <p:nvPr/>
        </p:nvSpPr>
        <p:spPr>
          <a:xfrm>
            <a:off x="866500" y="4462949"/>
            <a:ext cx="161825" cy="426699"/>
          </a:xfrm>
          <a:custGeom>
            <a:rect b="b" l="l" r="r" t="t"/>
            <a:pathLst>
              <a:path extrusionOk="0" h="21507" w="6473">
                <a:moveTo>
                  <a:pt x="0" y="23"/>
                </a:moveTo>
                <a:lnTo>
                  <a:pt x="6473" y="0"/>
                </a:lnTo>
                <a:lnTo>
                  <a:pt x="6473" y="21507"/>
                </a:lnTo>
                <a:lnTo>
                  <a:pt x="669" y="2136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89" name="Google Shape;89;p14"/>
          <p:cNvSpPr txBox="1"/>
          <p:nvPr/>
        </p:nvSpPr>
        <p:spPr>
          <a:xfrm>
            <a:off x="5084350" y="7917275"/>
            <a:ext cx="2761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Oswald"/>
                <a:ea typeface="Oswald"/>
                <a:cs typeface="Oswald"/>
                <a:sym typeface="Oswald"/>
              </a:rPr>
              <a:t>152</a:t>
            </a:r>
            <a:r>
              <a:rPr lang="en" sz="6000">
                <a:latin typeface="Oswald"/>
                <a:ea typeface="Oswald"/>
                <a:cs typeface="Oswald"/>
                <a:sym typeface="Oswald"/>
              </a:rPr>
              <a:t> cm</a:t>
            </a:r>
            <a:endParaRPr sz="60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6429525" y="831560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</a:t>
            </a:r>
            <a:endParaRPr sz="3000"/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090998" y="2882575"/>
            <a:ext cx="2451777" cy="81332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5180300" y="3273800"/>
            <a:ext cx="10989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51-cm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legs</a:t>
            </a:r>
            <a:endParaRPr/>
          </a:p>
        </p:txBody>
      </p:sp>
      <p:grpSp>
        <p:nvGrpSpPr>
          <p:cNvPr id="93" name="Google Shape;93;p14"/>
          <p:cNvGrpSpPr/>
          <p:nvPr/>
        </p:nvGrpSpPr>
        <p:grpSpPr>
          <a:xfrm>
            <a:off x="-144575" y="9337138"/>
            <a:ext cx="2647800" cy="419713"/>
            <a:chOff x="3666900" y="7080400"/>
            <a:chExt cx="2647800" cy="419713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95" name="Google Shape;95;p14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22061">
            <a:off x="1694352" y="1164179"/>
            <a:ext cx="5194608" cy="828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b="22025" l="3114" r="1054" t="32383"/>
          <a:stretch/>
        </p:blipFill>
        <p:spPr>
          <a:xfrm flipH="1">
            <a:off x="426827" y="1974375"/>
            <a:ext cx="2437898" cy="86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156625" y="152400"/>
            <a:ext cx="36630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latin typeface="Oswald"/>
                <a:ea typeface="Oswald"/>
                <a:cs typeface="Oswald"/>
                <a:sym typeface="Oswald"/>
              </a:rPr>
              <a:t>SanJuan</a:t>
            </a:r>
            <a:endParaRPr sz="9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256675" y="1804075"/>
            <a:ext cx="3378600" cy="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347750" y="2256300"/>
            <a:ext cx="9732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64-cm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legs</a:t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6815700" y="4938550"/>
            <a:ext cx="956700" cy="652500"/>
          </a:xfrm>
          <a:prstGeom prst="rect">
            <a:avLst/>
          </a:prstGeom>
          <a:solidFill>
            <a:srgbClr val="000000">
              <a:alpha val="13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15"/>
          <p:cNvGrpSpPr/>
          <p:nvPr/>
        </p:nvGrpSpPr>
        <p:grpSpPr>
          <a:xfrm>
            <a:off x="6963227" y="5089463"/>
            <a:ext cx="453740" cy="329700"/>
            <a:chOff x="6943555" y="4650125"/>
            <a:chExt cx="434700" cy="329700"/>
          </a:xfrm>
        </p:grpSpPr>
        <p:sp>
          <p:nvSpPr>
            <p:cNvPr id="107" name="Google Shape;107;p15"/>
            <p:cNvSpPr/>
            <p:nvPr/>
          </p:nvSpPr>
          <p:spPr>
            <a:xfrm>
              <a:off x="6999900" y="4650125"/>
              <a:ext cx="329700" cy="32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6943555" y="4670925"/>
              <a:ext cx="434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hole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109" name="Google Shape;109;p15"/>
          <p:cNvSpPr txBox="1"/>
          <p:nvPr/>
        </p:nvSpPr>
        <p:spPr>
          <a:xfrm>
            <a:off x="6776550" y="4559050"/>
            <a:ext cx="8271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Fold tape over (twice) </a:t>
            </a:r>
            <a:endParaRPr sz="900"/>
          </a:p>
        </p:txBody>
      </p:sp>
      <p:sp>
        <p:nvSpPr>
          <p:cNvPr id="110" name="Google Shape;110;p15"/>
          <p:cNvSpPr txBox="1"/>
          <p:nvPr/>
        </p:nvSpPr>
        <p:spPr>
          <a:xfrm>
            <a:off x="6749125" y="5521275"/>
            <a:ext cx="957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Tie 68” string</a:t>
            </a:r>
            <a:endParaRPr sz="900"/>
          </a:p>
        </p:txBody>
      </p:sp>
      <p:sp>
        <p:nvSpPr>
          <p:cNvPr id="111" name="Google Shape;111;p15"/>
          <p:cNvSpPr/>
          <p:nvPr/>
        </p:nvSpPr>
        <p:spPr>
          <a:xfrm>
            <a:off x="6743575" y="4714700"/>
            <a:ext cx="145100" cy="541425"/>
          </a:xfrm>
          <a:custGeom>
            <a:rect b="b" l="l" r="r" t="t"/>
            <a:pathLst>
              <a:path extrusionOk="0" h="21657" w="5804">
                <a:moveTo>
                  <a:pt x="3539" y="0"/>
                </a:moveTo>
                <a:lnTo>
                  <a:pt x="0" y="150"/>
                </a:lnTo>
                <a:lnTo>
                  <a:pt x="0" y="21657"/>
                </a:lnTo>
                <a:lnTo>
                  <a:pt x="5804" y="2151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12" name="Google Shape;112;p15"/>
          <p:cNvSpPr txBox="1"/>
          <p:nvPr/>
        </p:nvSpPr>
        <p:spPr>
          <a:xfrm>
            <a:off x="289300" y="90572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running step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289298" y="1400150"/>
            <a:ext cx="33786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(</a:t>
            </a:r>
            <a:r>
              <a:rPr i="1" lang="en" sz="1100">
                <a:solidFill>
                  <a:schemeClr val="dk1"/>
                </a:solidFill>
              </a:rPr>
              <a:t>Sanjuansaurus)</a:t>
            </a:r>
            <a:endParaRPr i="1" sz="1100"/>
          </a:p>
        </p:txBody>
      </p:sp>
      <p:sp>
        <p:nvSpPr>
          <p:cNvPr id="114" name="Google Shape;114;p15"/>
          <p:cNvSpPr txBox="1"/>
          <p:nvPr/>
        </p:nvSpPr>
        <p:spPr>
          <a:xfrm>
            <a:off x="232825" y="7947975"/>
            <a:ext cx="2761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Oswald"/>
                <a:ea typeface="Oswald"/>
                <a:cs typeface="Oswald"/>
                <a:sym typeface="Oswald"/>
              </a:rPr>
              <a:t>152</a:t>
            </a:r>
            <a:r>
              <a:rPr lang="en" sz="6000">
                <a:latin typeface="Oswald"/>
                <a:ea typeface="Oswald"/>
                <a:cs typeface="Oswald"/>
                <a:sym typeface="Oswald"/>
              </a:rPr>
              <a:t> cm</a:t>
            </a:r>
            <a:endParaRPr sz="60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578000" y="834630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</a:t>
            </a:r>
            <a:endParaRPr sz="3000"/>
          </a:p>
        </p:txBody>
      </p:sp>
      <p:grpSp>
        <p:nvGrpSpPr>
          <p:cNvPr id="116" name="Google Shape;116;p15"/>
          <p:cNvGrpSpPr/>
          <p:nvPr/>
        </p:nvGrpSpPr>
        <p:grpSpPr>
          <a:xfrm>
            <a:off x="5124600" y="9348363"/>
            <a:ext cx="2647800" cy="419713"/>
            <a:chOff x="3666900" y="7080400"/>
            <a:chExt cx="2647800" cy="419713"/>
          </a:xfrm>
        </p:grpSpPr>
        <p:sp>
          <p:nvSpPr>
            <p:cNvPr id="117" name="Google Shape;117;p15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118" name="Google Shape;118;p15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2061">
            <a:off x="932352" y="1164179"/>
            <a:ext cx="5194608" cy="8281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>
            <a:off x="5157250" y="2744000"/>
            <a:ext cx="2601300" cy="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5024700" y="0"/>
            <a:ext cx="2747700" cy="2747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5061025" y="809950"/>
            <a:ext cx="26736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Oswald"/>
                <a:ea typeface="Oswald"/>
                <a:cs typeface="Oswald"/>
                <a:sym typeface="Oswald"/>
              </a:rPr>
              <a:t>San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5000">
                <a:latin typeface="Oswald"/>
                <a:ea typeface="Oswald"/>
                <a:cs typeface="Oswald"/>
                <a:sym typeface="Oswald"/>
              </a:rPr>
              <a:t>Juan</a:t>
            </a:r>
            <a:r>
              <a:rPr lang="en" sz="2800">
                <a:latin typeface="Oswald"/>
                <a:ea typeface="Oswald"/>
                <a:cs typeface="Oswald"/>
                <a:sym typeface="Oswald"/>
              </a:rPr>
              <a:t>’s</a:t>
            </a:r>
            <a:endParaRPr sz="2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swald"/>
                <a:ea typeface="Oswald"/>
                <a:cs typeface="Oswald"/>
                <a:sym typeface="Oswald"/>
              </a:rPr>
              <a:t>sticky note </a:t>
            </a:r>
            <a:endParaRPr sz="1100"/>
          </a:p>
        </p:txBody>
      </p:sp>
      <p:sp>
        <p:nvSpPr>
          <p:cNvPr id="127" name="Google Shape;127;p16"/>
          <p:cNvSpPr/>
          <p:nvPr/>
        </p:nvSpPr>
        <p:spPr>
          <a:xfrm>
            <a:off x="0" y="4786150"/>
            <a:ext cx="956700" cy="652500"/>
          </a:xfrm>
          <a:prstGeom prst="rect">
            <a:avLst/>
          </a:prstGeom>
          <a:solidFill>
            <a:srgbClr val="000000">
              <a:alpha val="13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16"/>
          <p:cNvGrpSpPr/>
          <p:nvPr/>
        </p:nvGrpSpPr>
        <p:grpSpPr>
          <a:xfrm>
            <a:off x="376127" y="4937063"/>
            <a:ext cx="453740" cy="329700"/>
            <a:chOff x="6943555" y="4650125"/>
            <a:chExt cx="434700" cy="329700"/>
          </a:xfrm>
        </p:grpSpPr>
        <p:sp>
          <p:nvSpPr>
            <p:cNvPr id="129" name="Google Shape;129;p16"/>
            <p:cNvSpPr/>
            <p:nvPr/>
          </p:nvSpPr>
          <p:spPr>
            <a:xfrm>
              <a:off x="6999900" y="4650125"/>
              <a:ext cx="329700" cy="32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6943555" y="4670925"/>
              <a:ext cx="434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hole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131" name="Google Shape;131;p16"/>
          <p:cNvSpPr txBox="1"/>
          <p:nvPr/>
        </p:nvSpPr>
        <p:spPr>
          <a:xfrm>
            <a:off x="189450" y="4406650"/>
            <a:ext cx="8271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Fold tape over (twice) </a:t>
            </a:r>
            <a:endParaRPr sz="900"/>
          </a:p>
        </p:txBody>
      </p:sp>
      <p:sp>
        <p:nvSpPr>
          <p:cNvPr id="132" name="Google Shape;132;p16"/>
          <p:cNvSpPr txBox="1"/>
          <p:nvPr/>
        </p:nvSpPr>
        <p:spPr>
          <a:xfrm>
            <a:off x="162025" y="5368875"/>
            <a:ext cx="957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Tie 68” string</a:t>
            </a:r>
            <a:endParaRPr sz="900"/>
          </a:p>
        </p:txBody>
      </p:sp>
      <p:sp>
        <p:nvSpPr>
          <p:cNvPr id="133" name="Google Shape;133;p16"/>
          <p:cNvSpPr/>
          <p:nvPr/>
        </p:nvSpPr>
        <p:spPr>
          <a:xfrm>
            <a:off x="896875" y="4697324"/>
            <a:ext cx="161825" cy="426699"/>
          </a:xfrm>
          <a:custGeom>
            <a:rect b="b" l="l" r="r" t="t"/>
            <a:pathLst>
              <a:path extrusionOk="0" h="21507" w="6473">
                <a:moveTo>
                  <a:pt x="0" y="23"/>
                </a:moveTo>
                <a:lnTo>
                  <a:pt x="6473" y="0"/>
                </a:lnTo>
                <a:lnTo>
                  <a:pt x="6473" y="21507"/>
                </a:lnTo>
                <a:lnTo>
                  <a:pt x="669" y="2136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34" name="Google Shape;134;p16"/>
          <p:cNvSpPr txBox="1"/>
          <p:nvPr/>
        </p:nvSpPr>
        <p:spPr>
          <a:xfrm>
            <a:off x="5183650" y="91027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running step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 b="49732" l="74192" r="1153" t="27220"/>
          <a:stretch/>
        </p:blipFill>
        <p:spPr>
          <a:xfrm rot="122059">
            <a:off x="4760873" y="3695380"/>
            <a:ext cx="1320079" cy="1824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5084350" y="7917275"/>
            <a:ext cx="2761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Oswald"/>
                <a:ea typeface="Oswald"/>
                <a:cs typeface="Oswald"/>
                <a:sym typeface="Oswald"/>
              </a:rPr>
              <a:t>152</a:t>
            </a:r>
            <a:r>
              <a:rPr lang="en" sz="6000">
                <a:latin typeface="Oswald"/>
                <a:ea typeface="Oswald"/>
                <a:cs typeface="Oswald"/>
                <a:sym typeface="Oswald"/>
              </a:rPr>
              <a:t> cm</a:t>
            </a:r>
            <a:endParaRPr sz="60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6429525" y="831560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</a:t>
            </a:r>
            <a:endParaRPr sz="3000"/>
          </a:p>
        </p:txBody>
      </p:sp>
      <p:pic>
        <p:nvPicPr>
          <p:cNvPr id="138" name="Google Shape;138;p16"/>
          <p:cNvPicPr preferRelativeResize="0"/>
          <p:nvPr/>
        </p:nvPicPr>
        <p:blipFill rotWithShape="1">
          <a:blip r:embed="rId4">
            <a:alphaModFix/>
          </a:blip>
          <a:srcRect b="22025" l="3112" r="7967" t="32383"/>
          <a:stretch/>
        </p:blipFill>
        <p:spPr>
          <a:xfrm flipH="1">
            <a:off x="4953402" y="2905700"/>
            <a:ext cx="2048148" cy="78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6723188" y="3214000"/>
            <a:ext cx="9732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64-cm </a:t>
            </a:r>
            <a:r>
              <a:rPr lang="en"/>
              <a:t>long legs</a:t>
            </a:r>
            <a:endParaRPr/>
          </a:p>
        </p:txBody>
      </p:sp>
      <p:grpSp>
        <p:nvGrpSpPr>
          <p:cNvPr id="140" name="Google Shape;140;p16"/>
          <p:cNvGrpSpPr/>
          <p:nvPr/>
        </p:nvGrpSpPr>
        <p:grpSpPr>
          <a:xfrm>
            <a:off x="-144575" y="9337138"/>
            <a:ext cx="2647800" cy="419713"/>
            <a:chOff x="3666900" y="7080400"/>
            <a:chExt cx="2647800" cy="419713"/>
          </a:xfrm>
        </p:grpSpPr>
        <p:sp>
          <p:nvSpPr>
            <p:cNvPr id="141" name="Google Shape;141;p16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142" name="Google Shape;142;p16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7174" y="1910275"/>
            <a:ext cx="6853126" cy="672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4">
            <a:alphaModFix/>
          </a:blip>
          <a:srcRect b="9369" l="5282" r="4269" t="11828"/>
          <a:stretch/>
        </p:blipFill>
        <p:spPr>
          <a:xfrm rot="-228376">
            <a:off x="378228" y="1832464"/>
            <a:ext cx="2208943" cy="1090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156625" y="152400"/>
            <a:ext cx="30531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latin typeface="Oswald"/>
                <a:ea typeface="Oswald"/>
                <a:cs typeface="Oswald"/>
                <a:sym typeface="Oswald"/>
              </a:rPr>
              <a:t>DeeNo</a:t>
            </a:r>
            <a:endParaRPr sz="9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256675" y="1804075"/>
            <a:ext cx="2601300" cy="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289300" y="90572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running step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1300725" y="2382525"/>
            <a:ext cx="1036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76-cm </a:t>
            </a:r>
            <a:r>
              <a:rPr lang="en"/>
              <a:t>long legs</a:t>
            </a:r>
            <a:endParaRPr/>
          </a:p>
        </p:txBody>
      </p:sp>
      <p:grpSp>
        <p:nvGrpSpPr>
          <p:cNvPr id="153" name="Google Shape;153;p17"/>
          <p:cNvGrpSpPr/>
          <p:nvPr/>
        </p:nvGrpSpPr>
        <p:grpSpPr>
          <a:xfrm>
            <a:off x="6743575" y="3327800"/>
            <a:ext cx="1028825" cy="1297625"/>
            <a:chOff x="6755500" y="4172275"/>
            <a:chExt cx="1028825" cy="1297625"/>
          </a:xfrm>
        </p:grpSpPr>
        <p:sp>
          <p:nvSpPr>
            <p:cNvPr id="154" name="Google Shape;154;p17"/>
            <p:cNvSpPr/>
            <p:nvPr/>
          </p:nvSpPr>
          <p:spPr>
            <a:xfrm>
              <a:off x="6827625" y="4551775"/>
              <a:ext cx="956700" cy="652500"/>
            </a:xfrm>
            <a:prstGeom prst="rect">
              <a:avLst/>
            </a:prstGeom>
            <a:solidFill>
              <a:srgbClr val="000000">
                <a:alpha val="13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5" name="Google Shape;155;p17"/>
            <p:cNvGrpSpPr/>
            <p:nvPr/>
          </p:nvGrpSpPr>
          <p:grpSpPr>
            <a:xfrm>
              <a:off x="6975152" y="4702688"/>
              <a:ext cx="453740" cy="329700"/>
              <a:chOff x="6943555" y="4650125"/>
              <a:chExt cx="434700" cy="329700"/>
            </a:xfrm>
          </p:grpSpPr>
          <p:sp>
            <p:nvSpPr>
              <p:cNvPr id="156" name="Google Shape;156;p17"/>
              <p:cNvSpPr/>
              <p:nvPr/>
            </p:nvSpPr>
            <p:spPr>
              <a:xfrm>
                <a:off x="6999900" y="4650125"/>
                <a:ext cx="329700" cy="3297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7"/>
              <p:cNvSpPr txBox="1"/>
              <p:nvPr/>
            </p:nvSpPr>
            <p:spPr>
              <a:xfrm>
                <a:off x="6943555" y="4670925"/>
                <a:ext cx="434700" cy="2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rgbClr val="FFFFFF"/>
                    </a:solidFill>
                  </a:rPr>
                  <a:t>hole</a:t>
                </a:r>
                <a:endParaRPr b="1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8" name="Google Shape;158;p17"/>
            <p:cNvSpPr txBox="1"/>
            <p:nvPr/>
          </p:nvSpPr>
          <p:spPr>
            <a:xfrm>
              <a:off x="6788475" y="4172275"/>
              <a:ext cx="8271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Fold tape over (twice) </a:t>
              </a:r>
              <a:endParaRPr sz="900"/>
            </a:p>
          </p:txBody>
        </p:sp>
        <p:sp>
          <p:nvSpPr>
            <p:cNvPr id="159" name="Google Shape;159;p17"/>
            <p:cNvSpPr txBox="1"/>
            <p:nvPr/>
          </p:nvSpPr>
          <p:spPr>
            <a:xfrm>
              <a:off x="6761050" y="5134500"/>
              <a:ext cx="9579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Tie 78” string</a:t>
              </a:r>
              <a:endParaRPr sz="900"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755500" y="4327925"/>
              <a:ext cx="145100" cy="541425"/>
            </a:xfrm>
            <a:custGeom>
              <a:rect b="b" l="l" r="r" t="t"/>
              <a:pathLst>
                <a:path extrusionOk="0" h="21657" w="5804">
                  <a:moveTo>
                    <a:pt x="3539" y="0"/>
                  </a:moveTo>
                  <a:lnTo>
                    <a:pt x="0" y="150"/>
                  </a:lnTo>
                  <a:lnTo>
                    <a:pt x="0" y="21657"/>
                  </a:lnTo>
                  <a:lnTo>
                    <a:pt x="5804" y="21515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sp>
      </p:grpSp>
      <p:sp>
        <p:nvSpPr>
          <p:cNvPr id="161" name="Google Shape;161;p17"/>
          <p:cNvSpPr txBox="1"/>
          <p:nvPr/>
        </p:nvSpPr>
        <p:spPr>
          <a:xfrm>
            <a:off x="232825" y="7947975"/>
            <a:ext cx="2761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Oswald"/>
                <a:ea typeface="Oswald"/>
                <a:cs typeface="Oswald"/>
                <a:sym typeface="Oswald"/>
              </a:rPr>
              <a:t>178</a:t>
            </a:r>
            <a:r>
              <a:rPr lang="en" sz="6000">
                <a:latin typeface="Oswald"/>
                <a:ea typeface="Oswald"/>
                <a:cs typeface="Oswald"/>
                <a:sym typeface="Oswald"/>
              </a:rPr>
              <a:t> cm</a:t>
            </a:r>
            <a:endParaRPr sz="60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1544300" y="834630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</a:t>
            </a:r>
            <a:endParaRPr sz="3000"/>
          </a:p>
        </p:txBody>
      </p:sp>
      <p:sp>
        <p:nvSpPr>
          <p:cNvPr id="163" name="Google Shape;163;p17"/>
          <p:cNvSpPr txBox="1"/>
          <p:nvPr/>
        </p:nvSpPr>
        <p:spPr>
          <a:xfrm>
            <a:off x="289299" y="1400150"/>
            <a:ext cx="2601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(Deinonychus)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164" name="Google Shape;164;p17"/>
          <p:cNvGrpSpPr/>
          <p:nvPr/>
        </p:nvGrpSpPr>
        <p:grpSpPr>
          <a:xfrm>
            <a:off x="5124600" y="9348363"/>
            <a:ext cx="2647800" cy="419713"/>
            <a:chOff x="3666900" y="7080400"/>
            <a:chExt cx="2647800" cy="419713"/>
          </a:xfrm>
        </p:grpSpPr>
        <p:sp>
          <p:nvSpPr>
            <p:cNvPr id="165" name="Google Shape;165;p17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166" name="Google Shape;166;p17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74" y="1986475"/>
            <a:ext cx="6853126" cy="672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4">
            <a:alphaModFix/>
          </a:blip>
          <a:srcRect b="9369" l="5282" r="4269" t="11828"/>
          <a:stretch/>
        </p:blipFill>
        <p:spPr>
          <a:xfrm rot="-228376">
            <a:off x="5380778" y="2764864"/>
            <a:ext cx="2208943" cy="109015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/>
        </p:nvSpPr>
        <p:spPr>
          <a:xfrm>
            <a:off x="6359475" y="3303700"/>
            <a:ext cx="1036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76</a:t>
            </a:r>
            <a:r>
              <a:rPr b="1" lang="en">
                <a:solidFill>
                  <a:schemeClr val="dk1"/>
                </a:solidFill>
              </a:rPr>
              <a:t>-cm </a:t>
            </a:r>
            <a:r>
              <a:rPr b="1" lang="en"/>
              <a:t> </a:t>
            </a:r>
            <a:r>
              <a:rPr lang="en"/>
              <a:t>long legs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5157250" y="2744000"/>
            <a:ext cx="2601300" cy="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5024700" y="0"/>
            <a:ext cx="2747700" cy="2747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5220625" y="886150"/>
            <a:ext cx="24267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Oswald"/>
                <a:ea typeface="Oswald"/>
                <a:cs typeface="Oswald"/>
                <a:sym typeface="Oswald"/>
              </a:rPr>
              <a:t>DeeN</a:t>
            </a:r>
            <a:r>
              <a:rPr lang="en" sz="6000">
                <a:latin typeface="Oswald"/>
                <a:ea typeface="Oswald"/>
                <a:cs typeface="Oswald"/>
                <a:sym typeface="Oswald"/>
              </a:rPr>
              <a:t>o</a:t>
            </a:r>
            <a:r>
              <a:rPr lang="en" sz="4000">
                <a:latin typeface="Oswald"/>
                <a:ea typeface="Oswald"/>
                <a:cs typeface="Oswald"/>
                <a:sym typeface="Oswald"/>
              </a:rPr>
              <a:t>’s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swald"/>
                <a:ea typeface="Oswald"/>
                <a:cs typeface="Oswald"/>
                <a:sym typeface="Oswald"/>
              </a:rPr>
              <a:t>sticky note </a:t>
            </a:r>
            <a:endParaRPr sz="1100"/>
          </a:p>
        </p:txBody>
      </p:sp>
      <p:grpSp>
        <p:nvGrpSpPr>
          <p:cNvPr id="177" name="Google Shape;177;p18"/>
          <p:cNvGrpSpPr/>
          <p:nvPr/>
        </p:nvGrpSpPr>
        <p:grpSpPr>
          <a:xfrm>
            <a:off x="-30375" y="3334075"/>
            <a:ext cx="1119925" cy="1297625"/>
            <a:chOff x="-30375" y="4172275"/>
            <a:chExt cx="1119925" cy="1297625"/>
          </a:xfrm>
        </p:grpSpPr>
        <p:sp>
          <p:nvSpPr>
            <p:cNvPr id="178" name="Google Shape;178;p18"/>
            <p:cNvSpPr/>
            <p:nvPr/>
          </p:nvSpPr>
          <p:spPr>
            <a:xfrm>
              <a:off x="-30375" y="4551775"/>
              <a:ext cx="956700" cy="652500"/>
            </a:xfrm>
            <a:prstGeom prst="rect">
              <a:avLst/>
            </a:prstGeom>
            <a:solidFill>
              <a:srgbClr val="000000">
                <a:alpha val="13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9" name="Google Shape;179;p18"/>
            <p:cNvGrpSpPr/>
            <p:nvPr/>
          </p:nvGrpSpPr>
          <p:grpSpPr>
            <a:xfrm>
              <a:off x="345752" y="4702688"/>
              <a:ext cx="453740" cy="329700"/>
              <a:chOff x="6943555" y="4650125"/>
              <a:chExt cx="434700" cy="329700"/>
            </a:xfrm>
          </p:grpSpPr>
          <p:sp>
            <p:nvSpPr>
              <p:cNvPr id="180" name="Google Shape;180;p18"/>
              <p:cNvSpPr/>
              <p:nvPr/>
            </p:nvSpPr>
            <p:spPr>
              <a:xfrm>
                <a:off x="6999900" y="4650125"/>
                <a:ext cx="329700" cy="3297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8"/>
              <p:cNvSpPr txBox="1"/>
              <p:nvPr/>
            </p:nvSpPr>
            <p:spPr>
              <a:xfrm>
                <a:off x="6943555" y="4670925"/>
                <a:ext cx="434700" cy="2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rgbClr val="FFFFFF"/>
                    </a:solidFill>
                  </a:rPr>
                  <a:t>hole</a:t>
                </a:r>
                <a:endParaRPr b="1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2" name="Google Shape;182;p18"/>
            <p:cNvSpPr txBox="1"/>
            <p:nvPr/>
          </p:nvSpPr>
          <p:spPr>
            <a:xfrm>
              <a:off x="159075" y="4172275"/>
              <a:ext cx="8271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Fold tape over (twice) </a:t>
              </a:r>
              <a:endParaRPr sz="900"/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131650" y="5134500"/>
              <a:ext cx="9579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Tie 78” string</a:t>
              </a:r>
              <a:endParaRPr sz="900"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866500" y="4462949"/>
              <a:ext cx="161825" cy="426699"/>
            </a:xfrm>
            <a:custGeom>
              <a:rect b="b" l="l" r="r" t="t"/>
              <a:pathLst>
                <a:path extrusionOk="0" h="21507" w="6473">
                  <a:moveTo>
                    <a:pt x="0" y="23"/>
                  </a:moveTo>
                  <a:lnTo>
                    <a:pt x="6473" y="0"/>
                  </a:lnTo>
                  <a:lnTo>
                    <a:pt x="6473" y="21507"/>
                  </a:lnTo>
                  <a:lnTo>
                    <a:pt x="669" y="21365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sp>
      </p:grpSp>
      <p:sp>
        <p:nvSpPr>
          <p:cNvPr id="185" name="Google Shape;185;p18"/>
          <p:cNvSpPr txBox="1"/>
          <p:nvPr/>
        </p:nvSpPr>
        <p:spPr>
          <a:xfrm>
            <a:off x="5084350" y="8069675"/>
            <a:ext cx="2761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Oswald"/>
                <a:ea typeface="Oswald"/>
                <a:cs typeface="Oswald"/>
                <a:sym typeface="Oswald"/>
              </a:rPr>
              <a:t>178</a:t>
            </a:r>
            <a:r>
              <a:rPr lang="en" sz="6000">
                <a:latin typeface="Oswald"/>
                <a:ea typeface="Oswald"/>
                <a:cs typeface="Oswald"/>
                <a:sym typeface="Oswald"/>
              </a:rPr>
              <a:t> cm</a:t>
            </a:r>
            <a:endParaRPr sz="60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6407000" y="846800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</a:t>
            </a:r>
            <a:endParaRPr sz="3000"/>
          </a:p>
        </p:txBody>
      </p:sp>
      <p:sp>
        <p:nvSpPr>
          <p:cNvPr id="187" name="Google Shape;187;p18"/>
          <p:cNvSpPr txBox="1"/>
          <p:nvPr/>
        </p:nvSpPr>
        <p:spPr>
          <a:xfrm>
            <a:off x="5183650" y="91027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running step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88" name="Google Shape;188;p18"/>
          <p:cNvGrpSpPr/>
          <p:nvPr/>
        </p:nvGrpSpPr>
        <p:grpSpPr>
          <a:xfrm>
            <a:off x="-144575" y="9337138"/>
            <a:ext cx="2647800" cy="419713"/>
            <a:chOff x="3666900" y="7080400"/>
            <a:chExt cx="2647800" cy="419713"/>
          </a:xfrm>
        </p:grpSpPr>
        <p:sp>
          <p:nvSpPr>
            <p:cNvPr id="189" name="Google Shape;189;p18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190" name="Google Shape;190;p18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260290">
            <a:off x="2419273" y="304800"/>
            <a:ext cx="4169676" cy="933642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/>
        </p:nvSpPr>
        <p:spPr>
          <a:xfrm>
            <a:off x="232825" y="7947975"/>
            <a:ext cx="2761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Oswald"/>
                <a:ea typeface="Oswald"/>
                <a:cs typeface="Oswald"/>
                <a:sym typeface="Oswald"/>
              </a:rPr>
              <a:t>203</a:t>
            </a:r>
            <a:r>
              <a:rPr lang="en" sz="6000">
                <a:latin typeface="Oswald"/>
                <a:ea typeface="Oswald"/>
                <a:cs typeface="Oswald"/>
                <a:sym typeface="Oswald"/>
              </a:rPr>
              <a:t> cm</a:t>
            </a:r>
            <a:endParaRPr sz="60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156625" y="152400"/>
            <a:ext cx="30531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latin typeface="Oswald"/>
                <a:ea typeface="Oswald"/>
                <a:cs typeface="Oswald"/>
                <a:sym typeface="Oswald"/>
              </a:rPr>
              <a:t>C</a:t>
            </a:r>
            <a:r>
              <a:rPr lang="en" sz="9200">
                <a:latin typeface="Oswald"/>
                <a:ea typeface="Oswald"/>
                <a:cs typeface="Oswald"/>
                <a:sym typeface="Oswald"/>
              </a:rPr>
              <a:t>eeLo</a:t>
            </a:r>
            <a:endParaRPr sz="9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256675" y="1804075"/>
            <a:ext cx="2601300" cy="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"/>
          <p:cNvSpPr txBox="1"/>
          <p:nvPr/>
        </p:nvSpPr>
        <p:spPr>
          <a:xfrm>
            <a:off x="289300" y="90572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running step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6827625" y="4551775"/>
            <a:ext cx="956700" cy="652500"/>
          </a:xfrm>
          <a:prstGeom prst="rect">
            <a:avLst/>
          </a:prstGeom>
          <a:solidFill>
            <a:srgbClr val="000000">
              <a:alpha val="13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19"/>
          <p:cNvGrpSpPr/>
          <p:nvPr/>
        </p:nvGrpSpPr>
        <p:grpSpPr>
          <a:xfrm>
            <a:off x="6975152" y="4702688"/>
            <a:ext cx="453740" cy="329700"/>
            <a:chOff x="6943555" y="4650125"/>
            <a:chExt cx="434700" cy="329700"/>
          </a:xfrm>
        </p:grpSpPr>
        <p:sp>
          <p:nvSpPr>
            <p:cNvPr id="202" name="Google Shape;202;p19"/>
            <p:cNvSpPr/>
            <p:nvPr/>
          </p:nvSpPr>
          <p:spPr>
            <a:xfrm>
              <a:off x="6999900" y="4650125"/>
              <a:ext cx="329700" cy="32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9"/>
            <p:cNvSpPr txBox="1"/>
            <p:nvPr/>
          </p:nvSpPr>
          <p:spPr>
            <a:xfrm>
              <a:off x="6943555" y="4670925"/>
              <a:ext cx="434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hole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204" name="Google Shape;204;p19"/>
          <p:cNvSpPr txBox="1"/>
          <p:nvPr/>
        </p:nvSpPr>
        <p:spPr>
          <a:xfrm>
            <a:off x="6788475" y="4172275"/>
            <a:ext cx="8271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Fold tape over (twice) </a:t>
            </a:r>
            <a:endParaRPr sz="900"/>
          </a:p>
        </p:txBody>
      </p:sp>
      <p:sp>
        <p:nvSpPr>
          <p:cNvPr id="205" name="Google Shape;205;p19"/>
          <p:cNvSpPr txBox="1"/>
          <p:nvPr/>
        </p:nvSpPr>
        <p:spPr>
          <a:xfrm>
            <a:off x="6761050" y="5134500"/>
            <a:ext cx="957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Tie 88” string</a:t>
            </a:r>
            <a:endParaRPr sz="900"/>
          </a:p>
        </p:txBody>
      </p:sp>
      <p:sp>
        <p:nvSpPr>
          <p:cNvPr id="206" name="Google Shape;206;p19"/>
          <p:cNvSpPr/>
          <p:nvPr/>
        </p:nvSpPr>
        <p:spPr>
          <a:xfrm>
            <a:off x="6755500" y="4327925"/>
            <a:ext cx="145100" cy="541425"/>
          </a:xfrm>
          <a:custGeom>
            <a:rect b="b" l="l" r="r" t="t"/>
            <a:pathLst>
              <a:path extrusionOk="0" h="21657" w="5804">
                <a:moveTo>
                  <a:pt x="3539" y="0"/>
                </a:moveTo>
                <a:lnTo>
                  <a:pt x="0" y="150"/>
                </a:lnTo>
                <a:lnTo>
                  <a:pt x="0" y="21657"/>
                </a:lnTo>
                <a:lnTo>
                  <a:pt x="5804" y="2151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207" name="Google Shape;207;p19"/>
          <p:cNvPicPr preferRelativeResize="0"/>
          <p:nvPr/>
        </p:nvPicPr>
        <p:blipFill rotWithShape="1">
          <a:blip r:embed="rId4">
            <a:alphaModFix/>
          </a:blip>
          <a:srcRect b="0" l="-1040" r="0" t="0"/>
          <a:stretch/>
        </p:blipFill>
        <p:spPr>
          <a:xfrm>
            <a:off x="318300" y="1942550"/>
            <a:ext cx="2528850" cy="8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 txBox="1"/>
          <p:nvPr/>
        </p:nvSpPr>
        <p:spPr>
          <a:xfrm>
            <a:off x="363775" y="2299200"/>
            <a:ext cx="10989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89-cm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legs</a:t>
            </a: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1730400" y="834630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</a:t>
            </a:r>
            <a:endParaRPr sz="3000"/>
          </a:p>
        </p:txBody>
      </p:sp>
      <p:sp>
        <p:nvSpPr>
          <p:cNvPr id="210" name="Google Shape;210;p19"/>
          <p:cNvSpPr txBox="1"/>
          <p:nvPr/>
        </p:nvSpPr>
        <p:spPr>
          <a:xfrm>
            <a:off x="289300" y="1400150"/>
            <a:ext cx="24531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(</a:t>
            </a:r>
            <a:r>
              <a:rPr i="1" lang="en" sz="1100">
                <a:solidFill>
                  <a:schemeClr val="dk1"/>
                </a:solidFill>
              </a:rPr>
              <a:t>Coelophysis)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211" name="Google Shape;211;p19"/>
          <p:cNvGrpSpPr/>
          <p:nvPr/>
        </p:nvGrpSpPr>
        <p:grpSpPr>
          <a:xfrm>
            <a:off x="5124600" y="9348363"/>
            <a:ext cx="2647800" cy="419713"/>
            <a:chOff x="3666900" y="7080400"/>
            <a:chExt cx="2647800" cy="419713"/>
          </a:xfrm>
        </p:grpSpPr>
        <p:sp>
          <p:nvSpPr>
            <p:cNvPr id="212" name="Google Shape;212;p19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213" name="Google Shape;213;p19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60290">
            <a:off x="1234298" y="228600"/>
            <a:ext cx="4169676" cy="933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/>
          <p:cNvPicPr preferRelativeResize="0"/>
          <p:nvPr/>
        </p:nvPicPr>
        <p:blipFill rotWithShape="1">
          <a:blip r:embed="rId4">
            <a:alphaModFix/>
          </a:blip>
          <a:srcRect b="0" l="3344" r="0" t="0"/>
          <a:stretch/>
        </p:blipFill>
        <p:spPr>
          <a:xfrm>
            <a:off x="5131650" y="2884050"/>
            <a:ext cx="2419125" cy="8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/>
          <p:nvPr/>
        </p:nvSpPr>
        <p:spPr>
          <a:xfrm>
            <a:off x="5157250" y="2744000"/>
            <a:ext cx="2601300" cy="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5024700" y="0"/>
            <a:ext cx="2747700" cy="2747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5300200" y="886150"/>
            <a:ext cx="21465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Oswald"/>
                <a:ea typeface="Oswald"/>
                <a:cs typeface="Oswald"/>
                <a:sym typeface="Oswald"/>
              </a:rPr>
              <a:t>C</a:t>
            </a:r>
            <a:r>
              <a:rPr lang="en" sz="6000">
                <a:latin typeface="Oswald"/>
                <a:ea typeface="Oswald"/>
                <a:cs typeface="Oswald"/>
                <a:sym typeface="Oswald"/>
              </a:rPr>
              <a:t>eeLo</a:t>
            </a:r>
            <a:r>
              <a:rPr lang="en" sz="4000">
                <a:latin typeface="Oswald"/>
                <a:ea typeface="Oswald"/>
                <a:cs typeface="Oswald"/>
                <a:sym typeface="Oswald"/>
              </a:rPr>
              <a:t>’s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swald"/>
                <a:ea typeface="Oswald"/>
                <a:cs typeface="Oswald"/>
                <a:sym typeface="Oswald"/>
              </a:rPr>
              <a:t>sticky note </a:t>
            </a:r>
            <a:endParaRPr sz="1100"/>
          </a:p>
        </p:txBody>
      </p:sp>
      <p:sp>
        <p:nvSpPr>
          <p:cNvPr id="223" name="Google Shape;223;p20"/>
          <p:cNvSpPr txBox="1"/>
          <p:nvPr/>
        </p:nvSpPr>
        <p:spPr>
          <a:xfrm>
            <a:off x="4955050" y="91027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running step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4" name="Google Shape;224;p20"/>
          <p:cNvSpPr txBox="1"/>
          <p:nvPr/>
        </p:nvSpPr>
        <p:spPr>
          <a:xfrm>
            <a:off x="5083350" y="3228200"/>
            <a:ext cx="10989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89-cm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legs</a:t>
            </a:r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-30375" y="4551775"/>
            <a:ext cx="956700" cy="652500"/>
          </a:xfrm>
          <a:prstGeom prst="rect">
            <a:avLst/>
          </a:prstGeom>
          <a:solidFill>
            <a:srgbClr val="000000">
              <a:alpha val="13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p20"/>
          <p:cNvGrpSpPr/>
          <p:nvPr/>
        </p:nvGrpSpPr>
        <p:grpSpPr>
          <a:xfrm>
            <a:off x="345752" y="4702688"/>
            <a:ext cx="453740" cy="329700"/>
            <a:chOff x="6943555" y="4650125"/>
            <a:chExt cx="434700" cy="329700"/>
          </a:xfrm>
        </p:grpSpPr>
        <p:sp>
          <p:nvSpPr>
            <p:cNvPr id="227" name="Google Shape;227;p20"/>
            <p:cNvSpPr/>
            <p:nvPr/>
          </p:nvSpPr>
          <p:spPr>
            <a:xfrm>
              <a:off x="6999900" y="4650125"/>
              <a:ext cx="329700" cy="32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0"/>
            <p:cNvSpPr txBox="1"/>
            <p:nvPr/>
          </p:nvSpPr>
          <p:spPr>
            <a:xfrm>
              <a:off x="6943555" y="4670925"/>
              <a:ext cx="434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hole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229" name="Google Shape;229;p20"/>
          <p:cNvSpPr txBox="1"/>
          <p:nvPr/>
        </p:nvSpPr>
        <p:spPr>
          <a:xfrm>
            <a:off x="159075" y="4172275"/>
            <a:ext cx="8271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Fold tape over (twice) </a:t>
            </a:r>
            <a:endParaRPr sz="900"/>
          </a:p>
        </p:txBody>
      </p:sp>
      <p:sp>
        <p:nvSpPr>
          <p:cNvPr id="230" name="Google Shape;230;p20"/>
          <p:cNvSpPr txBox="1"/>
          <p:nvPr/>
        </p:nvSpPr>
        <p:spPr>
          <a:xfrm>
            <a:off x="131650" y="5134500"/>
            <a:ext cx="957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Tie 88” string</a:t>
            </a:r>
            <a:endParaRPr sz="900"/>
          </a:p>
        </p:txBody>
      </p:sp>
      <p:sp>
        <p:nvSpPr>
          <p:cNvPr id="231" name="Google Shape;231;p20"/>
          <p:cNvSpPr/>
          <p:nvPr/>
        </p:nvSpPr>
        <p:spPr>
          <a:xfrm>
            <a:off x="866500" y="4462949"/>
            <a:ext cx="161825" cy="426699"/>
          </a:xfrm>
          <a:custGeom>
            <a:rect b="b" l="l" r="r" t="t"/>
            <a:pathLst>
              <a:path extrusionOk="0" h="21507" w="6473">
                <a:moveTo>
                  <a:pt x="0" y="23"/>
                </a:moveTo>
                <a:lnTo>
                  <a:pt x="6473" y="0"/>
                </a:lnTo>
                <a:lnTo>
                  <a:pt x="6473" y="21507"/>
                </a:lnTo>
                <a:lnTo>
                  <a:pt x="669" y="2136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32" name="Google Shape;232;p20"/>
          <p:cNvSpPr txBox="1"/>
          <p:nvPr/>
        </p:nvSpPr>
        <p:spPr>
          <a:xfrm>
            <a:off x="4931950" y="7993475"/>
            <a:ext cx="2761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Oswald"/>
                <a:ea typeface="Oswald"/>
                <a:cs typeface="Oswald"/>
                <a:sym typeface="Oswald"/>
              </a:rPr>
              <a:t>203</a:t>
            </a:r>
            <a:r>
              <a:rPr lang="en" sz="6000">
                <a:latin typeface="Oswald"/>
                <a:ea typeface="Oswald"/>
                <a:cs typeface="Oswald"/>
                <a:sym typeface="Oswald"/>
              </a:rPr>
              <a:t> cm</a:t>
            </a:r>
            <a:endParaRPr sz="60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6429525" y="839180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</a:t>
            </a:r>
            <a:endParaRPr sz="3000"/>
          </a:p>
        </p:txBody>
      </p:sp>
      <p:grpSp>
        <p:nvGrpSpPr>
          <p:cNvPr id="234" name="Google Shape;234;p20"/>
          <p:cNvGrpSpPr/>
          <p:nvPr/>
        </p:nvGrpSpPr>
        <p:grpSpPr>
          <a:xfrm>
            <a:off x="-144575" y="9337138"/>
            <a:ext cx="2647800" cy="419713"/>
            <a:chOff x="3666900" y="7080400"/>
            <a:chExt cx="2647800" cy="419713"/>
          </a:xfrm>
        </p:grpSpPr>
        <p:sp>
          <p:nvSpPr>
            <p:cNvPr id="235" name="Google Shape;235;p20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236" name="Google Shape;236;p20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