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notesMasterIdLst>
    <p:notesMasterId r:id="rId27"/>
  </p:notesMasterIdLst>
  <p:sldSz cx="24387048" cy="13716000"/>
  <p:notesSz cx="13716000" cy="24387048"/>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notesMaster" Target="notesMasters/notesMaster1.xml"/><Relationship Id="rId28" Type="http://schemas.openxmlformats.org/officeDocument/2006/relationships/presProps" Target="presProps.xml"/><Relationship Id="rId29" Type="http://schemas.openxmlformats.org/officeDocument/2006/relationships/viewProps" Target="viewProps.xml"/><Relationship Id="rId30" Type="http://schemas.openxmlformats.org/officeDocument/2006/relationships/theme" Target="theme/theme1.xml"/><Relationship Id="rId31"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image" Target="../media/image-1-3.png"/><Relationship Id="rId4" Type="http://schemas.openxmlformats.org/officeDocument/2006/relationships/slideLayout" Target="../slideLayouts/slideLayout1.xml"/><Relationship Id="rId5"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png"/><Relationship Id="rId3" Type="http://schemas.openxmlformats.org/officeDocument/2006/relationships/image" Target="../media/image-10-3.png"/><Relationship Id="rId4" Type="http://schemas.openxmlformats.org/officeDocument/2006/relationships/image" Target="../media/image-10-4.png"/><Relationship Id="rId5" Type="http://schemas.openxmlformats.org/officeDocument/2006/relationships/image" Target="../media/image-10-5.png"/><Relationship Id="rId6" Type="http://schemas.openxmlformats.org/officeDocument/2006/relationships/image" Target="../media/image-10-6.png"/><Relationship Id="rId7" Type="http://schemas.openxmlformats.org/officeDocument/2006/relationships/image" Target="../media/image-10-7.png"/><Relationship Id="rId8" Type="http://schemas.openxmlformats.org/officeDocument/2006/relationships/image" Target="../media/image-10-8.png"/><Relationship Id="rId9" Type="http://schemas.openxmlformats.org/officeDocument/2006/relationships/image" Target="../media/image-10-9.png"/><Relationship Id="rId10" Type="http://schemas.openxmlformats.org/officeDocument/2006/relationships/image" Target="../media/image-10-10.png"/><Relationship Id="rId11" Type="http://schemas.openxmlformats.org/officeDocument/2006/relationships/image" Target="../media/image-10-11.png"/><Relationship Id="rId12" Type="http://schemas.openxmlformats.org/officeDocument/2006/relationships/slideLayout" Target="../slideLayouts/slideLayout1.xml"/><Relationship Id="rId1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png"/><Relationship Id="rId3" Type="http://schemas.openxmlformats.org/officeDocument/2006/relationships/slideLayout" Target="../slideLayouts/slideLayout1.xml"/><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png"/><Relationship Id="rId3" Type="http://schemas.openxmlformats.org/officeDocument/2006/relationships/image" Target="../media/image-12-3.png"/><Relationship Id="rId4" Type="http://schemas.openxmlformats.org/officeDocument/2006/relationships/slideLayout" Target="../slideLayouts/slideLayout1.xml"/><Relationship Id="rId5"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png"/><Relationship Id="rId3" Type="http://schemas.openxmlformats.org/officeDocument/2006/relationships/slideLayout" Target="../slideLayouts/slideLayout1.xml"/><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png"/><Relationship Id="rId3" Type="http://schemas.openxmlformats.org/officeDocument/2006/relationships/image" Target="../media/image-14-3.png"/><Relationship Id="rId4" Type="http://schemas.openxmlformats.org/officeDocument/2006/relationships/image" Target="../media/image-14-4.png"/><Relationship Id="rId5" Type="http://schemas.openxmlformats.org/officeDocument/2006/relationships/image" Target="../media/image-14-5.png"/><Relationship Id="rId6" Type="http://schemas.openxmlformats.org/officeDocument/2006/relationships/slideLayout" Target="../slideLayouts/slideLayout1.xml"/><Relationship Id="rId7"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image" Target="../media/image-15-2.png"/><Relationship Id="rId3" Type="http://schemas.openxmlformats.org/officeDocument/2006/relationships/image" Target="../media/image-15-3.png"/><Relationship Id="rId4" Type="http://schemas.openxmlformats.org/officeDocument/2006/relationships/slideLayout" Target="../slideLayouts/slideLayout1.xml"/><Relationship Id="rId5"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image" Target="../media/image-16-2.png"/><Relationship Id="rId3" Type="http://schemas.openxmlformats.org/officeDocument/2006/relationships/image" Target="../media/image-16-3.png"/><Relationship Id="rId4" Type="http://schemas.openxmlformats.org/officeDocument/2006/relationships/image" Target="../media/image-16-4.png"/><Relationship Id="rId5" Type="http://schemas.openxmlformats.org/officeDocument/2006/relationships/image" Target="../media/image-16-5.png"/><Relationship Id="rId6" Type="http://schemas.openxmlformats.org/officeDocument/2006/relationships/image" Target="../media/image-16-6.png"/><Relationship Id="rId7" Type="http://schemas.openxmlformats.org/officeDocument/2006/relationships/image" Target="../media/image-16-7.png"/><Relationship Id="rId8" Type="http://schemas.openxmlformats.org/officeDocument/2006/relationships/image" Target="../media/image-16-8.png"/><Relationship Id="rId9" Type="http://schemas.openxmlformats.org/officeDocument/2006/relationships/image" Target="../media/image-16-9.png"/><Relationship Id="rId10" Type="http://schemas.openxmlformats.org/officeDocument/2006/relationships/image" Target="../media/image-16-10.png"/><Relationship Id="rId11" Type="http://schemas.openxmlformats.org/officeDocument/2006/relationships/image" Target="../media/image-16-11.png"/><Relationship Id="rId12" Type="http://schemas.openxmlformats.org/officeDocument/2006/relationships/image" Target="../media/image-16-12.png"/><Relationship Id="rId13" Type="http://schemas.openxmlformats.org/officeDocument/2006/relationships/image" Target="../media/image-16-13.png"/><Relationship Id="rId14" Type="http://schemas.openxmlformats.org/officeDocument/2006/relationships/image" Target="../media/image-16-14.png"/><Relationship Id="rId15" Type="http://schemas.openxmlformats.org/officeDocument/2006/relationships/image" Target="../media/image-16-15.png"/><Relationship Id="rId16" Type="http://schemas.openxmlformats.org/officeDocument/2006/relationships/image" Target="../media/image-16-16.png"/><Relationship Id="rId17" Type="http://schemas.openxmlformats.org/officeDocument/2006/relationships/image" Target="../media/image-16-17.png"/><Relationship Id="rId18" Type="http://schemas.openxmlformats.org/officeDocument/2006/relationships/image" Target="../media/image-16-18.png"/><Relationship Id="rId19" Type="http://schemas.openxmlformats.org/officeDocument/2006/relationships/image" Target="../media/image-16-19.png"/><Relationship Id="rId20" Type="http://schemas.openxmlformats.org/officeDocument/2006/relationships/image" Target="../media/image-16-20.png"/><Relationship Id="rId21" Type="http://schemas.openxmlformats.org/officeDocument/2006/relationships/image" Target="../media/image-16-21.png"/><Relationship Id="rId22" Type="http://schemas.openxmlformats.org/officeDocument/2006/relationships/image" Target="../media/image-16-22.png"/><Relationship Id="rId23" Type="http://schemas.openxmlformats.org/officeDocument/2006/relationships/image" Target="../media/image-16-23.png"/><Relationship Id="rId24" Type="http://schemas.openxmlformats.org/officeDocument/2006/relationships/image" Target="../media/image-16-24.png"/><Relationship Id="rId25" Type="http://schemas.openxmlformats.org/officeDocument/2006/relationships/image" Target="../media/image-16-25.png"/><Relationship Id="rId26" Type="http://schemas.openxmlformats.org/officeDocument/2006/relationships/image" Target="../media/image-16-26.png"/><Relationship Id="rId27" Type="http://schemas.openxmlformats.org/officeDocument/2006/relationships/slideLayout" Target="../slideLayouts/slideLayout1.xml"/><Relationship Id="rId28"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image" Target="../media/image-17-2.png"/><Relationship Id="rId3" Type="http://schemas.openxmlformats.org/officeDocument/2006/relationships/image" Target="../media/image-17-3.png"/><Relationship Id="rId4" Type="http://schemas.openxmlformats.org/officeDocument/2006/relationships/image" Target="../media/image-17-4.png"/><Relationship Id="rId5" Type="http://schemas.openxmlformats.org/officeDocument/2006/relationships/slideLayout" Target="../slideLayouts/slideLayout1.xml"/><Relationship Id="rId6"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image" Target="../media/image-18-2.png"/><Relationship Id="rId3" Type="http://schemas.openxmlformats.org/officeDocument/2006/relationships/image" Target="../media/image-18-3.png"/><Relationship Id="rId4" Type="http://schemas.openxmlformats.org/officeDocument/2006/relationships/image" Target="../media/image-18-4.png"/><Relationship Id="rId5" Type="http://schemas.openxmlformats.org/officeDocument/2006/relationships/slideLayout" Target="../slideLayouts/slideLayout1.xml"/><Relationship Id="rId6"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image" Target="../media/image-19-2.png"/><Relationship Id="rId3" Type="http://schemas.openxmlformats.org/officeDocument/2006/relationships/image" Target="../media/image-19-3.png"/><Relationship Id="rId4" Type="http://schemas.openxmlformats.org/officeDocument/2006/relationships/image" Target="../media/image-19-4.png"/><Relationship Id="rId5" Type="http://schemas.openxmlformats.org/officeDocument/2006/relationships/slideLayout" Target="../slideLayouts/slideLayout1.xml"/><Relationship Id="rId6"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image" Target="../media/image-2-3.png"/><Relationship Id="rId4" Type="http://schemas.openxmlformats.org/officeDocument/2006/relationships/slideLayout" Target="../slideLayouts/slideLayout1.xml"/><Relationship Id="rId5"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image" Target="../media/image-20-2.png"/><Relationship Id="rId3" Type="http://schemas.openxmlformats.org/officeDocument/2006/relationships/image" Target="../media/image-20-3.png"/><Relationship Id="rId4" Type="http://schemas.openxmlformats.org/officeDocument/2006/relationships/slideLayout" Target="../slideLayouts/slideLayout1.xml"/><Relationship Id="rId5"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image" Target="../media/image-21-1.png"/><Relationship Id="rId2" Type="http://schemas.openxmlformats.org/officeDocument/2006/relationships/image" Target="../media/image-21-2.png"/><Relationship Id="rId3" Type="http://schemas.openxmlformats.org/officeDocument/2006/relationships/image" Target="../media/image-21-3.png"/><Relationship Id="rId4" Type="http://schemas.openxmlformats.org/officeDocument/2006/relationships/image" Target="../media/image-21-4.png"/><Relationship Id="rId5" Type="http://schemas.openxmlformats.org/officeDocument/2006/relationships/image" Target="../media/image-21-5.png"/><Relationship Id="rId6" Type="http://schemas.openxmlformats.org/officeDocument/2006/relationships/image" Target="../media/image-21-6.png"/><Relationship Id="rId7" Type="http://schemas.openxmlformats.org/officeDocument/2006/relationships/image" Target="../media/image-21-7.png"/><Relationship Id="rId8" Type="http://schemas.openxmlformats.org/officeDocument/2006/relationships/slideLayout" Target="../slideLayouts/slideLayout1.xml"/><Relationship Id="rId9"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image" Target="../media/image-22-1.png"/><Relationship Id="rId2" Type="http://schemas.openxmlformats.org/officeDocument/2006/relationships/image" Target="../media/image-22-2.png"/><Relationship Id="rId3" Type="http://schemas.openxmlformats.org/officeDocument/2006/relationships/image" Target="../media/image-22-3.png"/><Relationship Id="rId4" Type="http://schemas.openxmlformats.org/officeDocument/2006/relationships/image" Target="../media/image-22-4.png"/><Relationship Id="rId5" Type="http://schemas.openxmlformats.org/officeDocument/2006/relationships/image" Target="../media/image-22-5.png"/><Relationship Id="rId6" Type="http://schemas.openxmlformats.org/officeDocument/2006/relationships/image" Target="../media/image-22-6.png"/><Relationship Id="rId7" Type="http://schemas.openxmlformats.org/officeDocument/2006/relationships/image" Target="../media/image-22-7.png"/><Relationship Id="rId8" Type="http://schemas.openxmlformats.org/officeDocument/2006/relationships/slideLayout" Target="../slideLayouts/slideLayout1.xml"/><Relationship Id="rId9"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image" Target="../media/image-23-1.png"/><Relationship Id="rId2" Type="http://schemas.openxmlformats.org/officeDocument/2006/relationships/image" Target="../media/image-23-2.png"/><Relationship Id="rId3" Type="http://schemas.openxmlformats.org/officeDocument/2006/relationships/image" Target="../media/image-23-3.png"/><Relationship Id="rId4" Type="http://schemas.openxmlformats.org/officeDocument/2006/relationships/image" Target="../media/image-23-4.png"/><Relationship Id="rId5" Type="http://schemas.openxmlformats.org/officeDocument/2006/relationships/image" Target="../media/image-23-5.png"/><Relationship Id="rId6" Type="http://schemas.openxmlformats.org/officeDocument/2006/relationships/image" Target="../media/image-23-6.png"/><Relationship Id="rId7" Type="http://schemas.openxmlformats.org/officeDocument/2006/relationships/image" Target="../media/image-23-7.png"/><Relationship Id="rId8" Type="http://schemas.openxmlformats.org/officeDocument/2006/relationships/image" Target="../media/image-23-8.png"/><Relationship Id="rId9" Type="http://schemas.openxmlformats.org/officeDocument/2006/relationships/slideLayout" Target="../slideLayouts/slideLayout1.xml"/><Relationship Id="rId10"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image" Target="../media/image-24-1.png"/><Relationship Id="rId2" Type="http://schemas.openxmlformats.org/officeDocument/2006/relationships/image" Target="../media/image-24-2.png"/><Relationship Id="rId3" Type="http://schemas.openxmlformats.org/officeDocument/2006/relationships/image" Target="../media/image-24-3.png"/><Relationship Id="rId4" Type="http://schemas.openxmlformats.org/officeDocument/2006/relationships/slideLayout" Target="../slideLayouts/slideLayout1.xml"/><Relationship Id="rId5"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4" Type="http://schemas.openxmlformats.org/officeDocument/2006/relationships/hyperlink" Target="https://unsplash.com/" TargetMode="External"/><Relationship Id="rId1" Type="http://schemas.openxmlformats.org/officeDocument/2006/relationships/image" Target="../media/image-25-1.png"/><Relationship Id="rId2" Type="http://schemas.openxmlformats.org/officeDocument/2006/relationships/image" Target="../media/image-25-2.png"/><Relationship Id="rId3" Type="http://schemas.openxmlformats.org/officeDocument/2006/relationships/image" Target="../media/image-25-3.png"/><Relationship Id="rId5" Type="http://schemas.openxmlformats.org/officeDocument/2006/relationships/slideLayout" Target="../slideLayouts/slideLayout1.xml"/><Relationship Id="rId6" Type="http://schemas.openxmlformats.org/officeDocument/2006/relationships/notesSlide" Target="../notesSlides/notesSlide25.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png"/><Relationship Id="rId3" Type="http://schemas.openxmlformats.org/officeDocument/2006/relationships/image" Target="../media/image-3-3.png"/><Relationship Id="rId4" Type="http://schemas.openxmlformats.org/officeDocument/2006/relationships/slideLayout" Target="../slideLayouts/slideLayout1.xml"/><Relationship Id="rId5"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image" Target="../media/image-4-3.png"/><Relationship Id="rId4" Type="http://schemas.openxmlformats.org/officeDocument/2006/relationships/slideLayout" Target="../slideLayouts/slideLayout1.xml"/><Relationship Id="rId5"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png"/><Relationship Id="rId3" Type="http://schemas.openxmlformats.org/officeDocument/2006/relationships/image" Target="../media/image-5-3.png"/><Relationship Id="rId4" Type="http://schemas.openxmlformats.org/officeDocument/2006/relationships/slideLayout" Target="../slideLayouts/slideLayout1.xml"/><Relationship Id="rId5"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image" Target="../media/image-6-3.png"/><Relationship Id="rId4" Type="http://schemas.openxmlformats.org/officeDocument/2006/relationships/image" Target="../media/image-6-4.png"/><Relationship Id="rId5" Type="http://schemas.openxmlformats.org/officeDocument/2006/relationships/image" Target="../media/image-6-5.png"/><Relationship Id="rId6" Type="http://schemas.openxmlformats.org/officeDocument/2006/relationships/image" Target="../media/image-6-6.png"/><Relationship Id="rId7" Type="http://schemas.openxmlformats.org/officeDocument/2006/relationships/image" Target="../media/image-6-7.png"/><Relationship Id="rId8" Type="http://schemas.openxmlformats.org/officeDocument/2006/relationships/slideLayout" Target="../slideLayouts/slideLayout1.xml"/><Relationship Id="rId9"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png"/><Relationship Id="rId3" Type="http://schemas.openxmlformats.org/officeDocument/2006/relationships/image" Target="../media/image-7-3.png"/><Relationship Id="rId4" Type="http://schemas.openxmlformats.org/officeDocument/2006/relationships/image" Target="../media/image-7-4.png"/><Relationship Id="rId5" Type="http://schemas.openxmlformats.org/officeDocument/2006/relationships/image" Target="../media/image-7-5.png"/><Relationship Id="rId6" Type="http://schemas.openxmlformats.org/officeDocument/2006/relationships/image" Target="../media/image-7-6.png"/><Relationship Id="rId7" Type="http://schemas.openxmlformats.org/officeDocument/2006/relationships/image" Target="../media/image-7-7.png"/><Relationship Id="rId8" Type="http://schemas.openxmlformats.org/officeDocument/2006/relationships/image" Target="../media/image-7-8.png"/><Relationship Id="rId9" Type="http://schemas.openxmlformats.org/officeDocument/2006/relationships/slideLayout" Target="../slideLayouts/slideLayout1.xml"/><Relationship Id="rId10"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image" Target="../media/image-8-3.png"/><Relationship Id="rId4" Type="http://schemas.openxmlformats.org/officeDocument/2006/relationships/slideLayout" Target="../slideLayouts/slideLayout1.xml"/><Relationship Id="rId5"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png"/><Relationship Id="rId3" Type="http://schemas.openxmlformats.org/officeDocument/2006/relationships/image" Target="../media/image-9-3.png"/><Relationship Id="rId4" Type="http://schemas.openxmlformats.org/officeDocument/2006/relationships/slideLayout" Target="../slideLayouts/slideLayout1.xml"/><Relationship Id="rId5"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23370921" y="10515600"/>
            <a:ext cx="1016127" cy="3200400"/>
          </a:xfrm>
          <a:prstGeom prst="rect">
            <a:avLst/>
          </a:prstGeom>
          <a:noFill/>
          <a:ln/>
        </p:spPr>
      </p:sp>
      <p:pic>
        <p:nvPicPr>
          <p:cNvPr id="3" name="Image 0" descr="preencoded.png">    </p:cNvPr>
          <p:cNvPicPr>
            <a:picLocks noChangeAspect="1"/>
          </p:cNvPicPr>
          <p:nvPr/>
        </p:nvPicPr>
        <p:blipFill>
          <a:blip r:embed="rId1"/>
          <a:stretch>
            <a:fillRect/>
          </a:stretch>
        </p:blipFill>
        <p:spPr>
          <a:xfrm>
            <a:off x="23523340" y="10820400"/>
            <a:ext cx="711289" cy="2590800"/>
          </a:xfrm>
          <a:prstGeom prst="rect">
            <a:avLst/>
          </a:prstGeom>
        </p:spPr>
      </p:pic>
      <p:pic>
        <p:nvPicPr>
          <p:cNvPr id="4" name="Image 1" descr="preencoded.png">    </p:cNvPr>
          <p:cNvPicPr>
            <a:picLocks noChangeAspect="1"/>
          </p:cNvPicPr>
          <p:nvPr/>
        </p:nvPicPr>
        <p:blipFill>
          <a:blip r:embed="rId2"/>
          <a:stretch>
            <a:fillRect/>
          </a:stretch>
        </p:blipFill>
        <p:spPr>
          <a:xfrm>
            <a:off x="13539892" y="1066800"/>
            <a:ext cx="9843730" cy="11633200"/>
          </a:xfrm>
          <a:prstGeom prst="rect">
            <a:avLst/>
          </a:prstGeom>
        </p:spPr>
      </p:pic>
      <p:sp>
        <p:nvSpPr>
          <p:cNvPr id="5" name="Text 1"/>
          <p:cNvSpPr/>
          <p:nvPr/>
        </p:nvSpPr>
        <p:spPr>
          <a:xfrm>
            <a:off x="1066933" y="3187700"/>
            <a:ext cx="8171355" cy="3306233"/>
          </a:xfrm>
          <a:prstGeom prst="rect">
            <a:avLst/>
          </a:prstGeom>
          <a:noFill/>
          <a:ln/>
        </p:spPr>
        <p:txBody>
          <a:bodyPr wrap="square" lIns="0" tIns="0" rIns="0" bIns="0" rtlCol="0" anchor="t"/>
          <a:lstStyle/>
          <a:p>
            <a:pPr algn="l"/>
            <a:r>
              <a:rPr lang="en-US" sz="6400" spc="256" kern="0" dirty="0">
                <a:solidFill>
                  <a:srgbClr val="000000">
                    <a:alpha val="100000"/>
                  </a:srgbClr>
                </a:solidFill>
                <a:latin typeface="Poppins SemiBold" pitchFamily="34" charset="0"/>
                <a:ea typeface="Poppins SemiBold" pitchFamily="34" charset="-122"/>
                <a:cs typeface="Poppins SemiBold" pitchFamily="34" charset="-120"/>
              </a:rPr>
              <a:t>free presentation template</a:t>
            </a:r>
            <a:endParaRPr lang="en-US" sz="6400" dirty="0"/>
          </a:p>
        </p:txBody>
      </p:sp>
      <p:pic>
        <p:nvPicPr>
          <p:cNvPr id="6" name="Image 2" descr="preencoded.png">    </p:cNvPr>
          <p:cNvPicPr>
            <a:picLocks noChangeAspect="1"/>
          </p:cNvPicPr>
          <p:nvPr/>
        </p:nvPicPr>
        <p:blipFill>
          <a:blip r:embed="rId3"/>
          <a:stretch>
            <a:fillRect/>
          </a:stretch>
        </p:blipFill>
        <p:spPr>
          <a:xfrm>
            <a:off x="11259672" y="5930458"/>
            <a:ext cx="6730644" cy="6645061"/>
          </a:xfrm>
          <a:prstGeom prst="rect">
            <a:avLst/>
          </a:prstGeom>
        </p:spPr>
      </p:pic>
      <p:sp>
        <p:nvSpPr>
          <p:cNvPr id="7" name="Text 2"/>
          <p:cNvSpPr/>
          <p:nvPr/>
        </p:nvSpPr>
        <p:spPr>
          <a:xfrm>
            <a:off x="558870" y="7467600"/>
            <a:ext cx="18849156" cy="5588000"/>
          </a:xfrm>
          <a:prstGeom prst="rect">
            <a:avLst/>
          </a:prstGeom>
          <a:noFill/>
          <a:ln/>
        </p:spPr>
        <p:txBody>
          <a:bodyPr wrap="square" lIns="0" tIns="0" rIns="0" bIns="0" rtlCol="0" anchor="t"/>
          <a:lstStyle/>
          <a:p>
            <a:pPr algn="ctr"/>
            <a:r>
              <a:rPr lang="en-US" sz="24000" dirty="0">
                <a:solidFill>
                  <a:srgbClr val="000000">
                    <a:alpha val="100000"/>
                  </a:srgbClr>
                </a:solidFill>
                <a:latin typeface="Poppins Bold" pitchFamily="34" charset="0"/>
                <a:ea typeface="Poppins Bold" pitchFamily="34" charset="-122"/>
                <a:cs typeface="Poppins Bold" pitchFamily="34" charset="-120"/>
              </a:rPr>
              <a:t>INTERNSHIP</a:t>
            </a:r>
            <a:endParaRPr lang="en-US" sz="24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2907854"/>
            <a:ext cx="6076227" cy="6645064"/>
          </a:xfrm>
          <a:prstGeom prst="rect">
            <a:avLst/>
          </a:prstGeom>
        </p:spPr>
      </p:pic>
      <p:pic>
        <p:nvPicPr>
          <p:cNvPr id="3" name="Image 1" descr="preencoded.png">    </p:cNvPr>
          <p:cNvPicPr>
            <a:picLocks noChangeAspect="1"/>
          </p:cNvPicPr>
          <p:nvPr/>
        </p:nvPicPr>
        <p:blipFill>
          <a:blip r:embed="rId2"/>
          <a:stretch>
            <a:fillRect/>
          </a:stretch>
        </p:blipFill>
        <p:spPr>
          <a:xfrm>
            <a:off x="13209651" y="5702300"/>
            <a:ext cx="9030829" cy="6311900"/>
          </a:xfrm>
          <a:prstGeom prst="rect">
            <a:avLst/>
          </a:prstGeom>
        </p:spPr>
      </p:pic>
      <p:sp>
        <p:nvSpPr>
          <p:cNvPr id="4" name="Text 0"/>
          <p:cNvSpPr/>
          <p:nvPr/>
        </p:nvSpPr>
        <p:spPr>
          <a:xfrm>
            <a:off x="2641930" y="6096000"/>
            <a:ext cx="5152611" cy="1862667"/>
          </a:xfrm>
          <a:prstGeom prst="rect">
            <a:avLst/>
          </a:prstGeom>
          <a:noFill/>
          <a:ln/>
        </p:spPr>
        <p:txBody>
          <a:bodyPr wrap="square" lIns="0" tIns="0" rIns="0" bIns="0" rtlCol="0" anchor="t"/>
          <a:lstStyle/>
          <a:p>
            <a:pPr algn="l"/>
            <a:r>
              <a:rPr lang="en-US" sz="8000" dirty="0">
                <a:solidFill>
                  <a:srgbClr val="111111">
                    <a:alpha val="100000"/>
                  </a:srgbClr>
                </a:solidFill>
                <a:latin typeface="Poppins Bold" pitchFamily="34" charset="0"/>
                <a:ea typeface="Poppins Bold" pitchFamily="34" charset="-122"/>
                <a:cs typeface="Poppins Bold" pitchFamily="34" charset="-120"/>
              </a:rPr>
              <a:t>the tasks</a:t>
            </a:r>
            <a:endParaRPr lang="en-US" sz="8000" dirty="0"/>
          </a:p>
        </p:txBody>
      </p:sp>
      <p:sp>
        <p:nvSpPr>
          <p:cNvPr id="5" name="Shape 1"/>
          <p:cNvSpPr/>
          <p:nvPr/>
        </p:nvSpPr>
        <p:spPr>
          <a:xfrm>
            <a:off x="13209651" y="2032000"/>
            <a:ext cx="9526191" cy="3149600"/>
          </a:xfrm>
          <a:prstGeom prst="rect">
            <a:avLst/>
          </a:prstGeom>
          <a:noFill/>
          <a:ln/>
        </p:spPr>
      </p:sp>
      <p:sp>
        <p:nvSpPr>
          <p:cNvPr id="6" name="Shape 2"/>
          <p:cNvSpPr/>
          <p:nvPr/>
        </p:nvSpPr>
        <p:spPr>
          <a:xfrm>
            <a:off x="13209651" y="2032000"/>
            <a:ext cx="1016127" cy="1016000"/>
          </a:xfrm>
          <a:prstGeom prst="roundRect">
            <a:avLst>
              <a:gd name="adj" fmla="val 125100"/>
            </a:avLst>
          </a:prstGeom>
          <a:noFill/>
          <a:ln/>
        </p:spPr>
      </p:sp>
      <p:pic>
        <p:nvPicPr>
          <p:cNvPr id="7" name="Image 2" descr="preencoded.png">    </p:cNvPr>
          <p:cNvPicPr>
            <a:picLocks noChangeAspect="1"/>
          </p:cNvPicPr>
          <p:nvPr/>
        </p:nvPicPr>
        <p:blipFill>
          <a:blip r:embed="rId3"/>
          <a:stretch>
            <a:fillRect/>
          </a:stretch>
        </p:blipFill>
        <p:spPr>
          <a:xfrm>
            <a:off x="13209651" y="2032000"/>
            <a:ext cx="1016127" cy="1016000"/>
          </a:xfrm>
          <a:prstGeom prst="rect">
            <a:avLst/>
          </a:prstGeom>
        </p:spPr>
      </p:pic>
      <p:pic>
        <p:nvPicPr>
          <p:cNvPr id="8" name="Image 3" descr="preencoded.png">    </p:cNvPr>
          <p:cNvPicPr>
            <a:picLocks noChangeAspect="1"/>
          </p:cNvPicPr>
          <p:nvPr/>
        </p:nvPicPr>
        <p:blipFill>
          <a:blip r:embed="rId4"/>
          <a:stretch>
            <a:fillRect/>
          </a:stretch>
        </p:blipFill>
        <p:spPr>
          <a:xfrm>
            <a:off x="13285067" y="2240359"/>
            <a:ext cx="865296" cy="599281"/>
          </a:xfrm>
          <a:prstGeom prst="rect">
            <a:avLst/>
          </a:prstGeom>
        </p:spPr>
      </p:pic>
      <p:sp>
        <p:nvSpPr>
          <p:cNvPr id="9" name="Shape 3"/>
          <p:cNvSpPr/>
          <p:nvPr/>
        </p:nvSpPr>
        <p:spPr>
          <a:xfrm>
            <a:off x="13209651" y="3352800"/>
            <a:ext cx="9526191" cy="1828800"/>
          </a:xfrm>
          <a:prstGeom prst="rect">
            <a:avLst/>
          </a:prstGeom>
          <a:noFill/>
          <a:ln/>
        </p:spPr>
      </p:sp>
      <p:sp>
        <p:nvSpPr>
          <p:cNvPr id="10" name="Text 4"/>
          <p:cNvSpPr/>
          <p:nvPr/>
        </p:nvSpPr>
        <p:spPr>
          <a:xfrm>
            <a:off x="13209651" y="3352800"/>
            <a:ext cx="9661674" cy="19642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"The Art of Archery": Discover the intricacies of the Art of Archery as practiced by the graceful and precise elves.</a:t>
            </a:r>
            <a:endParaRPr lang="en-US" sz="3200" dirty="0"/>
          </a:p>
        </p:txBody>
      </p:sp>
      <p:sp>
        <p:nvSpPr>
          <p:cNvPr id="11" name="Shape 5"/>
          <p:cNvSpPr/>
          <p:nvPr/>
        </p:nvSpPr>
        <p:spPr>
          <a:xfrm>
            <a:off x="2641930" y="8559800"/>
            <a:ext cx="9526191" cy="3149600"/>
          </a:xfrm>
          <a:prstGeom prst="rect">
            <a:avLst/>
          </a:prstGeom>
          <a:noFill/>
          <a:ln/>
        </p:spPr>
      </p:sp>
      <p:sp>
        <p:nvSpPr>
          <p:cNvPr id="12" name="Shape 6"/>
          <p:cNvSpPr/>
          <p:nvPr/>
        </p:nvSpPr>
        <p:spPr>
          <a:xfrm>
            <a:off x="2641930" y="8559800"/>
            <a:ext cx="1016127" cy="1016000"/>
          </a:xfrm>
          <a:prstGeom prst="roundRect">
            <a:avLst>
              <a:gd name="adj" fmla="val 125100"/>
            </a:avLst>
          </a:prstGeom>
          <a:noFill/>
          <a:ln/>
        </p:spPr>
      </p:sp>
      <p:pic>
        <p:nvPicPr>
          <p:cNvPr id="13" name="Image 4" descr="preencoded.png">    </p:cNvPr>
          <p:cNvPicPr>
            <a:picLocks noChangeAspect="1"/>
          </p:cNvPicPr>
          <p:nvPr/>
        </p:nvPicPr>
        <p:blipFill>
          <a:blip r:embed="rId5"/>
          <a:stretch>
            <a:fillRect/>
          </a:stretch>
        </p:blipFill>
        <p:spPr>
          <a:xfrm>
            <a:off x="2641930" y="8559800"/>
            <a:ext cx="1016127" cy="1016000"/>
          </a:xfrm>
          <a:prstGeom prst="rect">
            <a:avLst/>
          </a:prstGeom>
        </p:spPr>
      </p:pic>
      <p:pic>
        <p:nvPicPr>
          <p:cNvPr id="14" name="Image 5" descr="preencoded.png">    </p:cNvPr>
          <p:cNvPicPr>
            <a:picLocks noChangeAspect="1"/>
          </p:cNvPicPr>
          <p:nvPr/>
        </p:nvPicPr>
        <p:blipFill>
          <a:blip r:embed="rId6"/>
          <a:stretch>
            <a:fillRect/>
          </a:stretch>
        </p:blipFill>
        <p:spPr>
          <a:xfrm>
            <a:off x="2737192" y="8655050"/>
            <a:ext cx="825603" cy="825897"/>
          </a:xfrm>
          <a:prstGeom prst="rect">
            <a:avLst/>
          </a:prstGeom>
        </p:spPr>
      </p:pic>
      <p:sp>
        <p:nvSpPr>
          <p:cNvPr id="15" name="Shape 7"/>
          <p:cNvSpPr/>
          <p:nvPr/>
        </p:nvSpPr>
        <p:spPr>
          <a:xfrm>
            <a:off x="2641930" y="9880600"/>
            <a:ext cx="9526191" cy="1828800"/>
          </a:xfrm>
          <a:prstGeom prst="rect">
            <a:avLst/>
          </a:prstGeom>
          <a:noFill/>
          <a:ln/>
        </p:spPr>
      </p:sp>
      <p:sp>
        <p:nvSpPr>
          <p:cNvPr id="16" name="Text 8"/>
          <p:cNvSpPr/>
          <p:nvPr/>
        </p:nvSpPr>
        <p:spPr>
          <a:xfrm>
            <a:off x="2641930" y="9880600"/>
            <a:ext cx="9661674" cy="19642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"The Music of the Elves": Immerse yourself in the enchanting music of the elves, whose songs have the power to heal.</a:t>
            </a:r>
            <a:endParaRPr lang="en-US" sz="3200" dirty="0"/>
          </a:p>
        </p:txBody>
      </p:sp>
      <p:sp>
        <p:nvSpPr>
          <p:cNvPr id="17" name="Shape 9"/>
          <p:cNvSpPr/>
          <p:nvPr/>
        </p:nvSpPr>
        <p:spPr>
          <a:xfrm>
            <a:off x="2692737" y="2032000"/>
            <a:ext cx="9526191" cy="3149600"/>
          </a:xfrm>
          <a:prstGeom prst="rect">
            <a:avLst/>
          </a:prstGeom>
          <a:noFill/>
          <a:ln/>
        </p:spPr>
      </p:sp>
      <p:sp>
        <p:nvSpPr>
          <p:cNvPr id="18" name="Shape 10"/>
          <p:cNvSpPr/>
          <p:nvPr/>
        </p:nvSpPr>
        <p:spPr>
          <a:xfrm>
            <a:off x="2692737" y="2032000"/>
            <a:ext cx="1016127" cy="1016000"/>
          </a:xfrm>
          <a:prstGeom prst="roundRect">
            <a:avLst>
              <a:gd name="adj" fmla="val 125100"/>
            </a:avLst>
          </a:prstGeom>
          <a:noFill/>
          <a:ln/>
        </p:spPr>
      </p:sp>
      <p:pic>
        <p:nvPicPr>
          <p:cNvPr id="19" name="Image 6" descr="preencoded.png">    </p:cNvPr>
          <p:cNvPicPr>
            <a:picLocks noChangeAspect="1"/>
          </p:cNvPicPr>
          <p:nvPr/>
        </p:nvPicPr>
        <p:blipFill>
          <a:blip r:embed="rId7"/>
          <a:stretch>
            <a:fillRect/>
          </a:stretch>
        </p:blipFill>
        <p:spPr>
          <a:xfrm>
            <a:off x="2692737" y="2032000"/>
            <a:ext cx="1016127" cy="1016000"/>
          </a:xfrm>
          <a:prstGeom prst="rect">
            <a:avLst/>
          </a:prstGeom>
        </p:spPr>
      </p:pic>
      <p:pic>
        <p:nvPicPr>
          <p:cNvPr id="20" name="Image 7" descr="preencoded.png">    </p:cNvPr>
          <p:cNvPicPr>
            <a:picLocks noChangeAspect="1"/>
          </p:cNvPicPr>
          <p:nvPr/>
        </p:nvPicPr>
        <p:blipFill>
          <a:blip r:embed="rId8"/>
          <a:stretch>
            <a:fillRect/>
          </a:stretch>
        </p:blipFill>
        <p:spPr>
          <a:xfrm>
            <a:off x="3002338" y="2474516"/>
            <a:ext cx="396925" cy="414734"/>
          </a:xfrm>
          <a:prstGeom prst="rect">
            <a:avLst/>
          </a:prstGeom>
        </p:spPr>
      </p:pic>
      <p:pic>
        <p:nvPicPr>
          <p:cNvPr id="21" name="Image 8" descr="preencoded.png">    </p:cNvPr>
          <p:cNvPicPr>
            <a:picLocks noChangeAspect="1"/>
          </p:cNvPicPr>
          <p:nvPr/>
        </p:nvPicPr>
        <p:blipFill>
          <a:blip r:embed="rId9"/>
          <a:stretch>
            <a:fillRect/>
          </a:stretch>
        </p:blipFill>
        <p:spPr>
          <a:xfrm>
            <a:off x="3113477" y="2565797"/>
            <a:ext cx="63508" cy="240109"/>
          </a:xfrm>
          <a:prstGeom prst="rect">
            <a:avLst/>
          </a:prstGeom>
        </p:spPr>
      </p:pic>
      <p:pic>
        <p:nvPicPr>
          <p:cNvPr id="22" name="Image 9" descr="preencoded.png">    </p:cNvPr>
          <p:cNvPicPr>
            <a:picLocks noChangeAspect="1"/>
          </p:cNvPicPr>
          <p:nvPr/>
        </p:nvPicPr>
        <p:blipFill>
          <a:blip r:embed="rId10"/>
          <a:stretch>
            <a:fillRect/>
          </a:stretch>
        </p:blipFill>
        <p:spPr>
          <a:xfrm>
            <a:off x="2756241" y="2192734"/>
            <a:ext cx="889117" cy="595337"/>
          </a:xfrm>
          <a:prstGeom prst="rect">
            <a:avLst/>
          </a:prstGeom>
        </p:spPr>
      </p:pic>
      <p:sp>
        <p:nvSpPr>
          <p:cNvPr id="23" name="Shape 11"/>
          <p:cNvSpPr/>
          <p:nvPr/>
        </p:nvSpPr>
        <p:spPr>
          <a:xfrm>
            <a:off x="2692737" y="3352800"/>
            <a:ext cx="9526191" cy="1828800"/>
          </a:xfrm>
          <a:prstGeom prst="rect">
            <a:avLst/>
          </a:prstGeom>
          <a:noFill/>
          <a:ln/>
        </p:spPr>
      </p:sp>
      <p:sp>
        <p:nvSpPr>
          <p:cNvPr id="24" name="Text 12"/>
          <p:cNvSpPr/>
          <p:nvPr/>
        </p:nvSpPr>
        <p:spPr>
          <a:xfrm>
            <a:off x="2692737" y="3352800"/>
            <a:ext cx="9661674" cy="19642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"The Life of an Elf": Learn about the customs and daily life of the elves, from their familial structure to their religious beliefs.</a:t>
            </a:r>
            <a:endParaRPr lang="en-US" sz="3200" dirty="0"/>
          </a:p>
        </p:txBody>
      </p:sp>
      <p:sp>
        <p:nvSpPr>
          <p:cNvPr id="25" name="Shape 13"/>
          <p:cNvSpPr/>
          <p:nvPr/>
        </p:nvSpPr>
        <p:spPr>
          <a:xfrm>
            <a:off x="23370921" y="10515600"/>
            <a:ext cx="1016127" cy="3200400"/>
          </a:xfrm>
          <a:prstGeom prst="rect">
            <a:avLst/>
          </a:prstGeom>
          <a:noFill/>
          <a:ln/>
        </p:spPr>
      </p:sp>
      <p:pic>
        <p:nvPicPr>
          <p:cNvPr id="26" name="Image 10" descr="preencoded.png">    </p:cNvPr>
          <p:cNvPicPr>
            <a:picLocks noChangeAspect="1"/>
          </p:cNvPicPr>
          <p:nvPr/>
        </p:nvPicPr>
        <p:blipFill>
          <a:blip r:embed="rId11"/>
          <a:stretch>
            <a:fillRect/>
          </a:stretch>
        </p:blipFill>
        <p:spPr>
          <a:xfrm>
            <a:off x="23523340" y="10820400"/>
            <a:ext cx="711289" cy="25908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0986873" y="8559800"/>
            <a:ext cx="4763095" cy="38989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Text 1"/>
          <p:cNvSpPr/>
          <p:nvPr/>
        </p:nvSpPr>
        <p:spPr>
          <a:xfrm>
            <a:off x="12384048" y="9753600"/>
            <a:ext cx="10296754" cy="1862667"/>
          </a:xfrm>
          <a:prstGeom prst="rect">
            <a:avLst/>
          </a:prstGeom>
          <a:noFill/>
          <a:ln/>
        </p:spPr>
        <p:txBody>
          <a:bodyPr wrap="square" lIns="0" tIns="0" rIns="0" bIns="0" rtlCol="0" anchor="t"/>
          <a:lstStyle/>
          <a:p>
            <a:pPr algn="l"/>
            <a:r>
              <a:rPr lang="en-US" sz="8000" dirty="0">
                <a:solidFill>
                  <a:srgbClr val="111111">
                    <a:alpha val="100000"/>
                  </a:srgbClr>
                </a:solidFill>
                <a:latin typeface="Poppins Bold" pitchFamily="34" charset="0"/>
                <a:ea typeface="Poppins Bold" pitchFamily="34" charset="-122"/>
                <a:cs typeface="Poppins Bold" pitchFamily="34" charset="-120"/>
              </a:rPr>
              <a:t>the responsibilities</a:t>
            </a:r>
            <a:endParaRPr lang="en-US" sz="8000" dirty="0"/>
          </a:p>
        </p:txBody>
      </p:sp>
      <p:sp>
        <p:nvSpPr>
          <p:cNvPr id="6" name="Shape 2"/>
          <p:cNvSpPr/>
          <p:nvPr/>
        </p:nvSpPr>
        <p:spPr>
          <a:xfrm>
            <a:off x="2527616" y="1422400"/>
            <a:ext cx="8459257" cy="2438400"/>
          </a:xfrm>
          <a:prstGeom prst="rect">
            <a:avLst/>
          </a:prstGeom>
          <a:noFill/>
          <a:ln/>
        </p:spPr>
      </p:sp>
      <p:sp>
        <p:nvSpPr>
          <p:cNvPr id="7" name="Shape 3"/>
          <p:cNvSpPr/>
          <p:nvPr/>
        </p:nvSpPr>
        <p:spPr>
          <a:xfrm>
            <a:off x="2527616" y="1422400"/>
            <a:ext cx="622378" cy="2438400"/>
          </a:xfrm>
          <a:prstGeom prst="rect">
            <a:avLst/>
          </a:prstGeom>
          <a:noFill/>
          <a:ln/>
        </p:spPr>
      </p:sp>
      <p:sp>
        <p:nvSpPr>
          <p:cNvPr id="8" name="Text 4"/>
          <p:cNvSpPr/>
          <p:nvPr/>
        </p:nvSpPr>
        <p:spPr>
          <a:xfrm>
            <a:off x="2527616" y="1422400"/>
            <a:ext cx="1164312" cy="2980267"/>
          </a:xfrm>
          <a:prstGeom prst="rect">
            <a:avLst/>
          </a:prstGeom>
          <a:noFill/>
          <a:ln/>
        </p:spPr>
        <p:txBody>
          <a:bodyPr wrap="square" lIns="0" tIns="0" rIns="0" bIns="0" rtlCol="0" anchor="t"/>
          <a:lstStyle/>
          <a:p>
            <a:pPr algn="l"/>
            <a:r>
              <a:rPr lang="en-US" sz="12800" dirty="0">
                <a:solidFill>
                  <a:srgbClr val="111111">
                    <a:alpha val="100000"/>
                  </a:srgbClr>
                </a:solidFill>
                <a:latin typeface="Poppins Bold" pitchFamily="34" charset="0"/>
                <a:ea typeface="Poppins Bold" pitchFamily="34" charset="-122"/>
                <a:cs typeface="Poppins Bold" pitchFamily="34" charset="-120"/>
              </a:rPr>
              <a:t>1</a:t>
            </a:r>
            <a:endParaRPr lang="en-US" sz="12800" dirty="0"/>
          </a:p>
        </p:txBody>
      </p:sp>
      <p:sp>
        <p:nvSpPr>
          <p:cNvPr id="9" name="Shape 5"/>
          <p:cNvSpPr/>
          <p:nvPr/>
        </p:nvSpPr>
        <p:spPr>
          <a:xfrm>
            <a:off x="3353219" y="1524000"/>
            <a:ext cx="7633654" cy="2235200"/>
          </a:xfrm>
          <a:prstGeom prst="rect">
            <a:avLst/>
          </a:prstGeom>
          <a:noFill/>
          <a:ln/>
        </p:spPr>
      </p:sp>
      <p:sp>
        <p:nvSpPr>
          <p:cNvPr id="10" name="Text 6"/>
          <p:cNvSpPr/>
          <p:nvPr/>
        </p:nvSpPr>
        <p:spPr>
          <a:xfrm>
            <a:off x="3353219" y="1524000"/>
            <a:ext cx="7836879" cy="1117600"/>
          </a:xfrm>
          <a:prstGeom prst="rect">
            <a:avLst/>
          </a:prstGeom>
          <a:noFill/>
          <a:ln/>
        </p:spPr>
        <p:txBody>
          <a:bodyPr wrap="square" lIns="0" tIns="0" rIns="0" bIns="0" rtlCol="0" anchor="t"/>
          <a:lstStyle/>
          <a:p>
            <a:pPr algn="l"/>
            <a:r>
              <a:rPr lang="en-US" sz="4800" dirty="0">
                <a:solidFill>
                  <a:srgbClr val="000000">
                    <a:alpha val="100000"/>
                  </a:srgbClr>
                </a:solidFill>
                <a:latin typeface="Poppins Bold" pitchFamily="34" charset="0"/>
                <a:ea typeface="Poppins Bold" pitchFamily="34" charset="-122"/>
                <a:cs typeface="Poppins Bold" pitchFamily="34" charset="-120"/>
              </a:rPr>
              <a:t>discover the secrets</a:t>
            </a:r>
            <a:endParaRPr lang="en-US" sz="4800" dirty="0"/>
          </a:p>
        </p:txBody>
      </p:sp>
      <p:sp>
        <p:nvSpPr>
          <p:cNvPr id="11" name="Text 7"/>
          <p:cNvSpPr/>
          <p:nvPr/>
        </p:nvSpPr>
        <p:spPr>
          <a:xfrm>
            <a:off x="3353219" y="2540000"/>
            <a:ext cx="7769138" cy="13546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Explore the lush, vibrant forest and uncover the mysteries that lie within.</a:t>
            </a:r>
            <a:endParaRPr lang="en-US" sz="3200" dirty="0"/>
          </a:p>
        </p:txBody>
      </p:sp>
      <p:sp>
        <p:nvSpPr>
          <p:cNvPr id="12" name="Shape 8"/>
          <p:cNvSpPr/>
          <p:nvPr/>
        </p:nvSpPr>
        <p:spPr>
          <a:xfrm>
            <a:off x="2527616" y="4787900"/>
            <a:ext cx="8459257" cy="2844800"/>
          </a:xfrm>
          <a:prstGeom prst="rect">
            <a:avLst/>
          </a:prstGeom>
          <a:noFill/>
          <a:ln/>
        </p:spPr>
      </p:sp>
      <p:sp>
        <p:nvSpPr>
          <p:cNvPr id="13" name="Shape 9"/>
          <p:cNvSpPr/>
          <p:nvPr/>
        </p:nvSpPr>
        <p:spPr>
          <a:xfrm>
            <a:off x="2527616" y="4991100"/>
            <a:ext cx="990724" cy="2438400"/>
          </a:xfrm>
          <a:prstGeom prst="rect">
            <a:avLst/>
          </a:prstGeom>
          <a:noFill/>
          <a:ln/>
        </p:spPr>
      </p:sp>
      <p:sp>
        <p:nvSpPr>
          <p:cNvPr id="14" name="Text 10"/>
          <p:cNvSpPr/>
          <p:nvPr/>
        </p:nvSpPr>
        <p:spPr>
          <a:xfrm>
            <a:off x="2527616" y="4991100"/>
            <a:ext cx="1532658" cy="2980267"/>
          </a:xfrm>
          <a:prstGeom prst="rect">
            <a:avLst/>
          </a:prstGeom>
          <a:noFill/>
          <a:ln/>
        </p:spPr>
        <p:txBody>
          <a:bodyPr wrap="square" lIns="0" tIns="0" rIns="0" bIns="0" rtlCol="0" anchor="t"/>
          <a:lstStyle/>
          <a:p>
            <a:pPr algn="l"/>
            <a:r>
              <a:rPr lang="en-US" sz="12800" dirty="0">
                <a:solidFill>
                  <a:srgbClr val="111111">
                    <a:alpha val="100000"/>
                  </a:srgbClr>
                </a:solidFill>
                <a:latin typeface="Poppins Bold" pitchFamily="34" charset="0"/>
                <a:ea typeface="Poppins Bold" pitchFamily="34" charset="-122"/>
                <a:cs typeface="Poppins Bold" pitchFamily="34" charset="-120"/>
              </a:rPr>
              <a:t>3</a:t>
            </a:r>
            <a:endParaRPr lang="en-US" sz="12800" dirty="0"/>
          </a:p>
        </p:txBody>
      </p:sp>
      <p:sp>
        <p:nvSpPr>
          <p:cNvPr id="15" name="Shape 11"/>
          <p:cNvSpPr/>
          <p:nvPr/>
        </p:nvSpPr>
        <p:spPr>
          <a:xfrm>
            <a:off x="3721565" y="4787900"/>
            <a:ext cx="7265308" cy="2844800"/>
          </a:xfrm>
          <a:prstGeom prst="rect">
            <a:avLst/>
          </a:prstGeom>
          <a:noFill/>
          <a:ln/>
        </p:spPr>
      </p:sp>
      <p:sp>
        <p:nvSpPr>
          <p:cNvPr id="16" name="Text 12"/>
          <p:cNvSpPr/>
          <p:nvPr/>
        </p:nvSpPr>
        <p:spPr>
          <a:xfrm>
            <a:off x="3721565" y="4787900"/>
            <a:ext cx="7468533" cy="1117600"/>
          </a:xfrm>
          <a:prstGeom prst="rect">
            <a:avLst/>
          </a:prstGeom>
          <a:noFill/>
          <a:ln/>
        </p:spPr>
        <p:txBody>
          <a:bodyPr wrap="square" lIns="0" tIns="0" rIns="0" bIns="0" rtlCol="0" anchor="t"/>
          <a:lstStyle/>
          <a:p>
            <a:pPr algn="l"/>
            <a:r>
              <a:rPr lang="en-US" sz="4800" dirty="0">
                <a:solidFill>
                  <a:srgbClr val="000000">
                    <a:alpha val="100000"/>
                  </a:srgbClr>
                </a:solidFill>
                <a:latin typeface="Poppins Bold" pitchFamily="34" charset="0"/>
                <a:ea typeface="Poppins Bold" pitchFamily="34" charset="-122"/>
                <a:cs typeface="Poppins Bold" pitchFamily="34" charset="-120"/>
              </a:rPr>
              <a:t>meet the creatures</a:t>
            </a:r>
            <a:endParaRPr lang="en-US" sz="4800" dirty="0"/>
          </a:p>
        </p:txBody>
      </p:sp>
      <p:sp>
        <p:nvSpPr>
          <p:cNvPr id="17" name="Text 13"/>
          <p:cNvSpPr/>
          <p:nvPr/>
        </p:nvSpPr>
        <p:spPr>
          <a:xfrm>
            <a:off x="3721565" y="5803900"/>
            <a:ext cx="7400792" cy="19642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Encounter the mythical creatures that call the forest home, from talking animals to fairies.</a:t>
            </a:r>
            <a:endParaRPr lang="en-US" sz="3200" dirty="0"/>
          </a:p>
        </p:txBody>
      </p:sp>
      <p:sp>
        <p:nvSpPr>
          <p:cNvPr id="18" name="Shape 14"/>
          <p:cNvSpPr/>
          <p:nvPr/>
        </p:nvSpPr>
        <p:spPr>
          <a:xfrm>
            <a:off x="13870134" y="4787900"/>
            <a:ext cx="8459257" cy="2844800"/>
          </a:xfrm>
          <a:prstGeom prst="rect">
            <a:avLst/>
          </a:prstGeom>
          <a:noFill/>
          <a:ln/>
        </p:spPr>
      </p:sp>
      <p:sp>
        <p:nvSpPr>
          <p:cNvPr id="19" name="Shape 15"/>
          <p:cNvSpPr/>
          <p:nvPr/>
        </p:nvSpPr>
        <p:spPr>
          <a:xfrm>
            <a:off x="13870134" y="4991100"/>
            <a:ext cx="1105038" cy="2438400"/>
          </a:xfrm>
          <a:prstGeom prst="rect">
            <a:avLst/>
          </a:prstGeom>
          <a:noFill/>
          <a:ln/>
        </p:spPr>
      </p:sp>
      <p:sp>
        <p:nvSpPr>
          <p:cNvPr id="20" name="Text 16"/>
          <p:cNvSpPr/>
          <p:nvPr/>
        </p:nvSpPr>
        <p:spPr>
          <a:xfrm>
            <a:off x="13870134" y="4991100"/>
            <a:ext cx="1646973" cy="2980267"/>
          </a:xfrm>
          <a:prstGeom prst="rect">
            <a:avLst/>
          </a:prstGeom>
          <a:noFill/>
          <a:ln/>
        </p:spPr>
        <p:txBody>
          <a:bodyPr wrap="square" lIns="0" tIns="0" rIns="0" bIns="0" rtlCol="0" anchor="t"/>
          <a:lstStyle/>
          <a:p>
            <a:pPr algn="l"/>
            <a:r>
              <a:rPr lang="en-US" sz="12800" dirty="0">
                <a:solidFill>
                  <a:srgbClr val="111111">
                    <a:alpha val="100000"/>
                  </a:srgbClr>
                </a:solidFill>
                <a:latin typeface="Poppins Bold" pitchFamily="34" charset="0"/>
                <a:ea typeface="Poppins Bold" pitchFamily="34" charset="-122"/>
                <a:cs typeface="Poppins Bold" pitchFamily="34" charset="-120"/>
              </a:rPr>
              <a:t>4</a:t>
            </a:r>
            <a:endParaRPr lang="en-US" sz="12800" dirty="0"/>
          </a:p>
        </p:txBody>
      </p:sp>
      <p:sp>
        <p:nvSpPr>
          <p:cNvPr id="21" name="Shape 17"/>
          <p:cNvSpPr/>
          <p:nvPr/>
        </p:nvSpPr>
        <p:spPr>
          <a:xfrm>
            <a:off x="15178397" y="4787900"/>
            <a:ext cx="7150994" cy="2844800"/>
          </a:xfrm>
          <a:prstGeom prst="rect">
            <a:avLst/>
          </a:prstGeom>
          <a:noFill/>
          <a:ln/>
        </p:spPr>
      </p:sp>
      <p:sp>
        <p:nvSpPr>
          <p:cNvPr id="22" name="Text 18"/>
          <p:cNvSpPr/>
          <p:nvPr/>
        </p:nvSpPr>
        <p:spPr>
          <a:xfrm>
            <a:off x="15178397" y="4787900"/>
            <a:ext cx="7354219" cy="1117600"/>
          </a:xfrm>
          <a:prstGeom prst="rect">
            <a:avLst/>
          </a:prstGeom>
          <a:noFill/>
          <a:ln/>
        </p:spPr>
        <p:txBody>
          <a:bodyPr wrap="square" lIns="0" tIns="0" rIns="0" bIns="0" rtlCol="0" anchor="t"/>
          <a:lstStyle/>
          <a:p>
            <a:pPr algn="l"/>
            <a:r>
              <a:rPr lang="en-US" sz="4800" dirty="0">
                <a:solidFill>
                  <a:srgbClr val="000000">
                    <a:alpha val="100000"/>
                  </a:srgbClr>
                </a:solidFill>
                <a:latin typeface="Poppins Bold" pitchFamily="34" charset="0"/>
                <a:ea typeface="Poppins Bold" pitchFamily="34" charset="-122"/>
                <a:cs typeface="Poppins Bold" pitchFamily="34" charset="-120"/>
              </a:rPr>
              <a:t>uncover the magic</a:t>
            </a:r>
            <a:endParaRPr lang="en-US" sz="4800" dirty="0"/>
          </a:p>
        </p:txBody>
      </p:sp>
      <p:sp>
        <p:nvSpPr>
          <p:cNvPr id="23" name="Text 19"/>
          <p:cNvSpPr/>
          <p:nvPr/>
        </p:nvSpPr>
        <p:spPr>
          <a:xfrm>
            <a:off x="15178397" y="5803900"/>
            <a:ext cx="7286477" cy="19642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Learn about the powerful magic that pervades the forest and how it affects all who enter.</a:t>
            </a:r>
            <a:endParaRPr lang="en-US" sz="3200" dirty="0"/>
          </a:p>
        </p:txBody>
      </p:sp>
      <p:sp>
        <p:nvSpPr>
          <p:cNvPr id="24" name="Shape 20"/>
          <p:cNvSpPr/>
          <p:nvPr/>
        </p:nvSpPr>
        <p:spPr>
          <a:xfrm>
            <a:off x="13870134" y="1422400"/>
            <a:ext cx="8459257" cy="2438400"/>
          </a:xfrm>
          <a:prstGeom prst="rect">
            <a:avLst/>
          </a:prstGeom>
          <a:noFill/>
          <a:ln/>
        </p:spPr>
      </p:sp>
      <p:sp>
        <p:nvSpPr>
          <p:cNvPr id="25" name="Shape 21"/>
          <p:cNvSpPr/>
          <p:nvPr/>
        </p:nvSpPr>
        <p:spPr>
          <a:xfrm>
            <a:off x="13870134" y="1422400"/>
            <a:ext cx="939917" cy="2438400"/>
          </a:xfrm>
          <a:prstGeom prst="rect">
            <a:avLst/>
          </a:prstGeom>
          <a:noFill/>
          <a:ln/>
        </p:spPr>
      </p:sp>
      <p:sp>
        <p:nvSpPr>
          <p:cNvPr id="26" name="Text 22"/>
          <p:cNvSpPr/>
          <p:nvPr/>
        </p:nvSpPr>
        <p:spPr>
          <a:xfrm>
            <a:off x="13870134" y="1422400"/>
            <a:ext cx="1481852" cy="2980267"/>
          </a:xfrm>
          <a:prstGeom prst="rect">
            <a:avLst/>
          </a:prstGeom>
          <a:noFill/>
          <a:ln/>
        </p:spPr>
        <p:txBody>
          <a:bodyPr wrap="square" lIns="0" tIns="0" rIns="0" bIns="0" rtlCol="0" anchor="t"/>
          <a:lstStyle/>
          <a:p>
            <a:pPr algn="l"/>
            <a:r>
              <a:rPr lang="en-US" sz="12800" dirty="0">
                <a:solidFill>
                  <a:srgbClr val="111111">
                    <a:alpha val="100000"/>
                  </a:srgbClr>
                </a:solidFill>
                <a:latin typeface="Poppins Bold" pitchFamily="34" charset="0"/>
                <a:ea typeface="Poppins Bold" pitchFamily="34" charset="-122"/>
                <a:cs typeface="Poppins Bold" pitchFamily="34" charset="-120"/>
              </a:rPr>
              <a:t>2</a:t>
            </a:r>
            <a:endParaRPr lang="en-US" sz="12800" dirty="0"/>
          </a:p>
        </p:txBody>
      </p:sp>
      <p:sp>
        <p:nvSpPr>
          <p:cNvPr id="27" name="Shape 23"/>
          <p:cNvSpPr/>
          <p:nvPr/>
        </p:nvSpPr>
        <p:spPr>
          <a:xfrm>
            <a:off x="15013276" y="1524000"/>
            <a:ext cx="7316114" cy="2235200"/>
          </a:xfrm>
          <a:prstGeom prst="rect">
            <a:avLst/>
          </a:prstGeom>
          <a:noFill/>
          <a:ln/>
        </p:spPr>
      </p:sp>
      <p:sp>
        <p:nvSpPr>
          <p:cNvPr id="28" name="Text 24"/>
          <p:cNvSpPr/>
          <p:nvPr/>
        </p:nvSpPr>
        <p:spPr>
          <a:xfrm>
            <a:off x="15013276" y="1524000"/>
            <a:ext cx="7519340" cy="1117600"/>
          </a:xfrm>
          <a:prstGeom prst="rect">
            <a:avLst/>
          </a:prstGeom>
          <a:noFill/>
          <a:ln/>
        </p:spPr>
        <p:txBody>
          <a:bodyPr wrap="square" lIns="0" tIns="0" rIns="0" bIns="0" rtlCol="0" anchor="t"/>
          <a:lstStyle/>
          <a:p>
            <a:pPr algn="l"/>
            <a:r>
              <a:rPr lang="en-US" sz="4800" dirty="0">
                <a:solidFill>
                  <a:srgbClr val="000000">
                    <a:alpha val="100000"/>
                  </a:srgbClr>
                </a:solidFill>
                <a:latin typeface="Poppins Bold" pitchFamily="34" charset="0"/>
                <a:ea typeface="Poppins Bold" pitchFamily="34" charset="-122"/>
                <a:cs typeface="Poppins Bold" pitchFamily="34" charset="-120"/>
              </a:rPr>
              <a:t>find your own path</a:t>
            </a:r>
            <a:endParaRPr lang="en-US" sz="4800" dirty="0"/>
          </a:p>
        </p:txBody>
      </p:sp>
      <p:sp>
        <p:nvSpPr>
          <p:cNvPr id="29" name="Text 25"/>
          <p:cNvSpPr/>
          <p:nvPr/>
        </p:nvSpPr>
        <p:spPr>
          <a:xfrm>
            <a:off x="15013276" y="2540000"/>
            <a:ext cx="7451598" cy="13546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Choose your own path through the forest, and see where it takes you.</a:t>
            </a:r>
            <a:endParaRPr lang="en-US" sz="32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517030" y="8505627"/>
            <a:ext cx="4860928" cy="4498442"/>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Text 1"/>
          <p:cNvSpPr/>
          <p:nvPr/>
        </p:nvSpPr>
        <p:spPr>
          <a:xfrm>
            <a:off x="3213502" y="10934700"/>
            <a:ext cx="10690503" cy="1862667"/>
          </a:xfrm>
          <a:prstGeom prst="rect">
            <a:avLst/>
          </a:prstGeom>
          <a:noFill/>
          <a:ln/>
        </p:spPr>
        <p:txBody>
          <a:bodyPr wrap="square" lIns="0" tIns="0" rIns="0" bIns="0" rtlCol="0" anchor="t"/>
          <a:lstStyle/>
          <a:p>
            <a:pPr algn="l"/>
            <a:r>
              <a:rPr lang="en-US" sz="8000" dirty="0">
                <a:solidFill>
                  <a:srgbClr val="111111">
                    <a:alpha val="100000"/>
                  </a:srgbClr>
                </a:solidFill>
                <a:latin typeface="Poppins Bold" pitchFamily="34" charset="0"/>
                <a:ea typeface="Poppins Bold" pitchFamily="34" charset="-122"/>
                <a:cs typeface="Poppins Bold" pitchFamily="34" charset="-120"/>
              </a:rPr>
              <a:t>achievements</a:t>
            </a:r>
            <a:endParaRPr lang="en-US" sz="8000" dirty="0"/>
          </a:p>
        </p:txBody>
      </p:sp>
      <p:sp>
        <p:nvSpPr>
          <p:cNvPr id="6" name="Shape 2"/>
          <p:cNvSpPr/>
          <p:nvPr/>
        </p:nvSpPr>
        <p:spPr>
          <a:xfrm>
            <a:off x="12193524" y="3225800"/>
            <a:ext cx="8573572" cy="2006600"/>
          </a:xfrm>
          <a:prstGeom prst="rect">
            <a:avLst/>
          </a:prstGeom>
          <a:noFill/>
          <a:ln/>
        </p:spPr>
      </p:sp>
      <p:sp>
        <p:nvSpPr>
          <p:cNvPr id="7" name="Shape 3"/>
          <p:cNvSpPr/>
          <p:nvPr/>
        </p:nvSpPr>
        <p:spPr>
          <a:xfrm>
            <a:off x="12193524" y="3467100"/>
            <a:ext cx="2095762" cy="1524000"/>
          </a:xfrm>
          <a:prstGeom prst="rect">
            <a:avLst/>
          </a:prstGeom>
          <a:noFill/>
          <a:ln/>
        </p:spPr>
      </p:sp>
      <p:sp>
        <p:nvSpPr>
          <p:cNvPr id="8" name="Text 4"/>
          <p:cNvSpPr/>
          <p:nvPr/>
        </p:nvSpPr>
        <p:spPr>
          <a:xfrm>
            <a:off x="12193524" y="3467100"/>
            <a:ext cx="2434471" cy="1862667"/>
          </a:xfrm>
          <a:prstGeom prst="rect">
            <a:avLst/>
          </a:prstGeom>
          <a:noFill/>
          <a:ln/>
        </p:spPr>
        <p:txBody>
          <a:bodyPr wrap="square" lIns="0" tIns="0" rIns="0" bIns="0" rtlCol="0" anchor="t"/>
          <a:lstStyle/>
          <a:p>
            <a:pPr algn="l"/>
            <a:r>
              <a:rPr lang="en-US" sz="8000" dirty="0">
                <a:solidFill>
                  <a:srgbClr val="111111">
                    <a:alpha val="100000"/>
                  </a:srgbClr>
                </a:solidFill>
                <a:latin typeface="Poppins Bold" pitchFamily="34" charset="0"/>
                <a:ea typeface="Poppins Bold" pitchFamily="34" charset="-122"/>
                <a:cs typeface="Poppins Bold" pitchFamily="34" charset="-120"/>
              </a:rPr>
              <a:t>75%</a:t>
            </a:r>
            <a:endParaRPr lang="en-US" sz="8000" dirty="0"/>
          </a:p>
        </p:txBody>
      </p:sp>
      <p:sp>
        <p:nvSpPr>
          <p:cNvPr id="9" name="Shape 5"/>
          <p:cNvSpPr/>
          <p:nvPr/>
        </p:nvSpPr>
        <p:spPr>
          <a:xfrm>
            <a:off x="14492511" y="3225800"/>
            <a:ext cx="6274584" cy="2006600"/>
          </a:xfrm>
          <a:prstGeom prst="rect">
            <a:avLst/>
          </a:prstGeom>
          <a:noFill/>
          <a:ln/>
        </p:spPr>
      </p:sp>
      <p:sp>
        <p:nvSpPr>
          <p:cNvPr id="10" name="Text 6"/>
          <p:cNvSpPr/>
          <p:nvPr/>
        </p:nvSpPr>
        <p:spPr>
          <a:xfrm>
            <a:off x="14492511" y="3225800"/>
            <a:ext cx="6427003" cy="838200"/>
          </a:xfrm>
          <a:prstGeom prst="rect">
            <a:avLst/>
          </a:prstGeom>
          <a:noFill/>
          <a:ln/>
        </p:spPr>
        <p:txBody>
          <a:bodyPr wrap="square" lIns="0" tIns="0" rIns="0" bIns="0" rtlCol="0" anchor="t"/>
          <a:lstStyle/>
          <a:p>
            <a:pPr algn="l"/>
            <a:r>
              <a:rPr lang="en-US" sz="3600" dirty="0">
                <a:solidFill>
                  <a:srgbClr val="000000">
                    <a:alpha val="100000"/>
                  </a:srgbClr>
                </a:solidFill>
                <a:latin typeface="Poppins Bold" pitchFamily="34" charset="0"/>
                <a:ea typeface="Poppins Bold" pitchFamily="34" charset="-122"/>
                <a:cs typeface="Poppins Bold" pitchFamily="34" charset="-120"/>
              </a:rPr>
              <a:t>enchanted creatures</a:t>
            </a:r>
            <a:endParaRPr lang="en-US" sz="3600" dirty="0"/>
          </a:p>
        </p:txBody>
      </p:sp>
      <p:sp>
        <p:nvSpPr>
          <p:cNvPr id="11" name="Text 7"/>
          <p:cNvSpPr/>
          <p:nvPr/>
        </p:nvSpPr>
        <p:spPr>
          <a:xfrm>
            <a:off x="14492511" y="4013200"/>
            <a:ext cx="6410068" cy="13546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possess the ability to cast spells.</a:t>
            </a:r>
            <a:endParaRPr lang="en-US" sz="3200" dirty="0"/>
          </a:p>
        </p:txBody>
      </p:sp>
      <p:sp>
        <p:nvSpPr>
          <p:cNvPr id="12" name="Shape 8"/>
          <p:cNvSpPr/>
          <p:nvPr/>
        </p:nvSpPr>
        <p:spPr>
          <a:xfrm>
            <a:off x="12193524" y="5842000"/>
            <a:ext cx="8573572" cy="2082800"/>
          </a:xfrm>
          <a:prstGeom prst="rect">
            <a:avLst/>
          </a:prstGeom>
          <a:noFill/>
          <a:ln/>
        </p:spPr>
      </p:sp>
      <p:sp>
        <p:nvSpPr>
          <p:cNvPr id="13" name="Shape 9"/>
          <p:cNvSpPr/>
          <p:nvPr/>
        </p:nvSpPr>
        <p:spPr>
          <a:xfrm>
            <a:off x="12193524" y="6121400"/>
            <a:ext cx="2197375" cy="1524000"/>
          </a:xfrm>
          <a:prstGeom prst="rect">
            <a:avLst/>
          </a:prstGeom>
          <a:noFill/>
          <a:ln/>
        </p:spPr>
      </p:sp>
      <p:sp>
        <p:nvSpPr>
          <p:cNvPr id="14" name="Text 10"/>
          <p:cNvSpPr/>
          <p:nvPr/>
        </p:nvSpPr>
        <p:spPr>
          <a:xfrm>
            <a:off x="12193524" y="6121400"/>
            <a:ext cx="2536084" cy="1862667"/>
          </a:xfrm>
          <a:prstGeom prst="rect">
            <a:avLst/>
          </a:prstGeom>
          <a:noFill/>
          <a:ln/>
        </p:spPr>
        <p:txBody>
          <a:bodyPr wrap="square" lIns="0" tIns="0" rIns="0" bIns="0" rtlCol="0" anchor="t"/>
          <a:lstStyle/>
          <a:p>
            <a:pPr algn="l"/>
            <a:r>
              <a:rPr lang="en-US" sz="8000" dirty="0">
                <a:solidFill>
                  <a:srgbClr val="111111">
                    <a:alpha val="100000"/>
                  </a:srgbClr>
                </a:solidFill>
                <a:latin typeface="Poppins Bold" pitchFamily="34" charset="0"/>
                <a:ea typeface="Poppins Bold" pitchFamily="34" charset="-122"/>
                <a:cs typeface="Poppins Bold" pitchFamily="34" charset="-120"/>
              </a:rPr>
              <a:t>60%</a:t>
            </a:r>
            <a:endParaRPr lang="en-US" sz="8000" dirty="0"/>
          </a:p>
        </p:txBody>
      </p:sp>
      <p:sp>
        <p:nvSpPr>
          <p:cNvPr id="15" name="Shape 11"/>
          <p:cNvSpPr/>
          <p:nvPr/>
        </p:nvSpPr>
        <p:spPr>
          <a:xfrm>
            <a:off x="14594124" y="5842000"/>
            <a:ext cx="6172972" cy="2082800"/>
          </a:xfrm>
          <a:prstGeom prst="rect">
            <a:avLst/>
          </a:prstGeom>
          <a:noFill/>
          <a:ln/>
        </p:spPr>
      </p:sp>
      <p:sp>
        <p:nvSpPr>
          <p:cNvPr id="16" name="Text 12"/>
          <p:cNvSpPr/>
          <p:nvPr/>
        </p:nvSpPr>
        <p:spPr>
          <a:xfrm>
            <a:off x="14594124" y="5842000"/>
            <a:ext cx="6325391" cy="1524000"/>
          </a:xfrm>
          <a:prstGeom prst="rect">
            <a:avLst/>
          </a:prstGeom>
          <a:noFill/>
          <a:ln/>
        </p:spPr>
        <p:txBody>
          <a:bodyPr wrap="square" lIns="0" tIns="0" rIns="0" bIns="0" rtlCol="0" anchor="t"/>
          <a:lstStyle/>
          <a:p>
            <a:pPr algn="l"/>
            <a:r>
              <a:rPr lang="en-US" sz="3600" dirty="0">
                <a:solidFill>
                  <a:srgbClr val="000000">
                    <a:alpha val="100000"/>
                  </a:srgbClr>
                </a:solidFill>
                <a:latin typeface="Poppins Bold" pitchFamily="34" charset="0"/>
                <a:ea typeface="Poppins Bold" pitchFamily="34" charset="-122"/>
                <a:cs typeface="Poppins Bold" pitchFamily="34" charset="-120"/>
              </a:rPr>
              <a:t>magic-wielding individuals</a:t>
            </a:r>
            <a:endParaRPr lang="en-US" sz="3600" dirty="0"/>
          </a:p>
        </p:txBody>
      </p:sp>
      <p:sp>
        <p:nvSpPr>
          <p:cNvPr id="17" name="Text 13"/>
          <p:cNvSpPr/>
          <p:nvPr/>
        </p:nvSpPr>
        <p:spPr>
          <a:xfrm>
            <a:off x="14594124" y="7315200"/>
            <a:ext cx="6308455" cy="7450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practice the art of illusions.</a:t>
            </a:r>
            <a:endParaRPr lang="en-US" sz="3200" dirty="0"/>
          </a:p>
        </p:txBody>
      </p:sp>
      <p:sp>
        <p:nvSpPr>
          <p:cNvPr id="18" name="Shape 14"/>
          <p:cNvSpPr/>
          <p:nvPr/>
        </p:nvSpPr>
        <p:spPr>
          <a:xfrm>
            <a:off x="12193524" y="8534400"/>
            <a:ext cx="8573572" cy="2006600"/>
          </a:xfrm>
          <a:prstGeom prst="rect">
            <a:avLst/>
          </a:prstGeom>
          <a:noFill/>
          <a:ln/>
        </p:spPr>
      </p:sp>
      <p:sp>
        <p:nvSpPr>
          <p:cNvPr id="19" name="Shape 15"/>
          <p:cNvSpPr/>
          <p:nvPr/>
        </p:nvSpPr>
        <p:spPr>
          <a:xfrm>
            <a:off x="12193524" y="8775700"/>
            <a:ext cx="2184673" cy="1524000"/>
          </a:xfrm>
          <a:prstGeom prst="rect">
            <a:avLst/>
          </a:prstGeom>
          <a:noFill/>
          <a:ln/>
        </p:spPr>
      </p:sp>
      <p:sp>
        <p:nvSpPr>
          <p:cNvPr id="20" name="Text 16"/>
          <p:cNvSpPr/>
          <p:nvPr/>
        </p:nvSpPr>
        <p:spPr>
          <a:xfrm>
            <a:off x="12193524" y="8775700"/>
            <a:ext cx="2523382" cy="1862667"/>
          </a:xfrm>
          <a:prstGeom prst="rect">
            <a:avLst/>
          </a:prstGeom>
          <a:noFill/>
          <a:ln/>
        </p:spPr>
        <p:txBody>
          <a:bodyPr wrap="square" lIns="0" tIns="0" rIns="0" bIns="0" rtlCol="0" anchor="t"/>
          <a:lstStyle/>
          <a:p>
            <a:pPr algn="l"/>
            <a:r>
              <a:rPr lang="en-US" sz="8000" dirty="0">
                <a:solidFill>
                  <a:srgbClr val="111111">
                    <a:alpha val="100000"/>
                  </a:srgbClr>
                </a:solidFill>
                <a:latin typeface="Poppins Bold" pitchFamily="34" charset="0"/>
                <a:ea typeface="Poppins Bold" pitchFamily="34" charset="-122"/>
                <a:cs typeface="Poppins Bold" pitchFamily="34" charset="-120"/>
              </a:rPr>
              <a:t>90%</a:t>
            </a:r>
            <a:endParaRPr lang="en-US" sz="8000" dirty="0"/>
          </a:p>
        </p:txBody>
      </p:sp>
      <p:sp>
        <p:nvSpPr>
          <p:cNvPr id="21" name="Shape 17"/>
          <p:cNvSpPr/>
          <p:nvPr/>
        </p:nvSpPr>
        <p:spPr>
          <a:xfrm>
            <a:off x="14581422" y="8534400"/>
            <a:ext cx="6185673" cy="2006600"/>
          </a:xfrm>
          <a:prstGeom prst="rect">
            <a:avLst/>
          </a:prstGeom>
          <a:noFill/>
          <a:ln/>
        </p:spPr>
      </p:sp>
      <p:sp>
        <p:nvSpPr>
          <p:cNvPr id="22" name="Text 18"/>
          <p:cNvSpPr/>
          <p:nvPr/>
        </p:nvSpPr>
        <p:spPr>
          <a:xfrm>
            <a:off x="14581422" y="8534400"/>
            <a:ext cx="6338092" cy="838200"/>
          </a:xfrm>
          <a:prstGeom prst="rect">
            <a:avLst/>
          </a:prstGeom>
          <a:noFill/>
          <a:ln/>
        </p:spPr>
        <p:txBody>
          <a:bodyPr wrap="square" lIns="0" tIns="0" rIns="0" bIns="0" rtlCol="0" anchor="t"/>
          <a:lstStyle/>
          <a:p>
            <a:pPr algn="l"/>
            <a:r>
              <a:rPr lang="en-US" sz="3600" dirty="0">
                <a:solidFill>
                  <a:srgbClr val="000000">
                    <a:alpha val="100000"/>
                  </a:srgbClr>
                </a:solidFill>
                <a:latin typeface="Poppins Bold" pitchFamily="34" charset="0"/>
                <a:ea typeface="Poppins Bold" pitchFamily="34" charset="-122"/>
                <a:cs typeface="Poppins Bold" pitchFamily="34" charset="-120"/>
              </a:rPr>
              <a:t>spells cast</a:t>
            </a:r>
            <a:endParaRPr lang="en-US" sz="3600" dirty="0"/>
          </a:p>
        </p:txBody>
      </p:sp>
      <p:sp>
        <p:nvSpPr>
          <p:cNvPr id="23" name="Text 19"/>
          <p:cNvSpPr/>
          <p:nvPr/>
        </p:nvSpPr>
        <p:spPr>
          <a:xfrm>
            <a:off x="14581422" y="9321800"/>
            <a:ext cx="6321157" cy="13546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are dark magic, foretelling danger.</a:t>
            </a:r>
            <a:endParaRPr lang="en-US" sz="3200" dirty="0"/>
          </a:p>
        </p:txBody>
      </p:sp>
      <p:pic>
        <p:nvPicPr>
          <p:cNvPr id="24" name="Image 2" descr="preencoded.png">    </p:cNvPr>
          <p:cNvPicPr>
            <a:picLocks noChangeAspect="1"/>
          </p:cNvPicPr>
          <p:nvPr/>
        </p:nvPicPr>
        <p:blipFill>
          <a:blip r:embed="rId3"/>
          <a:stretch>
            <a:fillRect/>
          </a:stretch>
        </p:blipFill>
        <p:spPr>
          <a:xfrm>
            <a:off x="3213502" y="1651000"/>
            <a:ext cx="7544743" cy="787400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0494851" y="4047220"/>
            <a:ext cx="7412992" cy="5839954"/>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Text 1"/>
          <p:cNvSpPr/>
          <p:nvPr/>
        </p:nvSpPr>
        <p:spPr>
          <a:xfrm>
            <a:off x="13171546" y="11722100"/>
            <a:ext cx="10690503" cy="1862667"/>
          </a:xfrm>
          <a:prstGeom prst="rect">
            <a:avLst/>
          </a:prstGeom>
          <a:noFill/>
          <a:ln/>
        </p:spPr>
        <p:txBody>
          <a:bodyPr wrap="square" lIns="0" tIns="0" rIns="0" bIns="0" rtlCol="0" anchor="t"/>
          <a:lstStyle/>
          <a:p>
            <a:pPr algn="l"/>
            <a:r>
              <a:rPr lang="en-US" sz="8000" dirty="0">
                <a:solidFill>
                  <a:srgbClr val="111111">
                    <a:alpha val="100000"/>
                  </a:srgbClr>
                </a:solidFill>
                <a:latin typeface="Poppins Bold" pitchFamily="34" charset="0"/>
                <a:ea typeface="Poppins Bold" pitchFamily="34" charset="-122"/>
                <a:cs typeface="Poppins Bold" pitchFamily="34" charset="-120"/>
              </a:rPr>
              <a:t>accomplishments</a:t>
            </a:r>
            <a:endParaRPr lang="en-US" sz="8000" dirty="0"/>
          </a:p>
        </p:txBody>
      </p:sp>
      <p:sp>
        <p:nvSpPr>
          <p:cNvPr id="6" name="Shape 2"/>
          <p:cNvSpPr/>
          <p:nvPr/>
        </p:nvSpPr>
        <p:spPr>
          <a:xfrm>
            <a:off x="825603" y="1879600"/>
            <a:ext cx="15762670" cy="7620000"/>
          </a:xfrm>
          <a:prstGeom prst="rect">
            <a:avLst/>
          </a:prstGeom>
          <a:noFill/>
          <a:ln/>
        </p:spPr>
      </p:sp>
      <p:sp>
        <p:nvSpPr>
          <p:cNvPr id="7" name="Shape 3"/>
          <p:cNvSpPr/>
          <p:nvPr/>
        </p:nvSpPr>
        <p:spPr>
          <a:xfrm>
            <a:off x="825603" y="1879600"/>
            <a:ext cx="15762670" cy="5994400"/>
          </a:xfrm>
          <a:prstGeom prst="rect">
            <a:avLst/>
          </a:prstGeom>
          <a:noFill/>
          <a:ln/>
        </p:spPr>
      </p:sp>
      <p:sp>
        <p:nvSpPr>
          <p:cNvPr id="8" name="Text 4"/>
          <p:cNvSpPr/>
          <p:nvPr/>
        </p:nvSpPr>
        <p:spPr>
          <a:xfrm>
            <a:off x="825603" y="1879600"/>
            <a:ext cx="13108038" cy="5588000"/>
          </a:xfrm>
          <a:prstGeom prst="rect">
            <a:avLst/>
          </a:prstGeom>
          <a:noFill/>
          <a:ln/>
        </p:spPr>
        <p:txBody>
          <a:bodyPr wrap="square" lIns="0" tIns="0" rIns="0" bIns="0" rtlCol="0" anchor="t"/>
          <a:lstStyle/>
          <a:p>
            <a:pPr algn="l"/>
            <a:r>
              <a:rPr lang="en-US" sz="24000" dirty="0">
                <a:solidFill>
                  <a:srgbClr val="111111">
                    <a:alpha val="100000"/>
                  </a:srgbClr>
                </a:solidFill>
                <a:latin typeface="Poppins Bold" pitchFamily="34" charset="0"/>
                <a:ea typeface="Poppins Bold" pitchFamily="34" charset="-122"/>
                <a:cs typeface="Poppins Bold" pitchFamily="34" charset="-120"/>
              </a:rPr>
              <a:t>234,567</a:t>
            </a:r>
            <a:endParaRPr lang="en-US" sz="24000" dirty="0"/>
          </a:p>
        </p:txBody>
      </p:sp>
      <p:sp>
        <p:nvSpPr>
          <p:cNvPr id="9" name="Text 5"/>
          <p:cNvSpPr/>
          <p:nvPr/>
        </p:nvSpPr>
        <p:spPr>
          <a:xfrm>
            <a:off x="825603" y="6654800"/>
            <a:ext cx="16033637" cy="1490133"/>
          </a:xfrm>
          <a:prstGeom prst="rect">
            <a:avLst/>
          </a:prstGeom>
          <a:noFill/>
          <a:ln/>
        </p:spPr>
        <p:txBody>
          <a:bodyPr wrap="square" lIns="0" tIns="0" rIns="0" bIns="0" rtlCol="0" anchor="t"/>
          <a:lstStyle/>
          <a:p>
            <a:pPr algn="l"/>
            <a:r>
              <a:rPr lang="en-US" sz="6400" spc="256" kern="0" dirty="0">
                <a:solidFill>
                  <a:srgbClr val="4D4D4D">
                    <a:alpha val="100000"/>
                  </a:srgbClr>
                </a:solidFill>
                <a:latin typeface="Poppins SemiBold" pitchFamily="34" charset="0"/>
                <a:ea typeface="Poppins SemiBold" pitchFamily="34" charset="-122"/>
                <a:cs typeface="Poppins SemiBold" pitchFamily="34" charset="-120"/>
              </a:rPr>
              <a:t>unicorn sightings</a:t>
            </a:r>
            <a:endParaRPr lang="en-US" sz="6400" dirty="0"/>
          </a:p>
        </p:txBody>
      </p:sp>
      <p:sp>
        <p:nvSpPr>
          <p:cNvPr id="10" name="Text 6"/>
          <p:cNvSpPr/>
          <p:nvPr/>
        </p:nvSpPr>
        <p:spPr>
          <a:xfrm>
            <a:off x="825603" y="8280400"/>
            <a:ext cx="9407642" cy="13546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A tally of the number of unicorns spotted in the fantasy realm.</a:t>
            </a:r>
            <a:endParaRPr lang="en-US" sz="32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9623263" y="6372027"/>
            <a:ext cx="4860928" cy="4498429"/>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Shape 1"/>
          <p:cNvSpPr/>
          <p:nvPr/>
        </p:nvSpPr>
        <p:spPr>
          <a:xfrm>
            <a:off x="3632654" y="1651000"/>
            <a:ext cx="7874984" cy="3048000"/>
          </a:xfrm>
          <a:prstGeom prst="rect">
            <a:avLst/>
          </a:prstGeom>
          <a:noFill/>
          <a:ln/>
        </p:spPr>
      </p:sp>
      <p:sp>
        <p:nvSpPr>
          <p:cNvPr id="6" name="Shape 2"/>
          <p:cNvSpPr/>
          <p:nvPr/>
        </p:nvSpPr>
        <p:spPr>
          <a:xfrm>
            <a:off x="3759670" y="1651000"/>
            <a:ext cx="7747968" cy="2438400"/>
          </a:xfrm>
          <a:prstGeom prst="rect">
            <a:avLst/>
          </a:prstGeom>
          <a:noFill/>
          <a:ln/>
        </p:spPr>
      </p:sp>
      <p:sp>
        <p:nvSpPr>
          <p:cNvPr id="7" name="Text 3"/>
          <p:cNvSpPr/>
          <p:nvPr/>
        </p:nvSpPr>
        <p:spPr>
          <a:xfrm>
            <a:off x="3759670" y="1651000"/>
            <a:ext cx="8289903" cy="2980267"/>
          </a:xfrm>
          <a:prstGeom prst="rect">
            <a:avLst/>
          </a:prstGeom>
          <a:noFill/>
          <a:ln/>
        </p:spPr>
        <p:txBody>
          <a:bodyPr wrap="square" lIns="0" tIns="0" rIns="0" bIns="0" rtlCol="0" anchor="t"/>
          <a:lstStyle/>
          <a:p>
            <a:pPr algn="l"/>
            <a:r>
              <a:rPr lang="en-US" sz="12800" dirty="0">
                <a:solidFill>
                  <a:srgbClr val="111111">
                    <a:alpha val="100000"/>
                  </a:srgbClr>
                </a:solidFill>
                <a:latin typeface="Poppins Bold" pitchFamily="34" charset="0"/>
                <a:ea typeface="Poppins Bold" pitchFamily="34" charset="-122"/>
                <a:cs typeface="Poppins Bold" pitchFamily="34" charset="-120"/>
              </a:rPr>
              <a:t>233 coins</a:t>
            </a:r>
            <a:endParaRPr lang="en-US" sz="12800" dirty="0"/>
          </a:p>
        </p:txBody>
      </p:sp>
      <p:sp>
        <p:nvSpPr>
          <p:cNvPr id="8" name="Shape 4"/>
          <p:cNvSpPr/>
          <p:nvPr/>
        </p:nvSpPr>
        <p:spPr>
          <a:xfrm>
            <a:off x="3632654" y="4089400"/>
            <a:ext cx="7874984" cy="609600"/>
          </a:xfrm>
          <a:prstGeom prst="rect">
            <a:avLst/>
          </a:prstGeom>
          <a:noFill/>
          <a:ln/>
        </p:spPr>
      </p:sp>
      <p:sp>
        <p:nvSpPr>
          <p:cNvPr id="9" name="Text 5"/>
          <p:cNvSpPr/>
          <p:nvPr/>
        </p:nvSpPr>
        <p:spPr>
          <a:xfrm>
            <a:off x="3497170" y="4089400"/>
            <a:ext cx="8010468" cy="745067"/>
          </a:xfrm>
          <a:prstGeom prst="rect">
            <a:avLst/>
          </a:prstGeom>
          <a:noFill/>
          <a:ln/>
        </p:spPr>
        <p:txBody>
          <a:bodyPr wrap="square" lIns="0" tIns="0" rIns="0" bIns="0" rtlCol="0" anchor="t"/>
          <a:lstStyle/>
          <a:p>
            <a:pPr algn="r">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Treasure Found</a:t>
            </a:r>
            <a:endParaRPr lang="en-US" sz="3200" dirty="0"/>
          </a:p>
        </p:txBody>
      </p:sp>
      <p:sp>
        <p:nvSpPr>
          <p:cNvPr id="10" name="Shape 6"/>
          <p:cNvSpPr/>
          <p:nvPr/>
        </p:nvSpPr>
        <p:spPr>
          <a:xfrm>
            <a:off x="3632654" y="5334000"/>
            <a:ext cx="7874984" cy="3048000"/>
          </a:xfrm>
          <a:prstGeom prst="rect">
            <a:avLst/>
          </a:prstGeom>
          <a:noFill/>
          <a:ln/>
        </p:spPr>
      </p:sp>
      <p:sp>
        <p:nvSpPr>
          <p:cNvPr id="11" name="Shape 7"/>
          <p:cNvSpPr/>
          <p:nvPr/>
        </p:nvSpPr>
        <p:spPr>
          <a:xfrm>
            <a:off x="7976597" y="5334000"/>
            <a:ext cx="3531041" cy="2438400"/>
          </a:xfrm>
          <a:prstGeom prst="rect">
            <a:avLst/>
          </a:prstGeom>
          <a:noFill/>
          <a:ln/>
        </p:spPr>
      </p:sp>
      <p:sp>
        <p:nvSpPr>
          <p:cNvPr id="12" name="Text 8"/>
          <p:cNvSpPr/>
          <p:nvPr/>
        </p:nvSpPr>
        <p:spPr>
          <a:xfrm>
            <a:off x="7976597" y="5334000"/>
            <a:ext cx="4072976" cy="2980267"/>
          </a:xfrm>
          <a:prstGeom prst="rect">
            <a:avLst/>
          </a:prstGeom>
          <a:noFill/>
          <a:ln/>
        </p:spPr>
        <p:txBody>
          <a:bodyPr wrap="square" lIns="0" tIns="0" rIns="0" bIns="0" rtlCol="0" anchor="t"/>
          <a:lstStyle/>
          <a:p>
            <a:pPr algn="l"/>
            <a:r>
              <a:rPr lang="en-US" sz="12800" dirty="0">
                <a:solidFill>
                  <a:srgbClr val="111111">
                    <a:alpha val="100000"/>
                  </a:srgbClr>
                </a:solidFill>
                <a:latin typeface="Poppins Bold" pitchFamily="34" charset="0"/>
                <a:ea typeface="Poppins Bold" pitchFamily="34" charset="-122"/>
                <a:cs typeface="Poppins Bold" pitchFamily="34" charset="-120"/>
              </a:rPr>
              <a:t>85%</a:t>
            </a:r>
            <a:endParaRPr lang="en-US" sz="12800" dirty="0"/>
          </a:p>
        </p:txBody>
      </p:sp>
      <p:sp>
        <p:nvSpPr>
          <p:cNvPr id="13" name="Shape 9"/>
          <p:cNvSpPr/>
          <p:nvPr/>
        </p:nvSpPr>
        <p:spPr>
          <a:xfrm>
            <a:off x="3632654" y="7772400"/>
            <a:ext cx="7874984" cy="609600"/>
          </a:xfrm>
          <a:prstGeom prst="rect">
            <a:avLst/>
          </a:prstGeom>
          <a:noFill/>
          <a:ln/>
        </p:spPr>
      </p:sp>
      <p:sp>
        <p:nvSpPr>
          <p:cNvPr id="14" name="Text 10"/>
          <p:cNvSpPr/>
          <p:nvPr/>
        </p:nvSpPr>
        <p:spPr>
          <a:xfrm>
            <a:off x="3497170" y="7772400"/>
            <a:ext cx="8010468" cy="745067"/>
          </a:xfrm>
          <a:prstGeom prst="rect">
            <a:avLst/>
          </a:prstGeom>
          <a:noFill/>
          <a:ln/>
        </p:spPr>
        <p:txBody>
          <a:bodyPr wrap="square" lIns="0" tIns="0" rIns="0" bIns="0" rtlCol="0" anchor="t"/>
          <a:lstStyle/>
          <a:p>
            <a:pPr algn="r">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Wished Granted</a:t>
            </a:r>
            <a:endParaRPr lang="en-US" sz="3200" dirty="0"/>
          </a:p>
        </p:txBody>
      </p:sp>
      <p:sp>
        <p:nvSpPr>
          <p:cNvPr id="15" name="Shape 11"/>
          <p:cNvSpPr/>
          <p:nvPr/>
        </p:nvSpPr>
        <p:spPr>
          <a:xfrm>
            <a:off x="3632654" y="9017000"/>
            <a:ext cx="7874984" cy="3048000"/>
          </a:xfrm>
          <a:prstGeom prst="rect">
            <a:avLst/>
          </a:prstGeom>
          <a:noFill/>
          <a:ln/>
        </p:spPr>
      </p:sp>
      <p:sp>
        <p:nvSpPr>
          <p:cNvPr id="16" name="Shape 12"/>
          <p:cNvSpPr/>
          <p:nvPr/>
        </p:nvSpPr>
        <p:spPr>
          <a:xfrm>
            <a:off x="5334667" y="9017000"/>
            <a:ext cx="6172972" cy="2438400"/>
          </a:xfrm>
          <a:prstGeom prst="rect">
            <a:avLst/>
          </a:prstGeom>
          <a:noFill/>
          <a:ln/>
        </p:spPr>
      </p:sp>
      <p:sp>
        <p:nvSpPr>
          <p:cNvPr id="17" name="Text 13"/>
          <p:cNvSpPr/>
          <p:nvPr/>
        </p:nvSpPr>
        <p:spPr>
          <a:xfrm>
            <a:off x="5334667" y="9017000"/>
            <a:ext cx="6714906" cy="2980267"/>
          </a:xfrm>
          <a:prstGeom prst="rect">
            <a:avLst/>
          </a:prstGeom>
          <a:noFill/>
          <a:ln/>
        </p:spPr>
        <p:txBody>
          <a:bodyPr wrap="square" lIns="0" tIns="0" rIns="0" bIns="0" rtlCol="0" anchor="t"/>
          <a:lstStyle/>
          <a:p>
            <a:pPr algn="l"/>
            <a:r>
              <a:rPr lang="en-US" sz="12800" dirty="0">
                <a:solidFill>
                  <a:srgbClr val="111111">
                    <a:alpha val="100000"/>
                  </a:srgbClr>
                </a:solidFill>
                <a:latin typeface="Poppins Bold" pitchFamily="34" charset="0"/>
                <a:ea typeface="Poppins Bold" pitchFamily="34" charset="-122"/>
                <a:cs typeface="Poppins Bold" pitchFamily="34" charset="-120"/>
              </a:rPr>
              <a:t>535 km</a:t>
            </a:r>
            <a:endParaRPr lang="en-US" sz="12800" dirty="0"/>
          </a:p>
        </p:txBody>
      </p:sp>
      <p:sp>
        <p:nvSpPr>
          <p:cNvPr id="18" name="Shape 14"/>
          <p:cNvSpPr/>
          <p:nvPr/>
        </p:nvSpPr>
        <p:spPr>
          <a:xfrm>
            <a:off x="3632654" y="11455400"/>
            <a:ext cx="7874984" cy="609600"/>
          </a:xfrm>
          <a:prstGeom prst="rect">
            <a:avLst/>
          </a:prstGeom>
          <a:noFill/>
          <a:ln/>
        </p:spPr>
      </p:sp>
      <p:sp>
        <p:nvSpPr>
          <p:cNvPr id="19" name="Text 15"/>
          <p:cNvSpPr/>
          <p:nvPr/>
        </p:nvSpPr>
        <p:spPr>
          <a:xfrm>
            <a:off x="3497170" y="11455400"/>
            <a:ext cx="8010468" cy="745067"/>
          </a:xfrm>
          <a:prstGeom prst="rect">
            <a:avLst/>
          </a:prstGeom>
          <a:noFill/>
          <a:ln/>
        </p:spPr>
        <p:txBody>
          <a:bodyPr wrap="square" lIns="0" tIns="0" rIns="0" bIns="0" rtlCol="0" anchor="t"/>
          <a:lstStyle/>
          <a:p>
            <a:pPr algn="r">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Journey Distance</a:t>
            </a:r>
            <a:endParaRPr lang="en-US" sz="3200" dirty="0"/>
          </a:p>
        </p:txBody>
      </p:sp>
      <p:pic>
        <p:nvPicPr>
          <p:cNvPr id="20" name="Image 2" descr="preencoded.png">    </p:cNvPr>
          <p:cNvPicPr>
            <a:picLocks noChangeAspect="1"/>
          </p:cNvPicPr>
          <p:nvPr/>
        </p:nvPicPr>
        <p:blipFill>
          <a:blip r:embed="rId3"/>
          <a:stretch>
            <a:fillRect/>
          </a:stretch>
        </p:blipFill>
        <p:spPr>
          <a:xfrm>
            <a:off x="12193524" y="1625600"/>
            <a:ext cx="8560870" cy="2908300"/>
          </a:xfrm>
          <a:prstGeom prst="rect">
            <a:avLst/>
          </a:prstGeom>
        </p:spPr>
      </p:pic>
      <p:pic>
        <p:nvPicPr>
          <p:cNvPr id="21" name="Image 3" descr="preencoded.png">    </p:cNvPr>
          <p:cNvPicPr>
            <a:picLocks noChangeAspect="1"/>
          </p:cNvPicPr>
          <p:nvPr/>
        </p:nvPicPr>
        <p:blipFill>
          <a:blip r:embed="rId4"/>
          <a:stretch>
            <a:fillRect/>
          </a:stretch>
        </p:blipFill>
        <p:spPr>
          <a:xfrm>
            <a:off x="12193524" y="5410200"/>
            <a:ext cx="8560870" cy="2908300"/>
          </a:xfrm>
          <a:prstGeom prst="rect">
            <a:avLst/>
          </a:prstGeom>
        </p:spPr>
      </p:pic>
      <p:pic>
        <p:nvPicPr>
          <p:cNvPr id="22" name="Image 4" descr="preencoded.png">    </p:cNvPr>
          <p:cNvPicPr>
            <a:picLocks noChangeAspect="1"/>
          </p:cNvPicPr>
          <p:nvPr/>
        </p:nvPicPr>
        <p:blipFill>
          <a:blip r:embed="rId5"/>
          <a:stretch>
            <a:fillRect/>
          </a:stretch>
        </p:blipFill>
        <p:spPr>
          <a:xfrm>
            <a:off x="12193524" y="9194800"/>
            <a:ext cx="8560870" cy="290830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1206500"/>
            <a:ext cx="8116314" cy="66421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Text 1"/>
          <p:cNvSpPr/>
          <p:nvPr/>
        </p:nvSpPr>
        <p:spPr>
          <a:xfrm>
            <a:off x="1206651" y="1206500"/>
            <a:ext cx="12138484" cy="5418667"/>
          </a:xfrm>
          <a:prstGeom prst="rect">
            <a:avLst/>
          </a:prstGeom>
          <a:noFill/>
          <a:ln/>
        </p:spPr>
        <p:txBody>
          <a:bodyPr wrap="square" lIns="0" tIns="0" rIns="0" bIns="0" rtlCol="0" anchor="t"/>
          <a:lstStyle/>
          <a:p>
            <a:pPr algn="l"/>
            <a:r>
              <a:rPr lang="en-US" sz="12800" dirty="0">
                <a:solidFill>
                  <a:srgbClr val="000000">
                    <a:alpha val="100000"/>
                  </a:srgbClr>
                </a:solidFill>
                <a:latin typeface="Poppins Bold" pitchFamily="34" charset="0"/>
                <a:ea typeface="Poppins Bold" pitchFamily="34" charset="-122"/>
                <a:cs typeface="Poppins Bold" pitchFamily="34" charset="-120"/>
              </a:rPr>
              <a:t>projects and assignments</a:t>
            </a:r>
            <a:endParaRPr lang="en-US" sz="12800" dirty="0"/>
          </a:p>
        </p:txBody>
      </p:sp>
      <p:pic>
        <p:nvPicPr>
          <p:cNvPr id="6" name="Image 2" descr="preencoded.png">    </p:cNvPr>
          <p:cNvPicPr>
            <a:picLocks noChangeAspect="1"/>
          </p:cNvPicPr>
          <p:nvPr/>
        </p:nvPicPr>
        <p:blipFill>
          <a:blip r:embed="rId3"/>
          <a:stretch>
            <a:fillRect/>
          </a:stretch>
        </p:blipFill>
        <p:spPr>
          <a:xfrm>
            <a:off x="1206651" y="7239000"/>
            <a:ext cx="10986873" cy="4483100"/>
          </a:xfrm>
          <a:prstGeom prst="rect">
            <a:avLst/>
          </a:prstGeom>
        </p:spPr>
      </p:pic>
      <p:sp>
        <p:nvSpPr>
          <p:cNvPr id="7" name="Text 2"/>
          <p:cNvSpPr/>
          <p:nvPr/>
        </p:nvSpPr>
        <p:spPr>
          <a:xfrm>
            <a:off x="13908238" y="3200400"/>
            <a:ext cx="8861474" cy="74506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"The Evolution of the Unicorn" is a study exploring the historical, cultural, and mythical development of the iconic fantasy creature. From its ancient roots in Mediterranean mythology to its modern-day representation in popular culture, this research delves into the various interpretations and beliefs surrounding the mystical horse with a single horn. The goal is to understand the evolution of this captivating creature and its enduring place in human imagination.</a:t>
            </a:r>
            <a:endParaRPr lang="en-US" sz="32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8052806" y="0"/>
            <a:ext cx="4763095" cy="32131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Text 1"/>
          <p:cNvSpPr/>
          <p:nvPr/>
        </p:nvSpPr>
        <p:spPr>
          <a:xfrm>
            <a:off x="6841922" y="1143000"/>
            <a:ext cx="10690503" cy="1862667"/>
          </a:xfrm>
          <a:prstGeom prst="rect">
            <a:avLst/>
          </a:prstGeom>
          <a:noFill/>
          <a:ln/>
        </p:spPr>
        <p:txBody>
          <a:bodyPr wrap="square" lIns="0" tIns="0" rIns="0" bIns="0" rtlCol="0" anchor="t"/>
          <a:lstStyle/>
          <a:p>
            <a:pPr algn="ctr"/>
            <a:r>
              <a:rPr lang="en-US" sz="8000" dirty="0">
                <a:solidFill>
                  <a:srgbClr val="111111">
                    <a:alpha val="100000"/>
                  </a:srgbClr>
                </a:solidFill>
                <a:latin typeface="Poppins Bold" pitchFamily="34" charset="0"/>
                <a:ea typeface="Poppins Bold" pitchFamily="34" charset="-122"/>
                <a:cs typeface="Poppins Bold" pitchFamily="34" charset="-120"/>
              </a:rPr>
              <a:t>graph</a:t>
            </a:r>
            <a:endParaRPr lang="en-US" sz="8000" dirty="0"/>
          </a:p>
        </p:txBody>
      </p:sp>
      <p:sp>
        <p:nvSpPr>
          <p:cNvPr id="6" name="Shape 2"/>
          <p:cNvSpPr/>
          <p:nvPr/>
        </p:nvSpPr>
        <p:spPr>
          <a:xfrm>
            <a:off x="2718140" y="3771900"/>
            <a:ext cx="8941918" cy="6180901"/>
          </a:xfrm>
          <a:prstGeom prst="rect">
            <a:avLst/>
          </a:prstGeom>
          <a:noFill/>
          <a:ln/>
        </p:spPr>
      </p:sp>
      <p:sp>
        <p:nvSpPr>
          <p:cNvPr id="7" name="Text 3"/>
          <p:cNvSpPr/>
          <p:nvPr/>
        </p:nvSpPr>
        <p:spPr>
          <a:xfrm>
            <a:off x="2986455" y="8999513"/>
            <a:ext cx="216821" cy="356494"/>
          </a:xfrm>
          <a:prstGeom prst="rect">
            <a:avLst/>
          </a:prstGeom>
          <a:noFill/>
          <a:ln/>
        </p:spPr>
        <p:txBody>
          <a:bodyPr wrap="square" lIns="0" tIns="0" rIns="0" bIns="0" rtlCol="0" anchor="t"/>
          <a:lstStyle/>
          <a:p>
            <a:pPr algn="l"/>
            <a:r>
              <a:rPr lang="en-US" sz="1800" dirty="0">
                <a:solidFill>
                  <a:srgbClr val="111111">
                    <a:alpha val="100000"/>
                  </a:srgbClr>
                </a:solidFill>
                <a:latin typeface="Lato Regular" pitchFamily="34" charset="0"/>
                <a:ea typeface="Lato Regular" pitchFamily="34" charset="-122"/>
                <a:cs typeface="Lato Regular" pitchFamily="34" charset="-120"/>
              </a:rPr>
              <a:t>0</a:t>
            </a:r>
            <a:endParaRPr lang="en-US" sz="1821" dirty="0"/>
          </a:p>
        </p:txBody>
      </p:sp>
      <p:sp>
        <p:nvSpPr>
          <p:cNvPr id="8" name="Text 4"/>
          <p:cNvSpPr/>
          <p:nvPr/>
        </p:nvSpPr>
        <p:spPr>
          <a:xfrm>
            <a:off x="3331658" y="9622606"/>
            <a:ext cx="257645" cy="422713"/>
          </a:xfrm>
          <a:prstGeom prst="rect">
            <a:avLst/>
          </a:prstGeom>
          <a:noFill/>
          <a:ln/>
        </p:spPr>
        <p:txBody>
          <a:bodyPr wrap="square" lIns="0" tIns="0" rIns="0" bIns="0" rtlCol="0" anchor="t"/>
          <a:lstStyle/>
          <a:p>
            <a:pPr algn="l"/>
            <a:r>
              <a:rPr lang="en-US" sz="2200" dirty="0">
                <a:solidFill>
                  <a:srgbClr val="111111">
                    <a:alpha val="100000"/>
                  </a:srgbClr>
                </a:solidFill>
                <a:latin typeface="Lato Regular" pitchFamily="34" charset="0"/>
                <a:ea typeface="Lato Regular" pitchFamily="34" charset="-122"/>
                <a:cs typeface="Lato Regular" pitchFamily="34" charset="-120"/>
              </a:rPr>
              <a:t>1</a:t>
            </a:r>
            <a:endParaRPr lang="en-US" sz="2185" dirty="0"/>
          </a:p>
        </p:txBody>
      </p:sp>
      <p:sp>
        <p:nvSpPr>
          <p:cNvPr id="9" name="Text 5"/>
          <p:cNvSpPr/>
          <p:nvPr/>
        </p:nvSpPr>
        <p:spPr>
          <a:xfrm>
            <a:off x="4470732" y="9622606"/>
            <a:ext cx="257645" cy="422713"/>
          </a:xfrm>
          <a:prstGeom prst="rect">
            <a:avLst/>
          </a:prstGeom>
          <a:noFill/>
          <a:ln/>
        </p:spPr>
        <p:txBody>
          <a:bodyPr wrap="square" lIns="0" tIns="0" rIns="0" bIns="0" rtlCol="0" anchor="t"/>
          <a:lstStyle/>
          <a:p>
            <a:pPr algn="l"/>
            <a:r>
              <a:rPr lang="en-US" sz="2200" dirty="0">
                <a:solidFill>
                  <a:srgbClr val="111111">
                    <a:alpha val="100000"/>
                  </a:srgbClr>
                </a:solidFill>
                <a:latin typeface="Lato Regular" pitchFamily="34" charset="0"/>
                <a:ea typeface="Lato Regular" pitchFamily="34" charset="-122"/>
                <a:cs typeface="Lato Regular" pitchFamily="34" charset="-120"/>
              </a:rPr>
              <a:t>2</a:t>
            </a:r>
            <a:endParaRPr lang="en-US" sz="2185" dirty="0"/>
          </a:p>
        </p:txBody>
      </p:sp>
      <p:sp>
        <p:nvSpPr>
          <p:cNvPr id="10" name="Text 6"/>
          <p:cNvSpPr/>
          <p:nvPr/>
        </p:nvSpPr>
        <p:spPr>
          <a:xfrm>
            <a:off x="5609804" y="9622606"/>
            <a:ext cx="257645" cy="422713"/>
          </a:xfrm>
          <a:prstGeom prst="rect">
            <a:avLst/>
          </a:prstGeom>
          <a:noFill/>
          <a:ln/>
        </p:spPr>
        <p:txBody>
          <a:bodyPr wrap="square" lIns="0" tIns="0" rIns="0" bIns="0" rtlCol="0" anchor="t"/>
          <a:lstStyle/>
          <a:p>
            <a:pPr algn="l"/>
            <a:r>
              <a:rPr lang="en-US" sz="2200" dirty="0">
                <a:solidFill>
                  <a:srgbClr val="111111">
                    <a:alpha val="100000"/>
                  </a:srgbClr>
                </a:solidFill>
                <a:latin typeface="Lato Regular" pitchFamily="34" charset="0"/>
                <a:ea typeface="Lato Regular" pitchFamily="34" charset="-122"/>
                <a:cs typeface="Lato Regular" pitchFamily="34" charset="-120"/>
              </a:rPr>
              <a:t>3</a:t>
            </a:r>
            <a:endParaRPr lang="en-US" sz="2185" dirty="0"/>
          </a:p>
        </p:txBody>
      </p:sp>
      <p:sp>
        <p:nvSpPr>
          <p:cNvPr id="11" name="Text 7"/>
          <p:cNvSpPr/>
          <p:nvPr/>
        </p:nvSpPr>
        <p:spPr>
          <a:xfrm>
            <a:off x="6748878" y="9622606"/>
            <a:ext cx="257645" cy="422713"/>
          </a:xfrm>
          <a:prstGeom prst="rect">
            <a:avLst/>
          </a:prstGeom>
          <a:noFill/>
          <a:ln/>
        </p:spPr>
        <p:txBody>
          <a:bodyPr wrap="square" lIns="0" tIns="0" rIns="0" bIns="0" rtlCol="0" anchor="t"/>
          <a:lstStyle/>
          <a:p>
            <a:pPr algn="l"/>
            <a:r>
              <a:rPr lang="en-US" sz="2200" dirty="0">
                <a:solidFill>
                  <a:srgbClr val="111111">
                    <a:alpha val="100000"/>
                  </a:srgbClr>
                </a:solidFill>
                <a:latin typeface="Lato Regular" pitchFamily="34" charset="0"/>
                <a:ea typeface="Lato Regular" pitchFamily="34" charset="-122"/>
                <a:cs typeface="Lato Regular" pitchFamily="34" charset="-120"/>
              </a:rPr>
              <a:t>4</a:t>
            </a:r>
            <a:endParaRPr lang="en-US" sz="2185" dirty="0"/>
          </a:p>
        </p:txBody>
      </p:sp>
      <p:sp>
        <p:nvSpPr>
          <p:cNvPr id="12" name="Text 8"/>
          <p:cNvSpPr/>
          <p:nvPr/>
        </p:nvSpPr>
        <p:spPr>
          <a:xfrm>
            <a:off x="7887996" y="9622606"/>
            <a:ext cx="257645" cy="422713"/>
          </a:xfrm>
          <a:prstGeom prst="rect">
            <a:avLst/>
          </a:prstGeom>
          <a:noFill/>
          <a:ln/>
        </p:spPr>
        <p:txBody>
          <a:bodyPr wrap="square" lIns="0" tIns="0" rIns="0" bIns="0" rtlCol="0" anchor="t"/>
          <a:lstStyle/>
          <a:p>
            <a:pPr algn="l"/>
            <a:r>
              <a:rPr lang="en-US" sz="2200" dirty="0">
                <a:solidFill>
                  <a:srgbClr val="111111">
                    <a:alpha val="100000"/>
                  </a:srgbClr>
                </a:solidFill>
                <a:latin typeface="Lato Regular" pitchFamily="34" charset="0"/>
                <a:ea typeface="Lato Regular" pitchFamily="34" charset="-122"/>
                <a:cs typeface="Lato Regular" pitchFamily="34" charset="-120"/>
              </a:rPr>
              <a:t>5</a:t>
            </a:r>
            <a:endParaRPr lang="en-US" sz="2185" dirty="0"/>
          </a:p>
        </p:txBody>
      </p:sp>
      <p:sp>
        <p:nvSpPr>
          <p:cNvPr id="13" name="Text 9"/>
          <p:cNvSpPr/>
          <p:nvPr/>
        </p:nvSpPr>
        <p:spPr>
          <a:xfrm>
            <a:off x="9027070" y="9622606"/>
            <a:ext cx="257645" cy="422713"/>
          </a:xfrm>
          <a:prstGeom prst="rect">
            <a:avLst/>
          </a:prstGeom>
          <a:noFill/>
          <a:ln/>
        </p:spPr>
        <p:txBody>
          <a:bodyPr wrap="square" lIns="0" tIns="0" rIns="0" bIns="0" rtlCol="0" anchor="t"/>
          <a:lstStyle/>
          <a:p>
            <a:pPr algn="l"/>
            <a:r>
              <a:rPr lang="en-US" sz="2200" dirty="0">
                <a:solidFill>
                  <a:srgbClr val="111111">
                    <a:alpha val="100000"/>
                  </a:srgbClr>
                </a:solidFill>
                <a:latin typeface="Lato Regular" pitchFamily="34" charset="0"/>
                <a:ea typeface="Lato Regular" pitchFamily="34" charset="-122"/>
                <a:cs typeface="Lato Regular" pitchFamily="34" charset="-120"/>
              </a:rPr>
              <a:t>6</a:t>
            </a:r>
            <a:endParaRPr lang="en-US" sz="2185" dirty="0"/>
          </a:p>
        </p:txBody>
      </p:sp>
      <p:sp>
        <p:nvSpPr>
          <p:cNvPr id="14" name="Text 10"/>
          <p:cNvSpPr/>
          <p:nvPr/>
        </p:nvSpPr>
        <p:spPr>
          <a:xfrm>
            <a:off x="10166145" y="9622606"/>
            <a:ext cx="257645" cy="422713"/>
          </a:xfrm>
          <a:prstGeom prst="rect">
            <a:avLst/>
          </a:prstGeom>
          <a:noFill/>
          <a:ln/>
        </p:spPr>
        <p:txBody>
          <a:bodyPr wrap="square" lIns="0" tIns="0" rIns="0" bIns="0" rtlCol="0" anchor="t"/>
          <a:lstStyle/>
          <a:p>
            <a:pPr algn="l"/>
            <a:r>
              <a:rPr lang="en-US" sz="2200" dirty="0">
                <a:solidFill>
                  <a:srgbClr val="111111">
                    <a:alpha val="100000"/>
                  </a:srgbClr>
                </a:solidFill>
                <a:latin typeface="Lato Regular" pitchFamily="34" charset="0"/>
                <a:ea typeface="Lato Regular" pitchFamily="34" charset="-122"/>
                <a:cs typeface="Lato Regular" pitchFamily="34" charset="-120"/>
              </a:rPr>
              <a:t>7</a:t>
            </a:r>
            <a:endParaRPr lang="en-US" sz="2185" dirty="0"/>
          </a:p>
        </p:txBody>
      </p:sp>
      <p:sp>
        <p:nvSpPr>
          <p:cNvPr id="15" name="Text 11"/>
          <p:cNvSpPr/>
          <p:nvPr/>
        </p:nvSpPr>
        <p:spPr>
          <a:xfrm>
            <a:off x="11281636" y="9622606"/>
            <a:ext cx="257645" cy="422713"/>
          </a:xfrm>
          <a:prstGeom prst="rect">
            <a:avLst/>
          </a:prstGeom>
          <a:noFill/>
          <a:ln/>
        </p:spPr>
        <p:txBody>
          <a:bodyPr wrap="square" lIns="0" tIns="0" rIns="0" bIns="0" rtlCol="0" anchor="t"/>
          <a:lstStyle/>
          <a:p>
            <a:pPr algn="l"/>
            <a:r>
              <a:rPr lang="en-US" sz="2200" dirty="0">
                <a:solidFill>
                  <a:srgbClr val="111111">
                    <a:alpha val="100000"/>
                  </a:srgbClr>
                </a:solidFill>
                <a:latin typeface="Lato Regular" pitchFamily="34" charset="0"/>
                <a:ea typeface="Lato Regular" pitchFamily="34" charset="-122"/>
                <a:cs typeface="Lato Regular" pitchFamily="34" charset="-120"/>
              </a:rPr>
              <a:t>8</a:t>
            </a:r>
            <a:endParaRPr lang="en-US" sz="2185" dirty="0"/>
          </a:p>
        </p:txBody>
      </p:sp>
      <p:sp>
        <p:nvSpPr>
          <p:cNvPr id="16" name="Text 12"/>
          <p:cNvSpPr/>
          <p:nvPr/>
        </p:nvSpPr>
        <p:spPr>
          <a:xfrm>
            <a:off x="2852319" y="8482087"/>
            <a:ext cx="356539" cy="356494"/>
          </a:xfrm>
          <a:prstGeom prst="rect">
            <a:avLst/>
          </a:prstGeom>
          <a:noFill/>
          <a:ln/>
        </p:spPr>
        <p:txBody>
          <a:bodyPr wrap="square" lIns="0" tIns="0" rIns="0" bIns="0" rtlCol="0" anchor="t"/>
          <a:lstStyle/>
          <a:p>
            <a:pPr algn="l"/>
            <a:r>
              <a:rPr lang="en-US" sz="1800" dirty="0">
                <a:solidFill>
                  <a:srgbClr val="111111">
                    <a:alpha val="100000"/>
                  </a:srgbClr>
                </a:solidFill>
                <a:latin typeface="Lato Regular" pitchFamily="34" charset="0"/>
                <a:ea typeface="Lato Regular" pitchFamily="34" charset="-122"/>
                <a:cs typeface="Lato Regular" pitchFamily="34" charset="-120"/>
              </a:rPr>
              <a:t>10</a:t>
            </a:r>
            <a:endParaRPr lang="en-US" sz="1821" dirty="0"/>
          </a:p>
        </p:txBody>
      </p:sp>
      <p:sp>
        <p:nvSpPr>
          <p:cNvPr id="17" name="Text 13"/>
          <p:cNvSpPr/>
          <p:nvPr/>
        </p:nvSpPr>
        <p:spPr>
          <a:xfrm>
            <a:off x="2852319" y="7964612"/>
            <a:ext cx="356539" cy="356494"/>
          </a:xfrm>
          <a:prstGeom prst="rect">
            <a:avLst/>
          </a:prstGeom>
          <a:noFill/>
          <a:ln/>
        </p:spPr>
        <p:txBody>
          <a:bodyPr wrap="square" lIns="0" tIns="0" rIns="0" bIns="0" rtlCol="0" anchor="t"/>
          <a:lstStyle/>
          <a:p>
            <a:pPr algn="l"/>
            <a:r>
              <a:rPr lang="en-US" sz="1800" dirty="0">
                <a:solidFill>
                  <a:srgbClr val="111111">
                    <a:alpha val="100000"/>
                  </a:srgbClr>
                </a:solidFill>
                <a:latin typeface="Lato Regular" pitchFamily="34" charset="0"/>
                <a:ea typeface="Lato Regular" pitchFamily="34" charset="-122"/>
                <a:cs typeface="Lato Regular" pitchFamily="34" charset="-120"/>
              </a:rPr>
              <a:t>20</a:t>
            </a:r>
            <a:endParaRPr lang="en-US" sz="1821" dirty="0"/>
          </a:p>
        </p:txBody>
      </p:sp>
      <p:sp>
        <p:nvSpPr>
          <p:cNvPr id="18" name="Text 14"/>
          <p:cNvSpPr/>
          <p:nvPr/>
        </p:nvSpPr>
        <p:spPr>
          <a:xfrm>
            <a:off x="2852319" y="7447161"/>
            <a:ext cx="356539" cy="356494"/>
          </a:xfrm>
          <a:prstGeom prst="rect">
            <a:avLst/>
          </a:prstGeom>
          <a:noFill/>
          <a:ln/>
        </p:spPr>
        <p:txBody>
          <a:bodyPr wrap="square" lIns="0" tIns="0" rIns="0" bIns="0" rtlCol="0" anchor="t"/>
          <a:lstStyle/>
          <a:p>
            <a:pPr algn="l"/>
            <a:r>
              <a:rPr lang="en-US" sz="1800" dirty="0">
                <a:solidFill>
                  <a:srgbClr val="111111">
                    <a:alpha val="100000"/>
                  </a:srgbClr>
                </a:solidFill>
                <a:latin typeface="Lato Regular" pitchFamily="34" charset="0"/>
                <a:ea typeface="Lato Regular" pitchFamily="34" charset="-122"/>
                <a:cs typeface="Lato Regular" pitchFamily="34" charset="-120"/>
              </a:rPr>
              <a:t>30</a:t>
            </a:r>
            <a:endParaRPr lang="en-US" sz="1821" dirty="0"/>
          </a:p>
        </p:txBody>
      </p:sp>
      <p:sp>
        <p:nvSpPr>
          <p:cNvPr id="19" name="Text 15"/>
          <p:cNvSpPr/>
          <p:nvPr/>
        </p:nvSpPr>
        <p:spPr>
          <a:xfrm>
            <a:off x="2852319" y="6929611"/>
            <a:ext cx="356539" cy="356494"/>
          </a:xfrm>
          <a:prstGeom prst="rect">
            <a:avLst/>
          </a:prstGeom>
          <a:noFill/>
          <a:ln/>
        </p:spPr>
        <p:txBody>
          <a:bodyPr wrap="square" lIns="0" tIns="0" rIns="0" bIns="0" rtlCol="0" anchor="t"/>
          <a:lstStyle/>
          <a:p>
            <a:pPr algn="l"/>
            <a:r>
              <a:rPr lang="en-US" sz="1800" dirty="0">
                <a:solidFill>
                  <a:srgbClr val="111111">
                    <a:alpha val="100000"/>
                  </a:srgbClr>
                </a:solidFill>
                <a:latin typeface="Lato Regular" pitchFamily="34" charset="0"/>
                <a:ea typeface="Lato Regular" pitchFamily="34" charset="-122"/>
                <a:cs typeface="Lato Regular" pitchFamily="34" charset="-120"/>
              </a:rPr>
              <a:t>40</a:t>
            </a:r>
            <a:endParaRPr lang="en-US" sz="1821" dirty="0"/>
          </a:p>
        </p:txBody>
      </p:sp>
      <p:sp>
        <p:nvSpPr>
          <p:cNvPr id="20" name="Text 16"/>
          <p:cNvSpPr/>
          <p:nvPr/>
        </p:nvSpPr>
        <p:spPr>
          <a:xfrm>
            <a:off x="2852319" y="6412309"/>
            <a:ext cx="356539" cy="356494"/>
          </a:xfrm>
          <a:prstGeom prst="rect">
            <a:avLst/>
          </a:prstGeom>
          <a:noFill/>
          <a:ln/>
        </p:spPr>
        <p:txBody>
          <a:bodyPr wrap="square" lIns="0" tIns="0" rIns="0" bIns="0" rtlCol="0" anchor="t"/>
          <a:lstStyle/>
          <a:p>
            <a:pPr algn="l"/>
            <a:r>
              <a:rPr lang="en-US" sz="1800" dirty="0">
                <a:solidFill>
                  <a:srgbClr val="111111">
                    <a:alpha val="100000"/>
                  </a:srgbClr>
                </a:solidFill>
                <a:latin typeface="Lato Regular" pitchFamily="34" charset="0"/>
                <a:ea typeface="Lato Regular" pitchFamily="34" charset="-122"/>
                <a:cs typeface="Lato Regular" pitchFamily="34" charset="-120"/>
              </a:rPr>
              <a:t>50</a:t>
            </a:r>
            <a:endParaRPr lang="en-US" sz="1821" dirty="0"/>
          </a:p>
        </p:txBody>
      </p:sp>
      <p:sp>
        <p:nvSpPr>
          <p:cNvPr id="21" name="Text 17"/>
          <p:cNvSpPr/>
          <p:nvPr/>
        </p:nvSpPr>
        <p:spPr>
          <a:xfrm>
            <a:off x="2852319" y="5894809"/>
            <a:ext cx="356539" cy="356494"/>
          </a:xfrm>
          <a:prstGeom prst="rect">
            <a:avLst/>
          </a:prstGeom>
          <a:noFill/>
          <a:ln/>
        </p:spPr>
        <p:txBody>
          <a:bodyPr wrap="square" lIns="0" tIns="0" rIns="0" bIns="0" rtlCol="0" anchor="t"/>
          <a:lstStyle/>
          <a:p>
            <a:pPr algn="l"/>
            <a:r>
              <a:rPr lang="en-US" sz="1800" dirty="0">
                <a:solidFill>
                  <a:srgbClr val="111111">
                    <a:alpha val="100000"/>
                  </a:srgbClr>
                </a:solidFill>
                <a:latin typeface="Lato Regular" pitchFamily="34" charset="0"/>
                <a:ea typeface="Lato Regular" pitchFamily="34" charset="-122"/>
                <a:cs typeface="Lato Regular" pitchFamily="34" charset="-120"/>
              </a:rPr>
              <a:t>60</a:t>
            </a:r>
            <a:endParaRPr lang="en-US" sz="1821" dirty="0"/>
          </a:p>
        </p:txBody>
      </p:sp>
      <p:sp>
        <p:nvSpPr>
          <p:cNvPr id="22" name="Text 18"/>
          <p:cNvSpPr/>
          <p:nvPr/>
        </p:nvSpPr>
        <p:spPr>
          <a:xfrm>
            <a:off x="2852319" y="5377507"/>
            <a:ext cx="356539" cy="356494"/>
          </a:xfrm>
          <a:prstGeom prst="rect">
            <a:avLst/>
          </a:prstGeom>
          <a:noFill/>
          <a:ln/>
        </p:spPr>
        <p:txBody>
          <a:bodyPr wrap="square" lIns="0" tIns="0" rIns="0" bIns="0" rtlCol="0" anchor="t"/>
          <a:lstStyle/>
          <a:p>
            <a:pPr algn="l"/>
            <a:r>
              <a:rPr lang="en-US" sz="1800" dirty="0">
                <a:solidFill>
                  <a:srgbClr val="111111">
                    <a:alpha val="100000"/>
                  </a:srgbClr>
                </a:solidFill>
                <a:latin typeface="Lato Regular" pitchFamily="34" charset="0"/>
                <a:ea typeface="Lato Regular" pitchFamily="34" charset="-122"/>
                <a:cs typeface="Lato Regular" pitchFamily="34" charset="-120"/>
              </a:rPr>
              <a:t>70</a:t>
            </a:r>
            <a:endParaRPr lang="en-US" sz="1821" dirty="0"/>
          </a:p>
        </p:txBody>
      </p:sp>
      <p:sp>
        <p:nvSpPr>
          <p:cNvPr id="23" name="Text 19"/>
          <p:cNvSpPr/>
          <p:nvPr/>
        </p:nvSpPr>
        <p:spPr>
          <a:xfrm>
            <a:off x="2852319" y="4860057"/>
            <a:ext cx="356539" cy="356494"/>
          </a:xfrm>
          <a:prstGeom prst="rect">
            <a:avLst/>
          </a:prstGeom>
          <a:noFill/>
          <a:ln/>
        </p:spPr>
        <p:txBody>
          <a:bodyPr wrap="square" lIns="0" tIns="0" rIns="0" bIns="0" rtlCol="0" anchor="t"/>
          <a:lstStyle/>
          <a:p>
            <a:pPr algn="l"/>
            <a:r>
              <a:rPr lang="en-US" sz="1800" dirty="0">
                <a:solidFill>
                  <a:srgbClr val="111111">
                    <a:alpha val="100000"/>
                  </a:srgbClr>
                </a:solidFill>
                <a:latin typeface="Lato Regular" pitchFamily="34" charset="0"/>
                <a:ea typeface="Lato Regular" pitchFamily="34" charset="-122"/>
                <a:cs typeface="Lato Regular" pitchFamily="34" charset="-120"/>
              </a:rPr>
              <a:t>80</a:t>
            </a:r>
            <a:endParaRPr lang="en-US" sz="1821" dirty="0"/>
          </a:p>
        </p:txBody>
      </p:sp>
      <p:sp>
        <p:nvSpPr>
          <p:cNvPr id="24" name="Text 20"/>
          <p:cNvSpPr/>
          <p:nvPr/>
        </p:nvSpPr>
        <p:spPr>
          <a:xfrm>
            <a:off x="2852319" y="4342507"/>
            <a:ext cx="356539" cy="356494"/>
          </a:xfrm>
          <a:prstGeom prst="rect">
            <a:avLst/>
          </a:prstGeom>
          <a:noFill/>
          <a:ln/>
        </p:spPr>
        <p:txBody>
          <a:bodyPr wrap="square" lIns="0" tIns="0" rIns="0" bIns="0" rtlCol="0" anchor="t"/>
          <a:lstStyle/>
          <a:p>
            <a:pPr algn="l"/>
            <a:r>
              <a:rPr lang="en-US" sz="1800" dirty="0">
                <a:solidFill>
                  <a:srgbClr val="111111">
                    <a:alpha val="100000"/>
                  </a:srgbClr>
                </a:solidFill>
                <a:latin typeface="Lato Regular" pitchFamily="34" charset="0"/>
                <a:ea typeface="Lato Regular" pitchFamily="34" charset="-122"/>
                <a:cs typeface="Lato Regular" pitchFamily="34" charset="-120"/>
              </a:rPr>
              <a:t>90</a:t>
            </a:r>
            <a:endParaRPr lang="en-US" sz="1821" dirty="0"/>
          </a:p>
        </p:txBody>
      </p:sp>
      <p:sp>
        <p:nvSpPr>
          <p:cNvPr id="25" name="Text 21"/>
          <p:cNvSpPr/>
          <p:nvPr/>
        </p:nvSpPr>
        <p:spPr>
          <a:xfrm>
            <a:off x="2718140" y="3825032"/>
            <a:ext cx="483555" cy="356494"/>
          </a:xfrm>
          <a:prstGeom prst="rect">
            <a:avLst/>
          </a:prstGeom>
          <a:noFill/>
          <a:ln/>
        </p:spPr>
        <p:txBody>
          <a:bodyPr wrap="square" lIns="0" tIns="0" rIns="0" bIns="0" rtlCol="0" anchor="t"/>
          <a:lstStyle/>
          <a:p>
            <a:pPr algn="l"/>
            <a:r>
              <a:rPr lang="en-US" sz="1800" dirty="0">
                <a:solidFill>
                  <a:srgbClr val="111111">
                    <a:alpha val="100000"/>
                  </a:srgbClr>
                </a:solidFill>
                <a:latin typeface="Lato Regular" pitchFamily="34" charset="0"/>
                <a:ea typeface="Lato Regular" pitchFamily="34" charset="-122"/>
                <a:cs typeface="Lato Regular" pitchFamily="34" charset="-120"/>
              </a:rPr>
              <a:t>100</a:t>
            </a:r>
            <a:endParaRPr lang="en-US" sz="1821" dirty="0"/>
          </a:p>
        </p:txBody>
      </p:sp>
      <p:pic>
        <p:nvPicPr>
          <p:cNvPr id="26" name="Image 2" descr="preencoded.png">    </p:cNvPr>
          <p:cNvPicPr>
            <a:picLocks noChangeAspect="1"/>
          </p:cNvPicPr>
          <p:nvPr/>
        </p:nvPicPr>
        <p:blipFill>
          <a:blip r:embed="rId3"/>
          <a:stretch>
            <a:fillRect/>
          </a:stretch>
        </p:blipFill>
        <p:spPr>
          <a:xfrm>
            <a:off x="3368467" y="3771900"/>
            <a:ext cx="8291591" cy="5511006"/>
          </a:xfrm>
          <a:prstGeom prst="rect">
            <a:avLst/>
          </a:prstGeom>
        </p:spPr>
      </p:pic>
      <p:pic>
        <p:nvPicPr>
          <p:cNvPr id="27" name="Image 3" descr="preencoded.png">    </p:cNvPr>
          <p:cNvPicPr>
            <a:picLocks noChangeAspect="1"/>
          </p:cNvPicPr>
          <p:nvPr/>
        </p:nvPicPr>
        <p:blipFill>
          <a:blip r:embed="rId4"/>
          <a:stretch>
            <a:fillRect/>
          </a:stretch>
        </p:blipFill>
        <p:spPr>
          <a:xfrm>
            <a:off x="4512766" y="4185444"/>
            <a:ext cx="11567" cy="5258445"/>
          </a:xfrm>
          <a:prstGeom prst="rect">
            <a:avLst/>
          </a:prstGeom>
        </p:spPr>
      </p:pic>
      <p:pic>
        <p:nvPicPr>
          <p:cNvPr id="28" name="Image 4" descr="preencoded.png">    </p:cNvPr>
          <p:cNvPicPr>
            <a:picLocks noChangeAspect="1"/>
          </p:cNvPicPr>
          <p:nvPr/>
        </p:nvPicPr>
        <p:blipFill>
          <a:blip r:embed="rId5"/>
          <a:stretch>
            <a:fillRect/>
          </a:stretch>
        </p:blipFill>
        <p:spPr>
          <a:xfrm>
            <a:off x="5651279" y="4185444"/>
            <a:ext cx="11567" cy="5258445"/>
          </a:xfrm>
          <a:prstGeom prst="rect">
            <a:avLst/>
          </a:prstGeom>
        </p:spPr>
      </p:pic>
      <p:pic>
        <p:nvPicPr>
          <p:cNvPr id="29" name="Image 5" descr="preencoded.png">    </p:cNvPr>
          <p:cNvPicPr>
            <a:picLocks noChangeAspect="1"/>
          </p:cNvPicPr>
          <p:nvPr/>
        </p:nvPicPr>
        <p:blipFill>
          <a:blip r:embed="rId6"/>
          <a:stretch>
            <a:fillRect/>
          </a:stretch>
        </p:blipFill>
        <p:spPr>
          <a:xfrm>
            <a:off x="6789795" y="4185444"/>
            <a:ext cx="11567" cy="5258445"/>
          </a:xfrm>
          <a:prstGeom prst="rect">
            <a:avLst/>
          </a:prstGeom>
        </p:spPr>
      </p:pic>
      <p:pic>
        <p:nvPicPr>
          <p:cNvPr id="30" name="Image 6" descr="preencoded.png">    </p:cNvPr>
          <p:cNvPicPr>
            <a:picLocks noChangeAspect="1"/>
          </p:cNvPicPr>
          <p:nvPr/>
        </p:nvPicPr>
        <p:blipFill>
          <a:blip r:embed="rId7"/>
          <a:stretch>
            <a:fillRect/>
          </a:stretch>
        </p:blipFill>
        <p:spPr>
          <a:xfrm>
            <a:off x="7928309" y="4185444"/>
            <a:ext cx="11567" cy="5258445"/>
          </a:xfrm>
          <a:prstGeom prst="rect">
            <a:avLst/>
          </a:prstGeom>
        </p:spPr>
      </p:pic>
      <p:pic>
        <p:nvPicPr>
          <p:cNvPr id="31" name="Image 7" descr="preencoded.png">    </p:cNvPr>
          <p:cNvPicPr>
            <a:picLocks noChangeAspect="1"/>
          </p:cNvPicPr>
          <p:nvPr/>
        </p:nvPicPr>
        <p:blipFill>
          <a:blip r:embed="rId8"/>
          <a:stretch>
            <a:fillRect/>
          </a:stretch>
        </p:blipFill>
        <p:spPr>
          <a:xfrm>
            <a:off x="9066828" y="4185444"/>
            <a:ext cx="11567" cy="5258445"/>
          </a:xfrm>
          <a:prstGeom prst="rect">
            <a:avLst/>
          </a:prstGeom>
        </p:spPr>
      </p:pic>
      <p:pic>
        <p:nvPicPr>
          <p:cNvPr id="32" name="Image 8" descr="preencoded.png">    </p:cNvPr>
          <p:cNvPicPr>
            <a:picLocks noChangeAspect="1"/>
          </p:cNvPicPr>
          <p:nvPr/>
        </p:nvPicPr>
        <p:blipFill>
          <a:blip r:embed="rId9"/>
          <a:stretch>
            <a:fillRect/>
          </a:stretch>
        </p:blipFill>
        <p:spPr>
          <a:xfrm>
            <a:off x="10205341" y="4185444"/>
            <a:ext cx="11567" cy="5258445"/>
          </a:xfrm>
          <a:prstGeom prst="rect">
            <a:avLst/>
          </a:prstGeom>
        </p:spPr>
      </p:pic>
      <p:pic>
        <p:nvPicPr>
          <p:cNvPr id="33" name="Image 9" descr="preencoded.png">    </p:cNvPr>
          <p:cNvPicPr>
            <a:picLocks noChangeAspect="1"/>
          </p:cNvPicPr>
          <p:nvPr/>
        </p:nvPicPr>
        <p:blipFill>
          <a:blip r:embed="rId10"/>
          <a:stretch>
            <a:fillRect/>
          </a:stretch>
        </p:blipFill>
        <p:spPr>
          <a:xfrm>
            <a:off x="11343854" y="4185444"/>
            <a:ext cx="11567" cy="5258445"/>
          </a:xfrm>
          <a:prstGeom prst="rect">
            <a:avLst/>
          </a:prstGeom>
        </p:spPr>
      </p:pic>
      <p:pic>
        <p:nvPicPr>
          <p:cNvPr id="34" name="Image 10" descr="preencoded.png">    </p:cNvPr>
          <p:cNvPicPr>
            <a:picLocks noChangeAspect="1"/>
          </p:cNvPicPr>
          <p:nvPr/>
        </p:nvPicPr>
        <p:blipFill>
          <a:blip r:embed="rId11"/>
          <a:stretch>
            <a:fillRect/>
          </a:stretch>
        </p:blipFill>
        <p:spPr>
          <a:xfrm>
            <a:off x="3355539" y="5483845"/>
            <a:ext cx="8050168" cy="2373585"/>
          </a:xfrm>
          <a:prstGeom prst="rect">
            <a:avLst/>
          </a:prstGeom>
        </p:spPr>
      </p:pic>
      <p:pic>
        <p:nvPicPr>
          <p:cNvPr id="35" name="Image 11" descr="preencoded.png">    </p:cNvPr>
          <p:cNvPicPr>
            <a:picLocks noChangeAspect="1"/>
          </p:cNvPicPr>
          <p:nvPr/>
        </p:nvPicPr>
        <p:blipFill>
          <a:blip r:embed="rId12"/>
          <a:stretch>
            <a:fillRect/>
          </a:stretch>
        </p:blipFill>
        <p:spPr>
          <a:xfrm>
            <a:off x="3369143" y="6359525"/>
            <a:ext cx="8044031" cy="2268538"/>
          </a:xfrm>
          <a:prstGeom prst="rect">
            <a:avLst/>
          </a:prstGeom>
        </p:spPr>
      </p:pic>
      <p:pic>
        <p:nvPicPr>
          <p:cNvPr id="36" name="Image 12" descr="preencoded.png">    </p:cNvPr>
          <p:cNvPicPr>
            <a:picLocks noChangeAspect="1"/>
          </p:cNvPicPr>
          <p:nvPr/>
        </p:nvPicPr>
        <p:blipFill>
          <a:blip r:embed="rId13"/>
          <a:stretch>
            <a:fillRect/>
          </a:stretch>
        </p:blipFill>
        <p:spPr>
          <a:xfrm>
            <a:off x="4441751" y="6055643"/>
            <a:ext cx="153591" cy="153566"/>
          </a:xfrm>
          <a:prstGeom prst="rect">
            <a:avLst/>
          </a:prstGeom>
        </p:spPr>
      </p:pic>
      <p:pic>
        <p:nvPicPr>
          <p:cNvPr id="37" name="Image 13" descr="preencoded.png">    </p:cNvPr>
          <p:cNvPicPr>
            <a:picLocks noChangeAspect="1"/>
          </p:cNvPicPr>
          <p:nvPr/>
        </p:nvPicPr>
        <p:blipFill>
          <a:blip r:embed="rId14"/>
          <a:stretch>
            <a:fillRect/>
          </a:stretch>
        </p:blipFill>
        <p:spPr>
          <a:xfrm>
            <a:off x="4441751" y="6981130"/>
            <a:ext cx="153591" cy="153566"/>
          </a:xfrm>
          <a:prstGeom prst="rect">
            <a:avLst/>
          </a:prstGeom>
        </p:spPr>
      </p:pic>
      <p:pic>
        <p:nvPicPr>
          <p:cNvPr id="38" name="Image 14" descr="preencoded.png">    </p:cNvPr>
          <p:cNvPicPr>
            <a:picLocks noChangeAspect="1"/>
          </p:cNvPicPr>
          <p:nvPr/>
        </p:nvPicPr>
        <p:blipFill>
          <a:blip r:embed="rId15"/>
          <a:stretch>
            <a:fillRect/>
          </a:stretch>
        </p:blipFill>
        <p:spPr>
          <a:xfrm>
            <a:off x="5580267" y="5651277"/>
            <a:ext cx="153591" cy="153566"/>
          </a:xfrm>
          <a:prstGeom prst="rect">
            <a:avLst/>
          </a:prstGeom>
        </p:spPr>
      </p:pic>
      <p:pic>
        <p:nvPicPr>
          <p:cNvPr id="39" name="Image 15" descr="preencoded.png">    </p:cNvPr>
          <p:cNvPicPr>
            <a:picLocks noChangeAspect="1"/>
          </p:cNvPicPr>
          <p:nvPr/>
        </p:nvPicPr>
        <p:blipFill>
          <a:blip r:embed="rId16"/>
          <a:stretch>
            <a:fillRect/>
          </a:stretch>
        </p:blipFill>
        <p:spPr>
          <a:xfrm>
            <a:off x="5580267" y="7415510"/>
            <a:ext cx="153591" cy="153566"/>
          </a:xfrm>
          <a:prstGeom prst="rect">
            <a:avLst/>
          </a:prstGeom>
        </p:spPr>
      </p:pic>
      <p:pic>
        <p:nvPicPr>
          <p:cNvPr id="40" name="Image 16" descr="preencoded.png">    </p:cNvPr>
          <p:cNvPicPr>
            <a:picLocks noChangeAspect="1"/>
          </p:cNvPicPr>
          <p:nvPr/>
        </p:nvPicPr>
        <p:blipFill>
          <a:blip r:embed="rId17"/>
          <a:stretch>
            <a:fillRect/>
          </a:stretch>
        </p:blipFill>
        <p:spPr>
          <a:xfrm>
            <a:off x="6718783" y="7732812"/>
            <a:ext cx="153591" cy="153566"/>
          </a:xfrm>
          <a:prstGeom prst="rect">
            <a:avLst/>
          </a:prstGeom>
        </p:spPr>
      </p:pic>
      <p:pic>
        <p:nvPicPr>
          <p:cNvPr id="41" name="Image 17" descr="preencoded.png">    </p:cNvPr>
          <p:cNvPicPr>
            <a:picLocks noChangeAspect="1"/>
          </p:cNvPicPr>
          <p:nvPr/>
        </p:nvPicPr>
        <p:blipFill>
          <a:blip r:embed="rId18"/>
          <a:stretch>
            <a:fillRect/>
          </a:stretch>
        </p:blipFill>
        <p:spPr>
          <a:xfrm>
            <a:off x="6718783" y="6311826"/>
            <a:ext cx="153591" cy="153566"/>
          </a:xfrm>
          <a:prstGeom prst="rect">
            <a:avLst/>
          </a:prstGeom>
        </p:spPr>
      </p:pic>
      <p:pic>
        <p:nvPicPr>
          <p:cNvPr id="42" name="Image 18" descr="preencoded.png">    </p:cNvPr>
          <p:cNvPicPr>
            <a:picLocks noChangeAspect="1"/>
          </p:cNvPicPr>
          <p:nvPr/>
        </p:nvPicPr>
        <p:blipFill>
          <a:blip r:embed="rId19"/>
          <a:stretch>
            <a:fillRect/>
          </a:stretch>
        </p:blipFill>
        <p:spPr>
          <a:xfrm>
            <a:off x="7861923" y="6733232"/>
            <a:ext cx="153591" cy="153566"/>
          </a:xfrm>
          <a:prstGeom prst="rect">
            <a:avLst/>
          </a:prstGeom>
        </p:spPr>
      </p:pic>
      <p:pic>
        <p:nvPicPr>
          <p:cNvPr id="43" name="Image 19" descr="preencoded.png">    </p:cNvPr>
          <p:cNvPicPr>
            <a:picLocks noChangeAspect="1"/>
          </p:cNvPicPr>
          <p:nvPr/>
        </p:nvPicPr>
        <p:blipFill>
          <a:blip r:embed="rId20"/>
          <a:stretch>
            <a:fillRect/>
          </a:stretch>
        </p:blipFill>
        <p:spPr>
          <a:xfrm>
            <a:off x="7861923" y="6420644"/>
            <a:ext cx="153591" cy="153566"/>
          </a:xfrm>
          <a:prstGeom prst="rect">
            <a:avLst/>
          </a:prstGeom>
        </p:spPr>
      </p:pic>
      <p:pic>
        <p:nvPicPr>
          <p:cNvPr id="44" name="Image 20" descr="preencoded.png">    </p:cNvPr>
          <p:cNvPicPr>
            <a:picLocks noChangeAspect="1"/>
          </p:cNvPicPr>
          <p:nvPr/>
        </p:nvPicPr>
        <p:blipFill>
          <a:blip r:embed="rId21"/>
          <a:stretch>
            <a:fillRect/>
          </a:stretch>
        </p:blipFill>
        <p:spPr>
          <a:xfrm>
            <a:off x="8995813" y="7667575"/>
            <a:ext cx="153591" cy="153566"/>
          </a:xfrm>
          <a:prstGeom prst="rect">
            <a:avLst/>
          </a:prstGeom>
        </p:spPr>
      </p:pic>
      <p:pic>
        <p:nvPicPr>
          <p:cNvPr id="45" name="Image 21" descr="preencoded.png">    </p:cNvPr>
          <p:cNvPicPr>
            <a:picLocks noChangeAspect="1"/>
          </p:cNvPicPr>
          <p:nvPr/>
        </p:nvPicPr>
        <p:blipFill>
          <a:blip r:embed="rId22"/>
          <a:stretch>
            <a:fillRect/>
          </a:stretch>
        </p:blipFill>
        <p:spPr>
          <a:xfrm>
            <a:off x="8995813" y="7076877"/>
            <a:ext cx="153591" cy="153566"/>
          </a:xfrm>
          <a:prstGeom prst="rect">
            <a:avLst/>
          </a:prstGeom>
        </p:spPr>
      </p:pic>
      <p:pic>
        <p:nvPicPr>
          <p:cNvPr id="46" name="Image 22" descr="preencoded.png">    </p:cNvPr>
          <p:cNvPicPr>
            <a:picLocks noChangeAspect="1"/>
          </p:cNvPicPr>
          <p:nvPr/>
        </p:nvPicPr>
        <p:blipFill>
          <a:blip r:embed="rId23"/>
          <a:stretch>
            <a:fillRect/>
          </a:stretch>
        </p:blipFill>
        <p:spPr>
          <a:xfrm>
            <a:off x="10138955" y="6972449"/>
            <a:ext cx="153591" cy="153566"/>
          </a:xfrm>
          <a:prstGeom prst="rect">
            <a:avLst/>
          </a:prstGeom>
        </p:spPr>
      </p:pic>
      <p:pic>
        <p:nvPicPr>
          <p:cNvPr id="47" name="Image 23" descr="preencoded.png">    </p:cNvPr>
          <p:cNvPicPr>
            <a:picLocks noChangeAspect="1"/>
          </p:cNvPicPr>
          <p:nvPr/>
        </p:nvPicPr>
        <p:blipFill>
          <a:blip r:embed="rId24"/>
          <a:stretch>
            <a:fillRect/>
          </a:stretch>
        </p:blipFill>
        <p:spPr>
          <a:xfrm>
            <a:off x="10138955" y="6572771"/>
            <a:ext cx="153591" cy="153566"/>
          </a:xfrm>
          <a:prstGeom prst="rect">
            <a:avLst/>
          </a:prstGeom>
        </p:spPr>
      </p:pic>
      <p:sp>
        <p:nvSpPr>
          <p:cNvPr id="48" name="Shape 22"/>
          <p:cNvSpPr/>
          <p:nvPr/>
        </p:nvSpPr>
        <p:spPr>
          <a:xfrm>
            <a:off x="14403600" y="4191000"/>
            <a:ext cx="5601400" cy="7620000"/>
          </a:xfrm>
          <a:prstGeom prst="rect">
            <a:avLst/>
          </a:prstGeom>
          <a:noFill/>
          <a:ln/>
        </p:spPr>
      </p:sp>
      <p:sp>
        <p:nvSpPr>
          <p:cNvPr id="49" name="Shape 23"/>
          <p:cNvSpPr/>
          <p:nvPr/>
        </p:nvSpPr>
        <p:spPr>
          <a:xfrm>
            <a:off x="14403600" y="4191000"/>
            <a:ext cx="5601400" cy="7620000"/>
          </a:xfrm>
          <a:prstGeom prst="rect">
            <a:avLst/>
          </a:prstGeom>
          <a:noFill/>
          <a:ln/>
        </p:spPr>
      </p:sp>
      <p:pic>
        <p:nvPicPr>
          <p:cNvPr id="50" name="Image 24" descr="preencoded.png">    </p:cNvPr>
          <p:cNvPicPr>
            <a:picLocks noChangeAspect="1"/>
          </p:cNvPicPr>
          <p:nvPr/>
        </p:nvPicPr>
        <p:blipFill>
          <a:blip r:embed="rId25"/>
          <a:stretch>
            <a:fillRect/>
          </a:stretch>
        </p:blipFill>
        <p:spPr>
          <a:xfrm>
            <a:off x="14403600" y="4191000"/>
            <a:ext cx="5575997" cy="5575300"/>
          </a:xfrm>
          <a:prstGeom prst="rect">
            <a:avLst/>
          </a:prstGeom>
        </p:spPr>
      </p:pic>
      <p:pic>
        <p:nvPicPr>
          <p:cNvPr id="51" name="Image 25" descr="preencoded.png">    </p:cNvPr>
          <p:cNvPicPr>
            <a:picLocks noChangeAspect="1"/>
          </p:cNvPicPr>
          <p:nvPr/>
        </p:nvPicPr>
        <p:blipFill>
          <a:blip r:embed="rId26"/>
          <a:stretch>
            <a:fillRect/>
          </a:stretch>
        </p:blipFill>
        <p:spPr>
          <a:xfrm>
            <a:off x="14403600" y="4191000"/>
            <a:ext cx="5575997" cy="5575300"/>
          </a:xfrm>
          <a:prstGeom prst="rect">
            <a:avLst/>
          </a:prstGeom>
        </p:spPr>
      </p:pic>
      <p:sp>
        <p:nvSpPr>
          <p:cNvPr id="52" name="Shape 24"/>
          <p:cNvSpPr/>
          <p:nvPr/>
        </p:nvSpPr>
        <p:spPr>
          <a:xfrm>
            <a:off x="16150069" y="6365379"/>
            <a:ext cx="2095762" cy="1226566"/>
          </a:xfrm>
          <a:prstGeom prst="rect">
            <a:avLst/>
          </a:prstGeom>
          <a:noFill/>
          <a:ln/>
        </p:spPr>
      </p:sp>
      <p:sp>
        <p:nvSpPr>
          <p:cNvPr id="53" name="Text 25"/>
          <p:cNvSpPr/>
          <p:nvPr/>
        </p:nvSpPr>
        <p:spPr>
          <a:xfrm>
            <a:off x="16150069" y="6216650"/>
            <a:ext cx="2298987" cy="1117600"/>
          </a:xfrm>
          <a:prstGeom prst="rect">
            <a:avLst/>
          </a:prstGeom>
          <a:noFill/>
          <a:ln/>
        </p:spPr>
        <p:txBody>
          <a:bodyPr wrap="square" lIns="0" tIns="0" rIns="0" bIns="0" rtlCol="0" anchor="t"/>
          <a:lstStyle/>
          <a:p>
            <a:pPr algn="l"/>
            <a:r>
              <a:rPr lang="en-US" sz="4800" dirty="0">
                <a:solidFill>
                  <a:srgbClr val="000000">
                    <a:alpha val="100000"/>
                  </a:srgbClr>
                </a:solidFill>
                <a:latin typeface="Poppins Bold" pitchFamily="34" charset="0"/>
                <a:ea typeface="Poppins Bold" pitchFamily="34" charset="-122"/>
                <a:cs typeface="Poppins Bold" pitchFamily="34" charset="-120"/>
              </a:rPr>
              <a:t>34.574</a:t>
            </a:r>
            <a:endParaRPr lang="en-US" sz="4800" dirty="0"/>
          </a:p>
        </p:txBody>
      </p:sp>
      <p:sp>
        <p:nvSpPr>
          <p:cNvPr id="54" name="Text 26"/>
          <p:cNvSpPr/>
          <p:nvPr/>
        </p:nvSpPr>
        <p:spPr>
          <a:xfrm>
            <a:off x="16696237" y="7131050"/>
            <a:ext cx="1138909" cy="7450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Total</a:t>
            </a:r>
            <a:endParaRPr lang="en-US" sz="3200" dirty="0"/>
          </a:p>
        </p:txBody>
      </p:sp>
      <p:sp>
        <p:nvSpPr>
          <p:cNvPr id="55" name="Shape 27"/>
          <p:cNvSpPr/>
          <p:nvPr/>
        </p:nvSpPr>
        <p:spPr>
          <a:xfrm>
            <a:off x="13260457" y="10515600"/>
            <a:ext cx="7874984" cy="2235200"/>
          </a:xfrm>
          <a:prstGeom prst="rect">
            <a:avLst/>
          </a:prstGeom>
          <a:noFill/>
          <a:ln/>
        </p:spPr>
      </p:sp>
      <p:sp>
        <p:nvSpPr>
          <p:cNvPr id="56" name="Shape 28"/>
          <p:cNvSpPr/>
          <p:nvPr/>
        </p:nvSpPr>
        <p:spPr>
          <a:xfrm>
            <a:off x="13260457" y="10515600"/>
            <a:ext cx="7874984" cy="2235200"/>
          </a:xfrm>
          <a:prstGeom prst="rect">
            <a:avLst/>
          </a:prstGeom>
          <a:noFill/>
          <a:ln/>
        </p:spPr>
      </p:sp>
      <p:sp>
        <p:nvSpPr>
          <p:cNvPr id="57" name="Text 29"/>
          <p:cNvSpPr/>
          <p:nvPr/>
        </p:nvSpPr>
        <p:spPr>
          <a:xfrm>
            <a:off x="13158845" y="10515600"/>
            <a:ext cx="8078210" cy="1117600"/>
          </a:xfrm>
          <a:prstGeom prst="rect">
            <a:avLst/>
          </a:prstGeom>
          <a:noFill/>
          <a:ln/>
        </p:spPr>
        <p:txBody>
          <a:bodyPr wrap="square" lIns="0" tIns="0" rIns="0" bIns="0" rtlCol="0" anchor="t"/>
          <a:lstStyle/>
          <a:p>
            <a:pPr algn="ctr"/>
            <a:r>
              <a:rPr lang="en-US" sz="4800" dirty="0">
                <a:solidFill>
                  <a:srgbClr val="000000">
                    <a:alpha val="100000"/>
                  </a:srgbClr>
                </a:solidFill>
                <a:latin typeface="Poppins Bold" pitchFamily="34" charset="0"/>
                <a:ea typeface="Poppins Bold" pitchFamily="34" charset="-122"/>
                <a:cs typeface="Poppins Bold" pitchFamily="34" charset="-120"/>
              </a:rPr>
              <a:t>treasure found</a:t>
            </a:r>
            <a:endParaRPr lang="en-US" sz="4800" dirty="0"/>
          </a:p>
        </p:txBody>
      </p:sp>
      <p:sp>
        <p:nvSpPr>
          <p:cNvPr id="58" name="Text 30"/>
          <p:cNvSpPr/>
          <p:nvPr/>
        </p:nvSpPr>
        <p:spPr>
          <a:xfrm>
            <a:off x="13192716" y="11531600"/>
            <a:ext cx="8010468" cy="1354667"/>
          </a:xfrm>
          <a:prstGeom prst="rect">
            <a:avLst/>
          </a:prstGeom>
          <a:noFill/>
          <a:ln/>
        </p:spPr>
        <p:txBody>
          <a:bodyPr wrap="square" lIns="0" tIns="0" rIns="0" bIns="0" rtlCol="0" anchor="t"/>
          <a:lstStyle/>
          <a:p>
            <a:pPr algn="ctr">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A record of the amount of treasure found per month</a:t>
            </a:r>
            <a:endParaRPr lang="en-US" sz="3200" dirty="0"/>
          </a:p>
        </p:txBody>
      </p:sp>
      <p:sp>
        <p:nvSpPr>
          <p:cNvPr id="59" name="Shape 31"/>
          <p:cNvSpPr/>
          <p:nvPr/>
        </p:nvSpPr>
        <p:spPr>
          <a:xfrm>
            <a:off x="3251606" y="10515600"/>
            <a:ext cx="7874984" cy="2235200"/>
          </a:xfrm>
          <a:prstGeom prst="rect">
            <a:avLst/>
          </a:prstGeom>
          <a:noFill/>
          <a:ln/>
        </p:spPr>
      </p:sp>
      <p:sp>
        <p:nvSpPr>
          <p:cNvPr id="60" name="Shape 32"/>
          <p:cNvSpPr/>
          <p:nvPr/>
        </p:nvSpPr>
        <p:spPr>
          <a:xfrm>
            <a:off x="3251606" y="10515600"/>
            <a:ext cx="7874984" cy="2235200"/>
          </a:xfrm>
          <a:prstGeom prst="rect">
            <a:avLst/>
          </a:prstGeom>
          <a:noFill/>
          <a:ln/>
        </p:spPr>
      </p:sp>
      <p:sp>
        <p:nvSpPr>
          <p:cNvPr id="61" name="Text 33"/>
          <p:cNvSpPr/>
          <p:nvPr/>
        </p:nvSpPr>
        <p:spPr>
          <a:xfrm>
            <a:off x="3149994" y="10515600"/>
            <a:ext cx="8078210" cy="1117600"/>
          </a:xfrm>
          <a:prstGeom prst="rect">
            <a:avLst/>
          </a:prstGeom>
          <a:noFill/>
          <a:ln/>
        </p:spPr>
        <p:txBody>
          <a:bodyPr wrap="square" lIns="0" tIns="0" rIns="0" bIns="0" rtlCol="0" anchor="t"/>
          <a:lstStyle/>
          <a:p>
            <a:pPr algn="ctr"/>
            <a:r>
              <a:rPr lang="en-US" sz="4800" dirty="0">
                <a:solidFill>
                  <a:srgbClr val="000000">
                    <a:alpha val="100000"/>
                  </a:srgbClr>
                </a:solidFill>
                <a:latin typeface="Poppins Bold" pitchFamily="34" charset="0"/>
                <a:ea typeface="Poppins Bold" pitchFamily="34" charset="-122"/>
                <a:cs typeface="Poppins Bold" pitchFamily="34" charset="-120"/>
              </a:rPr>
              <a:t>spellcasting progress</a:t>
            </a:r>
            <a:endParaRPr lang="en-US" sz="4800" dirty="0"/>
          </a:p>
        </p:txBody>
      </p:sp>
      <p:sp>
        <p:nvSpPr>
          <p:cNvPr id="62" name="Text 34"/>
          <p:cNvSpPr/>
          <p:nvPr/>
        </p:nvSpPr>
        <p:spPr>
          <a:xfrm>
            <a:off x="3183865" y="11531600"/>
            <a:ext cx="8010468" cy="1354667"/>
          </a:xfrm>
          <a:prstGeom prst="rect">
            <a:avLst/>
          </a:prstGeom>
          <a:noFill/>
          <a:ln/>
        </p:spPr>
        <p:txBody>
          <a:bodyPr wrap="square" lIns="0" tIns="0" rIns="0" bIns="0" rtlCol="0" anchor="t"/>
          <a:lstStyle/>
          <a:p>
            <a:pPr algn="ctr">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A record of the number of spells cast per year</a:t>
            </a:r>
            <a:endParaRPr lang="en-US" sz="32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2237694" y="0"/>
            <a:ext cx="6730644" cy="606043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Shape 1"/>
          <p:cNvSpPr/>
          <p:nvPr/>
        </p:nvSpPr>
        <p:spPr>
          <a:xfrm>
            <a:off x="14632229" y="7340600"/>
            <a:ext cx="8738692" cy="2336800"/>
          </a:xfrm>
          <a:prstGeom prst="rect">
            <a:avLst/>
          </a:prstGeom>
          <a:noFill/>
          <a:ln/>
        </p:spPr>
      </p:sp>
      <p:sp>
        <p:nvSpPr>
          <p:cNvPr id="6" name="Shape 2"/>
          <p:cNvSpPr/>
          <p:nvPr/>
        </p:nvSpPr>
        <p:spPr>
          <a:xfrm>
            <a:off x="14632229" y="7340600"/>
            <a:ext cx="8738692" cy="2336800"/>
          </a:xfrm>
          <a:prstGeom prst="rect">
            <a:avLst/>
          </a:prstGeom>
          <a:noFill/>
          <a:ln/>
        </p:spPr>
      </p:sp>
      <p:sp>
        <p:nvSpPr>
          <p:cNvPr id="7" name="Text 3"/>
          <p:cNvSpPr/>
          <p:nvPr/>
        </p:nvSpPr>
        <p:spPr>
          <a:xfrm>
            <a:off x="14632229" y="7340600"/>
            <a:ext cx="8941918" cy="1117600"/>
          </a:xfrm>
          <a:prstGeom prst="rect">
            <a:avLst/>
          </a:prstGeom>
          <a:noFill/>
          <a:ln/>
        </p:spPr>
        <p:txBody>
          <a:bodyPr wrap="square" lIns="0" tIns="0" rIns="0" bIns="0" rtlCol="0" anchor="t"/>
          <a:lstStyle/>
          <a:p>
            <a:pPr algn="l"/>
            <a:r>
              <a:rPr lang="en-US" sz="4800" dirty="0">
                <a:solidFill>
                  <a:srgbClr val="000000">
                    <a:alpha val="100000"/>
                  </a:srgbClr>
                </a:solidFill>
                <a:latin typeface="Poppins Bold" pitchFamily="34" charset="0"/>
                <a:ea typeface="Poppins Bold" pitchFamily="34" charset="-122"/>
                <a:cs typeface="Poppins Bold" pitchFamily="34" charset="-120"/>
              </a:rPr>
              <a:t>a web application</a:t>
            </a:r>
            <a:endParaRPr lang="en-US" sz="4800" dirty="0"/>
          </a:p>
        </p:txBody>
      </p:sp>
      <p:sp>
        <p:nvSpPr>
          <p:cNvPr id="8" name="Text 4"/>
          <p:cNvSpPr/>
          <p:nvPr/>
        </p:nvSpPr>
        <p:spPr>
          <a:xfrm>
            <a:off x="14632229" y="8458200"/>
            <a:ext cx="8874176" cy="13546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A web application designed for discovering the world of fantasy</a:t>
            </a:r>
            <a:endParaRPr lang="en-US" sz="3200" dirty="0"/>
          </a:p>
        </p:txBody>
      </p:sp>
      <p:pic>
        <p:nvPicPr>
          <p:cNvPr id="9" name="Image 2" descr="preencoded.png">    </p:cNvPr>
          <p:cNvPicPr>
            <a:picLocks noChangeAspect="1"/>
          </p:cNvPicPr>
          <p:nvPr/>
        </p:nvPicPr>
        <p:blipFill>
          <a:blip r:embed="rId3"/>
          <a:stretch>
            <a:fillRect/>
          </a:stretch>
        </p:blipFill>
        <p:spPr>
          <a:xfrm>
            <a:off x="254032" y="3251200"/>
            <a:ext cx="13768521" cy="8166100"/>
          </a:xfrm>
          <a:prstGeom prst="rect">
            <a:avLst/>
          </a:prstGeom>
        </p:spPr>
      </p:pic>
      <p:pic>
        <p:nvPicPr>
          <p:cNvPr id="10" name="Image 3" descr="preencoded.png">    </p:cNvPr>
          <p:cNvPicPr>
            <a:picLocks noChangeAspect="1"/>
          </p:cNvPicPr>
          <p:nvPr/>
        </p:nvPicPr>
        <p:blipFill>
          <a:blip r:embed="rId4"/>
          <a:stretch>
            <a:fillRect/>
          </a:stretch>
        </p:blipFill>
        <p:spPr>
          <a:xfrm>
            <a:off x="2184673" y="3594100"/>
            <a:ext cx="9894537" cy="6489700"/>
          </a:xfrm>
          <a:prstGeom prst="rect">
            <a:avLst/>
          </a:prstGeom>
        </p:spPr>
      </p:pic>
      <p:sp>
        <p:nvSpPr>
          <p:cNvPr id="11" name="Text 5"/>
          <p:cNvSpPr/>
          <p:nvPr/>
        </p:nvSpPr>
        <p:spPr>
          <a:xfrm>
            <a:off x="14632229" y="1727200"/>
            <a:ext cx="6422769" cy="3386667"/>
          </a:xfrm>
          <a:prstGeom prst="rect">
            <a:avLst/>
          </a:prstGeom>
          <a:noFill/>
          <a:ln/>
        </p:spPr>
        <p:txBody>
          <a:bodyPr wrap="square" lIns="0" tIns="0" rIns="0" bIns="0" rtlCol="0" anchor="t"/>
          <a:lstStyle/>
          <a:p>
            <a:pPr algn="l"/>
            <a:r>
              <a:rPr lang="en-US" sz="8000" dirty="0">
                <a:solidFill>
                  <a:srgbClr val="111111">
                    <a:alpha val="100000"/>
                  </a:srgbClr>
                </a:solidFill>
                <a:latin typeface="Poppins Bold" pitchFamily="34" charset="0"/>
                <a:ea typeface="Poppins Bold" pitchFamily="34" charset="-122"/>
                <a:cs typeface="Poppins Bold" pitchFamily="34" charset="-120"/>
              </a:rPr>
              <a:t>portal to adventure</a:t>
            </a:r>
            <a:endParaRPr lang="en-US" sz="80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608562" y="1571427"/>
            <a:ext cx="4860928" cy="4498429"/>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Shape 1"/>
          <p:cNvSpPr/>
          <p:nvPr/>
        </p:nvSpPr>
        <p:spPr>
          <a:xfrm>
            <a:off x="17566296" y="4318000"/>
            <a:ext cx="4293137" cy="5080000"/>
          </a:xfrm>
          <a:prstGeom prst="rect">
            <a:avLst/>
          </a:prstGeom>
          <a:noFill/>
          <a:ln/>
        </p:spPr>
      </p:sp>
      <p:sp>
        <p:nvSpPr>
          <p:cNvPr id="6" name="Shape 2"/>
          <p:cNvSpPr/>
          <p:nvPr/>
        </p:nvSpPr>
        <p:spPr>
          <a:xfrm>
            <a:off x="17566296" y="4318000"/>
            <a:ext cx="4293137" cy="5080000"/>
          </a:xfrm>
          <a:prstGeom prst="rect">
            <a:avLst/>
          </a:prstGeom>
          <a:noFill/>
          <a:ln/>
        </p:spPr>
      </p:sp>
      <p:sp>
        <p:nvSpPr>
          <p:cNvPr id="7" name="Text 3"/>
          <p:cNvSpPr/>
          <p:nvPr/>
        </p:nvSpPr>
        <p:spPr>
          <a:xfrm>
            <a:off x="17566296" y="4318000"/>
            <a:ext cx="4496362" cy="2032000"/>
          </a:xfrm>
          <a:prstGeom prst="rect">
            <a:avLst/>
          </a:prstGeom>
          <a:noFill/>
          <a:ln/>
        </p:spPr>
        <p:txBody>
          <a:bodyPr wrap="square" lIns="0" tIns="0" rIns="0" bIns="0" rtlCol="0" anchor="t"/>
          <a:lstStyle/>
          <a:p>
            <a:pPr algn="l"/>
            <a:r>
              <a:rPr lang="en-US" sz="4800" dirty="0">
                <a:solidFill>
                  <a:srgbClr val="000000">
                    <a:alpha val="100000"/>
                  </a:srgbClr>
                </a:solidFill>
                <a:latin typeface="Poppins Bold" pitchFamily="34" charset="0"/>
                <a:ea typeface="Poppins Bold" pitchFamily="34" charset="-122"/>
                <a:cs typeface="Poppins Bold" pitchFamily="34" charset="-120"/>
              </a:rPr>
              <a:t>an mobile app</a:t>
            </a:r>
            <a:endParaRPr lang="en-US" sz="4800" dirty="0"/>
          </a:p>
        </p:txBody>
      </p:sp>
      <p:sp>
        <p:nvSpPr>
          <p:cNvPr id="8" name="Text 4"/>
          <p:cNvSpPr/>
          <p:nvPr/>
        </p:nvSpPr>
        <p:spPr>
          <a:xfrm>
            <a:off x="17566296" y="6350000"/>
            <a:ext cx="4428620" cy="31834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An app designed for exploring and experiencing the enchanting realm of fantasy</a:t>
            </a:r>
            <a:endParaRPr lang="en-US" sz="3200" dirty="0"/>
          </a:p>
        </p:txBody>
      </p:sp>
      <p:sp>
        <p:nvSpPr>
          <p:cNvPr id="9" name="Text 5"/>
          <p:cNvSpPr/>
          <p:nvPr/>
        </p:nvSpPr>
        <p:spPr>
          <a:xfrm>
            <a:off x="2705438" y="8077200"/>
            <a:ext cx="7375388" cy="39962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00000">
                    <a:alpha val="100000"/>
                  </a:srgbClr>
                </a:solidFill>
                <a:latin typeface="Poppins Regular" pitchFamily="34" charset="0"/>
                <a:ea typeface="Poppins Regular" pitchFamily="34" charset="-122"/>
                <a:cs typeface="Poppins Regular" pitchFamily="34" charset="-120"/>
              </a:rPr>
              <a:t>Explore a magical world</a:t>
            </a:r>
            <a:endParaRPr lang="en-US" sz="3200" dirty="0"/>
          </a:p>
          <a:p>
            <a:pPr algn="l" lvl="1" marL="685800" indent="-342900">
              <a:spcAft>
                <a:spcPts val="4000"/>
              </a:spcAft>
              <a:buSzPct val="100000"/>
              <a:buChar char="•"/>
            </a:pPr>
            <a:r>
              <a:rPr lang="en-US" sz="3200" dirty="0">
                <a:solidFill>
                  <a:srgbClr val="000000">
                    <a:alpha val="100000"/>
                  </a:srgbClr>
                </a:solidFill>
                <a:latin typeface="Poppins Regular" pitchFamily="34" charset="0"/>
                <a:ea typeface="Poppins Regular" pitchFamily="34" charset="-122"/>
                <a:cs typeface="Poppins Regular" pitchFamily="34" charset="-120"/>
              </a:rPr>
              <a:t>Experience fantasy firsthand</a:t>
            </a:r>
            <a:endParaRPr lang="en-US" sz="3200" dirty="0"/>
          </a:p>
          <a:p>
            <a:pPr algn="l" lvl="1" marL="685800" indent="-342900">
              <a:spcAft>
                <a:spcPts val="4000"/>
              </a:spcAft>
              <a:buSzPct val="100000"/>
              <a:buChar char="•"/>
            </a:pPr>
            <a:r>
              <a:rPr lang="en-US" sz="3200" dirty="0">
                <a:solidFill>
                  <a:srgbClr val="000000">
                    <a:alpha val="100000"/>
                  </a:srgbClr>
                </a:solidFill>
                <a:latin typeface="Poppins Regular" pitchFamily="34" charset="0"/>
                <a:ea typeface="Poppins Regular" pitchFamily="34" charset="-122"/>
                <a:cs typeface="Poppins Regular" pitchFamily="34" charset="-120"/>
              </a:rPr>
              <a:t>Immerse in a realm of magic</a:t>
            </a:r>
            <a:endParaRPr lang="en-US" sz="3200" dirty="0"/>
          </a:p>
          <a:p>
            <a:pPr algn="l" lvl="1" marL="685800" indent="-342900">
              <a:spcAft>
                <a:spcPts val="4000"/>
              </a:spcAft>
              <a:buSzPct val="100000"/>
              <a:buChar char="•"/>
            </a:pPr>
            <a:r>
              <a:rPr lang="en-US" sz="3200" dirty="0">
                <a:solidFill>
                  <a:srgbClr val="000000">
                    <a:alpha val="100000"/>
                  </a:srgbClr>
                </a:solidFill>
                <a:latin typeface="Poppins Regular" pitchFamily="34" charset="0"/>
                <a:ea typeface="Poppins Regular" pitchFamily="34" charset="-122"/>
                <a:cs typeface="Poppins Regular" pitchFamily="34" charset="-120"/>
              </a:rPr>
              <a:t>Discover untold wonders</a:t>
            </a:r>
            <a:endParaRPr lang="en-US" sz="3200" dirty="0"/>
          </a:p>
          <a:p>
            <a:pPr algn="l" lvl="1" marL="685800" indent="-342900">
              <a:spcAft>
                <a:spcPts val="4000"/>
              </a:spcAft>
              <a:buSzPct val="100000"/>
              <a:buChar char="•"/>
            </a:pPr>
            <a:r>
              <a:rPr lang="en-US" sz="3200" dirty="0">
                <a:solidFill>
                  <a:srgbClr val="000000">
                    <a:alpha val="100000"/>
                  </a:srgbClr>
                </a:solidFill>
                <a:latin typeface="Poppins Regular" pitchFamily="34" charset="0"/>
                <a:ea typeface="Poppins Regular" pitchFamily="34" charset="-122"/>
                <a:cs typeface="Poppins Regular" pitchFamily="34" charset="-120"/>
              </a:rPr>
              <a:t>Live your fantasy dreams</a:t>
            </a:r>
            <a:endParaRPr lang="en-US" sz="3200" dirty="0"/>
          </a:p>
        </p:txBody>
      </p:sp>
      <p:sp>
        <p:nvSpPr>
          <p:cNvPr id="10" name="Text 6"/>
          <p:cNvSpPr/>
          <p:nvPr/>
        </p:nvSpPr>
        <p:spPr>
          <a:xfrm>
            <a:off x="2895962" y="2616200"/>
            <a:ext cx="6753011" cy="3386667"/>
          </a:xfrm>
          <a:prstGeom prst="rect">
            <a:avLst/>
          </a:prstGeom>
          <a:noFill/>
          <a:ln/>
        </p:spPr>
        <p:txBody>
          <a:bodyPr wrap="square" lIns="0" tIns="0" rIns="0" bIns="0" rtlCol="0" anchor="t"/>
          <a:lstStyle/>
          <a:p>
            <a:pPr algn="l"/>
            <a:r>
              <a:rPr lang="en-US" sz="8000" dirty="0">
                <a:solidFill>
                  <a:srgbClr val="111111">
                    <a:alpha val="100000"/>
                  </a:srgbClr>
                </a:solidFill>
                <a:latin typeface="Poppins Bold" pitchFamily="34" charset="0"/>
                <a:ea typeface="Poppins Bold" pitchFamily="34" charset="-122"/>
                <a:cs typeface="Poppins Bold" pitchFamily="34" charset="-120"/>
              </a:rPr>
              <a:t>the future of fantasy</a:t>
            </a:r>
            <a:endParaRPr lang="en-US" sz="8000" dirty="0"/>
          </a:p>
        </p:txBody>
      </p:sp>
      <p:pic>
        <p:nvPicPr>
          <p:cNvPr id="11" name="Image 2" descr="preencoded.png">    </p:cNvPr>
          <p:cNvPicPr>
            <a:picLocks noChangeAspect="1"/>
          </p:cNvPicPr>
          <p:nvPr/>
        </p:nvPicPr>
        <p:blipFill>
          <a:blip r:embed="rId3"/>
          <a:stretch>
            <a:fillRect/>
          </a:stretch>
        </p:blipFill>
        <p:spPr>
          <a:xfrm>
            <a:off x="10580422" y="2082800"/>
            <a:ext cx="6084060" cy="11633200"/>
          </a:xfrm>
          <a:prstGeom prst="rect">
            <a:avLst/>
          </a:prstGeom>
        </p:spPr>
      </p:pic>
      <p:pic>
        <p:nvPicPr>
          <p:cNvPr id="12" name="Image 3" descr="preencoded.png">    </p:cNvPr>
          <p:cNvPicPr>
            <a:picLocks noChangeAspect="1"/>
          </p:cNvPicPr>
          <p:nvPr/>
        </p:nvPicPr>
        <p:blipFill>
          <a:blip r:embed="rId4"/>
          <a:stretch>
            <a:fillRect/>
          </a:stretch>
        </p:blipFill>
        <p:spPr>
          <a:xfrm>
            <a:off x="10796349" y="2908300"/>
            <a:ext cx="5664908" cy="1080770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2362495" y="5499100"/>
            <a:ext cx="4763095" cy="38989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Shape 1"/>
          <p:cNvSpPr/>
          <p:nvPr/>
        </p:nvSpPr>
        <p:spPr>
          <a:xfrm>
            <a:off x="4293137" y="1803400"/>
            <a:ext cx="6858857" cy="2336800"/>
          </a:xfrm>
          <a:prstGeom prst="rect">
            <a:avLst/>
          </a:prstGeom>
          <a:noFill/>
          <a:ln/>
        </p:spPr>
      </p:sp>
      <p:sp>
        <p:nvSpPr>
          <p:cNvPr id="6" name="Shape 2"/>
          <p:cNvSpPr/>
          <p:nvPr/>
        </p:nvSpPr>
        <p:spPr>
          <a:xfrm>
            <a:off x="4293137" y="1803400"/>
            <a:ext cx="6858857" cy="2336800"/>
          </a:xfrm>
          <a:prstGeom prst="rect">
            <a:avLst/>
          </a:prstGeom>
          <a:noFill/>
          <a:ln/>
        </p:spPr>
      </p:sp>
      <p:sp>
        <p:nvSpPr>
          <p:cNvPr id="7" name="Text 3"/>
          <p:cNvSpPr/>
          <p:nvPr/>
        </p:nvSpPr>
        <p:spPr>
          <a:xfrm>
            <a:off x="4293137" y="1803400"/>
            <a:ext cx="7062083" cy="1117600"/>
          </a:xfrm>
          <a:prstGeom prst="rect">
            <a:avLst/>
          </a:prstGeom>
          <a:noFill/>
          <a:ln/>
        </p:spPr>
        <p:txBody>
          <a:bodyPr wrap="square" lIns="0" tIns="0" rIns="0" bIns="0" rtlCol="0" anchor="t"/>
          <a:lstStyle/>
          <a:p>
            <a:pPr algn="l"/>
            <a:r>
              <a:rPr lang="en-US" sz="4800" dirty="0">
                <a:solidFill>
                  <a:srgbClr val="000000">
                    <a:alpha val="100000"/>
                  </a:srgbClr>
                </a:solidFill>
                <a:latin typeface="Poppins Bold" pitchFamily="34" charset="0"/>
                <a:ea typeface="Poppins Bold" pitchFamily="34" charset="-122"/>
                <a:cs typeface="Poppins Bold" pitchFamily="34" charset="-120"/>
              </a:rPr>
              <a:t>a web application</a:t>
            </a:r>
            <a:endParaRPr lang="en-US" sz="4800" dirty="0"/>
          </a:p>
        </p:txBody>
      </p:sp>
      <p:sp>
        <p:nvSpPr>
          <p:cNvPr id="8" name="Text 4"/>
          <p:cNvSpPr/>
          <p:nvPr/>
        </p:nvSpPr>
        <p:spPr>
          <a:xfrm>
            <a:off x="4293137" y="2921000"/>
            <a:ext cx="6994341" cy="13546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A web application designed for discovering the world of fantasy</a:t>
            </a:r>
            <a:endParaRPr lang="en-US" sz="3200" dirty="0"/>
          </a:p>
        </p:txBody>
      </p:sp>
      <p:sp>
        <p:nvSpPr>
          <p:cNvPr id="9" name="Text 5"/>
          <p:cNvSpPr/>
          <p:nvPr/>
        </p:nvSpPr>
        <p:spPr>
          <a:xfrm>
            <a:off x="4293137" y="6350000"/>
            <a:ext cx="6841922" cy="6434667"/>
          </a:xfrm>
          <a:prstGeom prst="rect">
            <a:avLst/>
          </a:prstGeom>
          <a:noFill/>
          <a:ln/>
        </p:spPr>
        <p:txBody>
          <a:bodyPr wrap="square" lIns="0" tIns="0" rIns="0" bIns="0" rtlCol="0" anchor="t"/>
          <a:lstStyle/>
          <a:p>
            <a:pPr algn="l"/>
            <a:r>
              <a:rPr lang="en-US" sz="8000" dirty="0">
                <a:solidFill>
                  <a:srgbClr val="111111">
                    <a:alpha val="100000"/>
                  </a:srgbClr>
                </a:solidFill>
                <a:latin typeface="Poppins Bold" pitchFamily="34" charset="0"/>
                <a:ea typeface="Poppins Bold" pitchFamily="34" charset="-122"/>
                <a:cs typeface="Poppins Bold" pitchFamily="34" charset="-120"/>
              </a:rPr>
              <a:t>a gateway to a world of fantasy and wonder</a:t>
            </a:r>
            <a:endParaRPr lang="en-US" sz="8000" dirty="0"/>
          </a:p>
        </p:txBody>
      </p:sp>
      <p:pic>
        <p:nvPicPr>
          <p:cNvPr id="10" name="Image 2" descr="preencoded.png">    </p:cNvPr>
          <p:cNvPicPr>
            <a:picLocks noChangeAspect="1"/>
          </p:cNvPicPr>
          <p:nvPr/>
        </p:nvPicPr>
        <p:blipFill>
          <a:blip r:embed="rId3"/>
          <a:stretch>
            <a:fillRect/>
          </a:stretch>
        </p:blipFill>
        <p:spPr>
          <a:xfrm>
            <a:off x="12193524" y="749300"/>
            <a:ext cx="8573572" cy="12331700"/>
          </a:xfrm>
          <a:prstGeom prst="rect">
            <a:avLst/>
          </a:prstGeom>
        </p:spPr>
      </p:pic>
      <p:pic>
        <p:nvPicPr>
          <p:cNvPr id="11" name="Image 3" descr="preencoded.png">    </p:cNvPr>
          <p:cNvPicPr>
            <a:picLocks noChangeAspect="1"/>
          </p:cNvPicPr>
          <p:nvPr/>
        </p:nvPicPr>
        <p:blipFill>
          <a:blip r:embed="rId4"/>
          <a:stretch>
            <a:fillRect/>
          </a:stretch>
        </p:blipFill>
        <p:spPr>
          <a:xfrm>
            <a:off x="12688886" y="1803400"/>
            <a:ext cx="7582848" cy="102362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23370921" y="10515600"/>
            <a:ext cx="1016127" cy="3200400"/>
          </a:xfrm>
          <a:prstGeom prst="rect">
            <a:avLst/>
          </a:prstGeom>
          <a:noFill/>
          <a:ln/>
        </p:spPr>
      </p:sp>
      <p:pic>
        <p:nvPicPr>
          <p:cNvPr id="3" name="Image 0" descr="preencoded.png">    </p:cNvPr>
          <p:cNvPicPr>
            <a:picLocks noChangeAspect="1"/>
          </p:cNvPicPr>
          <p:nvPr/>
        </p:nvPicPr>
        <p:blipFill>
          <a:blip r:embed="rId1"/>
          <a:stretch>
            <a:fillRect/>
          </a:stretch>
        </p:blipFill>
        <p:spPr>
          <a:xfrm>
            <a:off x="23523340" y="10820400"/>
            <a:ext cx="711289" cy="2590800"/>
          </a:xfrm>
          <a:prstGeom prst="rect">
            <a:avLst/>
          </a:prstGeom>
        </p:spPr>
      </p:pic>
      <p:sp>
        <p:nvSpPr>
          <p:cNvPr id="4" name="Text 1"/>
          <p:cNvSpPr/>
          <p:nvPr/>
        </p:nvSpPr>
        <p:spPr>
          <a:xfrm>
            <a:off x="15407026" y="4279900"/>
            <a:ext cx="6829220" cy="56218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Welcome to the world of fantasy! Join us on a journey to explore the mystical creatures, enchanted lands, and magical wonders that exist beyond our reality. Discover the wonders and secrets of this exciting realm and unlock the power of imagination.</a:t>
            </a:r>
            <a:endParaRPr lang="en-US" sz="3200" dirty="0"/>
          </a:p>
        </p:txBody>
      </p:sp>
      <p:pic>
        <p:nvPicPr>
          <p:cNvPr id="5" name="Image 1" descr="preencoded.png">    </p:cNvPr>
          <p:cNvPicPr>
            <a:picLocks noChangeAspect="1"/>
          </p:cNvPicPr>
          <p:nvPr/>
        </p:nvPicPr>
        <p:blipFill>
          <a:blip r:embed="rId2"/>
          <a:stretch>
            <a:fillRect/>
          </a:stretch>
        </p:blipFill>
        <p:spPr>
          <a:xfrm>
            <a:off x="5830029" y="1041400"/>
            <a:ext cx="8230629" cy="11633200"/>
          </a:xfrm>
          <a:prstGeom prst="rect">
            <a:avLst/>
          </a:prstGeom>
        </p:spPr>
      </p:pic>
      <p:pic>
        <p:nvPicPr>
          <p:cNvPr id="6" name="Image 2" descr="preencoded.png">    </p:cNvPr>
          <p:cNvPicPr>
            <a:picLocks noChangeAspect="1"/>
          </p:cNvPicPr>
          <p:nvPr/>
        </p:nvPicPr>
        <p:blipFill>
          <a:blip r:embed="rId3"/>
          <a:stretch>
            <a:fillRect/>
          </a:stretch>
        </p:blipFill>
        <p:spPr>
          <a:xfrm>
            <a:off x="3945654" y="7299131"/>
            <a:ext cx="4860928" cy="4498434"/>
          </a:xfrm>
          <a:prstGeom prst="rect">
            <a:avLst/>
          </a:prstGeom>
        </p:spPr>
      </p:pic>
      <p:sp>
        <p:nvSpPr>
          <p:cNvPr id="7" name="Text 2"/>
          <p:cNvSpPr/>
          <p:nvPr/>
        </p:nvSpPr>
        <p:spPr>
          <a:xfrm>
            <a:off x="393749" y="8382000"/>
            <a:ext cx="8175588" cy="2980267"/>
          </a:xfrm>
          <a:prstGeom prst="rect">
            <a:avLst/>
          </a:prstGeom>
          <a:noFill/>
          <a:ln/>
        </p:spPr>
        <p:txBody>
          <a:bodyPr wrap="square" lIns="0" tIns="0" rIns="0" bIns="0" rtlCol="0" anchor="t"/>
          <a:lstStyle/>
          <a:p>
            <a:pPr algn="l"/>
            <a:r>
              <a:rPr lang="en-US" sz="12800" dirty="0">
                <a:solidFill>
                  <a:srgbClr val="111111">
                    <a:alpha val="100000"/>
                  </a:srgbClr>
                </a:solidFill>
                <a:latin typeface="Poppins Bold" pitchFamily="34" charset="0"/>
                <a:ea typeface="Poppins Bold" pitchFamily="34" charset="-122"/>
                <a:cs typeface="Poppins Bold" pitchFamily="34" charset="-120"/>
              </a:rPr>
              <a:t>welcome</a:t>
            </a:r>
            <a:endParaRPr lang="en-US" sz="12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5262768" y="9686727"/>
            <a:ext cx="4860928" cy="4029273"/>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pic>
        <p:nvPicPr>
          <p:cNvPr id="5" name="Image 2" descr="preencoded.png">    </p:cNvPr>
          <p:cNvPicPr>
            <a:picLocks noChangeAspect="1"/>
          </p:cNvPicPr>
          <p:nvPr/>
        </p:nvPicPr>
        <p:blipFill>
          <a:blip r:embed="rId3"/>
          <a:stretch>
            <a:fillRect/>
          </a:stretch>
        </p:blipFill>
        <p:spPr>
          <a:xfrm>
            <a:off x="8891111" y="2768600"/>
            <a:ext cx="14479810" cy="7861300"/>
          </a:xfrm>
          <a:prstGeom prst="rect">
            <a:avLst/>
          </a:prstGeom>
        </p:spPr>
      </p:pic>
      <p:sp>
        <p:nvSpPr>
          <p:cNvPr id="6" name="Text 1"/>
          <p:cNvSpPr/>
          <p:nvPr/>
        </p:nvSpPr>
        <p:spPr>
          <a:xfrm>
            <a:off x="5076401" y="11531600"/>
            <a:ext cx="14348560" cy="1862667"/>
          </a:xfrm>
          <a:prstGeom prst="rect">
            <a:avLst/>
          </a:prstGeom>
          <a:noFill/>
          <a:ln/>
        </p:spPr>
        <p:txBody>
          <a:bodyPr wrap="square" lIns="0" tIns="0" rIns="0" bIns="0" rtlCol="0" anchor="t"/>
          <a:lstStyle/>
          <a:p>
            <a:pPr algn="ctr"/>
            <a:r>
              <a:rPr lang="en-US" sz="8000" dirty="0">
                <a:solidFill>
                  <a:srgbClr val="111111">
                    <a:alpha val="100000"/>
                  </a:srgbClr>
                </a:solidFill>
                <a:latin typeface="Poppins Bold" pitchFamily="34" charset="0"/>
                <a:ea typeface="Poppins Bold" pitchFamily="34" charset="-122"/>
                <a:cs typeface="Poppins Bold" pitchFamily="34" charset="-120"/>
              </a:rPr>
              <a:t>fantasy realm at a glance</a:t>
            </a:r>
            <a:endParaRPr lang="en-US" sz="8000" dirty="0"/>
          </a:p>
        </p:txBody>
      </p:sp>
      <p:sp>
        <p:nvSpPr>
          <p:cNvPr id="7" name="Shape 2"/>
          <p:cNvSpPr/>
          <p:nvPr/>
        </p:nvSpPr>
        <p:spPr>
          <a:xfrm>
            <a:off x="1778222" y="1651000"/>
            <a:ext cx="6935067" cy="2844800"/>
          </a:xfrm>
          <a:prstGeom prst="rect">
            <a:avLst/>
          </a:prstGeom>
          <a:noFill/>
          <a:ln/>
        </p:spPr>
      </p:sp>
      <p:sp>
        <p:nvSpPr>
          <p:cNvPr id="8" name="Shape 3"/>
          <p:cNvSpPr/>
          <p:nvPr/>
        </p:nvSpPr>
        <p:spPr>
          <a:xfrm>
            <a:off x="1778222" y="1651000"/>
            <a:ext cx="6935067" cy="2844800"/>
          </a:xfrm>
          <a:prstGeom prst="rect">
            <a:avLst/>
          </a:prstGeom>
          <a:noFill/>
          <a:ln/>
        </p:spPr>
      </p:sp>
      <p:sp>
        <p:nvSpPr>
          <p:cNvPr id="9" name="Text 4"/>
          <p:cNvSpPr/>
          <p:nvPr/>
        </p:nvSpPr>
        <p:spPr>
          <a:xfrm>
            <a:off x="1778222" y="1651000"/>
            <a:ext cx="7138292" cy="1117600"/>
          </a:xfrm>
          <a:prstGeom prst="rect">
            <a:avLst/>
          </a:prstGeom>
          <a:noFill/>
          <a:ln/>
        </p:spPr>
        <p:txBody>
          <a:bodyPr wrap="square" lIns="0" tIns="0" rIns="0" bIns="0" rtlCol="0" anchor="t"/>
          <a:lstStyle/>
          <a:p>
            <a:pPr algn="l"/>
            <a:r>
              <a:rPr lang="en-US" sz="4800" dirty="0">
                <a:solidFill>
                  <a:srgbClr val="000000">
                    <a:alpha val="100000"/>
                  </a:srgbClr>
                </a:solidFill>
                <a:latin typeface="Poppins Bold" pitchFamily="34" charset="0"/>
                <a:ea typeface="Poppins Bold" pitchFamily="34" charset="-122"/>
                <a:cs typeface="Poppins Bold" pitchFamily="34" charset="-120"/>
              </a:rPr>
              <a:t>the enchanted forest</a:t>
            </a:r>
            <a:endParaRPr lang="en-US" sz="4800" dirty="0"/>
          </a:p>
        </p:txBody>
      </p:sp>
      <p:sp>
        <p:nvSpPr>
          <p:cNvPr id="10" name="Text 5"/>
          <p:cNvSpPr/>
          <p:nvPr/>
        </p:nvSpPr>
        <p:spPr>
          <a:xfrm>
            <a:off x="1778222" y="2667000"/>
            <a:ext cx="7070550" cy="19642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A magical forest filled with talking animals and enchanted creatures.</a:t>
            </a:r>
            <a:endParaRPr lang="en-US" sz="3200" dirty="0"/>
          </a:p>
        </p:txBody>
      </p:sp>
      <p:sp>
        <p:nvSpPr>
          <p:cNvPr id="11" name="Shape 6"/>
          <p:cNvSpPr/>
          <p:nvPr/>
        </p:nvSpPr>
        <p:spPr>
          <a:xfrm>
            <a:off x="1778222" y="4953000"/>
            <a:ext cx="6935067" cy="2844800"/>
          </a:xfrm>
          <a:prstGeom prst="rect">
            <a:avLst/>
          </a:prstGeom>
          <a:noFill/>
          <a:ln/>
        </p:spPr>
      </p:sp>
      <p:sp>
        <p:nvSpPr>
          <p:cNvPr id="12" name="Shape 7"/>
          <p:cNvSpPr/>
          <p:nvPr/>
        </p:nvSpPr>
        <p:spPr>
          <a:xfrm>
            <a:off x="1778222" y="4953000"/>
            <a:ext cx="6935067" cy="2844800"/>
          </a:xfrm>
          <a:prstGeom prst="rect">
            <a:avLst/>
          </a:prstGeom>
          <a:noFill/>
          <a:ln/>
        </p:spPr>
      </p:sp>
      <p:sp>
        <p:nvSpPr>
          <p:cNvPr id="13" name="Text 8"/>
          <p:cNvSpPr/>
          <p:nvPr/>
        </p:nvSpPr>
        <p:spPr>
          <a:xfrm>
            <a:off x="1778222" y="4953000"/>
            <a:ext cx="7138292" cy="1117600"/>
          </a:xfrm>
          <a:prstGeom prst="rect">
            <a:avLst/>
          </a:prstGeom>
          <a:noFill/>
          <a:ln/>
        </p:spPr>
        <p:txBody>
          <a:bodyPr wrap="square" lIns="0" tIns="0" rIns="0" bIns="0" rtlCol="0" anchor="t"/>
          <a:lstStyle/>
          <a:p>
            <a:pPr algn="l"/>
            <a:r>
              <a:rPr lang="en-US" sz="4800" dirty="0">
                <a:solidFill>
                  <a:srgbClr val="000000">
                    <a:alpha val="100000"/>
                  </a:srgbClr>
                </a:solidFill>
                <a:latin typeface="Poppins Bold" pitchFamily="34" charset="0"/>
                <a:ea typeface="Poppins Bold" pitchFamily="34" charset="-122"/>
                <a:cs typeface="Poppins Bold" pitchFamily="34" charset="-120"/>
              </a:rPr>
              <a:t>the crystal caves</a:t>
            </a:r>
            <a:endParaRPr lang="en-US" sz="4800" dirty="0"/>
          </a:p>
        </p:txBody>
      </p:sp>
      <p:sp>
        <p:nvSpPr>
          <p:cNvPr id="14" name="Text 9"/>
          <p:cNvSpPr/>
          <p:nvPr/>
        </p:nvSpPr>
        <p:spPr>
          <a:xfrm>
            <a:off x="1778222" y="5969000"/>
            <a:ext cx="7070550" cy="19642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A network of underground caves filled with precious gems and crystals.</a:t>
            </a:r>
            <a:endParaRPr lang="en-US" sz="3200" dirty="0"/>
          </a:p>
        </p:txBody>
      </p:sp>
      <p:sp>
        <p:nvSpPr>
          <p:cNvPr id="15" name="Shape 10"/>
          <p:cNvSpPr/>
          <p:nvPr/>
        </p:nvSpPr>
        <p:spPr>
          <a:xfrm>
            <a:off x="1778222" y="8280400"/>
            <a:ext cx="6935067" cy="2235200"/>
          </a:xfrm>
          <a:prstGeom prst="rect">
            <a:avLst/>
          </a:prstGeom>
          <a:noFill/>
          <a:ln/>
        </p:spPr>
      </p:sp>
      <p:sp>
        <p:nvSpPr>
          <p:cNvPr id="16" name="Shape 11"/>
          <p:cNvSpPr/>
          <p:nvPr/>
        </p:nvSpPr>
        <p:spPr>
          <a:xfrm>
            <a:off x="1778222" y="8280400"/>
            <a:ext cx="6935067" cy="2235200"/>
          </a:xfrm>
          <a:prstGeom prst="rect">
            <a:avLst/>
          </a:prstGeom>
          <a:noFill/>
          <a:ln/>
        </p:spPr>
      </p:sp>
      <p:sp>
        <p:nvSpPr>
          <p:cNvPr id="17" name="Text 12"/>
          <p:cNvSpPr/>
          <p:nvPr/>
        </p:nvSpPr>
        <p:spPr>
          <a:xfrm>
            <a:off x="1778222" y="8280400"/>
            <a:ext cx="7138292" cy="1117600"/>
          </a:xfrm>
          <a:prstGeom prst="rect">
            <a:avLst/>
          </a:prstGeom>
          <a:noFill/>
          <a:ln/>
        </p:spPr>
        <p:txBody>
          <a:bodyPr wrap="square" lIns="0" tIns="0" rIns="0" bIns="0" rtlCol="0" anchor="t"/>
          <a:lstStyle/>
          <a:p>
            <a:pPr algn="l"/>
            <a:r>
              <a:rPr lang="en-US" sz="4800" dirty="0">
                <a:solidFill>
                  <a:srgbClr val="000000">
                    <a:alpha val="100000"/>
                  </a:srgbClr>
                </a:solidFill>
                <a:latin typeface="Poppins Bold" pitchFamily="34" charset="0"/>
                <a:ea typeface="Poppins Bold" pitchFamily="34" charset="-122"/>
                <a:cs typeface="Poppins Bold" pitchFamily="34" charset="-120"/>
              </a:rPr>
              <a:t>the dragon's lair</a:t>
            </a:r>
            <a:endParaRPr lang="en-US" sz="4800" dirty="0"/>
          </a:p>
        </p:txBody>
      </p:sp>
      <p:sp>
        <p:nvSpPr>
          <p:cNvPr id="18" name="Text 13"/>
          <p:cNvSpPr/>
          <p:nvPr/>
        </p:nvSpPr>
        <p:spPr>
          <a:xfrm>
            <a:off x="1778222" y="9296400"/>
            <a:ext cx="7070550" cy="13546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A dangerous and mysterious place where dragons reside.</a:t>
            </a:r>
            <a:endParaRPr lang="en-US" sz="32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23370921" y="10515600"/>
            <a:ext cx="1016127" cy="3200400"/>
          </a:xfrm>
          <a:prstGeom prst="rect">
            <a:avLst/>
          </a:prstGeom>
          <a:noFill/>
          <a:ln/>
        </p:spPr>
      </p:sp>
      <p:pic>
        <p:nvPicPr>
          <p:cNvPr id="3" name="Image 0" descr="preencoded.png">    </p:cNvPr>
          <p:cNvPicPr>
            <a:picLocks noChangeAspect="1"/>
          </p:cNvPicPr>
          <p:nvPr/>
        </p:nvPicPr>
        <p:blipFill>
          <a:blip r:embed="rId1"/>
          <a:stretch>
            <a:fillRect/>
          </a:stretch>
        </p:blipFill>
        <p:spPr>
          <a:xfrm>
            <a:off x="23523340" y="10820400"/>
            <a:ext cx="711289" cy="2590800"/>
          </a:xfrm>
          <a:prstGeom prst="rect">
            <a:avLst/>
          </a:prstGeom>
        </p:spPr>
      </p:pic>
      <p:pic>
        <p:nvPicPr>
          <p:cNvPr id="4" name="Image 1" descr="preencoded.png">    </p:cNvPr>
          <p:cNvPicPr>
            <a:picLocks noChangeAspect="1"/>
          </p:cNvPicPr>
          <p:nvPr/>
        </p:nvPicPr>
        <p:blipFill>
          <a:blip r:embed="rId2"/>
          <a:stretch>
            <a:fillRect/>
          </a:stretch>
        </p:blipFill>
        <p:spPr>
          <a:xfrm>
            <a:off x="0" y="0"/>
            <a:ext cx="9145143" cy="13716000"/>
          </a:xfrm>
          <a:prstGeom prst="rect">
            <a:avLst/>
          </a:prstGeom>
        </p:spPr>
      </p:pic>
      <p:pic>
        <p:nvPicPr>
          <p:cNvPr id="5" name="Image 2" descr="preencoded.png">    </p:cNvPr>
          <p:cNvPicPr>
            <a:picLocks noChangeAspect="1"/>
          </p:cNvPicPr>
          <p:nvPr/>
        </p:nvPicPr>
        <p:blipFill>
          <a:blip r:embed="rId3"/>
          <a:stretch>
            <a:fillRect/>
          </a:stretch>
        </p:blipFill>
        <p:spPr>
          <a:xfrm>
            <a:off x="6864923" y="6616254"/>
            <a:ext cx="6730644" cy="6645077"/>
          </a:xfrm>
          <a:prstGeom prst="rect">
            <a:avLst/>
          </a:prstGeom>
        </p:spPr>
      </p:pic>
      <p:sp>
        <p:nvSpPr>
          <p:cNvPr id="6" name="Shape 1"/>
          <p:cNvSpPr/>
          <p:nvPr/>
        </p:nvSpPr>
        <p:spPr>
          <a:xfrm>
            <a:off x="10161270" y="2374900"/>
            <a:ext cx="11444130" cy="9347200"/>
          </a:xfrm>
          <a:prstGeom prst="rect">
            <a:avLst/>
          </a:prstGeom>
          <a:noFill/>
          <a:ln/>
        </p:spPr>
      </p:sp>
      <p:sp>
        <p:nvSpPr>
          <p:cNvPr id="7" name="Shape 2"/>
          <p:cNvSpPr/>
          <p:nvPr/>
        </p:nvSpPr>
        <p:spPr>
          <a:xfrm>
            <a:off x="10161270" y="2374900"/>
            <a:ext cx="11444130" cy="1219200"/>
          </a:xfrm>
          <a:prstGeom prst="rect">
            <a:avLst/>
          </a:prstGeom>
          <a:noFill/>
          <a:ln/>
        </p:spPr>
      </p:sp>
      <p:sp>
        <p:nvSpPr>
          <p:cNvPr id="8" name="Text 3"/>
          <p:cNvSpPr/>
          <p:nvPr/>
        </p:nvSpPr>
        <p:spPr>
          <a:xfrm>
            <a:off x="10161270" y="2527300"/>
            <a:ext cx="1981448" cy="1117600"/>
          </a:xfrm>
          <a:prstGeom prst="rect">
            <a:avLst/>
          </a:prstGeom>
          <a:noFill/>
          <a:ln/>
        </p:spPr>
        <p:txBody>
          <a:bodyPr wrap="square" lIns="0" tIns="0" rIns="0" bIns="0" rtlCol="0" anchor="t"/>
          <a:lstStyle/>
          <a:p>
            <a:pPr algn="l"/>
            <a:r>
              <a:rPr lang="en-US" sz="4800" dirty="0">
                <a:solidFill>
                  <a:srgbClr val="000000">
                    <a:alpha val="100000"/>
                  </a:srgbClr>
                </a:solidFill>
                <a:latin typeface="Poppins Bold" pitchFamily="34" charset="0"/>
                <a:ea typeface="Poppins Bold" pitchFamily="34" charset="-122"/>
                <a:cs typeface="Poppins Bold" pitchFamily="34" charset="-120"/>
              </a:rPr>
              <a:t>09:00</a:t>
            </a:r>
            <a:endParaRPr lang="en-US" sz="4800" dirty="0"/>
          </a:p>
        </p:txBody>
      </p:sp>
      <p:sp>
        <p:nvSpPr>
          <p:cNvPr id="9" name="Text 4"/>
          <p:cNvSpPr/>
          <p:nvPr/>
        </p:nvSpPr>
        <p:spPr>
          <a:xfrm>
            <a:off x="12345943" y="2374900"/>
            <a:ext cx="9394941" cy="13546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A group of adventurers sets out to recover an ancient artifact.</a:t>
            </a:r>
            <a:endParaRPr lang="en-US" sz="3200" dirty="0"/>
          </a:p>
        </p:txBody>
      </p:sp>
      <p:sp>
        <p:nvSpPr>
          <p:cNvPr id="10" name="Shape 5"/>
          <p:cNvSpPr/>
          <p:nvPr/>
        </p:nvSpPr>
        <p:spPr>
          <a:xfrm>
            <a:off x="10161270" y="4000500"/>
            <a:ext cx="11444130" cy="0"/>
          </a:xfrm>
          <a:prstGeom prst="rect">
            <a:avLst/>
          </a:prstGeom>
          <a:noFill/>
          <a:ln/>
        </p:spPr>
      </p:sp>
      <p:pic>
        <p:nvPicPr>
          <p:cNvPr id="11" name="Image 3" descr="preencoded.png">    </p:cNvPr>
          <p:cNvPicPr>
            <a:picLocks noChangeAspect="1"/>
          </p:cNvPicPr>
          <p:nvPr/>
        </p:nvPicPr>
        <p:blipFill>
          <a:blip r:embed="rId4"/>
          <a:stretch>
            <a:fillRect/>
          </a:stretch>
        </p:blipFill>
        <p:spPr>
          <a:xfrm>
            <a:off x="10161270" y="3987800"/>
            <a:ext cx="11444130" cy="12700"/>
          </a:xfrm>
          <a:prstGeom prst="rect">
            <a:avLst/>
          </a:prstGeom>
        </p:spPr>
      </p:pic>
      <p:sp>
        <p:nvSpPr>
          <p:cNvPr id="12" name="Shape 6"/>
          <p:cNvSpPr/>
          <p:nvPr/>
        </p:nvSpPr>
        <p:spPr>
          <a:xfrm>
            <a:off x="10161270" y="4406900"/>
            <a:ext cx="11444130" cy="1219200"/>
          </a:xfrm>
          <a:prstGeom prst="rect">
            <a:avLst/>
          </a:prstGeom>
          <a:noFill/>
          <a:ln/>
        </p:spPr>
      </p:sp>
      <p:sp>
        <p:nvSpPr>
          <p:cNvPr id="13" name="Text 7"/>
          <p:cNvSpPr/>
          <p:nvPr/>
        </p:nvSpPr>
        <p:spPr>
          <a:xfrm>
            <a:off x="10161270" y="4559300"/>
            <a:ext cx="1981448" cy="1117600"/>
          </a:xfrm>
          <a:prstGeom prst="rect">
            <a:avLst/>
          </a:prstGeom>
          <a:noFill/>
          <a:ln/>
        </p:spPr>
        <p:txBody>
          <a:bodyPr wrap="square" lIns="0" tIns="0" rIns="0" bIns="0" rtlCol="0" anchor="t"/>
          <a:lstStyle/>
          <a:p>
            <a:pPr algn="l"/>
            <a:r>
              <a:rPr lang="en-US" sz="4800" dirty="0">
                <a:solidFill>
                  <a:srgbClr val="000000">
                    <a:alpha val="100000"/>
                  </a:srgbClr>
                </a:solidFill>
                <a:latin typeface="Poppins Bold" pitchFamily="34" charset="0"/>
                <a:ea typeface="Poppins Bold" pitchFamily="34" charset="-122"/>
                <a:cs typeface="Poppins Bold" pitchFamily="34" charset="-120"/>
              </a:rPr>
              <a:t>11:00</a:t>
            </a:r>
            <a:endParaRPr lang="en-US" sz="4800" dirty="0"/>
          </a:p>
        </p:txBody>
      </p:sp>
      <p:sp>
        <p:nvSpPr>
          <p:cNvPr id="14" name="Text 8"/>
          <p:cNvSpPr/>
          <p:nvPr/>
        </p:nvSpPr>
        <p:spPr>
          <a:xfrm>
            <a:off x="12345943" y="4406900"/>
            <a:ext cx="9394941" cy="13546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A volcanic eruption devastates a nearby city, forcing its inhabitants to flee to the safety.</a:t>
            </a:r>
            <a:endParaRPr lang="en-US" sz="3200" dirty="0"/>
          </a:p>
        </p:txBody>
      </p:sp>
      <p:sp>
        <p:nvSpPr>
          <p:cNvPr id="15" name="Shape 9"/>
          <p:cNvSpPr/>
          <p:nvPr/>
        </p:nvSpPr>
        <p:spPr>
          <a:xfrm>
            <a:off x="10161270" y="6032500"/>
            <a:ext cx="11444130" cy="0"/>
          </a:xfrm>
          <a:prstGeom prst="rect">
            <a:avLst/>
          </a:prstGeom>
          <a:noFill/>
          <a:ln/>
        </p:spPr>
      </p:sp>
      <p:pic>
        <p:nvPicPr>
          <p:cNvPr id="16" name="Image 4" descr="preencoded.png">    </p:cNvPr>
          <p:cNvPicPr>
            <a:picLocks noChangeAspect="1"/>
          </p:cNvPicPr>
          <p:nvPr/>
        </p:nvPicPr>
        <p:blipFill>
          <a:blip r:embed="rId5"/>
          <a:stretch>
            <a:fillRect/>
          </a:stretch>
        </p:blipFill>
        <p:spPr>
          <a:xfrm>
            <a:off x="10161270" y="6019800"/>
            <a:ext cx="11444130" cy="12700"/>
          </a:xfrm>
          <a:prstGeom prst="rect">
            <a:avLst/>
          </a:prstGeom>
        </p:spPr>
      </p:pic>
      <p:sp>
        <p:nvSpPr>
          <p:cNvPr id="17" name="Shape 10"/>
          <p:cNvSpPr/>
          <p:nvPr/>
        </p:nvSpPr>
        <p:spPr>
          <a:xfrm>
            <a:off x="10161270" y="6438900"/>
            <a:ext cx="11444130" cy="1219200"/>
          </a:xfrm>
          <a:prstGeom prst="rect">
            <a:avLst/>
          </a:prstGeom>
          <a:noFill/>
          <a:ln/>
        </p:spPr>
      </p:sp>
      <p:sp>
        <p:nvSpPr>
          <p:cNvPr id="18" name="Text 11"/>
          <p:cNvSpPr/>
          <p:nvPr/>
        </p:nvSpPr>
        <p:spPr>
          <a:xfrm>
            <a:off x="10161270" y="6591300"/>
            <a:ext cx="1981448" cy="1117600"/>
          </a:xfrm>
          <a:prstGeom prst="rect">
            <a:avLst/>
          </a:prstGeom>
          <a:noFill/>
          <a:ln/>
        </p:spPr>
        <p:txBody>
          <a:bodyPr wrap="square" lIns="0" tIns="0" rIns="0" bIns="0" rtlCol="0" anchor="t"/>
          <a:lstStyle/>
          <a:p>
            <a:pPr algn="l"/>
            <a:r>
              <a:rPr lang="en-US" sz="4800" dirty="0">
                <a:solidFill>
                  <a:srgbClr val="000000">
                    <a:alpha val="100000"/>
                  </a:srgbClr>
                </a:solidFill>
                <a:latin typeface="Poppins Bold" pitchFamily="34" charset="0"/>
                <a:ea typeface="Poppins Bold" pitchFamily="34" charset="-122"/>
                <a:cs typeface="Poppins Bold" pitchFamily="34" charset="-120"/>
              </a:rPr>
              <a:t>13:00</a:t>
            </a:r>
            <a:endParaRPr lang="en-US" sz="4800" dirty="0"/>
          </a:p>
        </p:txBody>
      </p:sp>
      <p:sp>
        <p:nvSpPr>
          <p:cNvPr id="19" name="Text 12"/>
          <p:cNvSpPr/>
          <p:nvPr/>
        </p:nvSpPr>
        <p:spPr>
          <a:xfrm>
            <a:off x="12345943" y="6438900"/>
            <a:ext cx="9394941" cy="13546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A powerful sorcerer and a cunning thief cross paths, leading to an unlikely partnership.</a:t>
            </a:r>
            <a:endParaRPr lang="en-US" sz="3200" dirty="0"/>
          </a:p>
        </p:txBody>
      </p:sp>
      <p:sp>
        <p:nvSpPr>
          <p:cNvPr id="20" name="Shape 13"/>
          <p:cNvSpPr/>
          <p:nvPr/>
        </p:nvSpPr>
        <p:spPr>
          <a:xfrm>
            <a:off x="10161270" y="8064500"/>
            <a:ext cx="11444130" cy="0"/>
          </a:xfrm>
          <a:prstGeom prst="rect">
            <a:avLst/>
          </a:prstGeom>
          <a:noFill/>
          <a:ln/>
        </p:spPr>
      </p:sp>
      <p:pic>
        <p:nvPicPr>
          <p:cNvPr id="21" name="Image 5" descr="preencoded.png">    </p:cNvPr>
          <p:cNvPicPr>
            <a:picLocks noChangeAspect="1"/>
          </p:cNvPicPr>
          <p:nvPr/>
        </p:nvPicPr>
        <p:blipFill>
          <a:blip r:embed="rId6"/>
          <a:stretch>
            <a:fillRect/>
          </a:stretch>
        </p:blipFill>
        <p:spPr>
          <a:xfrm>
            <a:off x="10161270" y="8051800"/>
            <a:ext cx="11444130" cy="12700"/>
          </a:xfrm>
          <a:prstGeom prst="rect">
            <a:avLst/>
          </a:prstGeom>
        </p:spPr>
      </p:pic>
      <p:sp>
        <p:nvSpPr>
          <p:cNvPr id="22" name="Shape 14"/>
          <p:cNvSpPr/>
          <p:nvPr/>
        </p:nvSpPr>
        <p:spPr>
          <a:xfrm>
            <a:off x="10161270" y="8470900"/>
            <a:ext cx="11444130" cy="1219200"/>
          </a:xfrm>
          <a:prstGeom prst="rect">
            <a:avLst/>
          </a:prstGeom>
          <a:noFill/>
          <a:ln/>
        </p:spPr>
      </p:sp>
      <p:sp>
        <p:nvSpPr>
          <p:cNvPr id="23" name="Text 15"/>
          <p:cNvSpPr/>
          <p:nvPr/>
        </p:nvSpPr>
        <p:spPr>
          <a:xfrm>
            <a:off x="10161270" y="8623300"/>
            <a:ext cx="1981448" cy="1117600"/>
          </a:xfrm>
          <a:prstGeom prst="rect">
            <a:avLst/>
          </a:prstGeom>
          <a:noFill/>
          <a:ln/>
        </p:spPr>
        <p:txBody>
          <a:bodyPr wrap="square" lIns="0" tIns="0" rIns="0" bIns="0" rtlCol="0" anchor="t"/>
          <a:lstStyle/>
          <a:p>
            <a:pPr algn="l"/>
            <a:r>
              <a:rPr lang="en-US" sz="4800" dirty="0">
                <a:solidFill>
                  <a:srgbClr val="000000">
                    <a:alpha val="100000"/>
                  </a:srgbClr>
                </a:solidFill>
                <a:latin typeface="Poppins Bold" pitchFamily="34" charset="0"/>
                <a:ea typeface="Poppins Bold" pitchFamily="34" charset="-122"/>
                <a:cs typeface="Poppins Bold" pitchFamily="34" charset="-120"/>
              </a:rPr>
              <a:t>15:00</a:t>
            </a:r>
            <a:endParaRPr lang="en-US" sz="4800" dirty="0"/>
          </a:p>
        </p:txBody>
      </p:sp>
      <p:sp>
        <p:nvSpPr>
          <p:cNvPr id="24" name="Text 16"/>
          <p:cNvSpPr/>
          <p:nvPr/>
        </p:nvSpPr>
        <p:spPr>
          <a:xfrm>
            <a:off x="12345943" y="8470900"/>
            <a:ext cx="9394941" cy="13546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An elf helps humans obtain the Crystal of the Unicorn from the Elven Forest.</a:t>
            </a:r>
            <a:endParaRPr lang="en-US" sz="3200" dirty="0"/>
          </a:p>
        </p:txBody>
      </p:sp>
      <p:sp>
        <p:nvSpPr>
          <p:cNvPr id="25" name="Shape 17"/>
          <p:cNvSpPr/>
          <p:nvPr/>
        </p:nvSpPr>
        <p:spPr>
          <a:xfrm>
            <a:off x="10161270" y="10096500"/>
            <a:ext cx="11444130" cy="0"/>
          </a:xfrm>
          <a:prstGeom prst="rect">
            <a:avLst/>
          </a:prstGeom>
          <a:noFill/>
          <a:ln/>
        </p:spPr>
      </p:sp>
      <p:pic>
        <p:nvPicPr>
          <p:cNvPr id="26" name="Image 6" descr="preencoded.png">    </p:cNvPr>
          <p:cNvPicPr>
            <a:picLocks noChangeAspect="1"/>
          </p:cNvPicPr>
          <p:nvPr/>
        </p:nvPicPr>
        <p:blipFill>
          <a:blip r:embed="rId7"/>
          <a:stretch>
            <a:fillRect/>
          </a:stretch>
        </p:blipFill>
        <p:spPr>
          <a:xfrm>
            <a:off x="10161270" y="10083800"/>
            <a:ext cx="11444130" cy="12700"/>
          </a:xfrm>
          <a:prstGeom prst="rect">
            <a:avLst/>
          </a:prstGeom>
        </p:spPr>
      </p:pic>
      <p:sp>
        <p:nvSpPr>
          <p:cNvPr id="27" name="Shape 18"/>
          <p:cNvSpPr/>
          <p:nvPr/>
        </p:nvSpPr>
        <p:spPr>
          <a:xfrm>
            <a:off x="10161270" y="10502900"/>
            <a:ext cx="11444130" cy="1219200"/>
          </a:xfrm>
          <a:prstGeom prst="rect">
            <a:avLst/>
          </a:prstGeom>
          <a:noFill/>
          <a:ln/>
        </p:spPr>
      </p:sp>
      <p:sp>
        <p:nvSpPr>
          <p:cNvPr id="28" name="Text 19"/>
          <p:cNvSpPr/>
          <p:nvPr/>
        </p:nvSpPr>
        <p:spPr>
          <a:xfrm>
            <a:off x="10161270" y="10655300"/>
            <a:ext cx="1981448" cy="1117600"/>
          </a:xfrm>
          <a:prstGeom prst="rect">
            <a:avLst/>
          </a:prstGeom>
          <a:noFill/>
          <a:ln/>
        </p:spPr>
        <p:txBody>
          <a:bodyPr wrap="square" lIns="0" tIns="0" rIns="0" bIns="0" rtlCol="0" anchor="t"/>
          <a:lstStyle/>
          <a:p>
            <a:pPr algn="l"/>
            <a:r>
              <a:rPr lang="en-US" sz="4800" dirty="0">
                <a:solidFill>
                  <a:srgbClr val="000000">
                    <a:alpha val="100000"/>
                  </a:srgbClr>
                </a:solidFill>
                <a:latin typeface="Poppins Bold" pitchFamily="34" charset="0"/>
                <a:ea typeface="Poppins Bold" pitchFamily="34" charset="-122"/>
                <a:cs typeface="Poppins Bold" pitchFamily="34" charset="-120"/>
              </a:rPr>
              <a:t>17:00</a:t>
            </a:r>
            <a:endParaRPr lang="en-US" sz="4800" dirty="0"/>
          </a:p>
        </p:txBody>
      </p:sp>
      <p:sp>
        <p:nvSpPr>
          <p:cNvPr id="29" name="Text 20"/>
          <p:cNvSpPr/>
          <p:nvPr/>
        </p:nvSpPr>
        <p:spPr>
          <a:xfrm>
            <a:off x="12345943" y="10502900"/>
            <a:ext cx="9394941" cy="13546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The civilization of the Shimmering City is founded by a group of powerful wizards.</a:t>
            </a:r>
            <a:endParaRPr lang="en-US" sz="32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752819" y="5410200"/>
            <a:ext cx="4763095" cy="38989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Text 1"/>
          <p:cNvSpPr/>
          <p:nvPr/>
        </p:nvSpPr>
        <p:spPr>
          <a:xfrm>
            <a:off x="0" y="6692900"/>
            <a:ext cx="11770138" cy="5418667"/>
          </a:xfrm>
          <a:prstGeom prst="rect">
            <a:avLst/>
          </a:prstGeom>
          <a:noFill/>
          <a:ln/>
        </p:spPr>
        <p:txBody>
          <a:bodyPr wrap="square" lIns="0" tIns="0" rIns="0" bIns="0" rtlCol="0" anchor="t"/>
          <a:lstStyle/>
          <a:p>
            <a:pPr algn="l"/>
            <a:r>
              <a:rPr lang="en-US" sz="12800" dirty="0">
                <a:solidFill>
                  <a:srgbClr val="111111">
                    <a:alpha val="100000"/>
                  </a:srgbClr>
                </a:solidFill>
                <a:latin typeface="Poppins Bold" pitchFamily="34" charset="0"/>
                <a:ea typeface="Poppins Bold" pitchFamily="34" charset="-122"/>
                <a:cs typeface="Poppins Bold" pitchFamily="34" charset="-120"/>
              </a:rPr>
              <a:t>skills development</a:t>
            </a:r>
            <a:endParaRPr lang="en-US" sz="12800" dirty="0"/>
          </a:p>
        </p:txBody>
      </p:sp>
      <p:sp>
        <p:nvSpPr>
          <p:cNvPr id="6" name="Shape 2"/>
          <p:cNvSpPr/>
          <p:nvPr/>
        </p:nvSpPr>
        <p:spPr>
          <a:xfrm>
            <a:off x="7811476" y="1016000"/>
            <a:ext cx="16575572" cy="12700000"/>
          </a:xfrm>
          <a:prstGeom prst="rect">
            <a:avLst/>
          </a:prstGeom>
          <a:noFill/>
          <a:ln/>
        </p:spPr>
      </p:sp>
      <p:pic>
        <p:nvPicPr>
          <p:cNvPr id="7" name="Image 2" descr="preencoded.png">    </p:cNvPr>
          <p:cNvPicPr>
            <a:picLocks noChangeAspect="1"/>
          </p:cNvPicPr>
          <p:nvPr/>
        </p:nvPicPr>
        <p:blipFill>
          <a:blip r:embed="rId3"/>
          <a:stretch>
            <a:fillRect/>
          </a:stretch>
        </p:blipFill>
        <p:spPr>
          <a:xfrm>
            <a:off x="14978183" y="6400800"/>
            <a:ext cx="2585102" cy="2458269"/>
          </a:xfrm>
          <a:prstGeom prst="rect">
            <a:avLst/>
          </a:prstGeom>
        </p:spPr>
      </p:pic>
      <p:pic>
        <p:nvPicPr>
          <p:cNvPr id="8" name="Image 3" descr="preencoded.png">    </p:cNvPr>
          <p:cNvPicPr>
            <a:picLocks noChangeAspect="1"/>
          </p:cNvPicPr>
          <p:nvPr/>
        </p:nvPicPr>
        <p:blipFill>
          <a:blip r:embed="rId4"/>
          <a:stretch>
            <a:fillRect/>
          </a:stretch>
        </p:blipFill>
        <p:spPr>
          <a:xfrm>
            <a:off x="13637309" y="4991100"/>
            <a:ext cx="5266848" cy="5008438"/>
          </a:xfrm>
          <a:prstGeom prst="rect">
            <a:avLst/>
          </a:prstGeom>
        </p:spPr>
      </p:pic>
      <p:pic>
        <p:nvPicPr>
          <p:cNvPr id="9" name="Image 4" descr="preencoded.png">    </p:cNvPr>
          <p:cNvPicPr>
            <a:picLocks noChangeAspect="1"/>
          </p:cNvPicPr>
          <p:nvPr/>
        </p:nvPicPr>
        <p:blipFill>
          <a:blip r:embed="rId5"/>
          <a:stretch>
            <a:fillRect/>
          </a:stretch>
        </p:blipFill>
        <p:spPr>
          <a:xfrm>
            <a:off x="12211879" y="3492500"/>
            <a:ext cx="8117710" cy="7719442"/>
          </a:xfrm>
          <a:prstGeom prst="rect">
            <a:avLst/>
          </a:prstGeom>
        </p:spPr>
      </p:pic>
      <p:pic>
        <p:nvPicPr>
          <p:cNvPr id="10" name="Image 5" descr="preencoded.png">    </p:cNvPr>
          <p:cNvPicPr>
            <a:picLocks noChangeAspect="1"/>
          </p:cNvPicPr>
          <p:nvPr/>
        </p:nvPicPr>
        <p:blipFill>
          <a:blip r:embed="rId6"/>
          <a:stretch>
            <a:fillRect/>
          </a:stretch>
        </p:blipFill>
        <p:spPr>
          <a:xfrm>
            <a:off x="10617637" y="1816100"/>
            <a:ext cx="11318891" cy="10763572"/>
          </a:xfrm>
          <a:prstGeom prst="rect">
            <a:avLst/>
          </a:prstGeom>
        </p:spPr>
      </p:pic>
      <p:sp>
        <p:nvSpPr>
          <p:cNvPr id="11" name="Text 3"/>
          <p:cNvSpPr/>
          <p:nvPr/>
        </p:nvSpPr>
        <p:spPr>
          <a:xfrm>
            <a:off x="14594124" y="1016000"/>
            <a:ext cx="3221969" cy="7450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Adventure: 75%</a:t>
            </a:r>
            <a:endParaRPr lang="en-US" sz="3200" dirty="0"/>
          </a:p>
        </p:txBody>
      </p:sp>
      <p:sp>
        <p:nvSpPr>
          <p:cNvPr id="12" name="Text 4"/>
          <p:cNvSpPr/>
          <p:nvPr/>
        </p:nvSpPr>
        <p:spPr>
          <a:xfrm>
            <a:off x="22227778" y="5588000"/>
            <a:ext cx="2396366" cy="7450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Magic: 90%</a:t>
            </a:r>
            <a:endParaRPr lang="en-US" sz="3200" dirty="0"/>
          </a:p>
        </p:txBody>
      </p:sp>
      <p:sp>
        <p:nvSpPr>
          <p:cNvPr id="13" name="Text 5"/>
          <p:cNvSpPr/>
          <p:nvPr/>
        </p:nvSpPr>
        <p:spPr>
          <a:xfrm>
            <a:off x="20081210" y="12268200"/>
            <a:ext cx="2726607" cy="7450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Wonder: 20%</a:t>
            </a:r>
            <a:endParaRPr lang="en-US" sz="3200" dirty="0"/>
          </a:p>
        </p:txBody>
      </p:sp>
      <p:sp>
        <p:nvSpPr>
          <p:cNvPr id="14" name="Text 6"/>
          <p:cNvSpPr/>
          <p:nvPr/>
        </p:nvSpPr>
        <p:spPr>
          <a:xfrm>
            <a:off x="10135867" y="12268200"/>
            <a:ext cx="2650398" cy="7450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Danger: 50%</a:t>
            </a:r>
            <a:endParaRPr lang="en-US" sz="3200" dirty="0"/>
          </a:p>
        </p:txBody>
      </p:sp>
      <p:sp>
        <p:nvSpPr>
          <p:cNvPr id="15" name="Text 7"/>
          <p:cNvSpPr/>
          <p:nvPr/>
        </p:nvSpPr>
        <p:spPr>
          <a:xfrm>
            <a:off x="7811476" y="5588000"/>
            <a:ext cx="2726607" cy="7450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Mystery: 85%</a:t>
            </a:r>
            <a:endParaRPr lang="en-US" sz="3200" dirty="0"/>
          </a:p>
        </p:txBody>
      </p:sp>
      <p:pic>
        <p:nvPicPr>
          <p:cNvPr id="16" name="Image 6" descr="preencoded.png">    </p:cNvPr>
          <p:cNvPicPr>
            <a:picLocks noChangeAspect="1"/>
          </p:cNvPicPr>
          <p:nvPr/>
        </p:nvPicPr>
        <p:blipFill>
          <a:blip r:embed="rId7"/>
          <a:stretch>
            <a:fillRect/>
          </a:stretch>
        </p:blipFill>
        <p:spPr>
          <a:xfrm>
            <a:off x="11763208" y="4067597"/>
            <a:ext cx="9749873" cy="5875685"/>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3536741" y="0"/>
            <a:ext cx="7547760" cy="5209034"/>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Text 1"/>
          <p:cNvSpPr/>
          <p:nvPr/>
        </p:nvSpPr>
        <p:spPr>
          <a:xfrm>
            <a:off x="6054423" y="1422400"/>
            <a:ext cx="12278201" cy="1862667"/>
          </a:xfrm>
          <a:prstGeom prst="rect">
            <a:avLst/>
          </a:prstGeom>
          <a:noFill/>
          <a:ln/>
        </p:spPr>
        <p:txBody>
          <a:bodyPr wrap="square" lIns="0" tIns="0" rIns="0" bIns="0" rtlCol="0" anchor="t"/>
          <a:lstStyle/>
          <a:p>
            <a:pPr algn="ctr"/>
            <a:r>
              <a:rPr lang="en-US" sz="8000" dirty="0">
                <a:solidFill>
                  <a:srgbClr val="111111">
                    <a:alpha val="100000"/>
                  </a:srgbClr>
                </a:solidFill>
                <a:latin typeface="Poppins Bold" pitchFamily="34" charset="0"/>
                <a:ea typeface="Poppins Bold" pitchFamily="34" charset="-122"/>
                <a:cs typeface="Poppins Bold" pitchFamily="34" charset="-120"/>
              </a:rPr>
              <a:t>skills and knowledge</a:t>
            </a:r>
            <a:endParaRPr lang="en-US" sz="8000" dirty="0"/>
          </a:p>
        </p:txBody>
      </p:sp>
      <p:sp>
        <p:nvSpPr>
          <p:cNvPr id="6" name="Shape 2"/>
          <p:cNvSpPr/>
          <p:nvPr/>
        </p:nvSpPr>
        <p:spPr>
          <a:xfrm>
            <a:off x="1714714" y="4203700"/>
            <a:ext cx="6122165" cy="7518400"/>
          </a:xfrm>
          <a:prstGeom prst="roundRect">
            <a:avLst>
              <a:gd name="adj" fmla="val 3286"/>
            </a:avLst>
          </a:prstGeom>
          <a:noFill/>
          <a:ln w="12700">
            <a:solidFill>
              <a:srgbClr val="000000"/>
            </a:solidFill>
            <a:prstDash val="solid"/>
          </a:ln>
        </p:spPr>
      </p:sp>
      <p:sp>
        <p:nvSpPr>
          <p:cNvPr id="7" name="Shape 3"/>
          <p:cNvSpPr/>
          <p:nvPr/>
        </p:nvSpPr>
        <p:spPr>
          <a:xfrm>
            <a:off x="3962895" y="4508500"/>
            <a:ext cx="1625803" cy="1625600"/>
          </a:xfrm>
          <a:prstGeom prst="roundRect">
            <a:avLst>
              <a:gd name="adj" fmla="val 78188"/>
            </a:avLst>
          </a:prstGeom>
          <a:noFill/>
          <a:ln/>
        </p:spPr>
      </p:sp>
      <p:pic>
        <p:nvPicPr>
          <p:cNvPr id="8" name="Image 2" descr="preencoded.png">    </p:cNvPr>
          <p:cNvPicPr>
            <a:picLocks noChangeAspect="1"/>
          </p:cNvPicPr>
          <p:nvPr/>
        </p:nvPicPr>
        <p:blipFill>
          <a:blip r:embed="rId3"/>
          <a:stretch>
            <a:fillRect/>
          </a:stretch>
        </p:blipFill>
        <p:spPr>
          <a:xfrm>
            <a:off x="3962895" y="4508500"/>
            <a:ext cx="1625803" cy="1625600"/>
          </a:xfrm>
          <a:prstGeom prst="rect">
            <a:avLst/>
          </a:prstGeom>
        </p:spPr>
      </p:pic>
      <p:pic>
        <p:nvPicPr>
          <p:cNvPr id="9" name="Image 3" descr="preencoded.png">    </p:cNvPr>
          <p:cNvPicPr>
            <a:picLocks noChangeAspect="1"/>
          </p:cNvPicPr>
          <p:nvPr/>
        </p:nvPicPr>
        <p:blipFill>
          <a:blip r:embed="rId4"/>
          <a:stretch>
            <a:fillRect/>
          </a:stretch>
        </p:blipFill>
        <p:spPr>
          <a:xfrm>
            <a:off x="4115314" y="4737100"/>
            <a:ext cx="1244756" cy="1219200"/>
          </a:xfrm>
          <a:prstGeom prst="rect">
            <a:avLst/>
          </a:prstGeom>
        </p:spPr>
      </p:pic>
      <p:sp>
        <p:nvSpPr>
          <p:cNvPr id="10" name="Shape 4"/>
          <p:cNvSpPr/>
          <p:nvPr/>
        </p:nvSpPr>
        <p:spPr>
          <a:xfrm>
            <a:off x="2121165" y="6438900"/>
            <a:ext cx="5309264" cy="4978400"/>
          </a:xfrm>
          <a:prstGeom prst="rect">
            <a:avLst/>
          </a:prstGeom>
          <a:noFill/>
          <a:ln/>
        </p:spPr>
      </p:sp>
      <p:sp>
        <p:nvSpPr>
          <p:cNvPr id="11" name="Text 5"/>
          <p:cNvSpPr/>
          <p:nvPr/>
        </p:nvSpPr>
        <p:spPr>
          <a:xfrm>
            <a:off x="2019552" y="6438900"/>
            <a:ext cx="5512489" cy="2032000"/>
          </a:xfrm>
          <a:prstGeom prst="rect">
            <a:avLst/>
          </a:prstGeom>
          <a:noFill/>
          <a:ln/>
        </p:spPr>
        <p:txBody>
          <a:bodyPr wrap="square" lIns="0" tIns="0" rIns="0" bIns="0" rtlCol="0" anchor="t"/>
          <a:lstStyle/>
          <a:p>
            <a:pPr algn="ctr"/>
            <a:r>
              <a:rPr lang="en-US" sz="4800" dirty="0">
                <a:solidFill>
                  <a:srgbClr val="000000">
                    <a:alpha val="100000"/>
                  </a:srgbClr>
                </a:solidFill>
                <a:latin typeface="Poppins Bold" pitchFamily="34" charset="0"/>
                <a:ea typeface="Poppins Bold" pitchFamily="34" charset="-122"/>
                <a:cs typeface="Poppins Bold" pitchFamily="34" charset="-120"/>
              </a:rPr>
              <a:t>spellcasting competition</a:t>
            </a:r>
            <a:endParaRPr lang="en-US" sz="4800" dirty="0"/>
          </a:p>
        </p:txBody>
      </p:sp>
      <p:sp>
        <p:nvSpPr>
          <p:cNvPr id="12" name="Text 6"/>
          <p:cNvSpPr/>
          <p:nvPr/>
        </p:nvSpPr>
        <p:spPr>
          <a:xfrm>
            <a:off x="2053423" y="8369300"/>
            <a:ext cx="5444747" cy="3183467"/>
          </a:xfrm>
          <a:prstGeom prst="rect">
            <a:avLst/>
          </a:prstGeom>
          <a:noFill/>
          <a:ln/>
        </p:spPr>
        <p:txBody>
          <a:bodyPr wrap="square" lIns="0" tIns="0" rIns="0" bIns="0" rtlCol="0" anchor="t"/>
          <a:lstStyle/>
          <a:p>
            <a:pPr algn="ctr">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A significant event in the history of the fantasy realm, in which the greatest spellcasters of the realm.</a:t>
            </a:r>
            <a:endParaRPr lang="en-US" sz="3200" dirty="0"/>
          </a:p>
        </p:txBody>
      </p:sp>
      <p:sp>
        <p:nvSpPr>
          <p:cNvPr id="13" name="Shape 7"/>
          <p:cNvSpPr/>
          <p:nvPr/>
        </p:nvSpPr>
        <p:spPr>
          <a:xfrm>
            <a:off x="9132441" y="4203700"/>
            <a:ext cx="6122165" cy="7518400"/>
          </a:xfrm>
          <a:prstGeom prst="roundRect">
            <a:avLst>
              <a:gd name="adj" fmla="val 3286"/>
            </a:avLst>
          </a:prstGeom>
          <a:noFill/>
          <a:ln w="12700">
            <a:solidFill>
              <a:srgbClr val="000000"/>
            </a:solidFill>
            <a:prstDash val="solid"/>
          </a:ln>
        </p:spPr>
      </p:sp>
      <p:sp>
        <p:nvSpPr>
          <p:cNvPr id="14" name="Shape 8"/>
          <p:cNvSpPr/>
          <p:nvPr/>
        </p:nvSpPr>
        <p:spPr>
          <a:xfrm>
            <a:off x="11380622" y="4508500"/>
            <a:ext cx="1625803" cy="1625600"/>
          </a:xfrm>
          <a:prstGeom prst="roundRect">
            <a:avLst>
              <a:gd name="adj" fmla="val 78188"/>
            </a:avLst>
          </a:prstGeom>
          <a:noFill/>
          <a:ln/>
        </p:spPr>
      </p:sp>
      <p:pic>
        <p:nvPicPr>
          <p:cNvPr id="15" name="Image 4" descr="preencoded.png">    </p:cNvPr>
          <p:cNvPicPr>
            <a:picLocks noChangeAspect="1"/>
          </p:cNvPicPr>
          <p:nvPr/>
        </p:nvPicPr>
        <p:blipFill>
          <a:blip r:embed="rId5"/>
          <a:stretch>
            <a:fillRect/>
          </a:stretch>
        </p:blipFill>
        <p:spPr>
          <a:xfrm>
            <a:off x="11380622" y="4508500"/>
            <a:ext cx="1625803" cy="1625600"/>
          </a:xfrm>
          <a:prstGeom prst="rect">
            <a:avLst/>
          </a:prstGeom>
        </p:spPr>
      </p:pic>
      <p:pic>
        <p:nvPicPr>
          <p:cNvPr id="16" name="Image 5" descr="preencoded.png">    </p:cNvPr>
          <p:cNvPicPr>
            <a:picLocks noChangeAspect="1"/>
          </p:cNvPicPr>
          <p:nvPr/>
        </p:nvPicPr>
        <p:blipFill>
          <a:blip r:embed="rId6"/>
          <a:stretch>
            <a:fillRect/>
          </a:stretch>
        </p:blipFill>
        <p:spPr>
          <a:xfrm>
            <a:off x="11583848" y="4762500"/>
            <a:ext cx="1219352" cy="1117600"/>
          </a:xfrm>
          <a:prstGeom prst="rect">
            <a:avLst/>
          </a:prstGeom>
        </p:spPr>
      </p:pic>
      <p:sp>
        <p:nvSpPr>
          <p:cNvPr id="17" name="Shape 9"/>
          <p:cNvSpPr/>
          <p:nvPr/>
        </p:nvSpPr>
        <p:spPr>
          <a:xfrm>
            <a:off x="9538892" y="6438900"/>
            <a:ext cx="5309264" cy="4978400"/>
          </a:xfrm>
          <a:prstGeom prst="rect">
            <a:avLst/>
          </a:prstGeom>
          <a:noFill/>
          <a:ln/>
        </p:spPr>
      </p:sp>
      <p:sp>
        <p:nvSpPr>
          <p:cNvPr id="18" name="Text 10"/>
          <p:cNvSpPr/>
          <p:nvPr/>
        </p:nvSpPr>
        <p:spPr>
          <a:xfrm>
            <a:off x="9437280" y="6438900"/>
            <a:ext cx="5512489" cy="2032000"/>
          </a:xfrm>
          <a:prstGeom prst="rect">
            <a:avLst/>
          </a:prstGeom>
          <a:noFill/>
          <a:ln/>
        </p:spPr>
        <p:txBody>
          <a:bodyPr wrap="square" lIns="0" tIns="0" rIns="0" bIns="0" rtlCol="0" anchor="t"/>
          <a:lstStyle/>
          <a:p>
            <a:pPr algn="ctr"/>
            <a:r>
              <a:rPr lang="en-US" sz="4800" dirty="0">
                <a:solidFill>
                  <a:srgbClr val="000000">
                    <a:alpha val="100000"/>
                  </a:srgbClr>
                </a:solidFill>
                <a:latin typeface="Poppins Bold" pitchFamily="34" charset="0"/>
                <a:ea typeface="Poppins Bold" pitchFamily="34" charset="-122"/>
                <a:cs typeface="Poppins Bold" pitchFamily="34" charset="-120"/>
              </a:rPr>
              <a:t>treasure</a:t>
            </a:r>
            <a:endParaRPr lang="en-US" sz="4800" dirty="0"/>
          </a:p>
          <a:p>
            <a:pPr algn="ctr"/>
            <a:r>
              <a:rPr lang="en-US" sz="4800" dirty="0">
                <a:solidFill>
                  <a:srgbClr val="000000">
                    <a:alpha val="100000"/>
                  </a:srgbClr>
                </a:solidFill>
                <a:latin typeface="Poppins Bold" pitchFamily="34" charset="0"/>
                <a:ea typeface="Poppins Bold" pitchFamily="34" charset="-122"/>
                <a:cs typeface="Poppins Bold" pitchFamily="34" charset="-120"/>
              </a:rPr>
              <a:t>hunt</a:t>
            </a:r>
            <a:endParaRPr lang="en-US" sz="4800" dirty="0"/>
          </a:p>
        </p:txBody>
      </p:sp>
      <p:sp>
        <p:nvSpPr>
          <p:cNvPr id="19" name="Text 11"/>
          <p:cNvSpPr/>
          <p:nvPr/>
        </p:nvSpPr>
        <p:spPr>
          <a:xfrm>
            <a:off x="9471150" y="8369300"/>
            <a:ext cx="5444747" cy="3183467"/>
          </a:xfrm>
          <a:prstGeom prst="rect">
            <a:avLst/>
          </a:prstGeom>
          <a:noFill/>
          <a:ln/>
        </p:spPr>
        <p:txBody>
          <a:bodyPr wrap="square" lIns="0" tIns="0" rIns="0" bIns="0" rtlCol="0" anchor="t"/>
          <a:lstStyle/>
          <a:p>
            <a:pPr algn="ctr">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A significant event in the history of the fantasy realm, in which a massive and awesome treasure hunt was organized.</a:t>
            </a:r>
            <a:endParaRPr lang="en-US" sz="3200" dirty="0"/>
          </a:p>
        </p:txBody>
      </p:sp>
      <p:sp>
        <p:nvSpPr>
          <p:cNvPr id="20" name="Shape 12"/>
          <p:cNvSpPr/>
          <p:nvPr/>
        </p:nvSpPr>
        <p:spPr>
          <a:xfrm>
            <a:off x="16550169" y="4203700"/>
            <a:ext cx="6122165" cy="7518400"/>
          </a:xfrm>
          <a:prstGeom prst="roundRect">
            <a:avLst>
              <a:gd name="adj" fmla="val 3286"/>
            </a:avLst>
          </a:prstGeom>
          <a:noFill/>
          <a:ln w="12700">
            <a:solidFill>
              <a:srgbClr val="000000"/>
            </a:solidFill>
            <a:prstDash val="solid"/>
          </a:ln>
        </p:spPr>
      </p:sp>
      <p:sp>
        <p:nvSpPr>
          <p:cNvPr id="21" name="Shape 13"/>
          <p:cNvSpPr/>
          <p:nvPr/>
        </p:nvSpPr>
        <p:spPr>
          <a:xfrm>
            <a:off x="18798350" y="4508500"/>
            <a:ext cx="1625803" cy="1625600"/>
          </a:xfrm>
          <a:prstGeom prst="roundRect">
            <a:avLst>
              <a:gd name="adj" fmla="val 78188"/>
            </a:avLst>
          </a:prstGeom>
          <a:noFill/>
          <a:ln/>
        </p:spPr>
      </p:sp>
      <p:pic>
        <p:nvPicPr>
          <p:cNvPr id="22" name="Image 6" descr="preencoded.png">    </p:cNvPr>
          <p:cNvPicPr>
            <a:picLocks noChangeAspect="1"/>
          </p:cNvPicPr>
          <p:nvPr/>
        </p:nvPicPr>
        <p:blipFill>
          <a:blip r:embed="rId7"/>
          <a:stretch>
            <a:fillRect/>
          </a:stretch>
        </p:blipFill>
        <p:spPr>
          <a:xfrm>
            <a:off x="18798350" y="4508500"/>
            <a:ext cx="1625803" cy="1625600"/>
          </a:xfrm>
          <a:prstGeom prst="rect">
            <a:avLst/>
          </a:prstGeom>
        </p:spPr>
      </p:pic>
      <p:pic>
        <p:nvPicPr>
          <p:cNvPr id="23" name="Image 7" descr="preencoded.png">    </p:cNvPr>
          <p:cNvPicPr>
            <a:picLocks noChangeAspect="1"/>
          </p:cNvPicPr>
          <p:nvPr/>
        </p:nvPicPr>
        <p:blipFill>
          <a:blip r:embed="rId8"/>
          <a:stretch>
            <a:fillRect/>
          </a:stretch>
        </p:blipFill>
        <p:spPr>
          <a:xfrm>
            <a:off x="18976172" y="4635624"/>
            <a:ext cx="1270159" cy="1320676"/>
          </a:xfrm>
          <a:prstGeom prst="rect">
            <a:avLst/>
          </a:prstGeom>
        </p:spPr>
      </p:pic>
      <p:sp>
        <p:nvSpPr>
          <p:cNvPr id="24" name="Shape 14"/>
          <p:cNvSpPr/>
          <p:nvPr/>
        </p:nvSpPr>
        <p:spPr>
          <a:xfrm>
            <a:off x="16956619" y="6438900"/>
            <a:ext cx="5309264" cy="4978400"/>
          </a:xfrm>
          <a:prstGeom prst="rect">
            <a:avLst/>
          </a:prstGeom>
          <a:noFill/>
          <a:ln/>
        </p:spPr>
      </p:sp>
      <p:sp>
        <p:nvSpPr>
          <p:cNvPr id="25" name="Text 15"/>
          <p:cNvSpPr/>
          <p:nvPr/>
        </p:nvSpPr>
        <p:spPr>
          <a:xfrm>
            <a:off x="16855007" y="6438900"/>
            <a:ext cx="5512489" cy="2032000"/>
          </a:xfrm>
          <a:prstGeom prst="rect">
            <a:avLst/>
          </a:prstGeom>
          <a:noFill/>
          <a:ln/>
        </p:spPr>
        <p:txBody>
          <a:bodyPr wrap="square" lIns="0" tIns="0" rIns="0" bIns="0" rtlCol="0" anchor="t"/>
          <a:lstStyle/>
          <a:p>
            <a:pPr algn="ctr"/>
            <a:r>
              <a:rPr lang="en-US" sz="4800" dirty="0">
                <a:solidFill>
                  <a:srgbClr val="000000">
                    <a:alpha val="100000"/>
                  </a:srgbClr>
                </a:solidFill>
                <a:latin typeface="Poppins Bold" pitchFamily="34" charset="0"/>
                <a:ea typeface="Poppins Bold" pitchFamily="34" charset="-122"/>
                <a:cs typeface="Poppins Bold" pitchFamily="34" charset="-120"/>
              </a:rPr>
              <a:t>great</a:t>
            </a:r>
            <a:endParaRPr lang="en-US" sz="4800" dirty="0"/>
          </a:p>
          <a:p>
            <a:pPr algn="ctr"/>
            <a:r>
              <a:rPr lang="en-US" sz="4800" dirty="0">
                <a:solidFill>
                  <a:srgbClr val="000000">
                    <a:alpha val="100000"/>
                  </a:srgbClr>
                </a:solidFill>
                <a:latin typeface="Poppins Bold" pitchFamily="34" charset="0"/>
                <a:ea typeface="Poppins Bold" pitchFamily="34" charset="-122"/>
                <a:cs typeface="Poppins Bold" pitchFamily="34" charset="-120"/>
              </a:rPr>
              <a:t>adventure</a:t>
            </a:r>
            <a:endParaRPr lang="en-US" sz="4800" dirty="0"/>
          </a:p>
        </p:txBody>
      </p:sp>
      <p:sp>
        <p:nvSpPr>
          <p:cNvPr id="26" name="Text 16"/>
          <p:cNvSpPr/>
          <p:nvPr/>
        </p:nvSpPr>
        <p:spPr>
          <a:xfrm>
            <a:off x="16888878" y="8369300"/>
            <a:ext cx="5444747" cy="3183467"/>
          </a:xfrm>
          <a:prstGeom prst="rect">
            <a:avLst/>
          </a:prstGeom>
          <a:noFill/>
          <a:ln/>
        </p:spPr>
        <p:txBody>
          <a:bodyPr wrap="square" lIns="0" tIns="0" rIns="0" bIns="0" rtlCol="0" anchor="t"/>
          <a:lstStyle/>
          <a:p>
            <a:pPr algn="ctr">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A notable year in the history of the fantasy realm, in which a large number of adventurers set out to explore.</a:t>
            </a:r>
            <a:endParaRPr lang="en-US" sz="32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23370921" y="10515600"/>
            <a:ext cx="1016127" cy="3200400"/>
          </a:xfrm>
          <a:prstGeom prst="rect">
            <a:avLst/>
          </a:prstGeom>
          <a:noFill/>
          <a:ln/>
        </p:spPr>
      </p:sp>
      <p:pic>
        <p:nvPicPr>
          <p:cNvPr id="3" name="Image 0" descr="preencoded.png">    </p:cNvPr>
          <p:cNvPicPr>
            <a:picLocks noChangeAspect="1"/>
          </p:cNvPicPr>
          <p:nvPr/>
        </p:nvPicPr>
        <p:blipFill>
          <a:blip r:embed="rId1"/>
          <a:stretch>
            <a:fillRect/>
          </a:stretch>
        </p:blipFill>
        <p:spPr>
          <a:xfrm>
            <a:off x="23523340" y="10820400"/>
            <a:ext cx="711289" cy="2590800"/>
          </a:xfrm>
          <a:prstGeom prst="rect">
            <a:avLst/>
          </a:prstGeom>
        </p:spPr>
      </p:pic>
      <p:pic>
        <p:nvPicPr>
          <p:cNvPr id="4" name="Image 1" descr="preencoded.png">    </p:cNvPr>
          <p:cNvPicPr>
            <a:picLocks noChangeAspect="1"/>
          </p:cNvPicPr>
          <p:nvPr/>
        </p:nvPicPr>
        <p:blipFill>
          <a:blip r:embed="rId2"/>
          <a:stretch>
            <a:fillRect/>
          </a:stretch>
        </p:blipFill>
        <p:spPr>
          <a:xfrm>
            <a:off x="2387898" y="1320800"/>
            <a:ext cx="7176397" cy="7556500"/>
          </a:xfrm>
          <a:prstGeom prst="rect">
            <a:avLst/>
          </a:prstGeom>
        </p:spPr>
      </p:pic>
      <p:pic>
        <p:nvPicPr>
          <p:cNvPr id="5" name="Image 2" descr="preencoded.png">    </p:cNvPr>
          <p:cNvPicPr>
            <a:picLocks noChangeAspect="1"/>
          </p:cNvPicPr>
          <p:nvPr/>
        </p:nvPicPr>
        <p:blipFill>
          <a:blip r:embed="rId3"/>
          <a:stretch>
            <a:fillRect/>
          </a:stretch>
        </p:blipFill>
        <p:spPr>
          <a:xfrm>
            <a:off x="6905124" y="2676327"/>
            <a:ext cx="4860928" cy="4498429"/>
          </a:xfrm>
          <a:prstGeom prst="rect">
            <a:avLst/>
          </a:prstGeom>
        </p:spPr>
      </p:pic>
      <p:sp>
        <p:nvSpPr>
          <p:cNvPr id="6" name="Text 1"/>
          <p:cNvSpPr/>
          <p:nvPr/>
        </p:nvSpPr>
        <p:spPr>
          <a:xfrm>
            <a:off x="8230629" y="3759200"/>
            <a:ext cx="12481427" cy="2980267"/>
          </a:xfrm>
          <a:prstGeom prst="rect">
            <a:avLst/>
          </a:prstGeom>
          <a:noFill/>
          <a:ln/>
        </p:spPr>
        <p:txBody>
          <a:bodyPr wrap="square" lIns="0" tIns="0" rIns="0" bIns="0" rtlCol="0" anchor="t"/>
          <a:lstStyle/>
          <a:p>
            <a:pPr algn="l"/>
            <a:r>
              <a:rPr lang="en-US" sz="12800" dirty="0">
                <a:solidFill>
                  <a:srgbClr val="111111">
                    <a:alpha val="100000"/>
                  </a:srgbClr>
                </a:solidFill>
                <a:latin typeface="Poppins Bold" pitchFamily="34" charset="0"/>
                <a:ea typeface="Poppins Bold" pitchFamily="34" charset="-122"/>
                <a:cs typeface="Poppins Bold" pitchFamily="34" charset="-120"/>
              </a:rPr>
              <a:t>conclusion</a:t>
            </a:r>
            <a:endParaRPr lang="en-US" sz="12800" dirty="0"/>
          </a:p>
        </p:txBody>
      </p:sp>
      <p:sp>
        <p:nvSpPr>
          <p:cNvPr id="7" name="Text 2"/>
          <p:cNvSpPr/>
          <p:nvPr/>
        </p:nvSpPr>
        <p:spPr>
          <a:xfrm>
            <a:off x="14937067" y="8851900"/>
            <a:ext cx="7718331" cy="38692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The journey of self-discovery and the exploration of the human imagination are just as important as the creatures and wonders that populate this realm. Here, you can reflect on your deepest</a:t>
            </a:r>
            <a:endParaRPr lang="en-US" sz="32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409876" y="203200"/>
            <a:ext cx="4763095" cy="38989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Text 1"/>
          <p:cNvSpPr/>
          <p:nvPr/>
        </p:nvSpPr>
        <p:spPr>
          <a:xfrm>
            <a:off x="2222778" y="1993900"/>
            <a:ext cx="10754011" cy="3386667"/>
          </a:xfrm>
          <a:prstGeom prst="rect">
            <a:avLst/>
          </a:prstGeom>
          <a:noFill/>
          <a:ln/>
        </p:spPr>
        <p:txBody>
          <a:bodyPr wrap="square" lIns="0" tIns="0" rIns="0" bIns="0" rtlCol="0" anchor="t"/>
          <a:lstStyle/>
          <a:p>
            <a:pPr algn="l"/>
            <a:r>
              <a:rPr lang="en-US" sz="8000" dirty="0">
                <a:solidFill>
                  <a:srgbClr val="111111">
                    <a:alpha val="100000"/>
                  </a:srgbClr>
                </a:solidFill>
                <a:latin typeface="Poppins Bold" pitchFamily="34" charset="0"/>
                <a:ea typeface="Poppins Bold" pitchFamily="34" charset="-122"/>
                <a:cs typeface="Poppins Bold" pitchFamily="34" charset="-120"/>
              </a:rPr>
              <a:t>thank you for choosing eatemp</a:t>
            </a:r>
            <a:endParaRPr lang="en-US" sz="8000" dirty="0"/>
          </a:p>
        </p:txBody>
      </p:sp>
      <p:sp>
        <p:nvSpPr>
          <p:cNvPr id="6" name="Text 2"/>
          <p:cNvSpPr/>
          <p:nvPr/>
        </p:nvSpPr>
        <p:spPr>
          <a:xfrm>
            <a:off x="2222778" y="7569200"/>
            <a:ext cx="10550785" cy="43010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We offer free and high-quality slides templates for your presentations. We appreciate you choosing us and hope our templates have been helpful. </a:t>
            </a:r>
            <a:endParaRPr lang="en-US" sz="3200" dirty="0"/>
          </a:p>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As a new website, we rely on your support to grow, so please help us by sharing our site with your friends and colleagues. </a:t>
            </a:r>
            <a:endParaRPr lang="en-US" sz="3200" dirty="0"/>
          </a:p>
        </p:txBody>
      </p:sp>
      <p:pic>
        <p:nvPicPr>
          <p:cNvPr id="7" name="Image 2" descr="preencoded.png">    </p:cNvPr>
          <p:cNvPicPr>
            <a:picLocks noChangeAspect="1"/>
          </p:cNvPicPr>
          <p:nvPr/>
        </p:nvPicPr>
        <p:blipFill>
          <a:blip r:embed="rId3"/>
          <a:stretch>
            <a:fillRect/>
          </a:stretch>
        </p:blipFill>
        <p:spPr>
          <a:xfrm>
            <a:off x="14517915" y="1993900"/>
            <a:ext cx="7786073" cy="9740900"/>
          </a:xfrm>
          <a:prstGeom prst="rect">
            <a:avLst/>
          </a:prstGeom>
        </p:spPr>
      </p:pic>
      <p:sp>
        <p:nvSpPr>
          <p:cNvPr id="8" name="Text 3"/>
          <p:cNvSpPr/>
          <p:nvPr/>
        </p:nvSpPr>
        <p:spPr>
          <a:xfrm rot="16200000">
            <a:off x="22199488" y="8338542"/>
            <a:ext cx="3645356" cy="469900"/>
          </a:xfrm>
          <a:prstGeom prst="rect">
            <a:avLst/>
          </a:prstGeom>
          <a:noFill/>
          <a:ln/>
        </p:spPr>
        <p:txBody>
          <a:bodyPr wrap="square" lIns="0" tIns="0" rIns="0" bIns="0" rtlCol="0" anchor="t"/>
          <a:lstStyle/>
          <a:p>
            <a:pPr algn="l">
              <a:spcAft>
                <a:spcPts val="4000"/>
              </a:spcAft>
            </a:pPr>
            <a:r>
              <a:rPr lang="en-US" sz="2400" dirty="0">
                <a:solidFill>
                  <a:srgbClr val="000000">
                    <a:alpha val="100000"/>
                  </a:srgbClr>
                </a:solidFill>
                <a:latin typeface="Inter Regular" pitchFamily="34" charset="0"/>
                <a:ea typeface="Inter Regular" pitchFamily="34" charset="-122"/>
                <a:cs typeface="Inter Regular" pitchFamily="34" charset="-120"/>
              </a:rPr>
              <a:t>Credit | Image: </a:t>
            </a:r>
            <a:pPr algn="l">
              <a:spcAft>
                <a:spcPts val="4000"/>
              </a:spcAft>
            </a:pPr>
            <a:r>
              <a:rPr lang="en-US" sz="2400" u="sng" dirty="0">
                <a:solidFill>
                  <a:srgbClr val="000000">
                    <a:alpha val="100000"/>
                  </a:srgbClr>
                </a:solidFill>
                <a:latin typeface="Inter Regular" pitchFamily="34" charset="0"/>
                <a:ea typeface="Inter Regular" pitchFamily="34" charset="-122"/>
                <a:cs typeface="Inter Regular" pitchFamily="34" charset="-120"/>
                <a:hlinkClick r:id="rId4" invalidUrl="" action="" tgtFrame="" tooltip="Open https://unsplash.com/" history="1" highlightClick="0" endSnd="0">
                  <a:extLst>
                    <a:ext uri="{A12FA001-AC4F-418D-AE19-62706E023703}">
                      <ahyp:hlinkClr xmlns:ahyp="http://schemas.microsoft.com/office/drawing/2018/hyperlinkcolor" val="tx"/>
                    </a:ext>
                  </a:extLst>
                </a:hlinkClick>
              </a:rPr>
              <a:t>Unsplash</a:t>
            </a:r>
            <a:pPr algn="l">
              <a:spcAft>
                <a:spcPts val="4000"/>
              </a:spcAft>
            </a:pPr>
            <a:r>
              <a:rPr lang="en-US" sz="2400" dirty="0">
                <a:solidFill>
                  <a:srgbClr val="000000">
                    <a:alpha val="100000"/>
                  </a:srgbClr>
                </a:solidFill>
                <a:latin typeface="Inter Regular" pitchFamily="34" charset="0"/>
                <a:ea typeface="Inter Regular" pitchFamily="34" charset="-122"/>
                <a:cs typeface="Inter Regular" pitchFamily="34" charset="-120"/>
              </a:rPr>
              <a:t> </a:t>
            </a:r>
            <a:endParaRPr lang="en-US" sz="2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23370921" y="10515600"/>
            <a:ext cx="1016127" cy="3200400"/>
          </a:xfrm>
          <a:prstGeom prst="rect">
            <a:avLst/>
          </a:prstGeom>
          <a:noFill/>
          <a:ln/>
        </p:spPr>
      </p:sp>
      <p:pic>
        <p:nvPicPr>
          <p:cNvPr id="3" name="Image 0" descr="preencoded.png">    </p:cNvPr>
          <p:cNvPicPr>
            <a:picLocks noChangeAspect="1"/>
          </p:cNvPicPr>
          <p:nvPr/>
        </p:nvPicPr>
        <p:blipFill>
          <a:blip r:embed="rId1"/>
          <a:stretch>
            <a:fillRect/>
          </a:stretch>
        </p:blipFill>
        <p:spPr>
          <a:xfrm>
            <a:off x="23523340" y="10820400"/>
            <a:ext cx="711289" cy="2590800"/>
          </a:xfrm>
          <a:prstGeom prst="rect">
            <a:avLst/>
          </a:prstGeom>
        </p:spPr>
      </p:pic>
      <p:sp>
        <p:nvSpPr>
          <p:cNvPr id="4" name="Shape 1"/>
          <p:cNvSpPr/>
          <p:nvPr/>
        </p:nvSpPr>
        <p:spPr>
          <a:xfrm>
            <a:off x="1308264" y="1752600"/>
            <a:ext cx="7316114" cy="6807200"/>
          </a:xfrm>
          <a:prstGeom prst="rect">
            <a:avLst/>
          </a:prstGeom>
          <a:noFill/>
          <a:ln/>
        </p:spPr>
      </p:sp>
      <p:sp>
        <p:nvSpPr>
          <p:cNvPr id="5" name="Shape 2"/>
          <p:cNvSpPr/>
          <p:nvPr/>
        </p:nvSpPr>
        <p:spPr>
          <a:xfrm>
            <a:off x="1308264" y="1752600"/>
            <a:ext cx="7316114" cy="1625600"/>
          </a:xfrm>
          <a:prstGeom prst="rect">
            <a:avLst/>
          </a:prstGeom>
          <a:noFill/>
          <a:ln/>
        </p:spPr>
      </p:sp>
      <p:sp>
        <p:nvSpPr>
          <p:cNvPr id="6" name="Shape 3"/>
          <p:cNvSpPr/>
          <p:nvPr/>
        </p:nvSpPr>
        <p:spPr>
          <a:xfrm>
            <a:off x="1308264" y="1752600"/>
            <a:ext cx="1625803" cy="1625600"/>
          </a:xfrm>
          <a:prstGeom prst="roundRect">
            <a:avLst>
              <a:gd name="adj" fmla="val 781313"/>
            </a:avLst>
          </a:prstGeom>
          <a:noFill/>
          <a:ln/>
        </p:spPr>
      </p:sp>
      <p:sp>
        <p:nvSpPr>
          <p:cNvPr id="7" name="Text 4"/>
          <p:cNvSpPr/>
          <p:nvPr/>
        </p:nvSpPr>
        <p:spPr>
          <a:xfrm>
            <a:off x="1702013" y="2006600"/>
            <a:ext cx="838305" cy="1117600"/>
          </a:xfrm>
          <a:prstGeom prst="rect">
            <a:avLst/>
          </a:prstGeom>
          <a:noFill/>
          <a:ln/>
        </p:spPr>
        <p:txBody>
          <a:bodyPr wrap="square" lIns="0" tIns="0" rIns="0" bIns="0" rtlCol="0" anchor="ctr"/>
          <a:lstStyle/>
          <a:p>
            <a:pPr algn="ctr"/>
            <a:r>
              <a:rPr lang="en-US" sz="4800" dirty="0">
                <a:solidFill>
                  <a:srgbClr val="111111">
                    <a:alpha val="100000"/>
                  </a:srgbClr>
                </a:solidFill>
                <a:latin typeface="Poppins Bold" pitchFamily="34" charset="0"/>
                <a:ea typeface="Poppins Bold" pitchFamily="34" charset="-122"/>
                <a:cs typeface="Poppins Bold" pitchFamily="34" charset="-120"/>
              </a:rPr>
              <a:t>01</a:t>
            </a:r>
            <a:endParaRPr lang="en-US" sz="4800" dirty="0"/>
          </a:p>
        </p:txBody>
      </p:sp>
      <p:sp>
        <p:nvSpPr>
          <p:cNvPr id="8" name="Shape 5"/>
          <p:cNvSpPr/>
          <p:nvPr/>
        </p:nvSpPr>
        <p:spPr>
          <a:xfrm>
            <a:off x="3137292" y="1752600"/>
            <a:ext cx="5487086" cy="1625600"/>
          </a:xfrm>
          <a:prstGeom prst="rect">
            <a:avLst/>
          </a:prstGeom>
          <a:noFill/>
          <a:ln/>
        </p:spPr>
      </p:sp>
      <p:sp>
        <p:nvSpPr>
          <p:cNvPr id="9" name="Text 6"/>
          <p:cNvSpPr/>
          <p:nvPr/>
        </p:nvSpPr>
        <p:spPr>
          <a:xfrm>
            <a:off x="3137292" y="1752600"/>
            <a:ext cx="5690311" cy="1117600"/>
          </a:xfrm>
          <a:prstGeom prst="rect">
            <a:avLst/>
          </a:prstGeom>
          <a:noFill/>
          <a:ln/>
        </p:spPr>
        <p:txBody>
          <a:bodyPr wrap="square" lIns="0" tIns="0" rIns="0" bIns="0" rtlCol="0" anchor="t"/>
          <a:lstStyle/>
          <a:p>
            <a:pPr algn="l"/>
            <a:r>
              <a:rPr lang="en-US" sz="4800" dirty="0">
                <a:solidFill>
                  <a:srgbClr val="000000">
                    <a:alpha val="100000"/>
                  </a:srgbClr>
                </a:solidFill>
                <a:latin typeface="Poppins Bold" pitchFamily="34" charset="0"/>
                <a:ea typeface="Poppins Bold" pitchFamily="34" charset="-122"/>
                <a:cs typeface="Poppins Bold" pitchFamily="34" charset="-120"/>
              </a:rPr>
              <a:t>introduction</a:t>
            </a:r>
            <a:endParaRPr lang="en-US" sz="4800" dirty="0"/>
          </a:p>
        </p:txBody>
      </p:sp>
      <p:sp>
        <p:nvSpPr>
          <p:cNvPr id="10" name="Text 7"/>
          <p:cNvSpPr/>
          <p:nvPr/>
        </p:nvSpPr>
        <p:spPr>
          <a:xfrm>
            <a:off x="3137292" y="2768600"/>
            <a:ext cx="5622569" cy="7450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The Extraordinary Realm</a:t>
            </a:r>
            <a:endParaRPr lang="en-US" sz="3200" dirty="0"/>
          </a:p>
        </p:txBody>
      </p:sp>
      <p:sp>
        <p:nvSpPr>
          <p:cNvPr id="11" name="Shape 8"/>
          <p:cNvSpPr/>
          <p:nvPr/>
        </p:nvSpPr>
        <p:spPr>
          <a:xfrm>
            <a:off x="1308264" y="3886200"/>
            <a:ext cx="7316114" cy="2540000"/>
          </a:xfrm>
          <a:prstGeom prst="rect">
            <a:avLst/>
          </a:prstGeom>
          <a:noFill/>
          <a:ln/>
        </p:spPr>
      </p:sp>
      <p:sp>
        <p:nvSpPr>
          <p:cNvPr id="12" name="Shape 9"/>
          <p:cNvSpPr/>
          <p:nvPr/>
        </p:nvSpPr>
        <p:spPr>
          <a:xfrm>
            <a:off x="1308264" y="4343400"/>
            <a:ext cx="1625803" cy="1625600"/>
          </a:xfrm>
          <a:prstGeom prst="roundRect">
            <a:avLst>
              <a:gd name="adj" fmla="val 781313"/>
            </a:avLst>
          </a:prstGeom>
          <a:noFill/>
          <a:ln/>
        </p:spPr>
      </p:sp>
      <p:sp>
        <p:nvSpPr>
          <p:cNvPr id="13" name="Text 10"/>
          <p:cNvSpPr/>
          <p:nvPr/>
        </p:nvSpPr>
        <p:spPr>
          <a:xfrm>
            <a:off x="1644856" y="4597400"/>
            <a:ext cx="952619" cy="1117600"/>
          </a:xfrm>
          <a:prstGeom prst="rect">
            <a:avLst/>
          </a:prstGeom>
          <a:noFill/>
          <a:ln/>
        </p:spPr>
        <p:txBody>
          <a:bodyPr wrap="square" lIns="0" tIns="0" rIns="0" bIns="0" rtlCol="0" anchor="ctr"/>
          <a:lstStyle/>
          <a:p>
            <a:pPr algn="ctr"/>
            <a:r>
              <a:rPr lang="en-US" sz="4800" dirty="0">
                <a:solidFill>
                  <a:srgbClr val="111111">
                    <a:alpha val="100000"/>
                  </a:srgbClr>
                </a:solidFill>
                <a:latin typeface="Poppins Bold" pitchFamily="34" charset="0"/>
                <a:ea typeface="Poppins Bold" pitchFamily="34" charset="-122"/>
                <a:cs typeface="Poppins Bold" pitchFamily="34" charset="-120"/>
              </a:rPr>
              <a:t>02</a:t>
            </a:r>
            <a:endParaRPr lang="en-US" sz="4800" dirty="0"/>
          </a:p>
        </p:txBody>
      </p:sp>
      <p:sp>
        <p:nvSpPr>
          <p:cNvPr id="14" name="Shape 11"/>
          <p:cNvSpPr/>
          <p:nvPr/>
        </p:nvSpPr>
        <p:spPr>
          <a:xfrm>
            <a:off x="3137292" y="3886200"/>
            <a:ext cx="5487086" cy="2540000"/>
          </a:xfrm>
          <a:prstGeom prst="rect">
            <a:avLst/>
          </a:prstGeom>
          <a:noFill/>
          <a:ln/>
        </p:spPr>
      </p:sp>
      <p:sp>
        <p:nvSpPr>
          <p:cNvPr id="15" name="Text 12"/>
          <p:cNvSpPr/>
          <p:nvPr/>
        </p:nvSpPr>
        <p:spPr>
          <a:xfrm>
            <a:off x="3137292" y="3886200"/>
            <a:ext cx="5690311" cy="2032000"/>
          </a:xfrm>
          <a:prstGeom prst="rect">
            <a:avLst/>
          </a:prstGeom>
          <a:noFill/>
          <a:ln/>
        </p:spPr>
        <p:txBody>
          <a:bodyPr wrap="square" lIns="0" tIns="0" rIns="0" bIns="0" rtlCol="0" anchor="t"/>
          <a:lstStyle/>
          <a:p>
            <a:pPr algn="l"/>
            <a:r>
              <a:rPr lang="en-US" sz="4800" dirty="0">
                <a:solidFill>
                  <a:srgbClr val="000000">
                    <a:alpha val="100000"/>
                  </a:srgbClr>
                </a:solidFill>
                <a:latin typeface="Poppins Bold" pitchFamily="34" charset="0"/>
                <a:ea typeface="Poppins Bold" pitchFamily="34" charset="-122"/>
                <a:cs typeface="Poppins Bold" pitchFamily="34" charset="-120"/>
              </a:rPr>
              <a:t>company overview</a:t>
            </a:r>
            <a:endParaRPr lang="en-US" sz="4800" dirty="0"/>
          </a:p>
        </p:txBody>
      </p:sp>
      <p:sp>
        <p:nvSpPr>
          <p:cNvPr id="16" name="Text 13"/>
          <p:cNvSpPr/>
          <p:nvPr/>
        </p:nvSpPr>
        <p:spPr>
          <a:xfrm>
            <a:off x="3137292" y="5816600"/>
            <a:ext cx="5622569" cy="7450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Unicorn Sightings</a:t>
            </a:r>
            <a:endParaRPr lang="en-US" sz="3200" dirty="0"/>
          </a:p>
        </p:txBody>
      </p:sp>
      <p:sp>
        <p:nvSpPr>
          <p:cNvPr id="17" name="Shape 14"/>
          <p:cNvSpPr/>
          <p:nvPr/>
        </p:nvSpPr>
        <p:spPr>
          <a:xfrm>
            <a:off x="1308264" y="6934200"/>
            <a:ext cx="7316114" cy="1625600"/>
          </a:xfrm>
          <a:prstGeom prst="rect">
            <a:avLst/>
          </a:prstGeom>
          <a:noFill/>
          <a:ln/>
        </p:spPr>
      </p:sp>
      <p:sp>
        <p:nvSpPr>
          <p:cNvPr id="18" name="Shape 15"/>
          <p:cNvSpPr/>
          <p:nvPr/>
        </p:nvSpPr>
        <p:spPr>
          <a:xfrm>
            <a:off x="1308264" y="6934200"/>
            <a:ext cx="1625803" cy="1625600"/>
          </a:xfrm>
          <a:prstGeom prst="roundRect">
            <a:avLst>
              <a:gd name="adj" fmla="val 781313"/>
            </a:avLst>
          </a:prstGeom>
          <a:noFill/>
          <a:ln/>
        </p:spPr>
      </p:sp>
      <p:sp>
        <p:nvSpPr>
          <p:cNvPr id="19" name="Text 16"/>
          <p:cNvSpPr/>
          <p:nvPr/>
        </p:nvSpPr>
        <p:spPr>
          <a:xfrm>
            <a:off x="1632154" y="7188200"/>
            <a:ext cx="978022" cy="1117600"/>
          </a:xfrm>
          <a:prstGeom prst="rect">
            <a:avLst/>
          </a:prstGeom>
          <a:noFill/>
          <a:ln/>
        </p:spPr>
        <p:txBody>
          <a:bodyPr wrap="square" lIns="0" tIns="0" rIns="0" bIns="0" rtlCol="0" anchor="ctr"/>
          <a:lstStyle/>
          <a:p>
            <a:pPr algn="ctr"/>
            <a:r>
              <a:rPr lang="en-US" sz="4800" dirty="0">
                <a:solidFill>
                  <a:srgbClr val="111111">
                    <a:alpha val="100000"/>
                  </a:srgbClr>
                </a:solidFill>
                <a:latin typeface="Poppins Bold" pitchFamily="34" charset="0"/>
                <a:ea typeface="Poppins Bold" pitchFamily="34" charset="-122"/>
                <a:cs typeface="Poppins Bold" pitchFamily="34" charset="-120"/>
              </a:rPr>
              <a:t>03</a:t>
            </a:r>
            <a:endParaRPr lang="en-US" sz="4800" dirty="0"/>
          </a:p>
        </p:txBody>
      </p:sp>
      <p:sp>
        <p:nvSpPr>
          <p:cNvPr id="20" name="Shape 17"/>
          <p:cNvSpPr/>
          <p:nvPr/>
        </p:nvSpPr>
        <p:spPr>
          <a:xfrm>
            <a:off x="3137292" y="6934200"/>
            <a:ext cx="5487086" cy="1625600"/>
          </a:xfrm>
          <a:prstGeom prst="rect">
            <a:avLst/>
          </a:prstGeom>
          <a:noFill/>
          <a:ln/>
        </p:spPr>
      </p:sp>
      <p:sp>
        <p:nvSpPr>
          <p:cNvPr id="21" name="Text 18"/>
          <p:cNvSpPr/>
          <p:nvPr/>
        </p:nvSpPr>
        <p:spPr>
          <a:xfrm>
            <a:off x="3137292" y="6934200"/>
            <a:ext cx="5690311" cy="1117600"/>
          </a:xfrm>
          <a:prstGeom prst="rect">
            <a:avLst/>
          </a:prstGeom>
          <a:noFill/>
          <a:ln/>
        </p:spPr>
        <p:txBody>
          <a:bodyPr wrap="square" lIns="0" tIns="0" rIns="0" bIns="0" rtlCol="0" anchor="t"/>
          <a:lstStyle/>
          <a:p>
            <a:pPr algn="l"/>
            <a:r>
              <a:rPr lang="en-US" sz="4800" dirty="0">
                <a:solidFill>
                  <a:srgbClr val="000000">
                    <a:alpha val="100000"/>
                  </a:srgbClr>
                </a:solidFill>
                <a:latin typeface="Poppins Bold" pitchFamily="34" charset="0"/>
                <a:ea typeface="Poppins Bold" pitchFamily="34" charset="-122"/>
                <a:cs typeface="Poppins Bold" pitchFamily="34" charset="-120"/>
              </a:rPr>
              <a:t>internship role</a:t>
            </a:r>
            <a:endParaRPr lang="en-US" sz="4800" dirty="0"/>
          </a:p>
        </p:txBody>
      </p:sp>
      <p:sp>
        <p:nvSpPr>
          <p:cNvPr id="22" name="Text 19"/>
          <p:cNvSpPr/>
          <p:nvPr/>
        </p:nvSpPr>
        <p:spPr>
          <a:xfrm>
            <a:off x="3137292" y="7950200"/>
            <a:ext cx="5622569" cy="7450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Wishes Granted</a:t>
            </a:r>
            <a:endParaRPr lang="en-US" sz="3200" dirty="0"/>
          </a:p>
        </p:txBody>
      </p:sp>
      <p:sp>
        <p:nvSpPr>
          <p:cNvPr id="23" name="Shape 20"/>
          <p:cNvSpPr/>
          <p:nvPr/>
        </p:nvSpPr>
        <p:spPr>
          <a:xfrm>
            <a:off x="16029403" y="4254500"/>
            <a:ext cx="7316114" cy="7721600"/>
          </a:xfrm>
          <a:prstGeom prst="rect">
            <a:avLst/>
          </a:prstGeom>
          <a:noFill/>
          <a:ln/>
        </p:spPr>
      </p:sp>
      <p:sp>
        <p:nvSpPr>
          <p:cNvPr id="24" name="Shape 21"/>
          <p:cNvSpPr/>
          <p:nvPr/>
        </p:nvSpPr>
        <p:spPr>
          <a:xfrm>
            <a:off x="16029403" y="4254500"/>
            <a:ext cx="7316114" cy="2540000"/>
          </a:xfrm>
          <a:prstGeom prst="rect">
            <a:avLst/>
          </a:prstGeom>
          <a:noFill/>
          <a:ln/>
        </p:spPr>
      </p:sp>
      <p:sp>
        <p:nvSpPr>
          <p:cNvPr id="25" name="Shape 22"/>
          <p:cNvSpPr/>
          <p:nvPr/>
        </p:nvSpPr>
        <p:spPr>
          <a:xfrm>
            <a:off x="16029403" y="4711700"/>
            <a:ext cx="1625803" cy="1625600"/>
          </a:xfrm>
          <a:prstGeom prst="roundRect">
            <a:avLst>
              <a:gd name="adj" fmla="val 781313"/>
            </a:avLst>
          </a:prstGeom>
          <a:noFill/>
          <a:ln/>
        </p:spPr>
      </p:sp>
      <p:sp>
        <p:nvSpPr>
          <p:cNvPr id="26" name="Text 23"/>
          <p:cNvSpPr/>
          <p:nvPr/>
        </p:nvSpPr>
        <p:spPr>
          <a:xfrm>
            <a:off x="16334242" y="4965700"/>
            <a:ext cx="1016127" cy="1117600"/>
          </a:xfrm>
          <a:prstGeom prst="rect">
            <a:avLst/>
          </a:prstGeom>
          <a:noFill/>
          <a:ln/>
        </p:spPr>
        <p:txBody>
          <a:bodyPr wrap="square" lIns="0" tIns="0" rIns="0" bIns="0" rtlCol="0" anchor="ctr"/>
          <a:lstStyle/>
          <a:p>
            <a:pPr algn="ctr"/>
            <a:r>
              <a:rPr lang="en-US" sz="4800" dirty="0">
                <a:solidFill>
                  <a:srgbClr val="111111">
                    <a:alpha val="100000"/>
                  </a:srgbClr>
                </a:solidFill>
                <a:latin typeface="Poppins Bold" pitchFamily="34" charset="0"/>
                <a:ea typeface="Poppins Bold" pitchFamily="34" charset="-122"/>
                <a:cs typeface="Poppins Bold" pitchFamily="34" charset="-120"/>
              </a:rPr>
              <a:t>04</a:t>
            </a:r>
            <a:endParaRPr lang="en-US" sz="4800" dirty="0"/>
          </a:p>
        </p:txBody>
      </p:sp>
      <p:sp>
        <p:nvSpPr>
          <p:cNvPr id="27" name="Shape 24"/>
          <p:cNvSpPr/>
          <p:nvPr/>
        </p:nvSpPr>
        <p:spPr>
          <a:xfrm>
            <a:off x="17858432" y="4254500"/>
            <a:ext cx="5487086" cy="2540000"/>
          </a:xfrm>
          <a:prstGeom prst="rect">
            <a:avLst/>
          </a:prstGeom>
          <a:noFill/>
          <a:ln/>
        </p:spPr>
      </p:sp>
      <p:sp>
        <p:nvSpPr>
          <p:cNvPr id="28" name="Text 25"/>
          <p:cNvSpPr/>
          <p:nvPr/>
        </p:nvSpPr>
        <p:spPr>
          <a:xfrm>
            <a:off x="17858432" y="4254500"/>
            <a:ext cx="5690311" cy="2032000"/>
          </a:xfrm>
          <a:prstGeom prst="rect">
            <a:avLst/>
          </a:prstGeom>
          <a:noFill/>
          <a:ln/>
        </p:spPr>
        <p:txBody>
          <a:bodyPr wrap="square" lIns="0" tIns="0" rIns="0" bIns="0" rtlCol="0" anchor="t"/>
          <a:lstStyle/>
          <a:p>
            <a:pPr algn="l"/>
            <a:r>
              <a:rPr lang="en-US" sz="4800" dirty="0">
                <a:solidFill>
                  <a:srgbClr val="000000">
                    <a:alpha val="100000"/>
                  </a:srgbClr>
                </a:solidFill>
                <a:latin typeface="Poppins Bold" pitchFamily="34" charset="0"/>
                <a:ea typeface="Poppins Bold" pitchFamily="34" charset="-122"/>
                <a:cs typeface="Poppins Bold" pitchFamily="34" charset="-120"/>
              </a:rPr>
              <a:t>projects and assignments</a:t>
            </a:r>
            <a:endParaRPr lang="en-US" sz="4800" dirty="0"/>
          </a:p>
        </p:txBody>
      </p:sp>
      <p:sp>
        <p:nvSpPr>
          <p:cNvPr id="29" name="Text 26"/>
          <p:cNvSpPr/>
          <p:nvPr/>
        </p:nvSpPr>
        <p:spPr>
          <a:xfrm>
            <a:off x="17858432" y="6184900"/>
            <a:ext cx="5622569" cy="7450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Spellcasting</a:t>
            </a:r>
            <a:endParaRPr lang="en-US" sz="3200" dirty="0"/>
          </a:p>
        </p:txBody>
      </p:sp>
      <p:sp>
        <p:nvSpPr>
          <p:cNvPr id="30" name="Shape 27"/>
          <p:cNvSpPr/>
          <p:nvPr/>
        </p:nvSpPr>
        <p:spPr>
          <a:xfrm>
            <a:off x="16029403" y="7302500"/>
            <a:ext cx="7316114" cy="2540000"/>
          </a:xfrm>
          <a:prstGeom prst="rect">
            <a:avLst/>
          </a:prstGeom>
          <a:noFill/>
          <a:ln/>
        </p:spPr>
      </p:sp>
      <p:sp>
        <p:nvSpPr>
          <p:cNvPr id="31" name="Shape 28"/>
          <p:cNvSpPr/>
          <p:nvPr/>
        </p:nvSpPr>
        <p:spPr>
          <a:xfrm>
            <a:off x="16029403" y="7759700"/>
            <a:ext cx="1625803" cy="1625600"/>
          </a:xfrm>
          <a:prstGeom prst="roundRect">
            <a:avLst>
              <a:gd name="adj" fmla="val 781313"/>
            </a:avLst>
          </a:prstGeom>
          <a:noFill/>
          <a:ln/>
        </p:spPr>
      </p:sp>
      <p:sp>
        <p:nvSpPr>
          <p:cNvPr id="32" name="Text 29"/>
          <p:cNvSpPr/>
          <p:nvPr/>
        </p:nvSpPr>
        <p:spPr>
          <a:xfrm>
            <a:off x="16340592" y="8013700"/>
            <a:ext cx="1003425" cy="1117600"/>
          </a:xfrm>
          <a:prstGeom prst="rect">
            <a:avLst/>
          </a:prstGeom>
          <a:noFill/>
          <a:ln/>
        </p:spPr>
        <p:txBody>
          <a:bodyPr wrap="square" lIns="0" tIns="0" rIns="0" bIns="0" rtlCol="0" anchor="ctr"/>
          <a:lstStyle/>
          <a:p>
            <a:pPr algn="ctr"/>
            <a:r>
              <a:rPr lang="en-US" sz="4800" dirty="0">
                <a:solidFill>
                  <a:srgbClr val="111111">
                    <a:alpha val="100000"/>
                  </a:srgbClr>
                </a:solidFill>
                <a:latin typeface="Poppins Bold" pitchFamily="34" charset="0"/>
                <a:ea typeface="Poppins Bold" pitchFamily="34" charset="-122"/>
                <a:cs typeface="Poppins Bold" pitchFamily="34" charset="-120"/>
              </a:rPr>
              <a:t>05</a:t>
            </a:r>
            <a:endParaRPr lang="en-US" sz="4800" dirty="0"/>
          </a:p>
        </p:txBody>
      </p:sp>
      <p:sp>
        <p:nvSpPr>
          <p:cNvPr id="33" name="Shape 30"/>
          <p:cNvSpPr/>
          <p:nvPr/>
        </p:nvSpPr>
        <p:spPr>
          <a:xfrm>
            <a:off x="17858432" y="7302500"/>
            <a:ext cx="5487086" cy="2540000"/>
          </a:xfrm>
          <a:prstGeom prst="rect">
            <a:avLst/>
          </a:prstGeom>
          <a:noFill/>
          <a:ln/>
        </p:spPr>
      </p:sp>
      <p:sp>
        <p:nvSpPr>
          <p:cNvPr id="34" name="Text 31"/>
          <p:cNvSpPr/>
          <p:nvPr/>
        </p:nvSpPr>
        <p:spPr>
          <a:xfrm>
            <a:off x="17858432" y="7302500"/>
            <a:ext cx="5690311" cy="2032000"/>
          </a:xfrm>
          <a:prstGeom prst="rect">
            <a:avLst/>
          </a:prstGeom>
          <a:noFill/>
          <a:ln/>
        </p:spPr>
        <p:txBody>
          <a:bodyPr wrap="square" lIns="0" tIns="0" rIns="0" bIns="0" rtlCol="0" anchor="t"/>
          <a:lstStyle/>
          <a:p>
            <a:pPr algn="l"/>
            <a:r>
              <a:rPr lang="en-US" sz="4800" dirty="0">
                <a:solidFill>
                  <a:srgbClr val="000000">
                    <a:alpha val="100000"/>
                  </a:srgbClr>
                </a:solidFill>
                <a:latin typeface="Poppins Bold" pitchFamily="34" charset="0"/>
                <a:ea typeface="Poppins Bold" pitchFamily="34" charset="-122"/>
                <a:cs typeface="Poppins Bold" pitchFamily="34" charset="-120"/>
              </a:rPr>
              <a:t>skills development</a:t>
            </a:r>
            <a:endParaRPr lang="en-US" sz="4800" dirty="0"/>
          </a:p>
        </p:txBody>
      </p:sp>
      <p:sp>
        <p:nvSpPr>
          <p:cNvPr id="35" name="Text 32"/>
          <p:cNvSpPr/>
          <p:nvPr/>
        </p:nvSpPr>
        <p:spPr>
          <a:xfrm>
            <a:off x="17858432" y="9232900"/>
            <a:ext cx="5622569" cy="7450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Happily Ever After</a:t>
            </a:r>
            <a:endParaRPr lang="en-US" sz="3200" dirty="0"/>
          </a:p>
        </p:txBody>
      </p:sp>
      <p:sp>
        <p:nvSpPr>
          <p:cNvPr id="36" name="Shape 33"/>
          <p:cNvSpPr/>
          <p:nvPr/>
        </p:nvSpPr>
        <p:spPr>
          <a:xfrm>
            <a:off x="16029403" y="10350500"/>
            <a:ext cx="7316114" cy="1625600"/>
          </a:xfrm>
          <a:prstGeom prst="rect">
            <a:avLst/>
          </a:prstGeom>
          <a:noFill/>
          <a:ln/>
        </p:spPr>
      </p:sp>
      <p:sp>
        <p:nvSpPr>
          <p:cNvPr id="37" name="Shape 34"/>
          <p:cNvSpPr/>
          <p:nvPr/>
        </p:nvSpPr>
        <p:spPr>
          <a:xfrm>
            <a:off x="16029403" y="10350500"/>
            <a:ext cx="1625803" cy="1625600"/>
          </a:xfrm>
          <a:prstGeom prst="roundRect">
            <a:avLst>
              <a:gd name="adj" fmla="val 781313"/>
            </a:avLst>
          </a:prstGeom>
          <a:noFill/>
          <a:ln/>
        </p:spPr>
      </p:sp>
      <p:sp>
        <p:nvSpPr>
          <p:cNvPr id="38" name="Text 35"/>
          <p:cNvSpPr/>
          <p:nvPr/>
        </p:nvSpPr>
        <p:spPr>
          <a:xfrm>
            <a:off x="16346943" y="10604500"/>
            <a:ext cx="990724" cy="1117600"/>
          </a:xfrm>
          <a:prstGeom prst="rect">
            <a:avLst/>
          </a:prstGeom>
          <a:noFill/>
          <a:ln/>
        </p:spPr>
        <p:txBody>
          <a:bodyPr wrap="square" lIns="0" tIns="0" rIns="0" bIns="0" rtlCol="0" anchor="ctr"/>
          <a:lstStyle/>
          <a:p>
            <a:pPr algn="ctr"/>
            <a:r>
              <a:rPr lang="en-US" sz="4800" dirty="0">
                <a:solidFill>
                  <a:srgbClr val="111111">
                    <a:alpha val="100000"/>
                  </a:srgbClr>
                </a:solidFill>
                <a:latin typeface="Poppins Bold" pitchFamily="34" charset="0"/>
                <a:ea typeface="Poppins Bold" pitchFamily="34" charset="-122"/>
                <a:cs typeface="Poppins Bold" pitchFamily="34" charset="-120"/>
              </a:rPr>
              <a:t>06</a:t>
            </a:r>
            <a:endParaRPr lang="en-US" sz="4800" dirty="0"/>
          </a:p>
        </p:txBody>
      </p:sp>
      <p:sp>
        <p:nvSpPr>
          <p:cNvPr id="39" name="Shape 36"/>
          <p:cNvSpPr/>
          <p:nvPr/>
        </p:nvSpPr>
        <p:spPr>
          <a:xfrm>
            <a:off x="17858432" y="10350500"/>
            <a:ext cx="5487086" cy="1625600"/>
          </a:xfrm>
          <a:prstGeom prst="rect">
            <a:avLst/>
          </a:prstGeom>
          <a:noFill/>
          <a:ln/>
        </p:spPr>
      </p:sp>
      <p:sp>
        <p:nvSpPr>
          <p:cNvPr id="40" name="Text 37"/>
          <p:cNvSpPr/>
          <p:nvPr/>
        </p:nvSpPr>
        <p:spPr>
          <a:xfrm>
            <a:off x="17858432" y="10350500"/>
            <a:ext cx="5690311" cy="1117600"/>
          </a:xfrm>
          <a:prstGeom prst="rect">
            <a:avLst/>
          </a:prstGeom>
          <a:noFill/>
          <a:ln/>
        </p:spPr>
        <p:txBody>
          <a:bodyPr wrap="square" lIns="0" tIns="0" rIns="0" bIns="0" rtlCol="0" anchor="t"/>
          <a:lstStyle/>
          <a:p>
            <a:pPr algn="l"/>
            <a:r>
              <a:rPr lang="en-US" sz="4800" dirty="0">
                <a:solidFill>
                  <a:srgbClr val="000000">
                    <a:alpha val="100000"/>
                  </a:srgbClr>
                </a:solidFill>
                <a:latin typeface="Poppins Bold" pitchFamily="34" charset="0"/>
                <a:ea typeface="Poppins Bold" pitchFamily="34" charset="-122"/>
                <a:cs typeface="Poppins Bold" pitchFamily="34" charset="-120"/>
              </a:rPr>
              <a:t>conclusion</a:t>
            </a:r>
            <a:endParaRPr lang="en-US" sz="4800" dirty="0"/>
          </a:p>
        </p:txBody>
      </p:sp>
      <p:sp>
        <p:nvSpPr>
          <p:cNvPr id="41" name="Text 38"/>
          <p:cNvSpPr/>
          <p:nvPr/>
        </p:nvSpPr>
        <p:spPr>
          <a:xfrm>
            <a:off x="17858432" y="11366500"/>
            <a:ext cx="5622569" cy="7450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Embrace the Fantasy</a:t>
            </a:r>
            <a:endParaRPr lang="en-US" sz="3200" dirty="0"/>
          </a:p>
        </p:txBody>
      </p:sp>
      <p:pic>
        <p:nvPicPr>
          <p:cNvPr id="42" name="Image 1" descr="preencoded.png">    </p:cNvPr>
          <p:cNvPicPr>
            <a:picLocks noChangeAspect="1"/>
          </p:cNvPicPr>
          <p:nvPr/>
        </p:nvPicPr>
        <p:blipFill>
          <a:blip r:embed="rId2"/>
          <a:stretch>
            <a:fillRect/>
          </a:stretch>
        </p:blipFill>
        <p:spPr>
          <a:xfrm>
            <a:off x="8980022" y="1752600"/>
            <a:ext cx="6427003" cy="10223500"/>
          </a:xfrm>
          <a:prstGeom prst="rect">
            <a:avLst/>
          </a:prstGeom>
        </p:spPr>
      </p:pic>
      <p:pic>
        <p:nvPicPr>
          <p:cNvPr id="43" name="Image 2" descr="preencoded.png">    </p:cNvPr>
          <p:cNvPicPr>
            <a:picLocks noChangeAspect="1"/>
          </p:cNvPicPr>
          <p:nvPr/>
        </p:nvPicPr>
        <p:blipFill>
          <a:blip r:embed="rId3"/>
          <a:stretch>
            <a:fillRect/>
          </a:stretch>
        </p:blipFill>
        <p:spPr>
          <a:xfrm>
            <a:off x="8980022" y="9486900"/>
            <a:ext cx="5523141" cy="4229100"/>
          </a:xfrm>
          <a:prstGeom prst="rect">
            <a:avLst/>
          </a:prstGeom>
        </p:spPr>
      </p:pic>
      <p:sp>
        <p:nvSpPr>
          <p:cNvPr id="44" name="Text 39"/>
          <p:cNvSpPr/>
          <p:nvPr/>
        </p:nvSpPr>
        <p:spPr>
          <a:xfrm>
            <a:off x="1308264" y="11620500"/>
            <a:ext cx="14640697" cy="2980267"/>
          </a:xfrm>
          <a:prstGeom prst="rect">
            <a:avLst/>
          </a:prstGeom>
          <a:noFill/>
          <a:ln/>
        </p:spPr>
        <p:txBody>
          <a:bodyPr wrap="square" lIns="0" tIns="0" rIns="0" bIns="0" rtlCol="0" anchor="t"/>
          <a:lstStyle/>
          <a:p>
            <a:pPr algn="l"/>
            <a:r>
              <a:rPr lang="en-US" sz="12800" dirty="0">
                <a:solidFill>
                  <a:srgbClr val="111111">
                    <a:alpha val="100000"/>
                  </a:srgbClr>
                </a:solidFill>
                <a:latin typeface="Poppins Bold" pitchFamily="34" charset="0"/>
                <a:ea typeface="Poppins Bold" pitchFamily="34" charset="-122"/>
                <a:cs typeface="Poppins Bold" pitchFamily="34" charset="-120"/>
              </a:rPr>
              <a:t>table of contents</a:t>
            </a:r>
            <a:endParaRPr lang="en-US" sz="12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23370921" y="10515600"/>
            <a:ext cx="1016127" cy="3200400"/>
          </a:xfrm>
          <a:prstGeom prst="rect">
            <a:avLst/>
          </a:prstGeom>
          <a:noFill/>
          <a:ln/>
        </p:spPr>
      </p:sp>
      <p:pic>
        <p:nvPicPr>
          <p:cNvPr id="3" name="Image 0" descr="preencoded.png">    </p:cNvPr>
          <p:cNvPicPr>
            <a:picLocks noChangeAspect="1"/>
          </p:cNvPicPr>
          <p:nvPr/>
        </p:nvPicPr>
        <p:blipFill>
          <a:blip r:embed="rId1"/>
          <a:stretch>
            <a:fillRect/>
          </a:stretch>
        </p:blipFill>
        <p:spPr>
          <a:xfrm>
            <a:off x="23523340" y="10820400"/>
            <a:ext cx="711289" cy="2590800"/>
          </a:xfrm>
          <a:prstGeom prst="rect">
            <a:avLst/>
          </a:prstGeom>
        </p:spPr>
      </p:pic>
      <p:sp>
        <p:nvSpPr>
          <p:cNvPr id="4" name="Text 1"/>
          <p:cNvSpPr/>
          <p:nvPr/>
        </p:nvSpPr>
        <p:spPr>
          <a:xfrm>
            <a:off x="1905238" y="11277600"/>
            <a:ext cx="10017319" cy="13546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The Fantasy Realm: Uncovering the Secrets of the Imagination and the Magic that Lies Within</a:t>
            </a:r>
            <a:endParaRPr lang="en-US" sz="3200" dirty="0"/>
          </a:p>
        </p:txBody>
      </p:sp>
      <p:pic>
        <p:nvPicPr>
          <p:cNvPr id="5" name="Image 1" descr="preencoded.png">    </p:cNvPr>
          <p:cNvPicPr>
            <a:picLocks noChangeAspect="1"/>
          </p:cNvPicPr>
          <p:nvPr/>
        </p:nvPicPr>
        <p:blipFill>
          <a:blip r:embed="rId2"/>
          <a:stretch>
            <a:fillRect/>
          </a:stretch>
        </p:blipFill>
        <p:spPr>
          <a:xfrm>
            <a:off x="1905238" y="4203700"/>
            <a:ext cx="20589273" cy="5943600"/>
          </a:xfrm>
          <a:prstGeom prst="rect">
            <a:avLst/>
          </a:prstGeom>
        </p:spPr>
      </p:pic>
      <p:pic>
        <p:nvPicPr>
          <p:cNvPr id="6" name="Image 2" descr="preencoded.png">    </p:cNvPr>
          <p:cNvPicPr>
            <a:picLocks noChangeAspect="1"/>
          </p:cNvPicPr>
          <p:nvPr/>
        </p:nvPicPr>
        <p:blipFill>
          <a:blip r:embed="rId3"/>
          <a:stretch>
            <a:fillRect/>
          </a:stretch>
        </p:blipFill>
        <p:spPr>
          <a:xfrm>
            <a:off x="9000886" y="822133"/>
            <a:ext cx="4860928" cy="4498432"/>
          </a:xfrm>
          <a:prstGeom prst="rect">
            <a:avLst/>
          </a:prstGeom>
        </p:spPr>
      </p:pic>
      <p:sp>
        <p:nvSpPr>
          <p:cNvPr id="7" name="Text 2"/>
          <p:cNvSpPr/>
          <p:nvPr/>
        </p:nvSpPr>
        <p:spPr>
          <a:xfrm>
            <a:off x="11223969" y="1422400"/>
            <a:ext cx="11541509" cy="2980267"/>
          </a:xfrm>
          <a:prstGeom prst="rect">
            <a:avLst/>
          </a:prstGeom>
          <a:noFill/>
          <a:ln/>
        </p:spPr>
        <p:txBody>
          <a:bodyPr wrap="square" lIns="0" tIns="0" rIns="0" bIns="0" rtlCol="0" anchor="t"/>
          <a:lstStyle/>
          <a:p>
            <a:pPr algn="ctr"/>
            <a:r>
              <a:rPr lang="en-US" sz="12800" dirty="0">
                <a:solidFill>
                  <a:srgbClr val="111111">
                    <a:alpha val="100000"/>
                  </a:srgbClr>
                </a:solidFill>
                <a:latin typeface="Poppins Bold" pitchFamily="34" charset="0"/>
                <a:ea typeface="Poppins Bold" pitchFamily="34" charset="-122"/>
                <a:cs typeface="Poppins Bold" pitchFamily="34" charset="-120"/>
              </a:rPr>
              <a:t>introduction</a:t>
            </a:r>
            <a:endParaRPr lang="en-US" sz="12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94977" y="494860"/>
            <a:ext cx="6730644" cy="6645058"/>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Text 1"/>
          <p:cNvSpPr/>
          <p:nvPr/>
        </p:nvSpPr>
        <p:spPr>
          <a:xfrm>
            <a:off x="1397175" y="1790700"/>
            <a:ext cx="10385665" cy="1862667"/>
          </a:xfrm>
          <a:prstGeom prst="rect">
            <a:avLst/>
          </a:prstGeom>
          <a:noFill/>
          <a:ln/>
        </p:spPr>
        <p:txBody>
          <a:bodyPr wrap="square" lIns="0" tIns="0" rIns="0" bIns="0" rtlCol="0" anchor="t"/>
          <a:lstStyle/>
          <a:p>
            <a:pPr algn="l"/>
            <a:r>
              <a:rPr lang="en-US" sz="8000" dirty="0">
                <a:solidFill>
                  <a:srgbClr val="111111">
                    <a:alpha val="100000"/>
                  </a:srgbClr>
                </a:solidFill>
                <a:latin typeface="Poppins Bold" pitchFamily="34" charset="0"/>
                <a:ea typeface="Poppins Bold" pitchFamily="34" charset="-122"/>
                <a:cs typeface="Poppins Bold" pitchFamily="34" charset="-120"/>
              </a:rPr>
              <a:t>company overview</a:t>
            </a:r>
            <a:endParaRPr lang="en-US" sz="8000" dirty="0"/>
          </a:p>
        </p:txBody>
      </p:sp>
      <p:sp>
        <p:nvSpPr>
          <p:cNvPr id="6" name="Text 2"/>
          <p:cNvSpPr/>
          <p:nvPr/>
        </p:nvSpPr>
        <p:spPr>
          <a:xfrm>
            <a:off x="4902813" y="4737100"/>
            <a:ext cx="8861474" cy="68410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lang="en-US" sz="3200" dirty="0"/>
          </a:p>
        </p:txBody>
      </p:sp>
      <p:sp>
        <p:nvSpPr>
          <p:cNvPr id="7" name="Text 3"/>
          <p:cNvSpPr/>
          <p:nvPr/>
        </p:nvSpPr>
        <p:spPr>
          <a:xfrm>
            <a:off x="14644930" y="4737100"/>
            <a:ext cx="8861474" cy="68410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lang="en-US" sz="3200" dirty="0"/>
          </a:p>
        </p:txBody>
      </p:sp>
      <p:pic>
        <p:nvPicPr>
          <p:cNvPr id="8" name="Image 2" descr="preencoded.png">    </p:cNvPr>
          <p:cNvPicPr>
            <a:picLocks noChangeAspect="1"/>
          </p:cNvPicPr>
          <p:nvPr/>
        </p:nvPicPr>
        <p:blipFill>
          <a:blip r:embed="rId3"/>
          <a:stretch>
            <a:fillRect/>
          </a:stretch>
        </p:blipFill>
        <p:spPr>
          <a:xfrm>
            <a:off x="1498787" y="4330700"/>
            <a:ext cx="2743543" cy="778510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0639390" y="0"/>
            <a:ext cx="4860928" cy="4050562"/>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pic>
        <p:nvPicPr>
          <p:cNvPr id="5" name="Image 2" descr="preencoded.png">    </p:cNvPr>
          <p:cNvPicPr>
            <a:picLocks noChangeAspect="1"/>
          </p:cNvPicPr>
          <p:nvPr/>
        </p:nvPicPr>
        <p:blipFill>
          <a:blip r:embed="rId3"/>
          <a:stretch>
            <a:fillRect/>
          </a:stretch>
        </p:blipFill>
        <p:spPr>
          <a:xfrm>
            <a:off x="14886261" y="1536700"/>
            <a:ext cx="7582848" cy="11074400"/>
          </a:xfrm>
          <a:prstGeom prst="rect">
            <a:avLst/>
          </a:prstGeom>
        </p:spPr>
      </p:pic>
      <p:sp>
        <p:nvSpPr>
          <p:cNvPr id="6" name="Shape 1"/>
          <p:cNvSpPr/>
          <p:nvPr/>
        </p:nvSpPr>
        <p:spPr>
          <a:xfrm>
            <a:off x="2286286" y="3771900"/>
            <a:ext cx="9907238" cy="3556000"/>
          </a:xfrm>
          <a:prstGeom prst="rect">
            <a:avLst/>
          </a:prstGeom>
          <a:noFill/>
          <a:ln/>
        </p:spPr>
      </p:sp>
      <p:sp>
        <p:nvSpPr>
          <p:cNvPr id="7" name="Shape 2"/>
          <p:cNvSpPr/>
          <p:nvPr/>
        </p:nvSpPr>
        <p:spPr>
          <a:xfrm>
            <a:off x="2286286" y="4737100"/>
            <a:ext cx="1625803" cy="1625600"/>
          </a:xfrm>
          <a:prstGeom prst="roundRect">
            <a:avLst>
              <a:gd name="adj" fmla="val 78188"/>
            </a:avLst>
          </a:prstGeom>
          <a:noFill/>
          <a:ln/>
        </p:spPr>
      </p:sp>
      <p:pic>
        <p:nvPicPr>
          <p:cNvPr id="8" name="Image 3" descr="preencoded.png">    </p:cNvPr>
          <p:cNvPicPr>
            <a:picLocks noChangeAspect="1"/>
          </p:cNvPicPr>
          <p:nvPr/>
        </p:nvPicPr>
        <p:blipFill>
          <a:blip r:embed="rId4"/>
          <a:stretch>
            <a:fillRect/>
          </a:stretch>
        </p:blipFill>
        <p:spPr>
          <a:xfrm>
            <a:off x="2286286" y="4737100"/>
            <a:ext cx="1625803" cy="1625600"/>
          </a:xfrm>
          <a:prstGeom prst="rect">
            <a:avLst/>
          </a:prstGeom>
        </p:spPr>
      </p:pic>
      <p:pic>
        <p:nvPicPr>
          <p:cNvPr id="9" name="Image 4" descr="preencoded.png">    </p:cNvPr>
          <p:cNvPicPr>
            <a:picLocks noChangeAspect="1"/>
          </p:cNvPicPr>
          <p:nvPr/>
        </p:nvPicPr>
        <p:blipFill>
          <a:blip r:embed="rId5"/>
          <a:stretch>
            <a:fillRect/>
          </a:stretch>
        </p:blipFill>
        <p:spPr>
          <a:xfrm>
            <a:off x="2575247" y="4838700"/>
            <a:ext cx="1047881" cy="1422400"/>
          </a:xfrm>
          <a:prstGeom prst="rect">
            <a:avLst/>
          </a:prstGeom>
        </p:spPr>
      </p:pic>
      <p:sp>
        <p:nvSpPr>
          <p:cNvPr id="10" name="Shape 3"/>
          <p:cNvSpPr/>
          <p:nvPr/>
        </p:nvSpPr>
        <p:spPr>
          <a:xfrm>
            <a:off x="4318540" y="3771900"/>
            <a:ext cx="7874984" cy="3556000"/>
          </a:xfrm>
          <a:prstGeom prst="rect">
            <a:avLst/>
          </a:prstGeom>
          <a:noFill/>
          <a:ln/>
        </p:spPr>
      </p:sp>
      <p:sp>
        <p:nvSpPr>
          <p:cNvPr id="11" name="Text 4"/>
          <p:cNvSpPr/>
          <p:nvPr/>
        </p:nvSpPr>
        <p:spPr>
          <a:xfrm>
            <a:off x="4318540" y="3771900"/>
            <a:ext cx="8078210" cy="1117600"/>
          </a:xfrm>
          <a:prstGeom prst="rect">
            <a:avLst/>
          </a:prstGeom>
          <a:noFill/>
          <a:ln/>
        </p:spPr>
        <p:txBody>
          <a:bodyPr wrap="square" lIns="0" tIns="0" rIns="0" bIns="0" rtlCol="0" anchor="t"/>
          <a:lstStyle/>
          <a:p>
            <a:pPr algn="l"/>
            <a:r>
              <a:rPr lang="en-US" sz="4800" dirty="0">
                <a:solidFill>
                  <a:srgbClr val="000000">
                    <a:alpha val="100000"/>
                  </a:srgbClr>
                </a:solidFill>
                <a:latin typeface="Poppins Bold" pitchFamily="34" charset="0"/>
                <a:ea typeface="Poppins Bold" pitchFamily="34" charset="-122"/>
                <a:cs typeface="Poppins Bold" pitchFamily="34" charset="-120"/>
              </a:rPr>
              <a:t>unicorn sightings</a:t>
            </a:r>
            <a:endParaRPr lang="en-US" sz="4800" dirty="0"/>
          </a:p>
        </p:txBody>
      </p:sp>
      <p:sp>
        <p:nvSpPr>
          <p:cNvPr id="12" name="Text 5"/>
          <p:cNvSpPr/>
          <p:nvPr/>
        </p:nvSpPr>
        <p:spPr>
          <a:xfrm>
            <a:off x="4318540" y="4889500"/>
            <a:ext cx="8010468" cy="25738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A record of the number of unicorns spotted in the fantasy realm and the beauty and mystery that surrounds these enchanting creatures.</a:t>
            </a:r>
            <a:endParaRPr lang="en-US" sz="3200" dirty="0"/>
          </a:p>
        </p:txBody>
      </p:sp>
      <p:sp>
        <p:nvSpPr>
          <p:cNvPr id="13" name="Shape 6"/>
          <p:cNvSpPr/>
          <p:nvPr/>
        </p:nvSpPr>
        <p:spPr>
          <a:xfrm>
            <a:off x="2286286" y="7924800"/>
            <a:ext cx="9907238" cy="3556000"/>
          </a:xfrm>
          <a:prstGeom prst="rect">
            <a:avLst/>
          </a:prstGeom>
          <a:noFill/>
          <a:ln/>
        </p:spPr>
      </p:sp>
      <p:sp>
        <p:nvSpPr>
          <p:cNvPr id="14" name="Shape 7"/>
          <p:cNvSpPr/>
          <p:nvPr/>
        </p:nvSpPr>
        <p:spPr>
          <a:xfrm>
            <a:off x="2286286" y="8890000"/>
            <a:ext cx="1625803" cy="1625600"/>
          </a:xfrm>
          <a:prstGeom prst="roundRect">
            <a:avLst>
              <a:gd name="adj" fmla="val 78188"/>
            </a:avLst>
          </a:prstGeom>
          <a:noFill/>
          <a:ln/>
        </p:spPr>
      </p:sp>
      <p:pic>
        <p:nvPicPr>
          <p:cNvPr id="15" name="Image 5" descr="preencoded.png">    </p:cNvPr>
          <p:cNvPicPr>
            <a:picLocks noChangeAspect="1"/>
          </p:cNvPicPr>
          <p:nvPr/>
        </p:nvPicPr>
        <p:blipFill>
          <a:blip r:embed="rId6"/>
          <a:stretch>
            <a:fillRect/>
          </a:stretch>
        </p:blipFill>
        <p:spPr>
          <a:xfrm>
            <a:off x="2286286" y="8890000"/>
            <a:ext cx="1625803" cy="1625600"/>
          </a:xfrm>
          <a:prstGeom prst="rect">
            <a:avLst/>
          </a:prstGeom>
        </p:spPr>
      </p:pic>
      <p:pic>
        <p:nvPicPr>
          <p:cNvPr id="16" name="Image 6" descr="preencoded.png">    </p:cNvPr>
          <p:cNvPicPr>
            <a:picLocks noChangeAspect="1"/>
          </p:cNvPicPr>
          <p:nvPr/>
        </p:nvPicPr>
        <p:blipFill>
          <a:blip r:embed="rId7"/>
          <a:stretch>
            <a:fillRect/>
          </a:stretch>
        </p:blipFill>
        <p:spPr>
          <a:xfrm>
            <a:off x="2565721" y="9004300"/>
            <a:ext cx="1066933" cy="1397000"/>
          </a:xfrm>
          <a:prstGeom prst="rect">
            <a:avLst/>
          </a:prstGeom>
        </p:spPr>
      </p:pic>
      <p:sp>
        <p:nvSpPr>
          <p:cNvPr id="17" name="Shape 8"/>
          <p:cNvSpPr/>
          <p:nvPr/>
        </p:nvSpPr>
        <p:spPr>
          <a:xfrm>
            <a:off x="4318540" y="7924800"/>
            <a:ext cx="7874984" cy="3556000"/>
          </a:xfrm>
          <a:prstGeom prst="rect">
            <a:avLst/>
          </a:prstGeom>
          <a:noFill/>
          <a:ln/>
        </p:spPr>
      </p:sp>
      <p:sp>
        <p:nvSpPr>
          <p:cNvPr id="18" name="Text 9"/>
          <p:cNvSpPr/>
          <p:nvPr/>
        </p:nvSpPr>
        <p:spPr>
          <a:xfrm>
            <a:off x="4318540" y="7924800"/>
            <a:ext cx="8078210" cy="1117600"/>
          </a:xfrm>
          <a:prstGeom prst="rect">
            <a:avLst/>
          </a:prstGeom>
          <a:noFill/>
          <a:ln/>
        </p:spPr>
        <p:txBody>
          <a:bodyPr wrap="square" lIns="0" tIns="0" rIns="0" bIns="0" rtlCol="0" anchor="t"/>
          <a:lstStyle/>
          <a:p>
            <a:pPr algn="l"/>
            <a:r>
              <a:rPr lang="en-US" sz="4800" dirty="0">
                <a:solidFill>
                  <a:srgbClr val="000000">
                    <a:alpha val="100000"/>
                  </a:srgbClr>
                </a:solidFill>
                <a:latin typeface="Poppins Bold" pitchFamily="34" charset="0"/>
                <a:ea typeface="Poppins Bold" pitchFamily="34" charset="-122"/>
                <a:cs typeface="Poppins Bold" pitchFamily="34" charset="-120"/>
              </a:rPr>
              <a:t>dragon taming</a:t>
            </a:r>
            <a:endParaRPr lang="en-US" sz="4800" dirty="0"/>
          </a:p>
        </p:txBody>
      </p:sp>
      <p:sp>
        <p:nvSpPr>
          <p:cNvPr id="19" name="Text 10"/>
          <p:cNvSpPr/>
          <p:nvPr/>
        </p:nvSpPr>
        <p:spPr>
          <a:xfrm>
            <a:off x="4318540" y="9042400"/>
            <a:ext cx="8010468" cy="25738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A closer look at the art of taming dragons and the brave adventurers who dare to take on these fearsome creatures.</a:t>
            </a:r>
            <a:endParaRPr lang="en-US" sz="3200" dirty="0"/>
          </a:p>
        </p:txBody>
      </p:sp>
      <p:sp>
        <p:nvSpPr>
          <p:cNvPr id="20" name="Text 11"/>
          <p:cNvSpPr/>
          <p:nvPr/>
        </p:nvSpPr>
        <p:spPr>
          <a:xfrm>
            <a:off x="10123165" y="1219200"/>
            <a:ext cx="4479427" cy="1862667"/>
          </a:xfrm>
          <a:prstGeom prst="rect">
            <a:avLst/>
          </a:prstGeom>
          <a:noFill/>
          <a:ln/>
        </p:spPr>
        <p:txBody>
          <a:bodyPr wrap="square" lIns="0" tIns="0" rIns="0" bIns="0" rtlCol="0" anchor="t"/>
          <a:lstStyle/>
          <a:p>
            <a:pPr algn="l"/>
            <a:r>
              <a:rPr lang="en-US" sz="8000" dirty="0">
                <a:solidFill>
                  <a:srgbClr val="111111">
                    <a:alpha val="100000"/>
                  </a:srgbClr>
                </a:solidFill>
                <a:latin typeface="Poppins Bold" pitchFamily="34" charset="0"/>
                <a:ea typeface="Poppins Bold" pitchFamily="34" charset="-122"/>
                <a:cs typeface="Poppins Bold" pitchFamily="34" charset="-120"/>
              </a:rPr>
              <a:t>mission</a:t>
            </a:r>
            <a:endParaRPr lang="en-US" sz="80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6057900"/>
            <a:ext cx="4178822" cy="38989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Shape 1"/>
          <p:cNvSpPr/>
          <p:nvPr/>
        </p:nvSpPr>
        <p:spPr>
          <a:xfrm>
            <a:off x="3543743" y="1384300"/>
            <a:ext cx="8129016" cy="11214100"/>
          </a:xfrm>
          <a:prstGeom prst="rect">
            <a:avLst/>
          </a:prstGeom>
          <a:noFill/>
          <a:ln/>
        </p:spPr>
      </p:sp>
      <p:sp>
        <p:nvSpPr>
          <p:cNvPr id="6" name="Shape 2"/>
          <p:cNvSpPr/>
          <p:nvPr/>
        </p:nvSpPr>
        <p:spPr>
          <a:xfrm>
            <a:off x="6795349" y="1384300"/>
            <a:ext cx="1625803" cy="1625600"/>
          </a:xfrm>
          <a:prstGeom prst="roundRect">
            <a:avLst>
              <a:gd name="adj" fmla="val 78188"/>
            </a:avLst>
          </a:prstGeom>
          <a:noFill/>
          <a:ln/>
        </p:spPr>
      </p:sp>
      <p:pic>
        <p:nvPicPr>
          <p:cNvPr id="7" name="Image 2" descr="preencoded.png">    </p:cNvPr>
          <p:cNvPicPr>
            <a:picLocks noChangeAspect="1"/>
          </p:cNvPicPr>
          <p:nvPr/>
        </p:nvPicPr>
        <p:blipFill>
          <a:blip r:embed="rId3"/>
          <a:stretch>
            <a:fillRect/>
          </a:stretch>
        </p:blipFill>
        <p:spPr>
          <a:xfrm>
            <a:off x="6795349" y="1384300"/>
            <a:ext cx="1625803" cy="1625600"/>
          </a:xfrm>
          <a:prstGeom prst="rect">
            <a:avLst/>
          </a:prstGeom>
        </p:spPr>
      </p:pic>
      <p:pic>
        <p:nvPicPr>
          <p:cNvPr id="8" name="Image 3" descr="preencoded.png">    </p:cNvPr>
          <p:cNvPicPr>
            <a:picLocks noChangeAspect="1"/>
          </p:cNvPicPr>
          <p:nvPr/>
        </p:nvPicPr>
        <p:blipFill>
          <a:blip r:embed="rId4"/>
          <a:stretch>
            <a:fillRect/>
          </a:stretch>
        </p:blipFill>
        <p:spPr>
          <a:xfrm>
            <a:off x="6981110" y="1668463"/>
            <a:ext cx="1270159" cy="1057275"/>
          </a:xfrm>
          <a:prstGeom prst="rect">
            <a:avLst/>
          </a:prstGeom>
        </p:spPr>
      </p:pic>
      <p:sp>
        <p:nvSpPr>
          <p:cNvPr id="9" name="Shape 3"/>
          <p:cNvSpPr/>
          <p:nvPr/>
        </p:nvSpPr>
        <p:spPr>
          <a:xfrm>
            <a:off x="4858357" y="3619500"/>
            <a:ext cx="5499787" cy="914400"/>
          </a:xfrm>
          <a:prstGeom prst="rect">
            <a:avLst/>
          </a:prstGeom>
          <a:noFill/>
          <a:ln/>
        </p:spPr>
      </p:sp>
      <p:sp>
        <p:nvSpPr>
          <p:cNvPr id="10" name="Text 4"/>
          <p:cNvSpPr/>
          <p:nvPr/>
        </p:nvSpPr>
        <p:spPr>
          <a:xfrm>
            <a:off x="4858357" y="3619500"/>
            <a:ext cx="5703013" cy="1117600"/>
          </a:xfrm>
          <a:prstGeom prst="rect">
            <a:avLst/>
          </a:prstGeom>
          <a:noFill/>
          <a:ln/>
        </p:spPr>
        <p:txBody>
          <a:bodyPr wrap="square" lIns="0" tIns="0" rIns="0" bIns="0" rtlCol="0" anchor="t"/>
          <a:lstStyle/>
          <a:p>
            <a:pPr algn="l"/>
            <a:r>
              <a:rPr lang="en-US" sz="4800" dirty="0">
                <a:solidFill>
                  <a:srgbClr val="000000">
                    <a:alpha val="100000"/>
                  </a:srgbClr>
                </a:solidFill>
                <a:latin typeface="Poppins Bold" pitchFamily="34" charset="0"/>
                <a:ea typeface="Poppins Bold" pitchFamily="34" charset="-122"/>
                <a:cs typeface="Poppins Bold" pitchFamily="34" charset="-120"/>
              </a:rPr>
              <a:t>unicorn sightings</a:t>
            </a:r>
            <a:endParaRPr lang="en-US" sz="4800" dirty="0"/>
          </a:p>
        </p:txBody>
      </p:sp>
      <p:sp>
        <p:nvSpPr>
          <p:cNvPr id="11" name="Shape 5"/>
          <p:cNvSpPr/>
          <p:nvPr/>
        </p:nvSpPr>
        <p:spPr>
          <a:xfrm>
            <a:off x="3543743" y="5143500"/>
            <a:ext cx="8129016" cy="1828800"/>
          </a:xfrm>
          <a:prstGeom prst="rect">
            <a:avLst/>
          </a:prstGeom>
          <a:noFill/>
          <a:ln/>
        </p:spPr>
      </p:sp>
      <p:sp>
        <p:nvSpPr>
          <p:cNvPr id="12" name="Text 6"/>
          <p:cNvSpPr/>
          <p:nvPr/>
        </p:nvSpPr>
        <p:spPr>
          <a:xfrm>
            <a:off x="3476001" y="5143500"/>
            <a:ext cx="8264500" cy="1964267"/>
          </a:xfrm>
          <a:prstGeom prst="rect">
            <a:avLst/>
          </a:prstGeom>
          <a:noFill/>
          <a:ln/>
        </p:spPr>
        <p:txBody>
          <a:bodyPr wrap="square" lIns="0" tIns="0" rIns="0" bIns="0" rtlCol="0" anchor="t"/>
          <a:lstStyle/>
          <a:p>
            <a:pPr algn="ctr">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A record of the number of unicorns spotted in the fantasy realm and the beauty and mystery.</a:t>
            </a:r>
            <a:endParaRPr lang="en-US" sz="3200" dirty="0"/>
          </a:p>
        </p:txBody>
      </p:sp>
      <p:pic>
        <p:nvPicPr>
          <p:cNvPr id="13" name="Image 4" descr="preencoded.png">    </p:cNvPr>
          <p:cNvPicPr>
            <a:picLocks noChangeAspect="1"/>
          </p:cNvPicPr>
          <p:nvPr/>
        </p:nvPicPr>
        <p:blipFill>
          <a:blip r:embed="rId5"/>
          <a:stretch>
            <a:fillRect/>
          </a:stretch>
        </p:blipFill>
        <p:spPr>
          <a:xfrm>
            <a:off x="3543743" y="7581900"/>
            <a:ext cx="8129016" cy="5016500"/>
          </a:xfrm>
          <a:prstGeom prst="rect">
            <a:avLst/>
          </a:prstGeom>
        </p:spPr>
      </p:pic>
      <p:sp>
        <p:nvSpPr>
          <p:cNvPr id="14" name="Shape 7"/>
          <p:cNvSpPr/>
          <p:nvPr/>
        </p:nvSpPr>
        <p:spPr>
          <a:xfrm>
            <a:off x="12663483" y="1384300"/>
            <a:ext cx="8129016" cy="11214100"/>
          </a:xfrm>
          <a:prstGeom prst="rect">
            <a:avLst/>
          </a:prstGeom>
          <a:noFill/>
          <a:ln/>
        </p:spPr>
      </p:sp>
      <p:sp>
        <p:nvSpPr>
          <p:cNvPr id="15" name="Shape 8"/>
          <p:cNvSpPr/>
          <p:nvPr/>
        </p:nvSpPr>
        <p:spPr>
          <a:xfrm>
            <a:off x="15915089" y="1384300"/>
            <a:ext cx="1625803" cy="1625600"/>
          </a:xfrm>
          <a:prstGeom prst="roundRect">
            <a:avLst>
              <a:gd name="adj" fmla="val 78188"/>
            </a:avLst>
          </a:prstGeom>
          <a:noFill/>
          <a:ln/>
        </p:spPr>
      </p:sp>
      <p:pic>
        <p:nvPicPr>
          <p:cNvPr id="16" name="Image 5" descr="preencoded.png">    </p:cNvPr>
          <p:cNvPicPr>
            <a:picLocks noChangeAspect="1"/>
          </p:cNvPicPr>
          <p:nvPr/>
        </p:nvPicPr>
        <p:blipFill>
          <a:blip r:embed="rId6"/>
          <a:stretch>
            <a:fillRect/>
          </a:stretch>
        </p:blipFill>
        <p:spPr>
          <a:xfrm>
            <a:off x="15915089" y="1384300"/>
            <a:ext cx="1625803" cy="1625600"/>
          </a:xfrm>
          <a:prstGeom prst="rect">
            <a:avLst/>
          </a:prstGeom>
        </p:spPr>
      </p:pic>
      <p:pic>
        <p:nvPicPr>
          <p:cNvPr id="17" name="Image 6" descr="preencoded.png">    </p:cNvPr>
          <p:cNvPicPr>
            <a:picLocks noChangeAspect="1"/>
          </p:cNvPicPr>
          <p:nvPr/>
        </p:nvPicPr>
        <p:blipFill>
          <a:blip r:embed="rId7"/>
          <a:stretch>
            <a:fillRect/>
          </a:stretch>
        </p:blipFill>
        <p:spPr>
          <a:xfrm>
            <a:off x="16188173" y="1543050"/>
            <a:ext cx="1079635" cy="1308261"/>
          </a:xfrm>
          <a:prstGeom prst="rect">
            <a:avLst/>
          </a:prstGeom>
        </p:spPr>
      </p:pic>
      <p:sp>
        <p:nvSpPr>
          <p:cNvPr id="18" name="Shape 9"/>
          <p:cNvSpPr/>
          <p:nvPr/>
        </p:nvSpPr>
        <p:spPr>
          <a:xfrm>
            <a:off x="14352794" y="3619500"/>
            <a:ext cx="4750394" cy="914400"/>
          </a:xfrm>
          <a:prstGeom prst="rect">
            <a:avLst/>
          </a:prstGeom>
          <a:noFill/>
          <a:ln/>
        </p:spPr>
      </p:sp>
      <p:sp>
        <p:nvSpPr>
          <p:cNvPr id="19" name="Text 10"/>
          <p:cNvSpPr/>
          <p:nvPr/>
        </p:nvSpPr>
        <p:spPr>
          <a:xfrm>
            <a:off x="14352794" y="3619500"/>
            <a:ext cx="4953619" cy="1117600"/>
          </a:xfrm>
          <a:prstGeom prst="rect">
            <a:avLst/>
          </a:prstGeom>
          <a:noFill/>
          <a:ln/>
        </p:spPr>
        <p:txBody>
          <a:bodyPr wrap="square" lIns="0" tIns="0" rIns="0" bIns="0" rtlCol="0" anchor="t"/>
          <a:lstStyle/>
          <a:p>
            <a:pPr algn="l"/>
            <a:r>
              <a:rPr lang="en-US" sz="4800" dirty="0">
                <a:solidFill>
                  <a:srgbClr val="000000">
                    <a:alpha val="100000"/>
                  </a:srgbClr>
                </a:solidFill>
                <a:latin typeface="Poppins Bold" pitchFamily="34" charset="0"/>
                <a:ea typeface="Poppins Bold" pitchFamily="34" charset="-122"/>
                <a:cs typeface="Poppins Bold" pitchFamily="34" charset="-120"/>
              </a:rPr>
              <a:t>dragon taming</a:t>
            </a:r>
            <a:endParaRPr lang="en-US" sz="4800" dirty="0"/>
          </a:p>
        </p:txBody>
      </p:sp>
      <p:sp>
        <p:nvSpPr>
          <p:cNvPr id="20" name="Shape 11"/>
          <p:cNvSpPr/>
          <p:nvPr/>
        </p:nvSpPr>
        <p:spPr>
          <a:xfrm>
            <a:off x="12663483" y="5143500"/>
            <a:ext cx="8129016" cy="1828800"/>
          </a:xfrm>
          <a:prstGeom prst="rect">
            <a:avLst/>
          </a:prstGeom>
          <a:noFill/>
          <a:ln/>
        </p:spPr>
      </p:sp>
      <p:sp>
        <p:nvSpPr>
          <p:cNvPr id="21" name="Text 12"/>
          <p:cNvSpPr/>
          <p:nvPr/>
        </p:nvSpPr>
        <p:spPr>
          <a:xfrm>
            <a:off x="12595741" y="5143500"/>
            <a:ext cx="8264500" cy="1964267"/>
          </a:xfrm>
          <a:prstGeom prst="rect">
            <a:avLst/>
          </a:prstGeom>
          <a:noFill/>
          <a:ln/>
        </p:spPr>
        <p:txBody>
          <a:bodyPr wrap="square" lIns="0" tIns="0" rIns="0" bIns="0" rtlCol="0" anchor="t"/>
          <a:lstStyle/>
          <a:p>
            <a:pPr algn="ctr">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A closer look at the art of taming dragons and the brave adventurers who take on these creatures.</a:t>
            </a:r>
            <a:endParaRPr lang="en-US" sz="3200" dirty="0"/>
          </a:p>
        </p:txBody>
      </p:sp>
      <p:pic>
        <p:nvPicPr>
          <p:cNvPr id="22" name="Image 7" descr="preencoded.png">    </p:cNvPr>
          <p:cNvPicPr>
            <a:picLocks noChangeAspect="1"/>
          </p:cNvPicPr>
          <p:nvPr/>
        </p:nvPicPr>
        <p:blipFill>
          <a:blip r:embed="rId8"/>
          <a:stretch>
            <a:fillRect/>
          </a:stretch>
        </p:blipFill>
        <p:spPr>
          <a:xfrm>
            <a:off x="12663483" y="7581900"/>
            <a:ext cx="8129016" cy="5016500"/>
          </a:xfrm>
          <a:prstGeom prst="rect">
            <a:avLst/>
          </a:prstGeom>
        </p:spPr>
      </p:pic>
      <p:sp>
        <p:nvSpPr>
          <p:cNvPr id="23" name="Text 13"/>
          <p:cNvSpPr/>
          <p:nvPr/>
        </p:nvSpPr>
        <p:spPr>
          <a:xfrm rot="16200000">
            <a:off x="-167915" y="6128432"/>
            <a:ext cx="3476001" cy="1862667"/>
          </a:xfrm>
          <a:prstGeom prst="rect">
            <a:avLst/>
          </a:prstGeom>
          <a:noFill/>
          <a:ln/>
        </p:spPr>
        <p:txBody>
          <a:bodyPr wrap="square" lIns="0" tIns="0" rIns="0" bIns="0" rtlCol="0" anchor="t"/>
          <a:lstStyle/>
          <a:p>
            <a:pPr algn="l"/>
            <a:r>
              <a:rPr lang="en-US" sz="8000" dirty="0">
                <a:solidFill>
                  <a:srgbClr val="111111">
                    <a:alpha val="100000"/>
                  </a:srgbClr>
                </a:solidFill>
                <a:latin typeface="Poppins Bold" pitchFamily="34" charset="0"/>
                <a:ea typeface="Poppins Bold" pitchFamily="34" charset="-122"/>
                <a:cs typeface="Poppins Bold" pitchFamily="34" charset="-120"/>
              </a:rPr>
              <a:t>vision</a:t>
            </a:r>
            <a:endParaRPr lang="en-US" sz="80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4019728" y="7497601"/>
            <a:ext cx="6907009" cy="6218399"/>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pic>
        <p:nvPicPr>
          <p:cNvPr id="5" name="Image 2" descr="preencoded.png">    </p:cNvPr>
          <p:cNvPicPr>
            <a:picLocks noChangeAspect="1"/>
          </p:cNvPicPr>
          <p:nvPr/>
        </p:nvPicPr>
        <p:blipFill>
          <a:blip r:embed="rId3"/>
          <a:stretch>
            <a:fillRect/>
          </a:stretch>
        </p:blipFill>
        <p:spPr>
          <a:xfrm>
            <a:off x="1816327" y="1866900"/>
            <a:ext cx="5966698" cy="4437893"/>
          </a:xfrm>
          <a:prstGeom prst="rect">
            <a:avLst/>
          </a:prstGeom>
        </p:spPr>
      </p:pic>
      <p:sp>
        <p:nvSpPr>
          <p:cNvPr id="6" name="Shape 1"/>
          <p:cNvSpPr/>
          <p:nvPr/>
        </p:nvSpPr>
        <p:spPr>
          <a:xfrm>
            <a:off x="5842730" y="4229100"/>
            <a:ext cx="12701588" cy="7391400"/>
          </a:xfrm>
          <a:prstGeom prst="rect">
            <a:avLst/>
          </a:prstGeom>
          <a:noFill/>
          <a:ln/>
        </p:spPr>
      </p:sp>
      <p:sp>
        <p:nvSpPr>
          <p:cNvPr id="7" name="Text 2"/>
          <p:cNvSpPr/>
          <p:nvPr/>
        </p:nvSpPr>
        <p:spPr>
          <a:xfrm>
            <a:off x="5842730" y="4229100"/>
            <a:ext cx="12904813" cy="6604000"/>
          </a:xfrm>
          <a:prstGeom prst="rect">
            <a:avLst/>
          </a:prstGeom>
          <a:noFill/>
          <a:ln/>
        </p:spPr>
        <p:txBody>
          <a:bodyPr wrap="square" lIns="0" tIns="0" rIns="0" bIns="0" rtlCol="0" anchor="t"/>
          <a:lstStyle/>
          <a:p>
            <a:pPr algn="l"/>
            <a:r>
              <a:rPr lang="en-US" sz="4800" dirty="0">
                <a:solidFill>
                  <a:srgbClr val="000000">
                    <a:alpha val="100000"/>
                  </a:srgbClr>
                </a:solidFill>
                <a:latin typeface="Poppins Bold" pitchFamily="34" charset="0"/>
                <a:ea typeface="Poppins Bold" pitchFamily="34" charset="-122"/>
                <a:cs typeface="Poppins Bold" pitchFamily="34" charset="-120"/>
              </a:rPr>
              <a:t>fantasy is the gateway to the impossible, the land where the ordinary becomes extraordinary, and the impossible becomes possible. it is the realm of the imagination, where anything can happen and everything is possible.</a:t>
            </a:r>
            <a:endParaRPr lang="en-US" sz="4800" dirty="0"/>
          </a:p>
        </p:txBody>
      </p:sp>
      <p:sp>
        <p:nvSpPr>
          <p:cNvPr id="8" name="Text 3"/>
          <p:cNvSpPr/>
          <p:nvPr/>
        </p:nvSpPr>
        <p:spPr>
          <a:xfrm>
            <a:off x="14238480" y="10934700"/>
            <a:ext cx="4458257" cy="838200"/>
          </a:xfrm>
          <a:prstGeom prst="rect">
            <a:avLst/>
          </a:prstGeom>
          <a:noFill/>
          <a:ln/>
        </p:spPr>
        <p:txBody>
          <a:bodyPr wrap="square" lIns="0" tIns="0" rIns="0" bIns="0" rtlCol="0" anchor="t"/>
          <a:lstStyle/>
          <a:p>
            <a:pPr algn="l"/>
            <a:r>
              <a:rPr lang="en-US" sz="3600" dirty="0">
                <a:solidFill>
                  <a:srgbClr val="000000">
                    <a:alpha val="100000"/>
                  </a:srgbClr>
                </a:solidFill>
                <a:latin typeface="Poppins Bold" pitchFamily="34" charset="0"/>
                <a:ea typeface="Poppins Bold" pitchFamily="34" charset="-122"/>
                <a:cs typeface="Poppins Bold" pitchFamily="34" charset="-120"/>
              </a:rPr>
              <a:t>the dream weaver</a:t>
            </a:r>
            <a:endParaRPr lang="en-US" sz="36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23370921" y="10515600"/>
            <a:ext cx="1016127" cy="3200400"/>
          </a:xfrm>
          <a:prstGeom prst="rect">
            <a:avLst/>
          </a:prstGeom>
          <a:noFill/>
          <a:ln/>
        </p:spPr>
      </p:sp>
      <p:pic>
        <p:nvPicPr>
          <p:cNvPr id="3" name="Image 0" descr="preencoded.png">    </p:cNvPr>
          <p:cNvPicPr>
            <a:picLocks noChangeAspect="1"/>
          </p:cNvPicPr>
          <p:nvPr/>
        </p:nvPicPr>
        <p:blipFill>
          <a:blip r:embed="rId1"/>
          <a:stretch>
            <a:fillRect/>
          </a:stretch>
        </p:blipFill>
        <p:spPr>
          <a:xfrm>
            <a:off x="23523340" y="10820400"/>
            <a:ext cx="711289" cy="2590800"/>
          </a:xfrm>
          <a:prstGeom prst="rect">
            <a:avLst/>
          </a:prstGeom>
        </p:spPr>
      </p:pic>
      <p:sp>
        <p:nvSpPr>
          <p:cNvPr id="4" name="Shape 1"/>
          <p:cNvSpPr/>
          <p:nvPr/>
        </p:nvSpPr>
        <p:spPr>
          <a:xfrm>
            <a:off x="14162270" y="1866900"/>
            <a:ext cx="9208651" cy="6400800"/>
          </a:xfrm>
          <a:prstGeom prst="rect">
            <a:avLst/>
          </a:prstGeom>
          <a:noFill/>
          <a:ln/>
        </p:spPr>
      </p:sp>
      <p:sp>
        <p:nvSpPr>
          <p:cNvPr id="5" name="Shape 2"/>
          <p:cNvSpPr/>
          <p:nvPr/>
        </p:nvSpPr>
        <p:spPr>
          <a:xfrm>
            <a:off x="14162270" y="1866900"/>
            <a:ext cx="9208651" cy="2438400"/>
          </a:xfrm>
          <a:prstGeom prst="rect">
            <a:avLst/>
          </a:prstGeom>
          <a:noFill/>
          <a:ln/>
        </p:spPr>
      </p:sp>
      <p:sp>
        <p:nvSpPr>
          <p:cNvPr id="6" name="Text 3"/>
          <p:cNvSpPr/>
          <p:nvPr/>
        </p:nvSpPr>
        <p:spPr>
          <a:xfrm>
            <a:off x="14162270" y="1866900"/>
            <a:ext cx="9411876" cy="1117600"/>
          </a:xfrm>
          <a:prstGeom prst="rect">
            <a:avLst/>
          </a:prstGeom>
          <a:noFill/>
          <a:ln/>
        </p:spPr>
        <p:txBody>
          <a:bodyPr wrap="square" lIns="0" tIns="0" rIns="0" bIns="0" rtlCol="0" anchor="t"/>
          <a:lstStyle/>
          <a:p>
            <a:pPr algn="l"/>
            <a:r>
              <a:rPr lang="en-US" sz="4800" dirty="0">
                <a:solidFill>
                  <a:srgbClr val="000000">
                    <a:alpha val="100000"/>
                  </a:srgbClr>
                </a:solidFill>
                <a:latin typeface="Poppins Bold" pitchFamily="34" charset="0"/>
                <a:ea typeface="Poppins Bold" pitchFamily="34" charset="-122"/>
                <a:cs typeface="Poppins Bold" pitchFamily="34" charset="-120"/>
              </a:rPr>
              <a:t>dragon taming technique</a:t>
            </a:r>
            <a:endParaRPr lang="en-US" sz="4800" dirty="0"/>
          </a:p>
        </p:txBody>
      </p:sp>
      <p:sp>
        <p:nvSpPr>
          <p:cNvPr id="7" name="Text 4"/>
          <p:cNvSpPr/>
          <p:nvPr/>
        </p:nvSpPr>
        <p:spPr>
          <a:xfrm>
            <a:off x="14162270" y="3086100"/>
            <a:ext cx="9344135" cy="13546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A guide to taming and caring for dragons in the realm of magic.</a:t>
            </a:r>
            <a:endParaRPr lang="en-US" sz="3200" dirty="0"/>
          </a:p>
        </p:txBody>
      </p:sp>
      <p:sp>
        <p:nvSpPr>
          <p:cNvPr id="8" name="Shape 5"/>
          <p:cNvSpPr/>
          <p:nvPr/>
        </p:nvSpPr>
        <p:spPr>
          <a:xfrm>
            <a:off x="14162270" y="5829300"/>
            <a:ext cx="9208651" cy="2438400"/>
          </a:xfrm>
          <a:prstGeom prst="rect">
            <a:avLst/>
          </a:prstGeom>
          <a:noFill/>
          <a:ln/>
        </p:spPr>
      </p:sp>
      <p:sp>
        <p:nvSpPr>
          <p:cNvPr id="9" name="Text 6"/>
          <p:cNvSpPr/>
          <p:nvPr/>
        </p:nvSpPr>
        <p:spPr>
          <a:xfrm>
            <a:off x="14162270" y="5829300"/>
            <a:ext cx="9411876" cy="1117600"/>
          </a:xfrm>
          <a:prstGeom prst="rect">
            <a:avLst/>
          </a:prstGeom>
          <a:noFill/>
          <a:ln/>
        </p:spPr>
        <p:txBody>
          <a:bodyPr wrap="square" lIns="0" tIns="0" rIns="0" bIns="0" rtlCol="0" anchor="t"/>
          <a:lstStyle/>
          <a:p>
            <a:pPr algn="l"/>
            <a:r>
              <a:rPr lang="en-US" sz="4800" dirty="0">
                <a:solidFill>
                  <a:srgbClr val="000000">
                    <a:alpha val="100000"/>
                  </a:srgbClr>
                </a:solidFill>
                <a:latin typeface="Poppins Bold" pitchFamily="34" charset="0"/>
                <a:ea typeface="Poppins Bold" pitchFamily="34" charset="-122"/>
                <a:cs typeface="Poppins Bold" pitchFamily="34" charset="-120"/>
              </a:rPr>
              <a:t>the art of unicorn sighting</a:t>
            </a:r>
            <a:endParaRPr lang="en-US" sz="4800" dirty="0"/>
          </a:p>
        </p:txBody>
      </p:sp>
      <p:sp>
        <p:nvSpPr>
          <p:cNvPr id="10" name="Text 7"/>
          <p:cNvSpPr/>
          <p:nvPr/>
        </p:nvSpPr>
        <p:spPr>
          <a:xfrm>
            <a:off x="14162270" y="7048500"/>
            <a:ext cx="9344135" cy="13546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Tips and tricks for spotting the elusive unicorns in their natural habitat.</a:t>
            </a:r>
            <a:endParaRPr lang="en-US" sz="3200" dirty="0"/>
          </a:p>
        </p:txBody>
      </p:sp>
      <p:pic>
        <p:nvPicPr>
          <p:cNvPr id="11" name="Image 1" descr="preencoded.png">    </p:cNvPr>
          <p:cNvPicPr>
            <a:picLocks noChangeAspect="1"/>
          </p:cNvPicPr>
          <p:nvPr/>
        </p:nvPicPr>
        <p:blipFill>
          <a:blip r:embed="rId2"/>
          <a:stretch>
            <a:fillRect/>
          </a:stretch>
        </p:blipFill>
        <p:spPr>
          <a:xfrm>
            <a:off x="813846" y="7538132"/>
            <a:ext cx="6274031" cy="5806157"/>
          </a:xfrm>
          <a:prstGeom prst="rect">
            <a:avLst/>
          </a:prstGeom>
        </p:spPr>
      </p:pic>
      <p:sp>
        <p:nvSpPr>
          <p:cNvPr id="12" name="Text 8"/>
          <p:cNvSpPr/>
          <p:nvPr/>
        </p:nvSpPr>
        <p:spPr>
          <a:xfrm>
            <a:off x="3238905" y="8382000"/>
            <a:ext cx="11706630" cy="5418667"/>
          </a:xfrm>
          <a:prstGeom prst="rect">
            <a:avLst/>
          </a:prstGeom>
          <a:noFill/>
          <a:ln/>
        </p:spPr>
        <p:txBody>
          <a:bodyPr wrap="square" lIns="0" tIns="0" rIns="0" bIns="0" rtlCol="0" anchor="t"/>
          <a:lstStyle/>
          <a:p>
            <a:pPr algn="l"/>
            <a:r>
              <a:rPr lang="en-US" sz="12800" dirty="0">
                <a:solidFill>
                  <a:srgbClr val="000000">
                    <a:alpha val="100000"/>
                  </a:srgbClr>
                </a:solidFill>
                <a:latin typeface="Poppins Bold" pitchFamily="34" charset="0"/>
                <a:ea typeface="Poppins Bold" pitchFamily="34" charset="-122"/>
                <a:cs typeface="Poppins Bold" pitchFamily="34" charset="-120"/>
              </a:rPr>
              <a:t>internship role</a:t>
            </a:r>
            <a:endParaRPr lang="en-US" sz="12800" dirty="0"/>
          </a:p>
        </p:txBody>
      </p:sp>
      <p:pic>
        <p:nvPicPr>
          <p:cNvPr id="13" name="Image 2" descr="preencoded.png">    </p:cNvPr>
          <p:cNvPicPr>
            <a:picLocks noChangeAspect="1"/>
          </p:cNvPicPr>
          <p:nvPr/>
        </p:nvPicPr>
        <p:blipFill>
          <a:blip r:embed="rId3"/>
          <a:stretch>
            <a:fillRect/>
          </a:stretch>
        </p:blipFill>
        <p:spPr>
          <a:xfrm>
            <a:off x="3238905" y="1866900"/>
            <a:ext cx="9589699" cy="624840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25</Slides>
  <Notes>25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25</vt:i4>
      </vt:variant>
    </vt:vector>
  </HeadingPairs>
  <TitlesOfParts>
    <vt:vector size="28"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2023-03-29T08:26:51Z</dcterms:created>
  <dcterms:modified xsi:type="dcterms:W3CDTF">2023-03-29T08:26:51Z</dcterms:modified>
</cp:coreProperties>
</file>