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65a5c374d8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5a5c374d8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65a5c374d8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5a5c374d8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65a5c374d8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65a5c374d8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65a5c374d8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65a5c374d8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75be271d1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5be271d1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6ee95bf2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6ee95bf2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65a5c374d8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65a5c374d8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65a5c374d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5a5c374d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65a5c374d8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5a5c374d8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65a5c374d8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5a5c374d8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65a5c374d8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5a5c374d8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65a5c374d8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65a5c374d8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65a5c374d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5a5c374d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65a5c374d8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5a5c374d8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65a5c374d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65a5c374d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10.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9.png"/><Relationship Id="rId12" Type="http://schemas.openxmlformats.org/officeDocument/2006/relationships/image" Target="../media/image11.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7.png"/><Relationship Id="rId7" Type="http://schemas.openxmlformats.org/officeDocument/2006/relationships/hyperlink" Target="https://twitter.com/SlidesManiaSM/" TargetMode="External"/><Relationship Id="rId8"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descr="Imagen que contiene edificio, pasto, viejo, árbol&#10;&#10;Descripción generada automáticamente" id="11" name="Google Shape;11;p2"/>
          <p:cNvPicPr preferRelativeResize="0"/>
          <p:nvPr/>
        </p:nvPicPr>
        <p:blipFill rotWithShape="1">
          <a:blip r:embed="rId2">
            <a:alphaModFix/>
          </a:blip>
          <a:srcRect b="0" l="0" r="0" t="0"/>
          <a:stretch/>
        </p:blipFill>
        <p:spPr>
          <a:xfrm>
            <a:off x="5231" y="0"/>
            <a:ext cx="6900937" cy="5143548"/>
          </a:xfrm>
          <a:prstGeom prst="rect">
            <a:avLst/>
          </a:prstGeom>
          <a:noFill/>
          <a:ln>
            <a:noFill/>
          </a:ln>
        </p:spPr>
      </p:pic>
      <p:pic>
        <p:nvPicPr>
          <p:cNvPr descr="Imagen que contiene exterior, hombre, blanco, playa&#10;&#10;Descripción generada automáticamente" id="12" name="Google Shape;12;p2"/>
          <p:cNvPicPr preferRelativeResize="0"/>
          <p:nvPr/>
        </p:nvPicPr>
        <p:blipFill rotWithShape="1">
          <a:blip r:embed="rId3">
            <a:alphaModFix/>
          </a:blip>
          <a:srcRect b="0" l="0" r="0" t="0"/>
          <a:stretch/>
        </p:blipFill>
        <p:spPr>
          <a:xfrm>
            <a:off x="0" y="-7"/>
            <a:ext cx="9144000" cy="5143546"/>
          </a:xfrm>
          <a:prstGeom prst="rect">
            <a:avLst/>
          </a:prstGeom>
          <a:noFill/>
          <a:ln>
            <a:noFill/>
          </a:ln>
        </p:spPr>
      </p:pic>
      <p:sp>
        <p:nvSpPr>
          <p:cNvPr id="13" name="Google Shape;13;p2"/>
          <p:cNvSpPr txBox="1"/>
          <p:nvPr>
            <p:ph type="ctrTitle"/>
          </p:nvPr>
        </p:nvSpPr>
        <p:spPr>
          <a:xfrm>
            <a:off x="5282204" y="1658975"/>
            <a:ext cx="3495000" cy="2052600"/>
          </a:xfrm>
          <a:prstGeom prst="rect">
            <a:avLst/>
          </a:prstGeom>
        </p:spPr>
        <p:txBody>
          <a:bodyPr anchorCtr="0" anchor="b" bIns="91425" lIns="91425" spcFirstLastPara="1" rIns="91425" wrap="square" tIns="91425">
            <a:noAutofit/>
          </a:bodyPr>
          <a:lstStyle>
            <a:lvl1pPr lvl="0">
              <a:spcBef>
                <a:spcPts val="0"/>
              </a:spcBef>
              <a:spcAft>
                <a:spcPts val="0"/>
              </a:spcAft>
              <a:buSzPts val="3800"/>
              <a:buNone/>
              <a:defRPr sz="38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4" name="Google Shape;14;p2"/>
          <p:cNvSpPr txBox="1"/>
          <p:nvPr>
            <p:ph idx="1" type="subTitle"/>
          </p:nvPr>
        </p:nvSpPr>
        <p:spPr>
          <a:xfrm>
            <a:off x="5282201" y="3748525"/>
            <a:ext cx="3495000" cy="7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6" name="Google Shape;16;p2"/>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pic>
        <p:nvPicPr>
          <p:cNvPr id="63" name="Google Shape;63;p11"/>
          <p:cNvPicPr preferRelativeResize="0"/>
          <p:nvPr/>
        </p:nvPicPr>
        <p:blipFill>
          <a:blip r:embed="rId2">
            <a:alphaModFix/>
          </a:blip>
          <a:stretch>
            <a:fillRect/>
          </a:stretch>
        </p:blipFill>
        <p:spPr>
          <a:xfrm>
            <a:off x="2820012" y="0"/>
            <a:ext cx="6323977" cy="5143502"/>
          </a:xfrm>
          <a:prstGeom prst="rect">
            <a:avLst/>
          </a:prstGeom>
          <a:noFill/>
          <a:ln>
            <a:noFill/>
          </a:ln>
        </p:spPr>
      </p:pic>
      <p:pic>
        <p:nvPicPr>
          <p:cNvPr descr="Imagen que contiene exterior, hombre, blanco, playa&#10;&#10;Descripción generada automáticamente" id="64" name="Google Shape;64;p11"/>
          <p:cNvPicPr preferRelativeResize="0"/>
          <p:nvPr/>
        </p:nvPicPr>
        <p:blipFill rotWithShape="1">
          <a:blip r:embed="rId3">
            <a:alphaModFix/>
          </a:blip>
          <a:srcRect b="0" l="0" r="0" t="0"/>
          <a:stretch/>
        </p:blipFill>
        <p:spPr>
          <a:xfrm flipH="1">
            <a:off x="-81" y="-7"/>
            <a:ext cx="9144081" cy="5143546"/>
          </a:xfrm>
          <a:prstGeom prst="rect">
            <a:avLst/>
          </a:prstGeom>
          <a:noFill/>
          <a:ln>
            <a:noFill/>
          </a:ln>
        </p:spPr>
      </p:pic>
      <p:sp>
        <p:nvSpPr>
          <p:cNvPr id="65" name="Google Shape;65;p11"/>
          <p:cNvSpPr txBox="1"/>
          <p:nvPr>
            <p:ph type="title"/>
          </p:nvPr>
        </p:nvSpPr>
        <p:spPr>
          <a:xfrm>
            <a:off x="490250" y="450150"/>
            <a:ext cx="4078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6" name="Google Shape;6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p11"/>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BLANK_4">
    <p:spTree>
      <p:nvGrpSpPr>
        <p:cNvPr id="71" name="Shape 71"/>
        <p:cNvGrpSpPr/>
        <p:nvPr/>
      </p:nvGrpSpPr>
      <p:grpSpPr>
        <a:xfrm>
          <a:off x="0" y="0"/>
          <a:ext cx="0" cy="0"/>
          <a:chOff x="0" y="0"/>
          <a:chExt cx="0" cy="0"/>
        </a:xfrm>
      </p:grpSpPr>
      <p:sp>
        <p:nvSpPr>
          <p:cNvPr id="72" name="Google Shape;72;p13"/>
          <p:cNvSpPr txBox="1"/>
          <p:nvPr>
            <p:ph idx="12" type="sldNum"/>
          </p:nvPr>
        </p:nvSpPr>
        <p:spPr>
          <a:xfrm>
            <a:off x="8110206"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3" name="Google Shape;73;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74" name="Google Shape;74;p13"/>
          <p:cNvSpPr txBox="1"/>
          <p:nvPr>
            <p:ph idx="1" type="body"/>
          </p:nvPr>
        </p:nvSpPr>
        <p:spPr>
          <a:xfrm>
            <a:off x="306550"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75" name="Google Shape;75;p13"/>
          <p:cNvSpPr txBox="1"/>
          <p:nvPr>
            <p:ph idx="2" type="subTitle"/>
          </p:nvPr>
        </p:nvSpPr>
        <p:spPr>
          <a:xfrm>
            <a:off x="306550"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76" name="Google Shape;76;p13"/>
          <p:cNvSpPr txBox="1"/>
          <p:nvPr>
            <p:ph idx="3" type="body"/>
          </p:nvPr>
        </p:nvSpPr>
        <p:spPr>
          <a:xfrm>
            <a:off x="2045455"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77" name="Google Shape;77;p13"/>
          <p:cNvSpPr txBox="1"/>
          <p:nvPr>
            <p:ph idx="4" type="subTitle"/>
          </p:nvPr>
        </p:nvSpPr>
        <p:spPr>
          <a:xfrm>
            <a:off x="2045455"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78" name="Google Shape;78;p13"/>
          <p:cNvSpPr txBox="1"/>
          <p:nvPr>
            <p:ph idx="5" type="body"/>
          </p:nvPr>
        </p:nvSpPr>
        <p:spPr>
          <a:xfrm>
            <a:off x="3784359"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79" name="Google Shape;79;p13"/>
          <p:cNvSpPr txBox="1"/>
          <p:nvPr>
            <p:ph idx="6" type="subTitle"/>
          </p:nvPr>
        </p:nvSpPr>
        <p:spPr>
          <a:xfrm>
            <a:off x="3784359"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80" name="Google Shape;80;p13"/>
          <p:cNvSpPr txBox="1"/>
          <p:nvPr>
            <p:ph idx="7" type="body"/>
          </p:nvPr>
        </p:nvSpPr>
        <p:spPr>
          <a:xfrm>
            <a:off x="5523264"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81" name="Google Shape;81;p13"/>
          <p:cNvSpPr txBox="1"/>
          <p:nvPr>
            <p:ph idx="8" type="subTitle"/>
          </p:nvPr>
        </p:nvSpPr>
        <p:spPr>
          <a:xfrm>
            <a:off x="5523264"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82" name="Google Shape;82;p13"/>
          <p:cNvSpPr txBox="1"/>
          <p:nvPr>
            <p:ph idx="9" type="body"/>
          </p:nvPr>
        </p:nvSpPr>
        <p:spPr>
          <a:xfrm>
            <a:off x="7262169"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83" name="Google Shape;83;p13"/>
          <p:cNvSpPr txBox="1"/>
          <p:nvPr>
            <p:ph idx="13" type="subTitle"/>
          </p:nvPr>
        </p:nvSpPr>
        <p:spPr>
          <a:xfrm>
            <a:off x="7262169"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3">
    <p:spTree>
      <p:nvGrpSpPr>
        <p:cNvPr id="84" name="Shape 84"/>
        <p:cNvGrpSpPr/>
        <p:nvPr/>
      </p:nvGrpSpPr>
      <p:grpSpPr>
        <a:xfrm>
          <a:off x="0" y="0"/>
          <a:ext cx="0" cy="0"/>
          <a:chOff x="0" y="0"/>
          <a:chExt cx="0" cy="0"/>
        </a:xfrm>
      </p:grpSpPr>
      <p:pic>
        <p:nvPicPr>
          <p:cNvPr id="85" name="Google Shape;85;p14"/>
          <p:cNvPicPr preferRelativeResize="0"/>
          <p:nvPr/>
        </p:nvPicPr>
        <p:blipFill rotWithShape="1">
          <a:blip r:embed="rId2">
            <a:alphaModFix/>
          </a:blip>
          <a:srcRect b="13381" l="0" r="0" t="13374"/>
          <a:stretch/>
        </p:blipFill>
        <p:spPr>
          <a:xfrm>
            <a:off x="1103275" y="681675"/>
            <a:ext cx="6289275" cy="3375100"/>
          </a:xfrm>
          <a:prstGeom prst="rect">
            <a:avLst/>
          </a:prstGeom>
          <a:noFill/>
          <a:ln>
            <a:noFill/>
          </a:ln>
        </p:spPr>
      </p:pic>
      <p:pic>
        <p:nvPicPr>
          <p:cNvPr id="86" name="Google Shape;86;p14"/>
          <p:cNvPicPr preferRelativeResize="0"/>
          <p:nvPr/>
        </p:nvPicPr>
        <p:blipFill>
          <a:blip r:embed="rId3">
            <a:alphaModFix/>
          </a:blip>
          <a:stretch>
            <a:fillRect/>
          </a:stretch>
        </p:blipFill>
        <p:spPr>
          <a:xfrm>
            <a:off x="0" y="0"/>
            <a:ext cx="9144000" cy="5143510"/>
          </a:xfrm>
          <a:prstGeom prst="rect">
            <a:avLst/>
          </a:prstGeom>
          <a:noFill/>
          <a:ln>
            <a:noFill/>
          </a:ln>
        </p:spPr>
      </p:pic>
      <p:sp>
        <p:nvSpPr>
          <p:cNvPr id="87" name="Google Shape;8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8" name="Google Shape;88;p14"/>
          <p:cNvSpPr txBox="1"/>
          <p:nvPr>
            <p:ph type="title"/>
          </p:nvPr>
        </p:nvSpPr>
        <p:spPr>
          <a:xfrm>
            <a:off x="311700" y="1844525"/>
            <a:ext cx="8520600" cy="10494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8000"/>
            </a:lvl1pPr>
            <a:lvl2pPr lvl="1" rtl="0" algn="ctr">
              <a:spcBef>
                <a:spcPts val="0"/>
              </a:spcBef>
              <a:spcAft>
                <a:spcPts val="0"/>
              </a:spcAft>
              <a:buNone/>
              <a:defRPr sz="8000"/>
            </a:lvl2pPr>
            <a:lvl3pPr lvl="2" rtl="0" algn="ctr">
              <a:spcBef>
                <a:spcPts val="0"/>
              </a:spcBef>
              <a:spcAft>
                <a:spcPts val="0"/>
              </a:spcAft>
              <a:buNone/>
              <a:defRPr sz="8000"/>
            </a:lvl3pPr>
            <a:lvl4pPr lvl="3" rtl="0" algn="ctr">
              <a:spcBef>
                <a:spcPts val="0"/>
              </a:spcBef>
              <a:spcAft>
                <a:spcPts val="0"/>
              </a:spcAft>
              <a:buNone/>
              <a:defRPr sz="8000"/>
            </a:lvl4pPr>
            <a:lvl5pPr lvl="4" rtl="0" algn="ctr">
              <a:spcBef>
                <a:spcPts val="0"/>
              </a:spcBef>
              <a:spcAft>
                <a:spcPts val="0"/>
              </a:spcAft>
              <a:buNone/>
              <a:defRPr sz="8000"/>
            </a:lvl5pPr>
            <a:lvl6pPr lvl="5" rtl="0" algn="ctr">
              <a:spcBef>
                <a:spcPts val="0"/>
              </a:spcBef>
              <a:spcAft>
                <a:spcPts val="0"/>
              </a:spcAft>
              <a:buNone/>
              <a:defRPr sz="8000"/>
            </a:lvl6pPr>
            <a:lvl7pPr lvl="6" rtl="0" algn="ctr">
              <a:spcBef>
                <a:spcPts val="0"/>
              </a:spcBef>
              <a:spcAft>
                <a:spcPts val="0"/>
              </a:spcAft>
              <a:buNone/>
              <a:defRPr sz="8000"/>
            </a:lvl7pPr>
            <a:lvl8pPr lvl="7" rtl="0" algn="ctr">
              <a:spcBef>
                <a:spcPts val="0"/>
              </a:spcBef>
              <a:spcAft>
                <a:spcPts val="0"/>
              </a:spcAft>
              <a:buNone/>
              <a:defRPr sz="8000"/>
            </a:lvl8pPr>
            <a:lvl9pPr lvl="8" rtl="0" algn="ctr">
              <a:spcBef>
                <a:spcPts val="0"/>
              </a:spcBef>
              <a:spcAft>
                <a:spcPts val="0"/>
              </a:spcAft>
              <a:buNone/>
              <a:defRPr sz="8000"/>
            </a:lvl9pPr>
          </a:lstStyle>
          <a:p/>
        </p:txBody>
      </p:sp>
      <p:sp>
        <p:nvSpPr>
          <p:cNvPr id="89" name="Google Shape;89;p14"/>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2">
    <p:spTree>
      <p:nvGrpSpPr>
        <p:cNvPr id="90" name="Shape 90"/>
        <p:cNvGrpSpPr/>
        <p:nvPr/>
      </p:nvGrpSpPr>
      <p:grpSpPr>
        <a:xfrm>
          <a:off x="0" y="0"/>
          <a:ext cx="0" cy="0"/>
          <a:chOff x="0" y="0"/>
          <a:chExt cx="0" cy="0"/>
        </a:xfrm>
      </p:grpSpPr>
      <p:sp>
        <p:nvSpPr>
          <p:cNvPr id="91" name="Google Shape;9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2" name="Google Shape;92;p1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3" name="Google Shape;93;p1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BLANK_1">
    <p:spTree>
      <p:nvGrpSpPr>
        <p:cNvPr id="94" name="Shape 94"/>
        <p:cNvGrpSpPr/>
        <p:nvPr/>
      </p:nvGrpSpPr>
      <p:grpSpPr>
        <a:xfrm>
          <a:off x="0" y="0"/>
          <a:ext cx="0" cy="0"/>
          <a:chOff x="0" y="0"/>
          <a:chExt cx="0" cy="0"/>
        </a:xfrm>
      </p:grpSpPr>
      <p:sp>
        <p:nvSpPr>
          <p:cNvPr id="95" name="Google Shape;95;p16"/>
          <p:cNvSpPr/>
          <p:nvPr/>
        </p:nvSpPr>
        <p:spPr>
          <a:xfrm>
            <a:off x="0" y="0"/>
            <a:ext cx="9132900" cy="513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 name="Google Shape;96;p16">
            <a:hlinkClick r:id="rId2"/>
          </p:cNvPr>
          <p:cNvPicPr preferRelativeResize="0"/>
          <p:nvPr/>
        </p:nvPicPr>
        <p:blipFill rotWithShape="1">
          <a:blip r:embed="rId3">
            <a:alphaModFix/>
          </a:blip>
          <a:srcRect b="0" l="0" r="0" t="0"/>
          <a:stretch/>
        </p:blipFill>
        <p:spPr>
          <a:xfrm>
            <a:off x="423400" y="435650"/>
            <a:ext cx="3735526" cy="1611900"/>
          </a:xfrm>
          <a:prstGeom prst="rect">
            <a:avLst/>
          </a:prstGeom>
          <a:noFill/>
          <a:ln>
            <a:noFill/>
          </a:ln>
        </p:spPr>
      </p:pic>
      <p:sp>
        <p:nvSpPr>
          <p:cNvPr id="97" name="Google Shape;97;p16"/>
          <p:cNvSpPr txBox="1"/>
          <p:nvPr/>
        </p:nvSpPr>
        <p:spPr>
          <a:xfrm>
            <a:off x="423400" y="2140975"/>
            <a:ext cx="5636400" cy="21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600">
                <a:solidFill>
                  <a:srgbClr val="3F3F3F"/>
                </a:solidFill>
                <a:latin typeface="Poppins"/>
                <a:ea typeface="Poppins"/>
                <a:cs typeface="Poppins"/>
                <a:sym typeface="Poppins"/>
              </a:rPr>
              <a:t>Free </a:t>
            </a:r>
            <a:r>
              <a:rPr lang="en-GB" sz="2600">
                <a:solidFill>
                  <a:srgbClr val="3F3F3F"/>
                </a:solidFill>
                <a:latin typeface="Poppins"/>
                <a:ea typeface="Poppins"/>
                <a:cs typeface="Poppins"/>
                <a:sym typeface="Poppins"/>
              </a:rPr>
              <a:t>themes and templates for </a:t>
            </a:r>
            <a:r>
              <a:rPr b="1" lang="en-GB" sz="2600">
                <a:solidFill>
                  <a:srgbClr val="3F3F3F"/>
                </a:solidFill>
                <a:latin typeface="Poppins"/>
                <a:ea typeface="Poppins"/>
                <a:cs typeface="Poppins"/>
                <a:sym typeface="Poppins"/>
              </a:rPr>
              <a:t>Google Slides</a:t>
            </a:r>
            <a:r>
              <a:rPr lang="en-GB" sz="2600">
                <a:solidFill>
                  <a:srgbClr val="3F3F3F"/>
                </a:solidFill>
                <a:latin typeface="Poppins"/>
                <a:ea typeface="Poppins"/>
                <a:cs typeface="Poppins"/>
                <a:sym typeface="Poppins"/>
              </a:rPr>
              <a:t> or </a:t>
            </a:r>
            <a:r>
              <a:rPr b="1" lang="en-GB" sz="2600">
                <a:solidFill>
                  <a:srgbClr val="3F3F3F"/>
                </a:solidFill>
                <a:latin typeface="Poppins"/>
                <a:ea typeface="Poppins"/>
                <a:cs typeface="Poppins"/>
                <a:sym typeface="Poppins"/>
              </a:rPr>
              <a:t>PowerPoint</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rPr b="1" lang="en-GB" sz="2100">
                <a:solidFill>
                  <a:srgbClr val="FFCB25"/>
                </a:solidFill>
                <a:latin typeface="Poppins"/>
                <a:ea typeface="Poppins"/>
                <a:cs typeface="Poppins"/>
                <a:sym typeface="Poppins"/>
              </a:rPr>
              <a:t>NOT to be sold as is or modified! </a:t>
            </a:r>
            <a:endParaRPr b="1" sz="2100">
              <a:solidFill>
                <a:srgbClr val="FFCB25"/>
              </a:solidFill>
              <a:latin typeface="Poppins"/>
              <a:ea typeface="Poppins"/>
              <a:cs typeface="Poppins"/>
              <a:sym typeface="Poppins"/>
            </a:endParaRPr>
          </a:p>
          <a:p>
            <a:pPr indent="0" lvl="0" marL="0" marR="0" rtl="0" algn="l">
              <a:spcBef>
                <a:spcPts val="0"/>
              </a:spcBef>
              <a:spcAft>
                <a:spcPts val="0"/>
              </a:spcAft>
              <a:buNone/>
            </a:pPr>
            <a:r>
              <a:rPr lang="en-GB">
                <a:solidFill>
                  <a:srgbClr val="3F3F3F"/>
                </a:solidFill>
                <a:latin typeface="Poppins"/>
                <a:ea typeface="Poppins"/>
                <a:cs typeface="Poppins"/>
                <a:sym typeface="Poppins"/>
              </a:rPr>
              <a:t>Read </a:t>
            </a:r>
            <a:r>
              <a:rPr lang="en-GB" u="sng">
                <a:solidFill>
                  <a:srgbClr val="3F3F3F"/>
                </a:solidFill>
                <a:latin typeface="Poppins"/>
                <a:ea typeface="Poppins"/>
                <a:cs typeface="Poppins"/>
                <a:sym typeface="Poppins"/>
                <a:hlinkClick r:id="rId4">
                  <a:extLst>
                    <a:ext uri="{A12FA001-AC4F-418D-AE19-62706E023703}">
                      <ahyp:hlinkClr val="tx"/>
                    </a:ext>
                  </a:extLst>
                </a:hlinkClick>
              </a:rPr>
              <a:t>FAQ</a:t>
            </a:r>
            <a:r>
              <a:rPr lang="en-GB">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98" name="Google Shape;98;p16"/>
          <p:cNvCxnSpPr/>
          <p:nvPr/>
        </p:nvCxnSpPr>
        <p:spPr>
          <a:xfrm>
            <a:off x="7808144" y="4261524"/>
            <a:ext cx="1120200" cy="9600"/>
          </a:xfrm>
          <a:prstGeom prst="straightConnector1">
            <a:avLst/>
          </a:prstGeom>
          <a:noFill/>
          <a:ln cap="flat" cmpd="sng" w="38100">
            <a:solidFill>
              <a:srgbClr val="FFCB25"/>
            </a:solidFill>
            <a:prstDash val="solid"/>
            <a:round/>
            <a:headEnd len="med" w="med" type="none"/>
            <a:tailEnd len="med" w="med" type="none"/>
          </a:ln>
        </p:spPr>
      </p:cxnSp>
      <p:pic>
        <p:nvPicPr>
          <p:cNvPr id="99" name="Google Shape;99;p16">
            <a:hlinkClick r:id="rId5"/>
          </p:cNvPr>
          <p:cNvPicPr preferRelativeResize="0"/>
          <p:nvPr/>
        </p:nvPicPr>
        <p:blipFill>
          <a:blip r:embed="rId6">
            <a:alphaModFix/>
          </a:blip>
          <a:stretch>
            <a:fillRect/>
          </a:stretch>
        </p:blipFill>
        <p:spPr>
          <a:xfrm>
            <a:off x="6831050" y="4418814"/>
            <a:ext cx="534282" cy="477823"/>
          </a:xfrm>
          <a:prstGeom prst="rect">
            <a:avLst/>
          </a:prstGeom>
          <a:noFill/>
          <a:ln>
            <a:noFill/>
          </a:ln>
        </p:spPr>
      </p:pic>
      <p:pic>
        <p:nvPicPr>
          <p:cNvPr id="100" name="Google Shape;100;p16">
            <a:hlinkClick r:id="rId7"/>
          </p:cNvPr>
          <p:cNvPicPr preferRelativeResize="0"/>
          <p:nvPr/>
        </p:nvPicPr>
        <p:blipFill>
          <a:blip r:embed="rId8">
            <a:alphaModFix/>
          </a:blip>
          <a:stretch>
            <a:fillRect/>
          </a:stretch>
        </p:blipFill>
        <p:spPr>
          <a:xfrm>
            <a:off x="7365332" y="4422179"/>
            <a:ext cx="530857" cy="471093"/>
          </a:xfrm>
          <a:prstGeom prst="rect">
            <a:avLst/>
          </a:prstGeom>
          <a:noFill/>
          <a:ln>
            <a:noFill/>
          </a:ln>
        </p:spPr>
      </p:pic>
      <p:pic>
        <p:nvPicPr>
          <p:cNvPr id="101" name="Google Shape;101;p16">
            <a:hlinkClick r:id="rId9"/>
          </p:cNvPr>
          <p:cNvPicPr preferRelativeResize="0"/>
          <p:nvPr/>
        </p:nvPicPr>
        <p:blipFill>
          <a:blip r:embed="rId10">
            <a:alphaModFix/>
          </a:blip>
          <a:stretch>
            <a:fillRect/>
          </a:stretch>
        </p:blipFill>
        <p:spPr>
          <a:xfrm>
            <a:off x="7925360" y="4423862"/>
            <a:ext cx="458935" cy="467728"/>
          </a:xfrm>
          <a:prstGeom prst="rect">
            <a:avLst/>
          </a:prstGeom>
          <a:noFill/>
          <a:ln>
            <a:noFill/>
          </a:ln>
        </p:spPr>
      </p:pic>
      <p:pic>
        <p:nvPicPr>
          <p:cNvPr id="102" name="Google Shape;102;p16">
            <a:hlinkClick r:id="rId11"/>
          </p:cNvPr>
          <p:cNvPicPr preferRelativeResize="0"/>
          <p:nvPr/>
        </p:nvPicPr>
        <p:blipFill>
          <a:blip r:embed="rId12">
            <a:alphaModFix/>
          </a:blip>
          <a:stretch>
            <a:fillRect/>
          </a:stretch>
        </p:blipFill>
        <p:spPr>
          <a:xfrm>
            <a:off x="8404190" y="4432274"/>
            <a:ext cx="524007" cy="450903"/>
          </a:xfrm>
          <a:prstGeom prst="rect">
            <a:avLst/>
          </a:prstGeom>
          <a:noFill/>
          <a:ln>
            <a:noFill/>
          </a:ln>
        </p:spPr>
      </p:pic>
      <p:sp>
        <p:nvSpPr>
          <p:cNvPr id="103" name="Google Shape;103;p16"/>
          <p:cNvSpPr txBox="1"/>
          <p:nvPr/>
        </p:nvSpPr>
        <p:spPr>
          <a:xfrm>
            <a:off x="5298010" y="3605699"/>
            <a:ext cx="3682200" cy="7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851250" y="2150850"/>
            <a:ext cx="74415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b="1" sz="6000"/>
            </a:lvl1pPr>
            <a:lvl2pPr lvl="1" algn="ctr">
              <a:spcBef>
                <a:spcPts val="0"/>
              </a:spcBef>
              <a:spcAft>
                <a:spcPts val="0"/>
              </a:spcAft>
              <a:buSzPts val="6000"/>
              <a:buNone/>
              <a:defRPr b="1" sz="6000"/>
            </a:lvl2pPr>
            <a:lvl3pPr lvl="2" algn="ctr">
              <a:spcBef>
                <a:spcPts val="0"/>
              </a:spcBef>
              <a:spcAft>
                <a:spcPts val="0"/>
              </a:spcAft>
              <a:buSzPts val="6000"/>
              <a:buNone/>
              <a:defRPr b="1" sz="6000"/>
            </a:lvl3pPr>
            <a:lvl4pPr lvl="3" algn="ctr">
              <a:spcBef>
                <a:spcPts val="0"/>
              </a:spcBef>
              <a:spcAft>
                <a:spcPts val="0"/>
              </a:spcAft>
              <a:buSzPts val="6000"/>
              <a:buNone/>
              <a:defRPr b="1" sz="6000"/>
            </a:lvl4pPr>
            <a:lvl5pPr lvl="4" algn="ctr">
              <a:spcBef>
                <a:spcPts val="0"/>
              </a:spcBef>
              <a:spcAft>
                <a:spcPts val="0"/>
              </a:spcAft>
              <a:buSzPts val="6000"/>
              <a:buNone/>
              <a:defRPr b="1" sz="6000"/>
            </a:lvl5pPr>
            <a:lvl6pPr lvl="5" algn="ctr">
              <a:spcBef>
                <a:spcPts val="0"/>
              </a:spcBef>
              <a:spcAft>
                <a:spcPts val="0"/>
              </a:spcAft>
              <a:buSzPts val="6000"/>
              <a:buNone/>
              <a:defRPr b="1" sz="6000"/>
            </a:lvl6pPr>
            <a:lvl7pPr lvl="6" algn="ctr">
              <a:spcBef>
                <a:spcPts val="0"/>
              </a:spcBef>
              <a:spcAft>
                <a:spcPts val="0"/>
              </a:spcAft>
              <a:buSzPts val="6000"/>
              <a:buNone/>
              <a:defRPr b="1" sz="6000"/>
            </a:lvl7pPr>
            <a:lvl8pPr lvl="7" algn="ctr">
              <a:spcBef>
                <a:spcPts val="0"/>
              </a:spcBef>
              <a:spcAft>
                <a:spcPts val="0"/>
              </a:spcAft>
              <a:buSzPts val="6000"/>
              <a:buNone/>
              <a:defRPr b="1" sz="6000"/>
            </a:lvl8pPr>
            <a:lvl9pPr lvl="8" algn="ctr">
              <a:spcBef>
                <a:spcPts val="0"/>
              </a:spcBef>
              <a:spcAft>
                <a:spcPts val="0"/>
              </a:spcAft>
              <a:buSzPts val="6000"/>
              <a:buNone/>
              <a:defRPr b="1" sz="60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969" r="25223" t="14022"/>
          <a:stretch/>
        </p:blipFill>
        <p:spPr>
          <a:xfrm>
            <a:off x="70025" y="0"/>
            <a:ext cx="5336273" cy="4896402"/>
          </a:xfrm>
          <a:prstGeom prst="rect">
            <a:avLst/>
          </a:prstGeom>
          <a:noFill/>
          <a:ln>
            <a:noFill/>
          </a:ln>
        </p:spPr>
      </p:pic>
      <p:pic>
        <p:nvPicPr>
          <p:cNvPr descr="Imagen que contiene exterior, hombre, blanco, playa&#10;&#10;Descripción generada automáticamente" id="22" name="Google Shape;22;p4"/>
          <p:cNvPicPr preferRelativeResize="0"/>
          <p:nvPr/>
        </p:nvPicPr>
        <p:blipFill rotWithShape="1">
          <a:blip r:embed="rId3">
            <a:alphaModFix/>
          </a:blip>
          <a:srcRect b="0" l="0" r="0" t="0"/>
          <a:stretch/>
        </p:blipFill>
        <p:spPr>
          <a:xfrm>
            <a:off x="-81" y="-7"/>
            <a:ext cx="9144081" cy="5143546"/>
          </a:xfrm>
          <a:prstGeom prst="rect">
            <a:avLst/>
          </a:prstGeom>
          <a:noFill/>
          <a:ln>
            <a:noFill/>
          </a:ln>
        </p:spPr>
      </p:pic>
      <p:sp>
        <p:nvSpPr>
          <p:cNvPr id="23" name="Google Shape;23;p4"/>
          <p:cNvSpPr txBox="1"/>
          <p:nvPr>
            <p:ph type="title"/>
          </p:nvPr>
        </p:nvSpPr>
        <p:spPr>
          <a:xfrm>
            <a:off x="4774900" y="623525"/>
            <a:ext cx="3967800" cy="115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4774900" y="1722225"/>
            <a:ext cx="3967800" cy="302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1600"/>
              </a:spcBef>
              <a:spcAft>
                <a:spcPts val="0"/>
              </a:spcAft>
              <a:buSzPts val="1800"/>
              <a:buChar char="○"/>
              <a:defRPr/>
            </a:lvl2pPr>
            <a:lvl3pPr indent="-342900" lvl="2" marL="1371600">
              <a:spcBef>
                <a:spcPts val="1600"/>
              </a:spcBef>
              <a:spcAft>
                <a:spcPts val="0"/>
              </a:spcAft>
              <a:buSzPts val="1800"/>
              <a:buChar char="■"/>
              <a:defRPr/>
            </a:lvl3pPr>
            <a:lvl4pPr indent="-342900" lvl="3" marL="1828800">
              <a:spcBef>
                <a:spcPts val="1600"/>
              </a:spcBef>
              <a:spcAft>
                <a:spcPts val="0"/>
              </a:spcAft>
              <a:buSzPts val="1800"/>
              <a:buChar char="●"/>
              <a:defRPr/>
            </a:lvl4pPr>
            <a:lvl5pPr indent="-342900" lvl="4" marL="2286000">
              <a:spcBef>
                <a:spcPts val="1600"/>
              </a:spcBef>
              <a:spcAft>
                <a:spcPts val="0"/>
              </a:spcAft>
              <a:buSzPts val="1800"/>
              <a:buChar char="○"/>
              <a:defRPr/>
            </a:lvl5pPr>
            <a:lvl6pPr indent="-342900" lvl="5" marL="2743200">
              <a:spcBef>
                <a:spcPts val="1600"/>
              </a:spcBef>
              <a:spcAft>
                <a:spcPts val="0"/>
              </a:spcAft>
              <a:buSzPts val="1800"/>
              <a:buChar char="■"/>
              <a:defRPr/>
            </a:lvl6pPr>
            <a:lvl7pPr indent="-342900" lvl="6" marL="3200400">
              <a:spcBef>
                <a:spcPts val="1600"/>
              </a:spcBef>
              <a:spcAft>
                <a:spcPts val="0"/>
              </a:spcAft>
              <a:buSzPts val="1800"/>
              <a:buChar char="●"/>
              <a:defRPr/>
            </a:lvl7pPr>
            <a:lvl8pPr indent="-342900" lvl="7" marL="3657600">
              <a:spcBef>
                <a:spcPts val="1600"/>
              </a:spcBef>
              <a:spcAft>
                <a:spcPts val="0"/>
              </a:spcAft>
              <a:buSzPts val="1800"/>
              <a:buChar char="○"/>
              <a:defRPr/>
            </a:lvl8pPr>
            <a:lvl9pPr indent="-342900" lvl="8" marL="4114800">
              <a:spcBef>
                <a:spcPts val="1600"/>
              </a:spcBef>
              <a:spcAft>
                <a:spcPts val="1600"/>
              </a:spcAft>
              <a:buSzPts val="18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4"/>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b="0" l="0" r="40947" t="31675"/>
          <a:stretch/>
        </p:blipFill>
        <p:spPr>
          <a:xfrm>
            <a:off x="288425" y="713950"/>
            <a:ext cx="3909825" cy="4353351"/>
          </a:xfrm>
          <a:prstGeom prst="rect">
            <a:avLst/>
          </a:prstGeom>
          <a:noFill/>
          <a:ln>
            <a:noFill/>
          </a:ln>
        </p:spPr>
      </p:pic>
      <p:pic>
        <p:nvPicPr>
          <p:cNvPr id="29" name="Google Shape;29;p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690250" y="1152475"/>
            <a:ext cx="24138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1600"/>
              </a:spcBef>
              <a:spcAft>
                <a:spcPts val="0"/>
              </a:spcAft>
              <a:buSzPts val="1800"/>
              <a:buChar char="○"/>
              <a:defRPr/>
            </a:lvl2pPr>
            <a:lvl3pPr indent="-342900" lvl="2" marL="1371600">
              <a:spcBef>
                <a:spcPts val="1600"/>
              </a:spcBef>
              <a:spcAft>
                <a:spcPts val="0"/>
              </a:spcAft>
              <a:buSzPts val="1800"/>
              <a:buChar char="■"/>
              <a:defRPr/>
            </a:lvl3pPr>
            <a:lvl4pPr indent="-342900" lvl="3" marL="1828800">
              <a:spcBef>
                <a:spcPts val="1600"/>
              </a:spcBef>
              <a:spcAft>
                <a:spcPts val="0"/>
              </a:spcAft>
              <a:buSzPts val="1800"/>
              <a:buChar char="●"/>
              <a:defRPr/>
            </a:lvl4pPr>
            <a:lvl5pPr indent="-342900" lvl="4" marL="2286000">
              <a:spcBef>
                <a:spcPts val="1600"/>
              </a:spcBef>
              <a:spcAft>
                <a:spcPts val="0"/>
              </a:spcAft>
              <a:buSzPts val="1800"/>
              <a:buChar char="○"/>
              <a:defRPr/>
            </a:lvl5pPr>
            <a:lvl6pPr indent="-342900" lvl="5" marL="2743200">
              <a:spcBef>
                <a:spcPts val="1600"/>
              </a:spcBef>
              <a:spcAft>
                <a:spcPts val="0"/>
              </a:spcAft>
              <a:buSzPts val="1800"/>
              <a:buChar char="■"/>
              <a:defRPr/>
            </a:lvl6pPr>
            <a:lvl7pPr indent="-342900" lvl="6" marL="3200400">
              <a:spcBef>
                <a:spcPts val="1600"/>
              </a:spcBef>
              <a:spcAft>
                <a:spcPts val="0"/>
              </a:spcAft>
              <a:buSzPts val="1800"/>
              <a:buChar char="●"/>
              <a:defRPr/>
            </a:lvl7pPr>
            <a:lvl8pPr indent="-342900" lvl="7" marL="3657600">
              <a:spcBef>
                <a:spcPts val="1600"/>
              </a:spcBef>
              <a:spcAft>
                <a:spcPts val="0"/>
              </a:spcAft>
              <a:buSzPts val="1800"/>
              <a:buChar char="○"/>
              <a:defRPr/>
            </a:lvl8pPr>
            <a:lvl9pPr indent="-342900" lvl="8" marL="4114800">
              <a:spcBef>
                <a:spcPts val="1600"/>
              </a:spcBef>
              <a:spcAft>
                <a:spcPts val="1600"/>
              </a:spcAft>
              <a:buSzPts val="1800"/>
              <a:buChar char="■"/>
              <a:defRPr/>
            </a:lvl9pPr>
          </a:lstStyle>
          <a:p/>
        </p:txBody>
      </p:sp>
      <p:sp>
        <p:nvSpPr>
          <p:cNvPr id="32" name="Google Shape;32;p5"/>
          <p:cNvSpPr txBox="1"/>
          <p:nvPr>
            <p:ph idx="2" type="body"/>
          </p:nvPr>
        </p:nvSpPr>
        <p:spPr>
          <a:xfrm>
            <a:off x="6418422" y="1152475"/>
            <a:ext cx="24138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1600"/>
              </a:spcBef>
              <a:spcAft>
                <a:spcPts val="0"/>
              </a:spcAft>
              <a:buSzPts val="1800"/>
              <a:buChar char="○"/>
              <a:defRPr/>
            </a:lvl2pPr>
            <a:lvl3pPr indent="-342900" lvl="2" marL="1371600">
              <a:spcBef>
                <a:spcPts val="1600"/>
              </a:spcBef>
              <a:spcAft>
                <a:spcPts val="0"/>
              </a:spcAft>
              <a:buSzPts val="1800"/>
              <a:buChar char="■"/>
              <a:defRPr/>
            </a:lvl3pPr>
            <a:lvl4pPr indent="-342900" lvl="3" marL="1828800">
              <a:spcBef>
                <a:spcPts val="1600"/>
              </a:spcBef>
              <a:spcAft>
                <a:spcPts val="0"/>
              </a:spcAft>
              <a:buSzPts val="1800"/>
              <a:buChar char="●"/>
              <a:defRPr/>
            </a:lvl4pPr>
            <a:lvl5pPr indent="-342900" lvl="4" marL="2286000">
              <a:spcBef>
                <a:spcPts val="1600"/>
              </a:spcBef>
              <a:spcAft>
                <a:spcPts val="0"/>
              </a:spcAft>
              <a:buSzPts val="1800"/>
              <a:buChar char="○"/>
              <a:defRPr/>
            </a:lvl5pPr>
            <a:lvl6pPr indent="-342900" lvl="5" marL="2743200">
              <a:spcBef>
                <a:spcPts val="1600"/>
              </a:spcBef>
              <a:spcAft>
                <a:spcPts val="0"/>
              </a:spcAft>
              <a:buSzPts val="1800"/>
              <a:buChar char="■"/>
              <a:defRPr/>
            </a:lvl6pPr>
            <a:lvl7pPr indent="-342900" lvl="6" marL="3200400">
              <a:spcBef>
                <a:spcPts val="1600"/>
              </a:spcBef>
              <a:spcAft>
                <a:spcPts val="0"/>
              </a:spcAft>
              <a:buSzPts val="1800"/>
              <a:buChar char="●"/>
              <a:defRPr/>
            </a:lvl7pPr>
            <a:lvl8pPr indent="-342900" lvl="7" marL="3657600">
              <a:spcBef>
                <a:spcPts val="1600"/>
              </a:spcBef>
              <a:spcAft>
                <a:spcPts val="0"/>
              </a:spcAft>
              <a:buSzPts val="1800"/>
              <a:buChar char="○"/>
              <a:defRPr/>
            </a:lvl8pPr>
            <a:lvl9pPr indent="-342900" lvl="8" marL="4114800">
              <a:spcBef>
                <a:spcPts val="1600"/>
              </a:spcBef>
              <a:spcAft>
                <a:spcPts val="1600"/>
              </a:spcAft>
              <a:buSzPts val="1800"/>
              <a:buChar char="■"/>
              <a:defRPr/>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p5"/>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7" name="Google Shape;37;p6"/>
          <p:cNvSpPr txBox="1"/>
          <p:nvPr>
            <p:ph idx="1" type="body"/>
          </p:nvPr>
        </p:nvSpPr>
        <p:spPr>
          <a:xfrm>
            <a:off x="311700" y="1152475"/>
            <a:ext cx="25980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38" name="Google Shape;38;p6"/>
          <p:cNvSpPr txBox="1"/>
          <p:nvPr>
            <p:ph idx="2" type="body"/>
          </p:nvPr>
        </p:nvSpPr>
        <p:spPr>
          <a:xfrm>
            <a:off x="3247913" y="1152475"/>
            <a:ext cx="25980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6"/>
          <p:cNvSpPr txBox="1"/>
          <p:nvPr>
            <p:ph idx="3" type="body"/>
          </p:nvPr>
        </p:nvSpPr>
        <p:spPr>
          <a:xfrm>
            <a:off x="6184138" y="1152475"/>
            <a:ext cx="25980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b="0" l="0" r="37519" t="43537"/>
          <a:stretch/>
        </p:blipFill>
        <p:spPr>
          <a:xfrm>
            <a:off x="1159325" y="369176"/>
            <a:ext cx="6285022" cy="4590925"/>
          </a:xfrm>
          <a:prstGeom prst="rect">
            <a:avLst/>
          </a:prstGeom>
          <a:noFill/>
          <a:ln>
            <a:noFill/>
          </a:ln>
        </p:spPr>
      </p:pic>
      <p:pic>
        <p:nvPicPr>
          <p:cNvPr id="46" name="Google Shape;46;p8"/>
          <p:cNvPicPr preferRelativeResize="0"/>
          <p:nvPr/>
        </p:nvPicPr>
        <p:blipFill>
          <a:blip r:embed="rId3">
            <a:alphaModFix/>
          </a:blip>
          <a:stretch>
            <a:fillRect/>
          </a:stretch>
        </p:blipFill>
        <p:spPr>
          <a:xfrm>
            <a:off x="0" y="0"/>
            <a:ext cx="9144000" cy="5143510"/>
          </a:xfrm>
          <a:prstGeom prst="rect">
            <a:avLst/>
          </a:prstGeom>
          <a:noFill/>
          <a:ln>
            <a:noFill/>
          </a:ln>
        </p:spPr>
      </p:pic>
      <p:sp>
        <p:nvSpPr>
          <p:cNvPr id="47" name="Google Shape;47;p8"/>
          <p:cNvSpPr txBox="1"/>
          <p:nvPr>
            <p:ph type="title"/>
          </p:nvPr>
        </p:nvSpPr>
        <p:spPr>
          <a:xfrm>
            <a:off x="311700" y="216775"/>
            <a:ext cx="8337900" cy="6678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48" name="Google Shape;48;p8"/>
          <p:cNvSpPr txBox="1"/>
          <p:nvPr>
            <p:ph idx="1" type="body"/>
          </p:nvPr>
        </p:nvSpPr>
        <p:spPr>
          <a:xfrm>
            <a:off x="979800" y="3891300"/>
            <a:ext cx="7184400" cy="919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0" name="Google Shape;50;p8"/>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1">
  <p:cSld name="ONE_COLUMN_TEXT_2">
    <p:spTree>
      <p:nvGrpSpPr>
        <p:cNvPr id="51" name="Shape 51"/>
        <p:cNvGrpSpPr/>
        <p:nvPr/>
      </p:nvGrpSpPr>
      <p:grpSpPr>
        <a:xfrm>
          <a:off x="0" y="0"/>
          <a:ext cx="0" cy="0"/>
          <a:chOff x="0" y="0"/>
          <a:chExt cx="0" cy="0"/>
        </a:xfrm>
      </p:grpSpPr>
      <p:sp>
        <p:nvSpPr>
          <p:cNvPr id="52" name="Google Shape;52;p9"/>
          <p:cNvSpPr txBox="1"/>
          <p:nvPr>
            <p:ph type="title"/>
          </p:nvPr>
        </p:nvSpPr>
        <p:spPr>
          <a:xfrm>
            <a:off x="311700" y="216775"/>
            <a:ext cx="8337900" cy="66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53" name="Google Shape;53;p9"/>
          <p:cNvSpPr txBox="1"/>
          <p:nvPr>
            <p:ph idx="1" type="body"/>
          </p:nvPr>
        </p:nvSpPr>
        <p:spPr>
          <a:xfrm>
            <a:off x="979800" y="3738900"/>
            <a:ext cx="7184400" cy="9195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42900" lvl="1" marL="914400" rtl="0" algn="ctr">
              <a:spcBef>
                <a:spcPts val="1600"/>
              </a:spcBef>
              <a:spcAft>
                <a:spcPts val="0"/>
              </a:spcAft>
              <a:buSzPts val="1800"/>
              <a:buChar char="○"/>
              <a:defRPr/>
            </a:lvl2pPr>
            <a:lvl3pPr indent="-342900" lvl="2" marL="1371600" rtl="0" algn="ctr">
              <a:spcBef>
                <a:spcPts val="1600"/>
              </a:spcBef>
              <a:spcAft>
                <a:spcPts val="0"/>
              </a:spcAft>
              <a:buSzPts val="1800"/>
              <a:buChar char="■"/>
              <a:defRPr/>
            </a:lvl3pPr>
            <a:lvl4pPr indent="-342900" lvl="3" marL="1828800" rtl="0" algn="ctr">
              <a:spcBef>
                <a:spcPts val="1600"/>
              </a:spcBef>
              <a:spcAft>
                <a:spcPts val="0"/>
              </a:spcAft>
              <a:buSzPts val="1800"/>
              <a:buChar char="●"/>
              <a:defRPr/>
            </a:lvl4pPr>
            <a:lvl5pPr indent="-342900" lvl="4" marL="2286000" rtl="0" algn="ctr">
              <a:spcBef>
                <a:spcPts val="1600"/>
              </a:spcBef>
              <a:spcAft>
                <a:spcPts val="0"/>
              </a:spcAft>
              <a:buSzPts val="1800"/>
              <a:buChar char="○"/>
              <a:defRPr/>
            </a:lvl5pPr>
            <a:lvl6pPr indent="-342900" lvl="5" marL="2743200" rtl="0" algn="ctr">
              <a:spcBef>
                <a:spcPts val="1600"/>
              </a:spcBef>
              <a:spcAft>
                <a:spcPts val="0"/>
              </a:spcAft>
              <a:buSzPts val="1800"/>
              <a:buChar char="■"/>
              <a:defRPr/>
            </a:lvl6pPr>
            <a:lvl7pPr indent="-342900" lvl="6" marL="3200400" rtl="0" algn="ctr">
              <a:spcBef>
                <a:spcPts val="1600"/>
              </a:spcBef>
              <a:spcAft>
                <a:spcPts val="0"/>
              </a:spcAft>
              <a:buSzPts val="1800"/>
              <a:buChar char="●"/>
              <a:defRPr/>
            </a:lvl7pPr>
            <a:lvl8pPr indent="-342900" lvl="7" marL="3657600" rtl="0" algn="ctr">
              <a:spcBef>
                <a:spcPts val="1600"/>
              </a:spcBef>
              <a:spcAft>
                <a:spcPts val="0"/>
              </a:spcAft>
              <a:buSzPts val="1800"/>
              <a:buChar char="○"/>
              <a:defRPr/>
            </a:lvl8pPr>
            <a:lvl9pPr indent="-342900" lvl="8" marL="4114800" rtl="0" algn="ctr">
              <a:spcBef>
                <a:spcPts val="1600"/>
              </a:spcBef>
              <a:spcAft>
                <a:spcPts val="1600"/>
              </a:spcAft>
              <a:buSzPts val="1800"/>
              <a:buChar char="■"/>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
    <p:spTree>
      <p:nvGrpSpPr>
        <p:cNvPr id="55"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b="0" l="0" r="12103" t="23844"/>
          <a:stretch/>
        </p:blipFill>
        <p:spPr>
          <a:xfrm>
            <a:off x="1797600" y="0"/>
            <a:ext cx="7346400" cy="4663227"/>
          </a:xfrm>
          <a:prstGeom prst="rect">
            <a:avLst/>
          </a:prstGeom>
          <a:noFill/>
          <a:ln>
            <a:noFill/>
          </a:ln>
        </p:spPr>
      </p:pic>
      <p:pic>
        <p:nvPicPr>
          <p:cNvPr id="57" name="Google Shape;57;p10"/>
          <p:cNvPicPr preferRelativeResize="0"/>
          <p:nvPr/>
        </p:nvPicPr>
        <p:blipFill>
          <a:blip r:embed="rId3">
            <a:alphaModFix/>
          </a:blip>
          <a:stretch>
            <a:fillRect/>
          </a:stretch>
        </p:blipFill>
        <p:spPr>
          <a:xfrm rot="10800000">
            <a:off x="0" y="0"/>
            <a:ext cx="9144000" cy="5143500"/>
          </a:xfrm>
          <a:prstGeom prst="rect">
            <a:avLst/>
          </a:prstGeom>
          <a:noFill/>
          <a:ln>
            <a:noFill/>
          </a:ln>
        </p:spPr>
      </p:pic>
      <p:sp>
        <p:nvSpPr>
          <p:cNvPr id="58" name="Google Shape;58;p10"/>
          <p:cNvSpPr txBox="1"/>
          <p:nvPr>
            <p:ph type="title"/>
          </p:nvPr>
        </p:nvSpPr>
        <p:spPr>
          <a:xfrm>
            <a:off x="510800" y="581200"/>
            <a:ext cx="47994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 name="Google Shape;59;p10"/>
          <p:cNvSpPr txBox="1"/>
          <p:nvPr>
            <p:ph idx="1" type="body"/>
          </p:nvPr>
        </p:nvSpPr>
        <p:spPr>
          <a:xfrm>
            <a:off x="510800" y="1483825"/>
            <a:ext cx="4799400" cy="317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60" name="Google Shape;6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p10"/>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434343"/>
              </a:buClr>
              <a:buSzPts val="3000"/>
              <a:buFont typeface="Goudy Bookletter 1911"/>
              <a:buNone/>
              <a:defRPr b="1" sz="3000">
                <a:solidFill>
                  <a:srgbClr val="434343"/>
                </a:solidFill>
                <a:latin typeface="Goudy Bookletter 1911"/>
                <a:ea typeface="Goudy Bookletter 1911"/>
                <a:cs typeface="Goudy Bookletter 1911"/>
                <a:sym typeface="Goudy Bookletter 1911"/>
              </a:defRPr>
            </a:lvl1pPr>
            <a:lvl2pPr lvl="1">
              <a:spcBef>
                <a:spcPts val="0"/>
              </a:spcBef>
              <a:spcAft>
                <a:spcPts val="0"/>
              </a:spcAft>
              <a:buClr>
                <a:srgbClr val="434343"/>
              </a:buClr>
              <a:buSzPts val="2800"/>
              <a:buNone/>
              <a:defRPr sz="2800">
                <a:solidFill>
                  <a:srgbClr val="434343"/>
                </a:solidFill>
              </a:defRPr>
            </a:lvl2pPr>
            <a:lvl3pPr lvl="2">
              <a:spcBef>
                <a:spcPts val="0"/>
              </a:spcBef>
              <a:spcAft>
                <a:spcPts val="0"/>
              </a:spcAft>
              <a:buClr>
                <a:srgbClr val="434343"/>
              </a:buClr>
              <a:buSzPts val="2800"/>
              <a:buNone/>
              <a:defRPr sz="2800">
                <a:solidFill>
                  <a:srgbClr val="434343"/>
                </a:solidFill>
              </a:defRPr>
            </a:lvl3pPr>
            <a:lvl4pPr lvl="3">
              <a:spcBef>
                <a:spcPts val="0"/>
              </a:spcBef>
              <a:spcAft>
                <a:spcPts val="0"/>
              </a:spcAft>
              <a:buClr>
                <a:srgbClr val="434343"/>
              </a:buClr>
              <a:buSzPts val="2800"/>
              <a:buNone/>
              <a:defRPr sz="2800">
                <a:solidFill>
                  <a:srgbClr val="434343"/>
                </a:solidFill>
              </a:defRPr>
            </a:lvl4pPr>
            <a:lvl5pPr lvl="4">
              <a:spcBef>
                <a:spcPts val="0"/>
              </a:spcBef>
              <a:spcAft>
                <a:spcPts val="0"/>
              </a:spcAft>
              <a:buClr>
                <a:srgbClr val="434343"/>
              </a:buClr>
              <a:buSzPts val="2800"/>
              <a:buNone/>
              <a:defRPr sz="2800">
                <a:solidFill>
                  <a:srgbClr val="434343"/>
                </a:solidFill>
              </a:defRPr>
            </a:lvl5pPr>
            <a:lvl6pPr lvl="5">
              <a:spcBef>
                <a:spcPts val="0"/>
              </a:spcBef>
              <a:spcAft>
                <a:spcPts val="0"/>
              </a:spcAft>
              <a:buClr>
                <a:srgbClr val="434343"/>
              </a:buClr>
              <a:buSzPts val="2800"/>
              <a:buNone/>
              <a:defRPr sz="2800">
                <a:solidFill>
                  <a:srgbClr val="434343"/>
                </a:solidFill>
              </a:defRPr>
            </a:lvl6pPr>
            <a:lvl7pPr lvl="6">
              <a:spcBef>
                <a:spcPts val="0"/>
              </a:spcBef>
              <a:spcAft>
                <a:spcPts val="0"/>
              </a:spcAft>
              <a:buClr>
                <a:srgbClr val="434343"/>
              </a:buClr>
              <a:buSzPts val="2800"/>
              <a:buNone/>
              <a:defRPr sz="2800">
                <a:solidFill>
                  <a:srgbClr val="434343"/>
                </a:solidFill>
              </a:defRPr>
            </a:lvl7pPr>
            <a:lvl8pPr lvl="7">
              <a:spcBef>
                <a:spcPts val="0"/>
              </a:spcBef>
              <a:spcAft>
                <a:spcPts val="0"/>
              </a:spcAft>
              <a:buClr>
                <a:srgbClr val="434343"/>
              </a:buClr>
              <a:buSzPts val="2800"/>
              <a:buNone/>
              <a:defRPr sz="2800">
                <a:solidFill>
                  <a:srgbClr val="434343"/>
                </a:solidFill>
              </a:defRPr>
            </a:lvl8pPr>
            <a:lvl9pPr lvl="8">
              <a:spcBef>
                <a:spcPts val="0"/>
              </a:spcBef>
              <a:spcAft>
                <a:spcPts val="0"/>
              </a:spcAft>
              <a:buClr>
                <a:srgbClr val="434343"/>
              </a:buClr>
              <a:buSzPts val="2800"/>
              <a:buNone/>
              <a:defRPr sz="2800">
                <a:solidFill>
                  <a:srgbClr val="434343"/>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rgbClr val="434343"/>
              </a:buClr>
              <a:buSzPts val="1800"/>
              <a:buFont typeface="Lora"/>
              <a:buChar char="●"/>
              <a:defRPr sz="1800">
                <a:solidFill>
                  <a:srgbClr val="434343"/>
                </a:solidFill>
                <a:latin typeface="Lora"/>
                <a:ea typeface="Lora"/>
                <a:cs typeface="Lora"/>
                <a:sym typeface="Lora"/>
              </a:defRPr>
            </a:lvl1pPr>
            <a:lvl2pPr indent="-342900" lvl="1" marL="9144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2pPr>
            <a:lvl3pPr indent="-342900" lvl="2" marL="13716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3pPr>
            <a:lvl4pPr indent="-342900" lvl="3" marL="18288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4pPr>
            <a:lvl5pPr indent="-342900" lvl="4" marL="22860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5pPr>
            <a:lvl6pPr indent="-342900" lvl="5" marL="27432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6pPr>
            <a:lvl7pPr indent="-342900" lvl="6" marL="32004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7pPr>
            <a:lvl8pPr indent="-342900" lvl="7" marL="3657600">
              <a:lnSpc>
                <a:spcPct val="115000"/>
              </a:lnSpc>
              <a:spcBef>
                <a:spcPts val="1600"/>
              </a:spcBef>
              <a:spcAft>
                <a:spcPts val="0"/>
              </a:spcAft>
              <a:buClr>
                <a:srgbClr val="434343"/>
              </a:buClr>
              <a:buSzPts val="1800"/>
              <a:buFont typeface="Lora"/>
              <a:buChar char="○"/>
              <a:defRPr sz="1800">
                <a:solidFill>
                  <a:srgbClr val="434343"/>
                </a:solidFill>
                <a:latin typeface="Lora"/>
                <a:ea typeface="Lora"/>
                <a:cs typeface="Lora"/>
                <a:sym typeface="Lora"/>
              </a:defRPr>
            </a:lvl8pPr>
            <a:lvl9pPr indent="-342900" lvl="8" marL="4114800">
              <a:lnSpc>
                <a:spcPct val="115000"/>
              </a:lnSpc>
              <a:spcBef>
                <a:spcPts val="1600"/>
              </a:spcBef>
              <a:spcAft>
                <a:spcPts val="1600"/>
              </a:spcAft>
              <a:buClr>
                <a:srgbClr val="434343"/>
              </a:buClr>
              <a:buSzPts val="1800"/>
              <a:buFont typeface="Lora"/>
              <a:buChar char="■"/>
              <a:defRPr sz="1800">
                <a:solidFill>
                  <a:srgbClr val="434343"/>
                </a:solidFill>
                <a:latin typeface="Lora"/>
                <a:ea typeface="Lora"/>
                <a:cs typeface="Lora"/>
                <a:sym typeface="Lor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ctrTitle"/>
          </p:nvPr>
        </p:nvSpPr>
        <p:spPr>
          <a:xfrm>
            <a:off x="5246350" y="2241175"/>
            <a:ext cx="3495000" cy="14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Here goes your presentation title</a:t>
            </a:r>
            <a:endParaRPr/>
          </a:p>
        </p:txBody>
      </p:sp>
      <p:sp>
        <p:nvSpPr>
          <p:cNvPr id="109" name="Google Shape;109;p17"/>
          <p:cNvSpPr txBox="1"/>
          <p:nvPr>
            <p:ph idx="1" type="subTitle"/>
          </p:nvPr>
        </p:nvSpPr>
        <p:spPr>
          <a:xfrm>
            <a:off x="5223876" y="3808850"/>
            <a:ext cx="3495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And here your subtitle</a:t>
            </a:r>
            <a:endParaRPr/>
          </a:p>
        </p:txBody>
      </p:sp>
      <p:grpSp>
        <p:nvGrpSpPr>
          <p:cNvPr id="110" name="Google Shape;110;p17"/>
          <p:cNvGrpSpPr/>
          <p:nvPr/>
        </p:nvGrpSpPr>
        <p:grpSpPr>
          <a:xfrm>
            <a:off x="5065050" y="3693900"/>
            <a:ext cx="3777850" cy="72300"/>
            <a:chOff x="5065050" y="3693900"/>
            <a:chExt cx="3777850" cy="72300"/>
          </a:xfrm>
        </p:grpSpPr>
        <p:cxnSp>
          <p:nvCxnSpPr>
            <p:cNvPr id="111" name="Google Shape;111;p17"/>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7"/>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13" name="Google Shape;113;p17"/>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6"/>
          <p:cNvSpPr txBox="1"/>
          <p:nvPr>
            <p:ph type="title"/>
          </p:nvPr>
        </p:nvSpPr>
        <p:spPr>
          <a:xfrm>
            <a:off x="6099913" y="1012400"/>
            <a:ext cx="2082900" cy="66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Add images!</a:t>
            </a:r>
            <a:endParaRPr/>
          </a:p>
        </p:txBody>
      </p:sp>
      <p:sp>
        <p:nvSpPr>
          <p:cNvPr id="199" name="Google Shape;199;p26"/>
          <p:cNvSpPr txBox="1"/>
          <p:nvPr>
            <p:ph idx="1" type="body"/>
          </p:nvPr>
        </p:nvSpPr>
        <p:spPr>
          <a:xfrm>
            <a:off x="5827050" y="2002000"/>
            <a:ext cx="2801400" cy="2352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a:t>Images are a big part of any slideshow presentation. They help your audience connect with your ideas on a more emotional level.</a:t>
            </a:r>
            <a:endParaRPr/>
          </a:p>
        </p:txBody>
      </p:sp>
      <p:pic>
        <p:nvPicPr>
          <p:cNvPr id="200" name="Google Shape;200;p26"/>
          <p:cNvPicPr preferRelativeResize="0"/>
          <p:nvPr/>
        </p:nvPicPr>
        <p:blipFill>
          <a:blip r:embed="rId3">
            <a:alphaModFix/>
          </a:blip>
          <a:stretch>
            <a:fillRect/>
          </a:stretch>
        </p:blipFill>
        <p:spPr>
          <a:xfrm>
            <a:off x="512202" y="540750"/>
            <a:ext cx="4586400" cy="4062000"/>
          </a:xfrm>
          <a:prstGeom prst="ellipse">
            <a:avLst/>
          </a:prstGeom>
          <a:noFill/>
          <a:ln>
            <a:noFill/>
          </a:ln>
        </p:spPr>
      </p:pic>
      <p:grpSp>
        <p:nvGrpSpPr>
          <p:cNvPr id="201" name="Google Shape;201;p26"/>
          <p:cNvGrpSpPr/>
          <p:nvPr/>
        </p:nvGrpSpPr>
        <p:grpSpPr>
          <a:xfrm>
            <a:off x="5252450" y="1756400"/>
            <a:ext cx="3777850" cy="72300"/>
            <a:chOff x="5065050" y="3693900"/>
            <a:chExt cx="3777850" cy="72300"/>
          </a:xfrm>
        </p:grpSpPr>
        <p:cxnSp>
          <p:nvCxnSpPr>
            <p:cNvPr id="202" name="Google Shape;202;p26"/>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203" name="Google Shape;203;p26"/>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204" name="Google Shape;204;p26"/>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p27"/>
          <p:cNvSpPr txBox="1"/>
          <p:nvPr>
            <p:ph idx="1" type="body"/>
          </p:nvPr>
        </p:nvSpPr>
        <p:spPr>
          <a:xfrm>
            <a:off x="2922650" y="4320225"/>
            <a:ext cx="5998800" cy="605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GB" sz="3000">
                <a:solidFill>
                  <a:srgbClr val="FFFFFF"/>
                </a:solidFill>
                <a:latin typeface="Goudy Bookletter 1911"/>
                <a:ea typeface="Goudy Bookletter 1911"/>
                <a:cs typeface="Goudy Bookletter 1911"/>
                <a:sym typeface="Goudy Bookletter 1911"/>
              </a:rPr>
              <a:t>Use images as backgrounds.</a:t>
            </a:r>
            <a:endParaRPr sz="3000">
              <a:solidFill>
                <a:srgbClr val="FFFFFF"/>
              </a:solidFill>
              <a:latin typeface="Goudy Bookletter 1911"/>
              <a:ea typeface="Goudy Bookletter 1911"/>
              <a:cs typeface="Goudy Bookletter 1911"/>
              <a:sym typeface="Goudy Bookletter 1911"/>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Here goes your timeline.</a:t>
            </a:r>
            <a:endParaRPr/>
          </a:p>
        </p:txBody>
      </p:sp>
      <p:sp>
        <p:nvSpPr>
          <p:cNvPr id="215" name="Google Shape;215;p28"/>
          <p:cNvSpPr txBox="1"/>
          <p:nvPr>
            <p:ph idx="1" type="body"/>
          </p:nvPr>
        </p:nvSpPr>
        <p:spPr>
          <a:xfrm>
            <a:off x="306550" y="2330857"/>
            <a:ext cx="16347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Lorem ipsum dolor sit amet, consectetuer adipiscing elit. Aenean commodo ligula eget dolor.</a:t>
            </a:r>
            <a:endParaRPr/>
          </a:p>
        </p:txBody>
      </p:sp>
      <p:sp>
        <p:nvSpPr>
          <p:cNvPr id="216" name="Google Shape;216;p28"/>
          <p:cNvSpPr txBox="1"/>
          <p:nvPr>
            <p:ph idx="2" type="subTitle"/>
          </p:nvPr>
        </p:nvSpPr>
        <p:spPr>
          <a:xfrm>
            <a:off x="306550" y="1789000"/>
            <a:ext cx="16347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t>2000</a:t>
            </a:r>
            <a:endParaRPr/>
          </a:p>
        </p:txBody>
      </p:sp>
      <p:sp>
        <p:nvSpPr>
          <p:cNvPr id="217" name="Google Shape;217;p28"/>
          <p:cNvSpPr txBox="1"/>
          <p:nvPr>
            <p:ph idx="3" type="body"/>
          </p:nvPr>
        </p:nvSpPr>
        <p:spPr>
          <a:xfrm>
            <a:off x="2045455" y="2330857"/>
            <a:ext cx="16347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Lorem ipsum dolor sit amet, consectetuer adipiscing elit. Aenean commodo ligula eget dolor.</a:t>
            </a:r>
            <a:endParaRPr/>
          </a:p>
        </p:txBody>
      </p:sp>
      <p:sp>
        <p:nvSpPr>
          <p:cNvPr id="218" name="Google Shape;218;p28"/>
          <p:cNvSpPr txBox="1"/>
          <p:nvPr>
            <p:ph idx="4" type="subTitle"/>
          </p:nvPr>
        </p:nvSpPr>
        <p:spPr>
          <a:xfrm>
            <a:off x="2045455" y="1789000"/>
            <a:ext cx="16347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t>2005</a:t>
            </a:r>
            <a:endParaRPr/>
          </a:p>
        </p:txBody>
      </p:sp>
      <p:sp>
        <p:nvSpPr>
          <p:cNvPr id="219" name="Google Shape;219;p28"/>
          <p:cNvSpPr txBox="1"/>
          <p:nvPr>
            <p:ph idx="5" type="body"/>
          </p:nvPr>
        </p:nvSpPr>
        <p:spPr>
          <a:xfrm>
            <a:off x="3784359" y="2330857"/>
            <a:ext cx="16347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Lorem ipsum dolor sit amet, consectetuer adipiscing elit. Aenean commodo ligula eget dolor.</a:t>
            </a:r>
            <a:endParaRPr/>
          </a:p>
        </p:txBody>
      </p:sp>
      <p:sp>
        <p:nvSpPr>
          <p:cNvPr id="220" name="Google Shape;220;p28"/>
          <p:cNvSpPr txBox="1"/>
          <p:nvPr>
            <p:ph idx="6" type="subTitle"/>
          </p:nvPr>
        </p:nvSpPr>
        <p:spPr>
          <a:xfrm>
            <a:off x="3784359" y="1789000"/>
            <a:ext cx="16347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t>2010</a:t>
            </a:r>
            <a:endParaRPr/>
          </a:p>
        </p:txBody>
      </p:sp>
      <p:sp>
        <p:nvSpPr>
          <p:cNvPr id="221" name="Google Shape;221;p28"/>
          <p:cNvSpPr txBox="1"/>
          <p:nvPr>
            <p:ph idx="7" type="body"/>
          </p:nvPr>
        </p:nvSpPr>
        <p:spPr>
          <a:xfrm>
            <a:off x="5523264" y="2330857"/>
            <a:ext cx="16347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Lorem ipsum dolor sit amet, consectetuer adipiscing elit. Aenean commodo ligula eget dolor.</a:t>
            </a:r>
            <a:endParaRPr/>
          </a:p>
        </p:txBody>
      </p:sp>
      <p:sp>
        <p:nvSpPr>
          <p:cNvPr id="222" name="Google Shape;222;p28"/>
          <p:cNvSpPr txBox="1"/>
          <p:nvPr>
            <p:ph idx="8" type="subTitle"/>
          </p:nvPr>
        </p:nvSpPr>
        <p:spPr>
          <a:xfrm>
            <a:off x="5523264" y="1789000"/>
            <a:ext cx="16347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t>2015</a:t>
            </a:r>
            <a:endParaRPr/>
          </a:p>
        </p:txBody>
      </p:sp>
      <p:sp>
        <p:nvSpPr>
          <p:cNvPr id="223" name="Google Shape;223;p28"/>
          <p:cNvSpPr txBox="1"/>
          <p:nvPr>
            <p:ph idx="9" type="body"/>
          </p:nvPr>
        </p:nvSpPr>
        <p:spPr>
          <a:xfrm>
            <a:off x="7262169" y="2330857"/>
            <a:ext cx="16347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Lorem ipsum dolor sit amet, consectetuer adipiscing elit. Aenean commodo ligula eget dolor.</a:t>
            </a:r>
            <a:endParaRPr/>
          </a:p>
        </p:txBody>
      </p:sp>
      <p:sp>
        <p:nvSpPr>
          <p:cNvPr id="224" name="Google Shape;224;p28"/>
          <p:cNvSpPr txBox="1"/>
          <p:nvPr>
            <p:ph idx="13" type="subTitle"/>
          </p:nvPr>
        </p:nvSpPr>
        <p:spPr>
          <a:xfrm>
            <a:off x="7262169" y="1789000"/>
            <a:ext cx="16347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t>2020</a:t>
            </a:r>
            <a:endParaRPr/>
          </a:p>
        </p:txBody>
      </p:sp>
      <p:grpSp>
        <p:nvGrpSpPr>
          <p:cNvPr id="225" name="Google Shape;225;p28"/>
          <p:cNvGrpSpPr/>
          <p:nvPr/>
        </p:nvGrpSpPr>
        <p:grpSpPr>
          <a:xfrm>
            <a:off x="2683075" y="1157400"/>
            <a:ext cx="3777850" cy="72300"/>
            <a:chOff x="5065050" y="3693900"/>
            <a:chExt cx="3777850" cy="72300"/>
          </a:xfrm>
        </p:grpSpPr>
        <p:cxnSp>
          <p:nvCxnSpPr>
            <p:cNvPr id="226" name="Google Shape;226;p28"/>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227" name="Google Shape;227;p28"/>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228" name="Google Shape;228;p28"/>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type="title"/>
          </p:nvPr>
        </p:nvSpPr>
        <p:spPr>
          <a:xfrm>
            <a:off x="311700" y="1844525"/>
            <a:ext cx="8520600" cy="104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Thank you!</a:t>
            </a:r>
            <a:endParaRPr/>
          </a:p>
        </p:txBody>
      </p:sp>
      <p:sp>
        <p:nvSpPr>
          <p:cNvPr id="234" name="Google Shape;234;p29"/>
          <p:cNvSpPr txBox="1"/>
          <p:nvPr>
            <p:ph idx="4294967295" type="body"/>
          </p:nvPr>
        </p:nvSpPr>
        <p:spPr>
          <a:xfrm>
            <a:off x="625500" y="4243075"/>
            <a:ext cx="7722900" cy="647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a:t>Images from the Art Institute of Chicago</a:t>
            </a:r>
            <a:endParaRPr/>
          </a:p>
          <a:p>
            <a:pPr indent="0" lvl="0" marL="0" rtl="0" algn="ctr">
              <a:lnSpc>
                <a:spcPct val="100000"/>
              </a:lnSpc>
              <a:spcBef>
                <a:spcPts val="0"/>
              </a:spcBef>
              <a:spcAft>
                <a:spcPts val="0"/>
              </a:spcAft>
              <a:buNone/>
            </a:pPr>
            <a:r>
              <a:rPr lang="en-GB"/>
              <a:t>Fonts used: Lora and </a:t>
            </a:r>
            <a:r>
              <a:rPr lang="en-GB">
                <a:latin typeface="Goudy Bookletter 1911"/>
                <a:ea typeface="Goudy Bookletter 1911"/>
                <a:cs typeface="Goudy Bookletter 1911"/>
                <a:sym typeface="Goudy Bookletter 1911"/>
              </a:rPr>
              <a:t>Goudy Bookletter 1911</a:t>
            </a:r>
            <a:endParaRPr>
              <a:latin typeface="Goudy Bookletter 1911"/>
              <a:ea typeface="Goudy Bookletter 1911"/>
              <a:cs typeface="Goudy Bookletter 1911"/>
              <a:sym typeface="Goudy Bookletter 1911"/>
            </a:endParaRPr>
          </a:p>
          <a:p>
            <a:pPr indent="0" lvl="0" marL="0" rtl="0" algn="ctr">
              <a:lnSpc>
                <a:spcPct val="100000"/>
              </a:lnSpc>
              <a:spcBef>
                <a:spcPts val="0"/>
              </a:spcBef>
              <a:spcAft>
                <a:spcPts val="0"/>
              </a:spcAft>
              <a:buNone/>
            </a:pPr>
            <a:r>
              <a:t/>
            </a:r>
            <a:endParaRPr>
              <a:latin typeface="Goudy Bookletter 1911"/>
              <a:ea typeface="Goudy Bookletter 1911"/>
              <a:cs typeface="Goudy Bookletter 1911"/>
              <a:sym typeface="Goudy Bookletter 1911"/>
            </a:endParaRPr>
          </a:p>
          <a:p>
            <a:pPr indent="0" lvl="0" marL="0" rtl="0" algn="ctr">
              <a:lnSpc>
                <a:spcPct val="100000"/>
              </a:lnSpc>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0"/>
          <p:cNvSpPr txBox="1"/>
          <p:nvPr>
            <p:ph type="title"/>
          </p:nvPr>
        </p:nvSpPr>
        <p:spPr>
          <a:xfrm>
            <a:off x="587000" y="1038400"/>
            <a:ext cx="4799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How to replace the images.</a:t>
            </a:r>
            <a:endParaRPr/>
          </a:p>
        </p:txBody>
      </p:sp>
      <p:sp>
        <p:nvSpPr>
          <p:cNvPr id="240" name="Google Shape;240;p30"/>
          <p:cNvSpPr txBox="1"/>
          <p:nvPr>
            <p:ph idx="1" type="body"/>
          </p:nvPr>
        </p:nvSpPr>
        <p:spPr>
          <a:xfrm>
            <a:off x="587000" y="2017225"/>
            <a:ext cx="4799400" cy="199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Go to Slide -&gt; Edit Master -&gt; Hit Tab as many times needed in order to select the photography behind the paper texture, once selected, click on replace image. Move it or crop it to fit the paper background transparent area.</a:t>
            </a:r>
            <a:endParaRPr/>
          </a:p>
        </p:txBody>
      </p:sp>
      <p:grpSp>
        <p:nvGrpSpPr>
          <p:cNvPr id="241" name="Google Shape;241;p30"/>
          <p:cNvGrpSpPr/>
          <p:nvPr/>
        </p:nvGrpSpPr>
        <p:grpSpPr>
          <a:xfrm>
            <a:off x="2683075" y="4891200"/>
            <a:ext cx="3777850" cy="72300"/>
            <a:chOff x="5065050" y="3693900"/>
            <a:chExt cx="3777850" cy="72300"/>
          </a:xfrm>
        </p:grpSpPr>
        <p:cxnSp>
          <p:nvCxnSpPr>
            <p:cNvPr id="242" name="Google Shape;242;p30"/>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243" name="Google Shape;243;p30"/>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244" name="Google Shape;244;p30"/>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1"/>
          <p:cNvSpPr txBox="1"/>
          <p:nvPr>
            <p:ph type="title"/>
          </p:nvPr>
        </p:nvSpPr>
        <p:spPr>
          <a:xfrm>
            <a:off x="4774900" y="623525"/>
            <a:ext cx="3967800" cy="11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Credits</a:t>
            </a:r>
            <a:endParaRPr/>
          </a:p>
        </p:txBody>
      </p:sp>
      <p:sp>
        <p:nvSpPr>
          <p:cNvPr id="250" name="Google Shape;250;p31"/>
          <p:cNvSpPr txBox="1"/>
          <p:nvPr>
            <p:ph idx="1" type="body"/>
          </p:nvPr>
        </p:nvSpPr>
        <p:spPr>
          <a:xfrm>
            <a:off x="4774900" y="1722225"/>
            <a:ext cx="3967800" cy="30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Presentation Template: SlidesMania</a:t>
            </a:r>
            <a:endParaRPr/>
          </a:p>
          <a:p>
            <a:pPr indent="0" lvl="0" marL="0" rtl="0" algn="l">
              <a:spcBef>
                <a:spcPts val="1600"/>
              </a:spcBef>
              <a:spcAft>
                <a:spcPts val="0"/>
              </a:spcAft>
              <a:buNone/>
            </a:pPr>
            <a:r>
              <a:rPr lang="en-GB"/>
              <a:t>Images: Art Institute of Chicago</a:t>
            </a:r>
            <a:endParaRPr/>
          </a:p>
          <a:p>
            <a:pPr indent="0" lvl="0" marL="0" rtl="0" algn="l">
              <a:spcBef>
                <a:spcPts val="1600"/>
              </a:spcBef>
              <a:spcAft>
                <a:spcPts val="0"/>
              </a:spcAft>
              <a:buNone/>
            </a:pPr>
            <a:r>
              <a:rPr lang="en-GB"/>
              <a:t>Please keep this slide or mention us and the other resources used in the footer of a slide.</a:t>
            </a:r>
            <a:endParaRPr/>
          </a:p>
          <a:p>
            <a:pPr indent="0" lvl="0" marL="0" rtl="0" algn="l">
              <a:spcBef>
                <a:spcPts val="160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311700" y="216775"/>
            <a:ext cx="8337900" cy="66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Introduce yourself.</a:t>
            </a:r>
            <a:endParaRPr/>
          </a:p>
        </p:txBody>
      </p:sp>
      <p:sp>
        <p:nvSpPr>
          <p:cNvPr id="119" name="Google Shape;119;p18"/>
          <p:cNvSpPr txBox="1"/>
          <p:nvPr>
            <p:ph idx="1" type="body"/>
          </p:nvPr>
        </p:nvSpPr>
        <p:spPr>
          <a:xfrm>
            <a:off x="1215900" y="4159475"/>
            <a:ext cx="6712200" cy="61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To add your picture: Go to Slide -&gt; Edit Master -&gt; Hit Tab as many times needed in order to select the photography of “On the Bank of the Seine”, once selected, click on replace image.</a:t>
            </a:r>
            <a:endParaRPr/>
          </a:p>
          <a:p>
            <a:pPr indent="0" lvl="0" marL="0" rtl="0" algn="ctr">
              <a:spcBef>
                <a:spcPts val="1600"/>
              </a:spcBef>
              <a:spcAft>
                <a:spcPts val="1600"/>
              </a:spcAft>
              <a:buNone/>
            </a:pPr>
            <a:r>
              <a:t/>
            </a:r>
            <a:endParaRPr/>
          </a:p>
        </p:txBody>
      </p:sp>
      <p:grpSp>
        <p:nvGrpSpPr>
          <p:cNvPr id="120" name="Google Shape;120;p18"/>
          <p:cNvGrpSpPr/>
          <p:nvPr/>
        </p:nvGrpSpPr>
        <p:grpSpPr>
          <a:xfrm>
            <a:off x="2683075" y="4891200"/>
            <a:ext cx="3777850" cy="72300"/>
            <a:chOff x="5065050" y="3693900"/>
            <a:chExt cx="3777850" cy="72300"/>
          </a:xfrm>
        </p:grpSpPr>
        <p:cxnSp>
          <p:nvCxnSpPr>
            <p:cNvPr id="121" name="Google Shape;121;p18"/>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22" name="Google Shape;122;p18"/>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23" name="Google Shape;123;p18"/>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type="title"/>
          </p:nvPr>
        </p:nvSpPr>
        <p:spPr>
          <a:xfrm>
            <a:off x="587000" y="1190800"/>
            <a:ext cx="4799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Add your summary here.</a:t>
            </a:r>
            <a:endParaRPr/>
          </a:p>
        </p:txBody>
      </p:sp>
      <p:sp>
        <p:nvSpPr>
          <p:cNvPr id="129" name="Google Shape;129;p19"/>
          <p:cNvSpPr txBox="1"/>
          <p:nvPr>
            <p:ph idx="1" type="body"/>
          </p:nvPr>
        </p:nvSpPr>
        <p:spPr>
          <a:xfrm>
            <a:off x="587000" y="2169625"/>
            <a:ext cx="47994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will talk about this first.</a:t>
            </a:r>
            <a:endParaRPr/>
          </a:p>
          <a:p>
            <a:pPr indent="0" lvl="0" marL="0" rtl="0" algn="l">
              <a:spcBef>
                <a:spcPts val="1600"/>
              </a:spcBef>
              <a:spcAft>
                <a:spcPts val="0"/>
              </a:spcAft>
              <a:buNone/>
            </a:pPr>
            <a:r>
              <a:rPr lang="en-GB"/>
              <a:t>We will talk about this second.</a:t>
            </a:r>
            <a:endParaRPr/>
          </a:p>
          <a:p>
            <a:pPr indent="0" lvl="0" marL="0" rtl="0" algn="l">
              <a:spcBef>
                <a:spcPts val="1600"/>
              </a:spcBef>
              <a:spcAft>
                <a:spcPts val="1600"/>
              </a:spcAft>
              <a:buNone/>
            </a:pPr>
            <a:r>
              <a:rPr lang="en-GB"/>
              <a:t>We will talk about this last.</a:t>
            </a:r>
            <a:endParaRPr/>
          </a:p>
        </p:txBody>
      </p:sp>
      <p:grpSp>
        <p:nvGrpSpPr>
          <p:cNvPr id="130" name="Google Shape;130;p19"/>
          <p:cNvGrpSpPr/>
          <p:nvPr/>
        </p:nvGrpSpPr>
        <p:grpSpPr>
          <a:xfrm>
            <a:off x="2683075" y="4891200"/>
            <a:ext cx="3777850" cy="72300"/>
            <a:chOff x="5065050" y="3693900"/>
            <a:chExt cx="3777850" cy="72300"/>
          </a:xfrm>
        </p:grpSpPr>
        <p:cxnSp>
          <p:nvCxnSpPr>
            <p:cNvPr id="131" name="Google Shape;131;p19"/>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32" name="Google Shape;132;p19"/>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33" name="Google Shape;133;p19"/>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851250" y="2150850"/>
            <a:ext cx="7441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We will talk about this first.</a:t>
            </a:r>
            <a:endParaRPr/>
          </a:p>
        </p:txBody>
      </p:sp>
      <p:grpSp>
        <p:nvGrpSpPr>
          <p:cNvPr id="139" name="Google Shape;139;p20"/>
          <p:cNvGrpSpPr/>
          <p:nvPr/>
        </p:nvGrpSpPr>
        <p:grpSpPr>
          <a:xfrm>
            <a:off x="2683075" y="4891200"/>
            <a:ext cx="3777850" cy="72300"/>
            <a:chOff x="5065050" y="3693900"/>
            <a:chExt cx="3777850" cy="72300"/>
          </a:xfrm>
        </p:grpSpPr>
        <p:cxnSp>
          <p:nvCxnSpPr>
            <p:cNvPr id="140" name="Google Shape;140;p20"/>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41" name="Google Shape;141;p20"/>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42" name="Google Shape;142;p20"/>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5053850" y="1004525"/>
            <a:ext cx="3688800" cy="78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your title here.</a:t>
            </a:r>
            <a:endParaRPr/>
          </a:p>
        </p:txBody>
      </p:sp>
      <p:sp>
        <p:nvSpPr>
          <p:cNvPr id="148" name="Google Shape;148;p21"/>
          <p:cNvSpPr txBox="1"/>
          <p:nvPr>
            <p:ph idx="1" type="body"/>
          </p:nvPr>
        </p:nvSpPr>
        <p:spPr>
          <a:xfrm>
            <a:off x="5053850" y="1802900"/>
            <a:ext cx="3688800" cy="237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One of the keys to an effective presentation is keeping it simple, concentrate on your core message.</a:t>
            </a:r>
            <a:endParaRPr/>
          </a:p>
          <a:p>
            <a:pPr indent="0" lvl="0" marL="0" rtl="0" algn="l">
              <a:spcBef>
                <a:spcPts val="1600"/>
              </a:spcBef>
              <a:spcAft>
                <a:spcPts val="1600"/>
              </a:spcAft>
              <a:buNone/>
            </a:pPr>
            <a:r>
              <a:rPr lang="en-GB"/>
              <a:t>Make it easy for your audience to understand and respond.</a:t>
            </a:r>
            <a:endParaRPr/>
          </a:p>
        </p:txBody>
      </p:sp>
      <p:grpSp>
        <p:nvGrpSpPr>
          <p:cNvPr id="149" name="Google Shape;149;p21"/>
          <p:cNvGrpSpPr/>
          <p:nvPr/>
        </p:nvGrpSpPr>
        <p:grpSpPr>
          <a:xfrm>
            <a:off x="4964800" y="4330900"/>
            <a:ext cx="3777850" cy="72300"/>
            <a:chOff x="5065050" y="3693900"/>
            <a:chExt cx="3777850" cy="72300"/>
          </a:xfrm>
        </p:grpSpPr>
        <p:cxnSp>
          <p:nvCxnSpPr>
            <p:cNvPr id="150" name="Google Shape;150;p21"/>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51" name="Google Shape;151;p21"/>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52" name="Google Shape;152;p21"/>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type="title"/>
          </p:nvPr>
        </p:nvSpPr>
        <p:spPr>
          <a:xfrm>
            <a:off x="490250" y="1613650"/>
            <a:ext cx="4078800" cy="190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Add your main point here.</a:t>
            </a:r>
            <a:endParaRPr/>
          </a:p>
        </p:txBody>
      </p:sp>
      <p:grpSp>
        <p:nvGrpSpPr>
          <p:cNvPr id="158" name="Google Shape;158;p22"/>
          <p:cNvGrpSpPr/>
          <p:nvPr/>
        </p:nvGrpSpPr>
        <p:grpSpPr>
          <a:xfrm>
            <a:off x="640725" y="3624925"/>
            <a:ext cx="3777850" cy="72300"/>
            <a:chOff x="5065050" y="3693900"/>
            <a:chExt cx="3777850" cy="72300"/>
          </a:xfrm>
        </p:grpSpPr>
        <p:cxnSp>
          <p:nvCxnSpPr>
            <p:cNvPr id="159" name="Google Shape;159;p22"/>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60" name="Google Shape;160;p22"/>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61" name="Google Shape;161;p22"/>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type="title"/>
          </p:nvPr>
        </p:nvSpPr>
        <p:spPr>
          <a:xfrm>
            <a:off x="311700" y="2151250"/>
            <a:ext cx="8520600" cy="104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Great Idea!</a:t>
            </a:r>
            <a:endParaRPr/>
          </a:p>
        </p:txBody>
      </p:sp>
      <p:grpSp>
        <p:nvGrpSpPr>
          <p:cNvPr id="167" name="Google Shape;167;p23"/>
          <p:cNvGrpSpPr/>
          <p:nvPr/>
        </p:nvGrpSpPr>
        <p:grpSpPr>
          <a:xfrm>
            <a:off x="2683075" y="4487775"/>
            <a:ext cx="3777850" cy="72300"/>
            <a:chOff x="5065050" y="3693900"/>
            <a:chExt cx="3777850" cy="72300"/>
          </a:xfrm>
        </p:grpSpPr>
        <p:cxnSp>
          <p:nvCxnSpPr>
            <p:cNvPr id="168" name="Google Shape;168;p23"/>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69" name="Google Shape;169;p23"/>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70" name="Google Shape;170;p23"/>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4"/>
          <p:cNvSpPr txBox="1"/>
          <p:nvPr>
            <p:ph type="title"/>
          </p:nvPr>
        </p:nvSpPr>
        <p:spPr>
          <a:xfrm>
            <a:off x="311700" y="5974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GB"/>
              <a:t>You can split your content.</a:t>
            </a:r>
            <a:endParaRPr/>
          </a:p>
        </p:txBody>
      </p:sp>
      <p:sp>
        <p:nvSpPr>
          <p:cNvPr id="176" name="Google Shape;176;p24"/>
          <p:cNvSpPr txBox="1"/>
          <p:nvPr>
            <p:ph idx="1" type="body"/>
          </p:nvPr>
        </p:nvSpPr>
        <p:spPr>
          <a:xfrm>
            <a:off x="3690250" y="1457275"/>
            <a:ext cx="2413800" cy="287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600"/>
              <a:t>Remember that most of our presentation templates allow you to change the colors by going into the master – this works both in PowerPoint and Google Slides – , so you can adapt them to your needs.</a:t>
            </a:r>
            <a:endParaRPr sz="1600"/>
          </a:p>
        </p:txBody>
      </p:sp>
      <p:sp>
        <p:nvSpPr>
          <p:cNvPr id="177" name="Google Shape;177;p24"/>
          <p:cNvSpPr txBox="1"/>
          <p:nvPr>
            <p:ph idx="2" type="body"/>
          </p:nvPr>
        </p:nvSpPr>
        <p:spPr>
          <a:xfrm>
            <a:off x="6418424" y="1457275"/>
            <a:ext cx="2413800" cy="287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600"/>
              <a:t>Colors are emotional and evoke feelings. The right colors can help persuade and motivate, they can increase your audience's interest and improve learning comprehension and retention.</a:t>
            </a:r>
            <a:endParaRPr sz="1600"/>
          </a:p>
        </p:txBody>
      </p:sp>
      <p:grpSp>
        <p:nvGrpSpPr>
          <p:cNvPr id="178" name="Google Shape;178;p24"/>
          <p:cNvGrpSpPr/>
          <p:nvPr/>
        </p:nvGrpSpPr>
        <p:grpSpPr>
          <a:xfrm>
            <a:off x="2683075" y="4891200"/>
            <a:ext cx="3777850" cy="72300"/>
            <a:chOff x="5065050" y="3693900"/>
            <a:chExt cx="3777850" cy="72300"/>
          </a:xfrm>
        </p:grpSpPr>
        <p:cxnSp>
          <p:nvCxnSpPr>
            <p:cNvPr id="179" name="Google Shape;179;p24"/>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80" name="Google Shape;180;p24"/>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81" name="Google Shape;181;p24"/>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Add your title here.</a:t>
            </a:r>
            <a:endParaRPr/>
          </a:p>
        </p:txBody>
      </p:sp>
      <p:sp>
        <p:nvSpPr>
          <p:cNvPr id="187" name="Google Shape;187;p25"/>
          <p:cNvSpPr txBox="1"/>
          <p:nvPr>
            <p:ph idx="1" type="body"/>
          </p:nvPr>
        </p:nvSpPr>
        <p:spPr>
          <a:xfrm>
            <a:off x="311700" y="1609675"/>
            <a:ext cx="2598000" cy="30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Did you know that pandas don’t hibernate?</a:t>
            </a:r>
            <a:endParaRPr/>
          </a:p>
          <a:p>
            <a:pPr indent="0" lvl="0" marL="0" rtl="0" algn="l">
              <a:spcBef>
                <a:spcPts val="1600"/>
              </a:spcBef>
              <a:spcAft>
                <a:spcPts val="0"/>
              </a:spcAft>
              <a:buNone/>
            </a:pPr>
            <a:r>
              <a:rPr lang="en-GB"/>
              <a:t>When winter approaches, they head lower down their mountain homes to warmer temperatures, where they continue to chomp away on bamboo!</a:t>
            </a:r>
            <a:endParaRPr/>
          </a:p>
          <a:p>
            <a:pPr indent="0" lvl="0" marL="0" rtl="0" algn="l">
              <a:spcBef>
                <a:spcPts val="1600"/>
              </a:spcBef>
              <a:spcAft>
                <a:spcPts val="1600"/>
              </a:spcAft>
              <a:buNone/>
            </a:pPr>
            <a:r>
              <a:t/>
            </a:r>
            <a:endParaRPr/>
          </a:p>
        </p:txBody>
      </p:sp>
      <p:sp>
        <p:nvSpPr>
          <p:cNvPr id="188" name="Google Shape;188;p25"/>
          <p:cNvSpPr txBox="1"/>
          <p:nvPr>
            <p:ph idx="2" type="body"/>
          </p:nvPr>
        </p:nvSpPr>
        <p:spPr>
          <a:xfrm>
            <a:off x="3247917" y="1609675"/>
            <a:ext cx="2598000" cy="30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Did you know that a cat uses its whiskers as feelers to determine if a space is too small to squeeze through?</a:t>
            </a:r>
            <a:endParaRPr/>
          </a:p>
          <a:p>
            <a:pPr indent="0" lvl="0" marL="0" rtl="0" algn="l">
              <a:spcBef>
                <a:spcPts val="1600"/>
              </a:spcBef>
              <a:spcAft>
                <a:spcPts val="0"/>
              </a:spcAft>
              <a:buNone/>
            </a:pPr>
            <a:r>
              <a:rPr lang="en-GB"/>
              <a:t>Also, cats love to sleep. A fifteen-year-old cat has probably spent ten years of its life sleeping.</a:t>
            </a:r>
            <a:endParaRPr/>
          </a:p>
          <a:p>
            <a:pPr indent="0" lvl="0" marL="0" rtl="0" algn="l">
              <a:spcBef>
                <a:spcPts val="1600"/>
              </a:spcBef>
              <a:spcAft>
                <a:spcPts val="1600"/>
              </a:spcAft>
              <a:buNone/>
            </a:pPr>
            <a:r>
              <a:t/>
            </a:r>
            <a:endParaRPr/>
          </a:p>
        </p:txBody>
      </p:sp>
      <p:sp>
        <p:nvSpPr>
          <p:cNvPr id="189" name="Google Shape;189;p25"/>
          <p:cNvSpPr txBox="1"/>
          <p:nvPr>
            <p:ph idx="3" type="body"/>
          </p:nvPr>
        </p:nvSpPr>
        <p:spPr>
          <a:xfrm>
            <a:off x="6184146" y="1609675"/>
            <a:ext cx="2598000" cy="30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Did you know that elephants can sense storms?</a:t>
            </a:r>
            <a:endParaRPr/>
          </a:p>
          <a:p>
            <a:pPr indent="0" lvl="0" marL="0" rtl="0" algn="l">
              <a:spcBef>
                <a:spcPts val="1600"/>
              </a:spcBef>
              <a:spcAft>
                <a:spcPts val="1600"/>
              </a:spcAft>
              <a:buNone/>
            </a:pPr>
            <a:r>
              <a:rPr lang="en-GB"/>
              <a:t>Elephants may be able to detect a thunderstorm from hundreds of miles away, and will head towards it, looking for water.</a:t>
            </a:r>
            <a:endParaRPr/>
          </a:p>
        </p:txBody>
      </p:sp>
      <p:grpSp>
        <p:nvGrpSpPr>
          <p:cNvPr id="190" name="Google Shape;190;p25"/>
          <p:cNvGrpSpPr/>
          <p:nvPr/>
        </p:nvGrpSpPr>
        <p:grpSpPr>
          <a:xfrm>
            <a:off x="2683075" y="1157400"/>
            <a:ext cx="3777850" cy="72300"/>
            <a:chOff x="5065050" y="3693900"/>
            <a:chExt cx="3777850" cy="72300"/>
          </a:xfrm>
        </p:grpSpPr>
        <p:cxnSp>
          <p:nvCxnSpPr>
            <p:cNvPr id="191" name="Google Shape;191;p25"/>
            <p:cNvCxnSpPr/>
            <p:nvPr/>
          </p:nvCxnSpPr>
          <p:spPr>
            <a:xfrm>
              <a:off x="5065050" y="3748525"/>
              <a:ext cx="1673400" cy="5700"/>
            </a:xfrm>
            <a:prstGeom prst="straightConnector1">
              <a:avLst/>
            </a:prstGeom>
            <a:noFill/>
            <a:ln cap="flat" cmpd="sng" w="9525">
              <a:solidFill>
                <a:schemeClr val="dk2"/>
              </a:solidFill>
              <a:prstDash val="solid"/>
              <a:round/>
              <a:headEnd len="med" w="med" type="none"/>
              <a:tailEnd len="med" w="med" type="none"/>
            </a:ln>
          </p:spPr>
        </p:cxnSp>
        <p:cxnSp>
          <p:nvCxnSpPr>
            <p:cNvPr id="192" name="Google Shape;192;p25"/>
            <p:cNvCxnSpPr/>
            <p:nvPr/>
          </p:nvCxnSpPr>
          <p:spPr>
            <a:xfrm>
              <a:off x="7169500" y="3748525"/>
              <a:ext cx="1673400" cy="5700"/>
            </a:xfrm>
            <a:prstGeom prst="straightConnector1">
              <a:avLst/>
            </a:prstGeom>
            <a:noFill/>
            <a:ln cap="flat" cmpd="sng" w="9525">
              <a:solidFill>
                <a:schemeClr val="dk2"/>
              </a:solidFill>
              <a:prstDash val="solid"/>
              <a:round/>
              <a:headEnd len="med" w="med" type="none"/>
              <a:tailEnd len="med" w="med" type="none"/>
            </a:ln>
          </p:spPr>
        </p:cxnSp>
        <p:sp>
          <p:nvSpPr>
            <p:cNvPr id="193" name="Google Shape;193;p25"/>
            <p:cNvSpPr/>
            <p:nvPr/>
          </p:nvSpPr>
          <p:spPr>
            <a:xfrm rot="6985351">
              <a:off x="6944408" y="3703083"/>
              <a:ext cx="53934" cy="53934"/>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0157_Monet_Template_SlidesMani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