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74" r:id="rId5"/>
  </p:sldMasterIdLst>
  <p:notesMasterIdLst>
    <p:notesMasterId r:id="rId3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2" r:id="rId31"/>
    <p:sldId id="292" r:id="rId32"/>
    <p:sldId id="306" r:id="rId33"/>
    <p:sldId id="307" r:id="rId34"/>
    <p:sldId id="309" r:id="rId35"/>
    <p:sldId id="308" r:id="rId36"/>
    <p:sldId id="311" r:id="rId37"/>
    <p:sldId id="281" r:id="rId38"/>
  </p:sldIdLst>
  <p:sldSz cx="12192000" cy="6858000"/>
  <p:notesSz cx="6858000" cy="9144000"/>
  <p:embeddedFontLst>
    <p:embeddedFont>
      <p:font typeface="Grandstander" pitchFamily="2" charset="0"/>
      <p:regular r:id="rId40"/>
      <p:bold r:id="rId41"/>
      <p:italic r:id="rId42"/>
      <p:boldItalic r:id="rId43"/>
    </p:embeddedFont>
    <p:embeddedFont>
      <p:font typeface="Grandstander Medium" pitchFamily="2" charset="0"/>
      <p:regular r:id="rId44"/>
      <p:bold r:id="rId45"/>
      <p:italic r:id="rId46"/>
      <p:boldItalic r:id="rId47"/>
    </p:embeddedFont>
    <p:embeddedFont>
      <p:font typeface="Grandstander SemiBold" pitchFamily="2" charset="0"/>
      <p:regular r:id="rId48"/>
      <p:bold r:id="rId49"/>
      <p:italic r:id="rId50"/>
      <p:boldItalic r:id="rId51"/>
    </p:embeddedFont>
    <p:embeddedFont>
      <p:font typeface="Lato" panose="020F0502020204030203" pitchFamily="34" charset="0"/>
      <p:regular r:id="rId52"/>
      <p:bold r:id="rId53"/>
      <p:italic r:id="rId54"/>
      <p:boldItalic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747775"/>
          </p15:clr>
        </p15:guide>
        <p15:guide id="2" pos="3841" userDrawn="1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9" roundtripDataSignature="AMtx7mg5+5mgnKjUfYmhzaozeO8WpR3s3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6A33466-62DE-B1BC-432F-2FA409342115}" name="Eduardo de Sousa Soares" initials="Ed" userId="S::eduardo_soares@vanzolini-ead.org.br::af78e49c-4628-409b-acd1-8ad5b076751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4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06BE94E-F93E-4020-BCF7-CFF0E6CF42DA}">
  <a:tblStyle styleId="{306BE94E-F93E-4020-BCF7-CFF0E6CF42D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1DB872E-33E7-4661-9B6C-0A834FA14C0A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DFD"/>
          </a:solidFill>
        </a:fill>
      </a:tcStyle>
    </a:wholeTbl>
    <a:band1H>
      <a:tcTxStyle b="off" i="off"/>
      <a:tcStyle>
        <a:tcBdr/>
        <a:fill>
          <a:solidFill>
            <a:srgbClr val="CDD8FB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8FB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5A492CBE-5E74-4DBE-A100-BEE4BBEB4535}" styleName="Table_2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EEF"/>
          </a:solidFill>
        </a:fill>
      </a:tcStyle>
    </a:wholeTbl>
    <a:band1H>
      <a:tcTxStyle b="off" i="off"/>
      <a:tcStyle>
        <a:tcBdr/>
        <a:fill>
          <a:solidFill>
            <a:srgbClr val="D5DBDE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5DBDE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4061" autoAdjust="0"/>
  </p:normalViewPr>
  <p:slideViewPr>
    <p:cSldViewPr snapToGrid="0">
      <p:cViewPr varScale="1">
        <p:scale>
          <a:sx n="97" d="100"/>
          <a:sy n="97" d="100"/>
        </p:scale>
        <p:origin x="978" y="72"/>
      </p:cViewPr>
      <p:guideLst>
        <p:guide orient="horz" pos="2159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63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" Type="http://schemas.openxmlformats.org/officeDocument/2006/relationships/slideMaster" Target="slideMasters/slideMaster2.xml"/><Relationship Id="rId61" Type="http://schemas.openxmlformats.org/officeDocument/2006/relationships/viewProps" Target="view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64" Type="http://schemas.microsoft.com/office/2018/10/relationships/authors" Target="authors.xml"/><Relationship Id="rId8" Type="http://schemas.openxmlformats.org/officeDocument/2006/relationships/slide" Target="slides/slide3.xml"/><Relationship Id="rId51" Type="http://schemas.openxmlformats.org/officeDocument/2006/relationships/font" Target="fonts/font12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7.fntdata"/><Relationship Id="rId59" Type="http://customschemas.google.com/relationships/presentationmetadata" Target="metadata"/><Relationship Id="rId20" Type="http://schemas.openxmlformats.org/officeDocument/2006/relationships/slide" Target="slides/slide15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10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25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" name="Google Shape;28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Slide 9 e 10: </a:t>
            </a:r>
            <a:r>
              <a:rPr lang="pt-BR" i="0" dirty="0"/>
              <a:t>https://www.gettyimages.com.br/detail/ilustra%C3%A7%C3%A3o/cute-happy-bee-isolated-on-white-ilustra%C3%A7%C3%A3o-royalty-free/1256275453?adppopup=true </a:t>
            </a:r>
            <a:endParaRPr lang="pt-BR" dirty="0"/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https://www.gettyimages.com.br/detail/ilustra%C3%A7%C3%A3o/cute-cartoon-elephant-isolated-on-white-ilustra%C3%A7%C3%A3o-royalty-free/493737068?adppopup=true </a:t>
            </a:r>
            <a:endParaRPr lang="pt-BR" dirty="0"/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https://www.gettyimages.com.br/detail/ilustra%C3%A7%C3%A3o/isolated-religious-stone-church-with-tower-and-ilustra%C3%A7%C3%A3o-royalty-free/1698348080?adppopup=true </a:t>
            </a:r>
            <a:endParaRPr lang="pt-BR" dirty="0"/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https://www.gettyimages.com.br/detail/foto/free-range-hen-eggs-an-open-egg-imagem-royalty-free/1297154905?phrase=ovo+de+galinha&amp;adppopup=true </a:t>
            </a:r>
            <a:endParaRPr lang="pt-BR" dirty="0"/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https://www.gettyimages.com.br/detail/ilustra%C3%A7%C3%A3o/realistic-grapes-vector-set-of-various-grape-ilustra%C3%A7%C3%A3o-royalty-free/997554574?phrase=uva&amp;adppopup=true</a:t>
            </a:r>
            <a:endParaRPr lang="pt-BR" dirty="0"/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i="0" dirty="0"/>
          </a:p>
        </p:txBody>
      </p:sp>
      <p:sp>
        <p:nvSpPr>
          <p:cNvPr id="397" name="Google Shape;39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i="0" dirty="0"/>
          </a:p>
        </p:txBody>
      </p:sp>
      <p:sp>
        <p:nvSpPr>
          <p:cNvPr id="414" name="Google Shape;41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i="0" dirty="0"/>
          </a:p>
        </p:txBody>
      </p:sp>
      <p:sp>
        <p:nvSpPr>
          <p:cNvPr id="420" name="Google Shape;42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i="0" dirty="0"/>
          </a:p>
        </p:txBody>
      </p:sp>
      <p:sp>
        <p:nvSpPr>
          <p:cNvPr id="427" name="Google Shape;42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i="0" dirty="0"/>
          </a:p>
        </p:txBody>
      </p:sp>
      <p:sp>
        <p:nvSpPr>
          <p:cNvPr id="443" name="Google Shape;44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i="0" dirty="0"/>
          </a:p>
        </p:txBody>
      </p:sp>
      <p:sp>
        <p:nvSpPr>
          <p:cNvPr id="464" name="Google Shape;46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i="0" dirty="0"/>
          </a:p>
        </p:txBody>
      </p:sp>
      <p:sp>
        <p:nvSpPr>
          <p:cNvPr id="471" name="Google Shape;47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44462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Slides 17 e 18: 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https://www.gettyimages.com.br/detail/ilustra%C3%A7%C3%A3o/jumping-frog-at-the-pond-ilustra%C3%A7%C3%A3o-royalty-free/454296911?adppopup=true 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>
                <a:latin typeface="Arial"/>
                <a:ea typeface="Arial"/>
                <a:cs typeface="Arial"/>
                <a:sym typeface="Arial"/>
              </a:rPr>
              <a:t>https://www.gettyimages.com.br/detail/ilustra%C3%A7%C3%A3o/duck-ilustra%C3%A7%C3%A3o-royalty-free/164437952?adppopup=true</a:t>
            </a:r>
            <a:endParaRPr dirty="0"/>
          </a:p>
        </p:txBody>
      </p:sp>
      <p:sp>
        <p:nvSpPr>
          <p:cNvPr id="479" name="Google Shape;47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2e83c49bd1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44462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Slides 17 e 18: 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https://www.gettyimages.com.br/detail/ilustra%C3%A7%C3%A3o/jumping-frog-at-the-pond-ilustra%C3%A7%C3%A3o-royalty-free/454296911?adppopup=true 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>
                <a:latin typeface="Arial"/>
                <a:ea typeface="Arial"/>
                <a:cs typeface="Arial"/>
                <a:sym typeface="Arial"/>
              </a:rPr>
              <a:t>https://www.gettyimages.com.br/detail/ilustra%C3%A7%C3%A3o/duck-ilustra%C3%A7%C3%A3o-royalty-free/164437952?adppopup=true</a:t>
            </a:r>
            <a:endParaRPr dirty="0"/>
          </a:p>
        </p:txBody>
      </p:sp>
      <p:sp>
        <p:nvSpPr>
          <p:cNvPr id="490" name="Google Shape;490;g2e83c49bd1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504" name="Google Shape;50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8" name="Google Shape;298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44462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latin typeface="Arial"/>
                <a:ea typeface="Arial"/>
                <a:cs typeface="Arial"/>
                <a:sym typeface="Arial"/>
              </a:rPr>
              <a:t>Slides 20 e 22: </a:t>
            </a:r>
            <a:r>
              <a:rPr lang="pt-BR" dirty="0"/>
              <a:t>https://www.gettyimages.com.br/detail/ilustra%C3%A7%C3%A3o/cute-cartoon-frog-sitting-ilustra%C3%A7%C3%A3o-royalty-free/1202415125?adppopup=true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dirty="0">
                <a:latin typeface="Arial"/>
                <a:ea typeface="Arial"/>
                <a:cs typeface="Arial"/>
                <a:sym typeface="Arial"/>
              </a:rPr>
              <a:t>https://www.gettyimages.com.br/detail/ilustra%C3%A7%C3%A3o/duck-ilustra%C3%A7%C3%A3o-royalty-free/164437952?adppopup=true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https://www.gettyimages.com.br/detail/foto/free-range-hen-eggs-an-open-egg-imagem-royalty-free/1297154905?phrase=ovo+de+galinha&amp;adppopup=true  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https://www.gettyimages.com.br/detail/ilustra%C3%A7%C3%A3o/curly-sheep-stands-on-a-glade-ilustra%C3%A7%C3%A3o-royalty-free/700180604?adppopup=true 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https://www.gettyimages.com.br/detail/foto/red-shoe-imagem-royalty-free/153552352?adppopup=true 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https://www.gettyimages.com.br/detail/ilustra%C3%A7%C3%A3o/popcorn-ilustra%C3%A7%C3%A3o-royalty-free/177263662?adppopup=true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513" name="Google Shape;513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531" name="Google Shape;531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44462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r>
              <a:rPr lang="pt-BR" dirty="0">
                <a:latin typeface="Arial"/>
                <a:ea typeface="Arial"/>
                <a:cs typeface="Arial"/>
                <a:sym typeface="Arial"/>
              </a:rPr>
              <a:t>Slides 20 e 22: </a:t>
            </a:r>
            <a:r>
              <a:rPr lang="pt-BR" dirty="0"/>
              <a:t>https://www.gettyimages.com.br/detail/ilustra%C3%A7%C3%A3o/cute-cartoon-frog-sitting-ilustra%C3%A7%C3%A3o-royalty-free/1202415125?adppopup=true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100" dirty="0">
                <a:latin typeface="Arial"/>
                <a:ea typeface="Arial"/>
                <a:cs typeface="Arial"/>
                <a:sym typeface="Arial"/>
              </a:rPr>
              <a:t>https://www.gettyimages.com.br/detail/ilustra%C3%A7%C3%A3o/duck-ilustra%C3%A7%C3%A3o-royalty-free/164437952?adppopup=true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https://www.gettyimages.com.br/detail/foto/free-range-hen-eggs-an-open-egg-imagem-royalty-free/1297154905?phrase=ovo+de+galinha&amp;adppopup=true  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https://www.gettyimages.com.br/detail/ilustra%C3%A7%C3%A3o/curly-sheep-stands-on-a-glade-ilustra%C3%A7%C3%A3o-royalty-free/700180604?adppopup=true 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https://www.gettyimages.com.br/detail/foto/red-shoe-imagem-royalty-free/153552352?adppopup=true 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https://www.gettyimages.com.br/detail/ilustra%C3%A7%C3%A3o/popcorn-ilustra%C3%A7%C3%A3o-royalty-free/177263662?adppopup=true</a:t>
            </a:r>
            <a:endParaRPr lang="pt-BR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542" name="Google Shape;54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1" name="Google Shape;561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66" name="Google Shape;56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144462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71" name="Google Shape;57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363b1869ef5_0_5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0" name="Google Shape;580;g363b1869ef5_0_5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72b98b6287_0_5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651" name="Google Shape;651;g372b98b6287_0_5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>
          <a:extLst>
            <a:ext uri="{FF2B5EF4-FFF2-40B4-BE49-F238E27FC236}">
              <a16:creationId xmlns:a16="http://schemas.microsoft.com/office/drawing/2014/main" id="{48FE806B-E3AA-DBCB-D78D-E947B2FB1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72b98b6287_0_515:notes">
            <a:extLst>
              <a:ext uri="{FF2B5EF4-FFF2-40B4-BE49-F238E27FC236}">
                <a16:creationId xmlns:a16="http://schemas.microsoft.com/office/drawing/2014/main" id="{8315FCAA-480A-7D78-138B-12A0755D1E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651" name="Google Shape;651;g372b98b6287_0_515:notes">
            <a:extLst>
              <a:ext uri="{FF2B5EF4-FFF2-40B4-BE49-F238E27FC236}">
                <a16:creationId xmlns:a16="http://schemas.microsoft.com/office/drawing/2014/main" id="{3E359091-3F12-F670-024C-372709D39B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90470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>
          <a:extLst>
            <a:ext uri="{FF2B5EF4-FFF2-40B4-BE49-F238E27FC236}">
              <a16:creationId xmlns:a16="http://schemas.microsoft.com/office/drawing/2014/main" id="{48FE806B-E3AA-DBCB-D78D-E947B2FB1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72b98b6287_0_515:notes">
            <a:extLst>
              <a:ext uri="{FF2B5EF4-FFF2-40B4-BE49-F238E27FC236}">
                <a16:creationId xmlns:a16="http://schemas.microsoft.com/office/drawing/2014/main" id="{8315FCAA-480A-7D78-138B-12A0755D1E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651" name="Google Shape;651;g372b98b6287_0_515:notes">
            <a:extLst>
              <a:ext uri="{FF2B5EF4-FFF2-40B4-BE49-F238E27FC236}">
                <a16:creationId xmlns:a16="http://schemas.microsoft.com/office/drawing/2014/main" id="{3E359091-3F12-F670-024C-372709D39B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9047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04" name="Google Shape;3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>
          <a:extLst>
            <a:ext uri="{FF2B5EF4-FFF2-40B4-BE49-F238E27FC236}">
              <a16:creationId xmlns:a16="http://schemas.microsoft.com/office/drawing/2014/main" id="{B76C0A9F-E752-8AE1-4B54-C3948FA9F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72b98b6287_0_515:notes">
            <a:extLst>
              <a:ext uri="{FF2B5EF4-FFF2-40B4-BE49-F238E27FC236}">
                <a16:creationId xmlns:a16="http://schemas.microsoft.com/office/drawing/2014/main" id="{870DD73B-4F4C-E651-06BA-BA04CB7BE2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651" name="Google Shape;651;g372b98b6287_0_515:notes">
            <a:extLst>
              <a:ext uri="{FF2B5EF4-FFF2-40B4-BE49-F238E27FC236}">
                <a16:creationId xmlns:a16="http://schemas.microsoft.com/office/drawing/2014/main" id="{9EAD3E8D-A07A-FD49-B952-475BDD295E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333210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>
          <a:extLst>
            <a:ext uri="{FF2B5EF4-FFF2-40B4-BE49-F238E27FC236}">
              <a16:creationId xmlns:a16="http://schemas.microsoft.com/office/drawing/2014/main" id="{74826BA0-190A-9671-DC9E-03320DEE5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72b98b6287_0_515:notes">
            <a:extLst>
              <a:ext uri="{FF2B5EF4-FFF2-40B4-BE49-F238E27FC236}">
                <a16:creationId xmlns:a16="http://schemas.microsoft.com/office/drawing/2014/main" id="{66F45C02-EE83-FAA1-7679-E37E1E54CD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651" name="Google Shape;651;g372b98b6287_0_515:notes">
            <a:extLst>
              <a:ext uri="{FF2B5EF4-FFF2-40B4-BE49-F238E27FC236}">
                <a16:creationId xmlns:a16="http://schemas.microsoft.com/office/drawing/2014/main" id="{42DBF89F-7DD9-3B6D-A996-3E82A8E1E9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939933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>
          <a:extLst>
            <a:ext uri="{FF2B5EF4-FFF2-40B4-BE49-F238E27FC236}">
              <a16:creationId xmlns:a16="http://schemas.microsoft.com/office/drawing/2014/main" id="{3C157AE0-3D4E-2448-4703-E7A98DC40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72b98b6287_0_515:notes">
            <a:extLst>
              <a:ext uri="{FF2B5EF4-FFF2-40B4-BE49-F238E27FC236}">
                <a16:creationId xmlns:a16="http://schemas.microsoft.com/office/drawing/2014/main" id="{89DF4780-BDCD-44C5-0FC1-6F64CD14A2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651" name="Google Shape;651;g372b98b6287_0_515:notes">
            <a:extLst>
              <a:ext uri="{FF2B5EF4-FFF2-40B4-BE49-F238E27FC236}">
                <a16:creationId xmlns:a16="http://schemas.microsoft.com/office/drawing/2014/main" id="{6C5BC1E6-C6F5-95F7-B8B9-9B99BE8390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645604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6" name="Google Shape;57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da-DK" dirty="0"/>
              <a:t>Slide 4: </a:t>
            </a:r>
            <a:r>
              <a:rPr lang="da-DK" sz="1100" dirty="0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https://www.gettyimages.com.br/detail/ilustra%C3%A7%C3%A3o/cartoon-question-mark-ilustra%C3%A7%C3%A3o-royalty-free/669997004?adppopup=true</a:t>
            </a:r>
            <a:endParaRPr lang="da-DK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18" name="Google Shape;31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i="0" dirty="0"/>
          </a:p>
        </p:txBody>
      </p:sp>
      <p:sp>
        <p:nvSpPr>
          <p:cNvPr id="332" name="Google Shape;3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i="0" dirty="0"/>
          </a:p>
        </p:txBody>
      </p:sp>
      <p:sp>
        <p:nvSpPr>
          <p:cNvPr id="346" name="Google Shape;34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i="0" dirty="0"/>
          </a:p>
        </p:txBody>
      </p:sp>
      <p:sp>
        <p:nvSpPr>
          <p:cNvPr id="364" name="Google Shape;36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i="0" dirty="0"/>
          </a:p>
        </p:txBody>
      </p:sp>
      <p:sp>
        <p:nvSpPr>
          <p:cNvPr id="372" name="Google Shape;37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/>
              <a:t>Slide 9 e 10: </a:t>
            </a:r>
            <a:r>
              <a:rPr lang="pt-BR" i="0" dirty="0"/>
              <a:t>https://www.gettyimages.com.br/detail/ilustra%C3%A7%C3%A3o/cute-happy-bee-isolated-on-white-ilustra%C3%A7%C3%A3o-royalty-free/1256275453?adppopup=true </a:t>
            </a:r>
            <a:endParaRPr lang="pt-BR" dirty="0"/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https://www.gettyimages.com.br/detail/ilustra%C3%A7%C3%A3o/cute-cartoon-elephant-isolated-on-white-ilustra%C3%A7%C3%A3o-royalty-free/493737068?adppopup=true </a:t>
            </a:r>
            <a:endParaRPr lang="pt-BR" dirty="0"/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https://www.gettyimages.com.br/detail/ilustra%C3%A7%C3%A3o/isolated-religious-stone-church-with-tower-and-ilustra%C3%A7%C3%A3o-royalty-free/1698348080?adppopup=true </a:t>
            </a:r>
            <a:endParaRPr lang="pt-BR" dirty="0"/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https://www.gettyimages.com.br/detail/foto/free-range-hen-eggs-an-open-egg-imagem-royalty-free/1297154905?phrase=ovo+de+galinha&amp;adppopup=true </a:t>
            </a:r>
            <a:endParaRPr lang="pt-BR" dirty="0"/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i="0" dirty="0"/>
              <a:t>https://www.gettyimages.com.br/detail/ilustra%C3%A7%C3%A3o/realistic-grapes-vector-set-of-various-grape-ilustra%C3%A7%C3%A3o-royalty-free/997554574?phrase=uva&amp;adppopup=true</a:t>
            </a:r>
            <a:endParaRPr lang="pt-BR" dirty="0"/>
          </a:p>
          <a:p>
            <a:pPr marL="0" marR="3344545" lvl="0" indent="0" algn="l" rtl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i="0" dirty="0"/>
          </a:p>
        </p:txBody>
      </p:sp>
      <p:sp>
        <p:nvSpPr>
          <p:cNvPr id="381" name="Google Shape;38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P">
  <p:cSld name="CAPA_INÍCI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63b1869ef5_0_4"/>
          <p:cNvSpPr txBox="1">
            <a:spLocks noGrp="1"/>
          </p:cNvSpPr>
          <p:nvPr>
            <p:ph type="sldNum" idx="12"/>
          </p:nvPr>
        </p:nvSpPr>
        <p:spPr>
          <a:xfrm>
            <a:off x="11297312" y="6248053"/>
            <a:ext cx="731565" cy="38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1" name="Google Shape;11;g363b1869ef5_0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192" y="340573"/>
            <a:ext cx="1453757" cy="113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g363b1869ef5_0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30060" y="536759"/>
            <a:ext cx="1453757" cy="533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363b1869ef5_0_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8938" y="809919"/>
            <a:ext cx="1382819" cy="130801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g363b1869ef5_0_4"/>
          <p:cNvSpPr txBox="1"/>
          <p:nvPr/>
        </p:nvSpPr>
        <p:spPr>
          <a:xfrm rot="-5400000">
            <a:off x="11498653" y="1475638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g363b1869ef5_0_4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9410" y="5942605"/>
            <a:ext cx="3341899" cy="8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g363b1869ef5_0_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42915" y="340574"/>
            <a:ext cx="1382819" cy="132665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g363b1869ef5_0_4"/>
          <p:cNvSpPr/>
          <p:nvPr/>
        </p:nvSpPr>
        <p:spPr>
          <a:xfrm rot="-49847" flipH="1">
            <a:off x="10676531" y="1045326"/>
            <a:ext cx="1082991" cy="565494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78"/>
              <a:buFont typeface="Arial"/>
              <a:buNone/>
            </a:pPr>
            <a:r>
              <a:rPr lang="pt-BR" sz="2625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25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O_QUE_APRENDEMOS_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63b1869ef5_0_71"/>
          <p:cNvSpPr txBox="1">
            <a:spLocks noGrp="1"/>
          </p:cNvSpPr>
          <p:nvPr>
            <p:ph type="sldNum" idx="12"/>
          </p:nvPr>
        </p:nvSpPr>
        <p:spPr>
          <a:xfrm>
            <a:off x="11297312" y="6248053"/>
            <a:ext cx="731565" cy="38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8" name="Google Shape;78;g363b1869ef5_0_71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g363b1869ef5_0_71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897" y="673013"/>
            <a:ext cx="4001615" cy="569021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g363b1869ef5_0_71"/>
          <p:cNvSpPr txBox="1">
            <a:spLocks noGrp="1"/>
          </p:cNvSpPr>
          <p:nvPr>
            <p:ph type="body" idx="1"/>
          </p:nvPr>
        </p:nvSpPr>
        <p:spPr>
          <a:xfrm>
            <a:off x="4695808" y="987022"/>
            <a:ext cx="6914463" cy="495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noAutofit/>
          </a:bodyPr>
          <a:lstStyle>
            <a:lvl1pPr marL="458389" lvl="0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●"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4241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" name="Google Shape;81;g363b1869ef5_0_71"/>
          <p:cNvSpPr txBox="1"/>
          <p:nvPr/>
        </p:nvSpPr>
        <p:spPr>
          <a:xfrm rot="-5400000">
            <a:off x="11498653" y="481251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2" name="Google Shape;82;g363b1869ef5_0_71"/>
          <p:cNvSpPr/>
          <p:nvPr/>
        </p:nvSpPr>
        <p:spPr>
          <a:xfrm rot="-122740">
            <a:off x="174865" y="163812"/>
            <a:ext cx="4761289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29" tIns="44990" rIns="90029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1"/>
              <a:buFont typeface="Arial"/>
              <a:buNone/>
            </a:pPr>
            <a:r>
              <a:rPr lang="pt-BR" sz="2625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44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63b1869ef5_0_78"/>
          <p:cNvSpPr txBox="1">
            <a:spLocks noGrp="1"/>
          </p:cNvSpPr>
          <p:nvPr>
            <p:ph type="sldNum" idx="12"/>
          </p:nvPr>
        </p:nvSpPr>
        <p:spPr>
          <a:xfrm>
            <a:off x="11297312" y="6248053"/>
            <a:ext cx="731565" cy="38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5" name="Google Shape;85;g363b1869ef5_0_78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g363b1869ef5_0_78"/>
          <p:cNvSpPr txBox="1">
            <a:spLocks noGrp="1"/>
          </p:cNvSpPr>
          <p:nvPr>
            <p:ph type="body" idx="1"/>
          </p:nvPr>
        </p:nvSpPr>
        <p:spPr>
          <a:xfrm>
            <a:off x="495591" y="1063483"/>
            <a:ext cx="11239812" cy="5153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571"/>
              <a:buFont typeface="Lato"/>
              <a:buNone/>
              <a:defRPr sz="196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29231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Clr>
                <a:srgbClr val="74489D"/>
              </a:buClr>
              <a:buSzPts val="1571"/>
              <a:buFont typeface="Lato"/>
              <a:buChar char="○"/>
              <a:defRPr sz="157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208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40"/>
              <a:buFont typeface="Lato"/>
              <a:buChar char="○"/>
              <a:defRPr sz="1444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208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40"/>
              <a:buFont typeface="Lato"/>
              <a:buChar char="○"/>
              <a:defRPr sz="1444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208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40"/>
              <a:buFont typeface="Lato"/>
              <a:buChar char="○"/>
              <a:defRPr sz="1444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208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40"/>
              <a:buFont typeface="Lato"/>
              <a:buChar char="○"/>
              <a:defRPr sz="1444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208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40"/>
              <a:buFont typeface="Lato"/>
              <a:buChar char="○"/>
              <a:defRPr sz="1444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2089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40"/>
              <a:buFont typeface="Lato"/>
              <a:buChar char="○"/>
              <a:defRPr sz="1444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2089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40"/>
              <a:buFont typeface="Lato"/>
              <a:buChar char="○"/>
              <a:defRPr sz="1444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7" name="Google Shape;87;g363b1869ef5_0_78"/>
          <p:cNvSpPr txBox="1"/>
          <p:nvPr/>
        </p:nvSpPr>
        <p:spPr>
          <a:xfrm rot="-5400000">
            <a:off x="11498653" y="481251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8" name="Google Shape;88;g363b1869ef5_0_78"/>
          <p:cNvSpPr/>
          <p:nvPr/>
        </p:nvSpPr>
        <p:spPr>
          <a:xfrm rot="-122975">
            <a:off x="181545" y="171278"/>
            <a:ext cx="2565507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29" tIns="44990" rIns="90029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1"/>
              <a:buFont typeface="Arial"/>
              <a:buNone/>
            </a:pPr>
            <a:r>
              <a:rPr lang="pt-BR" sz="2625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44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90;g363b1869ef5_0_84"/>
          <p:cNvGrpSpPr/>
          <p:nvPr/>
        </p:nvGrpSpPr>
        <p:grpSpPr>
          <a:xfrm>
            <a:off x="4284261" y="1616548"/>
            <a:ext cx="4030544" cy="3895046"/>
            <a:chOff x="3060625" y="1076550"/>
            <a:chExt cx="3022750" cy="2990400"/>
          </a:xfrm>
        </p:grpSpPr>
        <p:pic>
          <p:nvPicPr>
            <p:cNvPr id="91" name="Google Shape;91;g363b1869ef5_0_8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g363b1869ef5_0_8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3" name="Google Shape;93;g363b1869ef5_0_84"/>
          <p:cNvSpPr txBox="1"/>
          <p:nvPr/>
        </p:nvSpPr>
        <p:spPr>
          <a:xfrm rot="-5400000">
            <a:off x="11498653" y="481251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capa_para_professores_v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g363b1869ef5_0_89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756" cy="6699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363b1869ef5_0_8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8092" y="662196"/>
            <a:ext cx="4049011" cy="1400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363b1869ef5_0_8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995" y="1099699"/>
            <a:ext cx="7882530" cy="470464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g363b1869ef5_0_89"/>
          <p:cNvSpPr txBox="1"/>
          <p:nvPr/>
        </p:nvSpPr>
        <p:spPr>
          <a:xfrm rot="-5400000">
            <a:off x="11498653" y="481251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99" name="Google Shape;99;g363b1869ef5_0_89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9410" y="5942605"/>
            <a:ext cx="3341899" cy="8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363b1869ef5_0_89"/>
          <p:cNvSpPr/>
          <p:nvPr/>
        </p:nvSpPr>
        <p:spPr>
          <a:xfrm rot="-49395" flipH="1">
            <a:off x="800082" y="1071723"/>
            <a:ext cx="4157358" cy="565494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78"/>
              <a:buFont typeface="Arial"/>
              <a:buNone/>
            </a:pPr>
            <a:r>
              <a:rPr lang="pt-BR" sz="367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67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63b1869ef5_0_96"/>
          <p:cNvSpPr txBox="1">
            <a:spLocks noGrp="1"/>
          </p:cNvSpPr>
          <p:nvPr>
            <p:ph type="sldNum" idx="12"/>
          </p:nvPr>
        </p:nvSpPr>
        <p:spPr>
          <a:xfrm>
            <a:off x="11297312" y="6248053"/>
            <a:ext cx="731565" cy="38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3" name="Google Shape;103;g363b1869ef5_0_96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g363b1869ef5_0_96"/>
          <p:cNvSpPr txBox="1"/>
          <p:nvPr/>
        </p:nvSpPr>
        <p:spPr>
          <a:xfrm rot="-5400000">
            <a:off x="11498653" y="481251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5" name="Google Shape;105;g363b1869ef5_0_96"/>
          <p:cNvSpPr/>
          <p:nvPr/>
        </p:nvSpPr>
        <p:spPr>
          <a:xfrm rot="-122980">
            <a:off x="181796" y="185114"/>
            <a:ext cx="1773395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29" tIns="44990" rIns="90029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1"/>
              <a:buFont typeface="Arial"/>
              <a:buNone/>
            </a:pPr>
            <a:endParaRPr sz="2625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6" name="Google Shape;106;g363b1869ef5_0_96"/>
          <p:cNvSpPr txBox="1">
            <a:spLocks noGrp="1"/>
          </p:cNvSpPr>
          <p:nvPr>
            <p:ph type="subTitle" idx="1"/>
          </p:nvPr>
        </p:nvSpPr>
        <p:spPr>
          <a:xfrm rot="-122703">
            <a:off x="176474" y="170436"/>
            <a:ext cx="1786021" cy="545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2125" tIns="70700" rIns="212125" bIns="707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2625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57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_COM_PR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63b1869ef5_0_102"/>
          <p:cNvSpPr txBox="1">
            <a:spLocks noGrp="1"/>
          </p:cNvSpPr>
          <p:nvPr>
            <p:ph type="sldNum" idx="12"/>
          </p:nvPr>
        </p:nvSpPr>
        <p:spPr>
          <a:xfrm>
            <a:off x="11297312" y="6248053"/>
            <a:ext cx="731565" cy="38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9" name="Google Shape;109;g363b1869ef5_0_102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363b1869ef5_0_102"/>
          <p:cNvSpPr txBox="1"/>
          <p:nvPr/>
        </p:nvSpPr>
        <p:spPr>
          <a:xfrm rot="-5400000">
            <a:off x="11498653" y="481251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11" name="Google Shape;111;g363b1869ef5_0_102"/>
          <p:cNvSpPr/>
          <p:nvPr/>
        </p:nvSpPr>
        <p:spPr>
          <a:xfrm rot="-122663">
            <a:off x="181774" y="183760"/>
            <a:ext cx="1855650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29" tIns="44990" rIns="90029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1"/>
              <a:buFont typeface="Arial"/>
              <a:buNone/>
            </a:pPr>
            <a:endParaRPr sz="2625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2" name="Google Shape;112;g363b1869ef5_0_102"/>
          <p:cNvSpPr/>
          <p:nvPr/>
        </p:nvSpPr>
        <p:spPr>
          <a:xfrm>
            <a:off x="9774526" y="492652"/>
            <a:ext cx="1910199" cy="38949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0880" tIns="0" rIns="106346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38" b="1" i="0" u="none" strike="noStrike" cap="non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44"/>
          </a:p>
        </p:txBody>
      </p:sp>
      <p:sp>
        <p:nvSpPr>
          <p:cNvPr id="113" name="Google Shape;113;g363b1869ef5_0_102"/>
          <p:cNvSpPr>
            <a:spLocks noGrp="1"/>
          </p:cNvSpPr>
          <p:nvPr>
            <p:ph type="pic" idx="2"/>
          </p:nvPr>
        </p:nvSpPr>
        <p:spPr>
          <a:xfrm>
            <a:off x="5748694" y="882135"/>
            <a:ext cx="5914411" cy="3206786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4" name="Google Shape;114;g363b1869ef5_0_102"/>
          <p:cNvSpPr txBox="1">
            <a:spLocks noGrp="1"/>
          </p:cNvSpPr>
          <p:nvPr>
            <p:ph type="subTitle" idx="1"/>
          </p:nvPr>
        </p:nvSpPr>
        <p:spPr>
          <a:xfrm rot="-122765">
            <a:off x="176447" y="168932"/>
            <a:ext cx="1871365" cy="545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2125" tIns="70700" rIns="212125" bIns="707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2625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57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64"/>
              <a:buNone/>
              <a:defRPr sz="144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Não usar - para orientações internas ">
    <p:bg>
      <p:bgPr>
        <a:solidFill>
          <a:srgbClr val="8CB5F8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63b1869ef5_0_110"/>
          <p:cNvSpPr/>
          <p:nvPr/>
        </p:nvSpPr>
        <p:spPr>
          <a:xfrm>
            <a:off x="273149" y="300409"/>
            <a:ext cx="11676720" cy="1148324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g363b1869ef5_0_110"/>
          <p:cNvSpPr txBox="1"/>
          <p:nvPr/>
        </p:nvSpPr>
        <p:spPr>
          <a:xfrm rot="-5400000">
            <a:off x="11498653" y="481251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g363b1869ef5_0_1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2915" y="340573"/>
            <a:ext cx="1382820" cy="1326658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363b1869ef5_0_113"/>
          <p:cNvSpPr txBox="1">
            <a:spLocks noGrp="1"/>
          </p:cNvSpPr>
          <p:nvPr>
            <p:ph type="sldNum" idx="12"/>
          </p:nvPr>
        </p:nvSpPr>
        <p:spPr>
          <a:xfrm>
            <a:off x="11297312" y="6217133"/>
            <a:ext cx="731565" cy="444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21" name="Google Shape;121;g363b1869ef5_0_1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192" y="340572"/>
            <a:ext cx="1453757" cy="113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363b1869ef5_0_1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12598" y="6173581"/>
            <a:ext cx="2713135" cy="344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363b1869ef5_0_1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30059" y="536758"/>
            <a:ext cx="1453756" cy="533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363b1869ef5_0_1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58939" y="809919"/>
            <a:ext cx="1382820" cy="1308017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g363b1869ef5_0_113"/>
          <p:cNvSpPr/>
          <p:nvPr/>
        </p:nvSpPr>
        <p:spPr>
          <a:xfrm rot="-49847" flipH="1">
            <a:off x="10676531" y="1045326"/>
            <a:ext cx="1082991" cy="565494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1"/>
              <a:buFont typeface="Arial"/>
              <a:buNone/>
            </a:pPr>
            <a:r>
              <a:rPr lang="pt-BR" sz="2625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25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 1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63b1869ef5_0_121"/>
          <p:cNvSpPr txBox="1">
            <a:spLocks noGrp="1"/>
          </p:cNvSpPr>
          <p:nvPr>
            <p:ph type="sldNum" idx="12"/>
          </p:nvPr>
        </p:nvSpPr>
        <p:spPr>
          <a:xfrm>
            <a:off x="11297312" y="6217133"/>
            <a:ext cx="731565" cy="444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8" name="Google Shape;128;g363b1869ef5_0_121"/>
          <p:cNvSpPr/>
          <p:nvPr/>
        </p:nvSpPr>
        <p:spPr>
          <a:xfrm>
            <a:off x="273150" y="300410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33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363b1869ef5_0_121"/>
          <p:cNvSpPr/>
          <p:nvPr/>
        </p:nvSpPr>
        <p:spPr>
          <a:xfrm>
            <a:off x="6068010" y="300410"/>
            <a:ext cx="5882081" cy="6267358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33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363b1869ef5_0_121"/>
          <p:cNvSpPr txBox="1">
            <a:spLocks noGrp="1"/>
          </p:cNvSpPr>
          <p:nvPr>
            <p:ph type="body" idx="1"/>
          </p:nvPr>
        </p:nvSpPr>
        <p:spPr>
          <a:xfrm>
            <a:off x="6425565" y="987008"/>
            <a:ext cx="5184693" cy="495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t" anchorCtr="0">
            <a:noAutofit/>
          </a:bodyPr>
          <a:lstStyle>
            <a:lvl1pPr marL="458389" lvl="0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●"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1" name="Google Shape;131;g363b1869ef5_0_121"/>
          <p:cNvSpPr txBox="1"/>
          <p:nvPr/>
        </p:nvSpPr>
        <p:spPr>
          <a:xfrm rot="-61040">
            <a:off x="179935" y="203907"/>
            <a:ext cx="2046304" cy="50686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8151" tIns="70880" rIns="120031" bIns="7088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95"/>
              <a:buFont typeface="Arial"/>
              <a:buNone/>
            </a:pPr>
            <a:r>
              <a:rPr lang="pt-BR" sz="2362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2362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2" name="Google Shape;132;g363b1869ef5_0_121"/>
          <p:cNvSpPr txBox="1"/>
          <p:nvPr/>
        </p:nvSpPr>
        <p:spPr>
          <a:xfrm rot="-61125">
            <a:off x="5971505" y="182709"/>
            <a:ext cx="4485242" cy="50686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8151" tIns="70880" rIns="120031" bIns="7088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95"/>
              <a:buFont typeface="Arial"/>
              <a:buNone/>
            </a:pPr>
            <a:r>
              <a:rPr lang="pt-BR" sz="2362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2362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3" name="Google Shape;133;g363b1869ef5_0_121"/>
          <p:cNvSpPr txBox="1">
            <a:spLocks noGrp="1"/>
          </p:cNvSpPr>
          <p:nvPr>
            <p:ph type="body" idx="2"/>
          </p:nvPr>
        </p:nvSpPr>
        <p:spPr>
          <a:xfrm>
            <a:off x="579202" y="987008"/>
            <a:ext cx="5184693" cy="495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t" anchorCtr="0">
            <a:noAutofit/>
          </a:bodyPr>
          <a:lstStyle>
            <a:lvl1pPr marL="458389" lvl="0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●"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 1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63b1869ef5_0_129"/>
          <p:cNvSpPr txBox="1">
            <a:spLocks noGrp="1"/>
          </p:cNvSpPr>
          <p:nvPr>
            <p:ph type="sldNum" idx="12"/>
          </p:nvPr>
        </p:nvSpPr>
        <p:spPr>
          <a:xfrm>
            <a:off x="11297312" y="6217133"/>
            <a:ext cx="731565" cy="444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36" name="Google Shape;136;g363b1869ef5_0_129"/>
          <p:cNvSpPr/>
          <p:nvPr/>
        </p:nvSpPr>
        <p:spPr>
          <a:xfrm>
            <a:off x="273150" y="300410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33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g363b1869ef5_0_129"/>
          <p:cNvSpPr txBox="1"/>
          <p:nvPr/>
        </p:nvSpPr>
        <p:spPr>
          <a:xfrm rot="-60983">
            <a:off x="179908" y="198630"/>
            <a:ext cx="2655729" cy="50686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8151" tIns="70880" rIns="120031" bIns="7088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95"/>
              <a:buFont typeface="Arial"/>
              <a:buNone/>
            </a:pPr>
            <a:r>
              <a:rPr lang="pt-BR" sz="2362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2362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38" name="Google Shape;138;g363b1869ef5_0_129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01227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None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9" name="Google Shape;139;g363b1869ef5_0_129"/>
          <p:cNvSpPr txBox="1">
            <a:spLocks noGrp="1"/>
          </p:cNvSpPr>
          <p:nvPr>
            <p:ph type="title"/>
          </p:nvPr>
        </p:nvSpPr>
        <p:spPr>
          <a:xfrm>
            <a:off x="608638" y="898096"/>
            <a:ext cx="11168688" cy="645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4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CONTEÚDO_E_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363b1869ef5_0_13"/>
          <p:cNvSpPr txBox="1">
            <a:spLocks noGrp="1"/>
          </p:cNvSpPr>
          <p:nvPr>
            <p:ph type="sldNum" idx="12"/>
          </p:nvPr>
        </p:nvSpPr>
        <p:spPr>
          <a:xfrm>
            <a:off x="11297312" y="6248053"/>
            <a:ext cx="731565" cy="38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Google Shape;20;g363b1869ef5_0_13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g363b1869ef5_0_13"/>
          <p:cNvSpPr/>
          <p:nvPr/>
        </p:nvSpPr>
        <p:spPr>
          <a:xfrm>
            <a:off x="4585648" y="300409"/>
            <a:ext cx="7364442" cy="6267358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g363b1869ef5_0_13"/>
          <p:cNvSpPr txBox="1">
            <a:spLocks noGrp="1"/>
          </p:cNvSpPr>
          <p:nvPr>
            <p:ph type="body" idx="1"/>
          </p:nvPr>
        </p:nvSpPr>
        <p:spPr>
          <a:xfrm>
            <a:off x="6425565" y="987007"/>
            <a:ext cx="5184693" cy="495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noAutofit/>
          </a:bodyPr>
          <a:lstStyle>
            <a:lvl1pPr marL="458389" lvl="0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●"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4241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g363b1869ef5_0_13"/>
          <p:cNvSpPr txBox="1">
            <a:spLocks noGrp="1"/>
          </p:cNvSpPr>
          <p:nvPr>
            <p:ph type="body" idx="2"/>
          </p:nvPr>
        </p:nvSpPr>
        <p:spPr>
          <a:xfrm>
            <a:off x="579203" y="987007"/>
            <a:ext cx="5184693" cy="495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noAutofit/>
          </a:bodyPr>
          <a:lstStyle>
            <a:lvl1pPr marL="458389" lvl="0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●"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4241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4" name="Google Shape;24;g363b1869ef5_0_13"/>
          <p:cNvSpPr txBox="1"/>
          <p:nvPr/>
        </p:nvSpPr>
        <p:spPr>
          <a:xfrm rot="-5400000">
            <a:off x="11498653" y="481251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g363b1869ef5_0_13"/>
          <p:cNvSpPr/>
          <p:nvPr/>
        </p:nvSpPr>
        <p:spPr>
          <a:xfrm rot="-123234">
            <a:off x="181723" y="211530"/>
            <a:ext cx="2001699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29" tIns="44990" rIns="90029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1"/>
              <a:buFont typeface="Arial"/>
              <a:buNone/>
            </a:pPr>
            <a:r>
              <a:rPr lang="pt-BR" sz="2625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44"/>
          </a:p>
        </p:txBody>
      </p:sp>
      <p:sp>
        <p:nvSpPr>
          <p:cNvPr id="26" name="Google Shape;26;g363b1869ef5_0_13"/>
          <p:cNvSpPr/>
          <p:nvPr/>
        </p:nvSpPr>
        <p:spPr>
          <a:xfrm rot="-61486">
            <a:off x="4374133" y="194280"/>
            <a:ext cx="5078664" cy="48911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29" tIns="44990" rIns="90029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1"/>
              <a:buFont typeface="Arial"/>
              <a:buNone/>
            </a:pPr>
            <a:r>
              <a:rPr lang="pt-BR" sz="2625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44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  <p15:guide id="2" pos="384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63b1869ef5_0_135"/>
          <p:cNvSpPr txBox="1">
            <a:spLocks noGrp="1"/>
          </p:cNvSpPr>
          <p:nvPr>
            <p:ph type="sldNum" idx="12"/>
          </p:nvPr>
        </p:nvSpPr>
        <p:spPr>
          <a:xfrm>
            <a:off x="11297312" y="6217133"/>
            <a:ext cx="731565" cy="444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2" name="Google Shape;142;g363b1869ef5_0_135"/>
          <p:cNvSpPr/>
          <p:nvPr/>
        </p:nvSpPr>
        <p:spPr>
          <a:xfrm>
            <a:off x="273150" y="300410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33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g363b1869ef5_0_135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01227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None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4" name="Google Shape;144;g363b1869ef5_0_135"/>
          <p:cNvSpPr txBox="1">
            <a:spLocks noGrp="1"/>
          </p:cNvSpPr>
          <p:nvPr>
            <p:ph type="title"/>
          </p:nvPr>
        </p:nvSpPr>
        <p:spPr>
          <a:xfrm>
            <a:off x="608638" y="898096"/>
            <a:ext cx="11168688" cy="645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4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5" name="Google Shape;145;g363b1869ef5_0_135"/>
          <p:cNvSpPr txBox="1">
            <a:spLocks noGrp="1"/>
          </p:cNvSpPr>
          <p:nvPr>
            <p:ph type="subTitle" idx="2"/>
          </p:nvPr>
        </p:nvSpPr>
        <p:spPr>
          <a:xfrm rot="-61320">
            <a:off x="175446" y="209692"/>
            <a:ext cx="5782934" cy="490015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725" tIns="119725" rIns="119725" bIns="1197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2362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57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 1">
  <p:cSld name="1_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63b1869ef5_0_141"/>
          <p:cNvSpPr txBox="1">
            <a:spLocks noGrp="1"/>
          </p:cNvSpPr>
          <p:nvPr>
            <p:ph type="sldNum" idx="12"/>
          </p:nvPr>
        </p:nvSpPr>
        <p:spPr>
          <a:xfrm>
            <a:off x="11297312" y="6217133"/>
            <a:ext cx="731565" cy="444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8" name="Google Shape;148;g363b1869ef5_0_141"/>
          <p:cNvSpPr/>
          <p:nvPr/>
        </p:nvSpPr>
        <p:spPr>
          <a:xfrm>
            <a:off x="273150" y="300410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33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363b1869ef5_0_141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01227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None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0" name="Google Shape;150;g363b1869ef5_0_141"/>
          <p:cNvSpPr txBox="1">
            <a:spLocks noGrp="1"/>
          </p:cNvSpPr>
          <p:nvPr>
            <p:ph type="title"/>
          </p:nvPr>
        </p:nvSpPr>
        <p:spPr>
          <a:xfrm>
            <a:off x="608638" y="898096"/>
            <a:ext cx="11168688" cy="645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4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1" name="Google Shape;151;g363b1869ef5_0_141"/>
          <p:cNvSpPr txBox="1">
            <a:spLocks noGrp="1"/>
          </p:cNvSpPr>
          <p:nvPr>
            <p:ph type="subTitle" idx="2"/>
          </p:nvPr>
        </p:nvSpPr>
        <p:spPr>
          <a:xfrm rot="-61361">
            <a:off x="175546" y="220670"/>
            <a:ext cx="4519737" cy="490015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725" tIns="119725" rIns="119725" bIns="1197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2362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57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 2">
  <p:cSld name="1_8. Aprofundando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63b1869ef5_0_147"/>
          <p:cNvSpPr txBox="1">
            <a:spLocks noGrp="1"/>
          </p:cNvSpPr>
          <p:nvPr>
            <p:ph type="sldNum" idx="12"/>
          </p:nvPr>
        </p:nvSpPr>
        <p:spPr>
          <a:xfrm>
            <a:off x="11297312" y="6217133"/>
            <a:ext cx="731565" cy="444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54" name="Google Shape;154;g363b1869ef5_0_147"/>
          <p:cNvSpPr/>
          <p:nvPr/>
        </p:nvSpPr>
        <p:spPr>
          <a:xfrm>
            <a:off x="273150" y="300410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33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363b1869ef5_0_147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01227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None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6" name="Google Shape;156;g363b1869ef5_0_147"/>
          <p:cNvSpPr txBox="1">
            <a:spLocks noGrp="1"/>
          </p:cNvSpPr>
          <p:nvPr>
            <p:ph type="title"/>
          </p:nvPr>
        </p:nvSpPr>
        <p:spPr>
          <a:xfrm>
            <a:off x="608638" y="898096"/>
            <a:ext cx="11168688" cy="645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4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43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7" name="Google Shape;157;g363b1869ef5_0_147"/>
          <p:cNvSpPr txBox="1">
            <a:spLocks noGrp="1"/>
          </p:cNvSpPr>
          <p:nvPr>
            <p:ph type="subTitle" idx="2"/>
          </p:nvPr>
        </p:nvSpPr>
        <p:spPr>
          <a:xfrm rot="-61333">
            <a:off x="175563" y="222624"/>
            <a:ext cx="4297399" cy="490015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9725" tIns="119725" rIns="119725" bIns="1197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2362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575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19"/>
              <a:buNone/>
              <a:defRPr sz="144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 1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63b1869ef5_0_153"/>
          <p:cNvSpPr txBox="1">
            <a:spLocks noGrp="1"/>
          </p:cNvSpPr>
          <p:nvPr>
            <p:ph type="sldNum" idx="12"/>
          </p:nvPr>
        </p:nvSpPr>
        <p:spPr>
          <a:xfrm>
            <a:off x="11297312" y="6217133"/>
            <a:ext cx="731565" cy="444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60" name="Google Shape;160;g363b1869ef5_0_153"/>
          <p:cNvSpPr/>
          <p:nvPr/>
        </p:nvSpPr>
        <p:spPr>
          <a:xfrm>
            <a:off x="273150" y="300410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33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g363b1869ef5_0_153"/>
          <p:cNvSpPr txBox="1"/>
          <p:nvPr/>
        </p:nvSpPr>
        <p:spPr>
          <a:xfrm rot="-61171">
            <a:off x="179761" y="185078"/>
            <a:ext cx="4205012" cy="50686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8151" tIns="70880" rIns="120031" bIns="7088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95"/>
              <a:buFont typeface="Arial"/>
              <a:buNone/>
            </a:pPr>
            <a:r>
              <a:rPr lang="pt-BR" sz="2362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2362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162" name="Google Shape;162;g363b1869ef5_0_153"/>
          <p:cNvPicPr preferRelativeResize="0"/>
          <p:nvPr/>
        </p:nvPicPr>
        <p:blipFill rotWithShape="1">
          <a:blip r:embed="rId3">
            <a:alphaModFix/>
          </a:blip>
          <a:srcRect l="15589" r="14091"/>
          <a:stretch/>
        </p:blipFill>
        <p:spPr>
          <a:xfrm>
            <a:off x="480897" y="673013"/>
            <a:ext cx="4001615" cy="5690219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g363b1869ef5_0_153"/>
          <p:cNvSpPr txBox="1">
            <a:spLocks noGrp="1"/>
          </p:cNvSpPr>
          <p:nvPr>
            <p:ph type="body" idx="1"/>
          </p:nvPr>
        </p:nvSpPr>
        <p:spPr>
          <a:xfrm>
            <a:off x="4695808" y="987022"/>
            <a:ext cx="6914463" cy="495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t" anchorCtr="0">
            <a:noAutofit/>
          </a:bodyPr>
          <a:lstStyle>
            <a:lvl1pPr marL="458389" lvl="0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●"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959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619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 1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63b1869ef5_0_159"/>
          <p:cNvSpPr txBox="1">
            <a:spLocks noGrp="1"/>
          </p:cNvSpPr>
          <p:nvPr>
            <p:ph type="sldNum" idx="12"/>
          </p:nvPr>
        </p:nvSpPr>
        <p:spPr>
          <a:xfrm>
            <a:off x="11297312" y="6217133"/>
            <a:ext cx="731565" cy="444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9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66" name="Google Shape;166;g363b1869ef5_0_159"/>
          <p:cNvSpPr/>
          <p:nvPr/>
        </p:nvSpPr>
        <p:spPr>
          <a:xfrm>
            <a:off x="273150" y="300410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33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g363b1869ef5_0_159"/>
          <p:cNvSpPr txBox="1"/>
          <p:nvPr/>
        </p:nvSpPr>
        <p:spPr>
          <a:xfrm rot="-61470">
            <a:off x="179892" y="200979"/>
            <a:ext cx="2359182" cy="50686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18151" tIns="70880" rIns="120031" bIns="7088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95"/>
              <a:buFont typeface="Arial"/>
              <a:buNone/>
            </a:pPr>
            <a:r>
              <a:rPr lang="pt-BR" sz="2362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2362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68" name="Google Shape;168;g363b1869ef5_0_159"/>
          <p:cNvSpPr txBox="1">
            <a:spLocks noGrp="1"/>
          </p:cNvSpPr>
          <p:nvPr>
            <p:ph type="body" idx="1"/>
          </p:nvPr>
        </p:nvSpPr>
        <p:spPr>
          <a:xfrm>
            <a:off x="612438" y="1063483"/>
            <a:ext cx="11061847" cy="5153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725" tIns="119725" rIns="119725" bIns="119725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95"/>
              <a:buFont typeface="Lato"/>
              <a:buNone/>
              <a:defRPr sz="157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6257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95"/>
              <a:buFont typeface="Lato"/>
              <a:buChar char="○"/>
              <a:defRPr sz="157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4590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33"/>
              <a:buFont typeface="Lato"/>
              <a:buChar char="○"/>
              <a:defRPr sz="1444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4590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33"/>
              <a:buFont typeface="Lato"/>
              <a:buChar char="○"/>
              <a:defRPr sz="1444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4590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33"/>
              <a:buFont typeface="Lato"/>
              <a:buChar char="○"/>
              <a:defRPr sz="1444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4590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33"/>
              <a:buFont typeface="Lato"/>
              <a:buChar char="○"/>
              <a:defRPr sz="1444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4590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33"/>
              <a:buFont typeface="Lato"/>
              <a:buChar char="○"/>
              <a:defRPr sz="1444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4590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33"/>
              <a:buFont typeface="Lato"/>
              <a:buChar char="○"/>
              <a:defRPr sz="1444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4590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833"/>
              <a:buFont typeface="Lato"/>
              <a:buChar char="○"/>
              <a:defRPr sz="1444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 1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g363b1869ef5_0_164"/>
          <p:cNvGrpSpPr/>
          <p:nvPr/>
        </p:nvGrpSpPr>
        <p:grpSpPr>
          <a:xfrm>
            <a:off x="4284260" y="1616548"/>
            <a:ext cx="4030544" cy="3895046"/>
            <a:chOff x="3060625" y="1076550"/>
            <a:chExt cx="3022750" cy="2990400"/>
          </a:xfrm>
        </p:grpSpPr>
        <p:pic>
          <p:nvPicPr>
            <p:cNvPr id="171" name="Google Shape;171;g363b1869ef5_0_16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g363b1869ef5_0_16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P">
  <p:cSld name="CAPA_INÍCI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63b1869ef5_0_760"/>
          <p:cNvSpPr txBox="1">
            <a:spLocks noGrp="1"/>
          </p:cNvSpPr>
          <p:nvPr>
            <p:ph type="sldNum" idx="12"/>
          </p:nvPr>
        </p:nvSpPr>
        <p:spPr>
          <a:xfrm>
            <a:off x="11297311" y="6248053"/>
            <a:ext cx="731873" cy="3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79" name="Google Shape;179;g363b1869ef5_0_7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192" y="340573"/>
            <a:ext cx="1453757" cy="113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363b1869ef5_0_7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30059" y="536759"/>
            <a:ext cx="1453756" cy="533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g363b1869ef5_0_76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8938" y="809919"/>
            <a:ext cx="1382819" cy="1308017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g363b1869ef5_0_760"/>
          <p:cNvSpPr txBox="1"/>
          <p:nvPr/>
        </p:nvSpPr>
        <p:spPr>
          <a:xfrm rot="-5400000">
            <a:off x="11497421" y="1476870"/>
            <a:ext cx="1178701" cy="390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02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02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83" name="Google Shape;183;g363b1869ef5_0_760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9410" y="5942605"/>
            <a:ext cx="3341899" cy="814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g363b1869ef5_0_76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42915" y="340574"/>
            <a:ext cx="1382819" cy="1326658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363b1869ef5_0_760"/>
          <p:cNvSpPr/>
          <p:nvPr/>
        </p:nvSpPr>
        <p:spPr>
          <a:xfrm rot="-49847" flipH="1">
            <a:off x="10676377" y="1045328"/>
            <a:ext cx="1082991" cy="565490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07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0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CONTEÚDO_E_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63b1869ef5_0_769"/>
          <p:cNvSpPr txBox="1">
            <a:spLocks noGrp="1"/>
          </p:cNvSpPr>
          <p:nvPr>
            <p:ph type="sldNum" idx="12"/>
          </p:nvPr>
        </p:nvSpPr>
        <p:spPr>
          <a:xfrm>
            <a:off x="11297311" y="6248053"/>
            <a:ext cx="731873" cy="3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88" name="Google Shape;188;g363b1869ef5_0_769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363b1869ef5_0_769"/>
          <p:cNvSpPr/>
          <p:nvPr/>
        </p:nvSpPr>
        <p:spPr>
          <a:xfrm>
            <a:off x="6068010" y="300409"/>
            <a:ext cx="5881773" cy="6267358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363b1869ef5_0_769"/>
          <p:cNvSpPr txBox="1">
            <a:spLocks noGrp="1"/>
          </p:cNvSpPr>
          <p:nvPr>
            <p:ph type="body" idx="1"/>
          </p:nvPr>
        </p:nvSpPr>
        <p:spPr>
          <a:xfrm>
            <a:off x="6425565" y="987007"/>
            <a:ext cx="5184693" cy="495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noAutofit/>
          </a:bodyPr>
          <a:lstStyle>
            <a:lvl1pPr marL="458389" lvl="0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6525" algn="l">
              <a:lnSpc>
                <a:spcPct val="100000"/>
              </a:lnSpc>
              <a:spcBef>
                <a:spcPts val="602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1" name="Google Shape;191;g363b1869ef5_0_769"/>
          <p:cNvSpPr txBox="1">
            <a:spLocks noGrp="1"/>
          </p:cNvSpPr>
          <p:nvPr>
            <p:ph type="body" idx="2"/>
          </p:nvPr>
        </p:nvSpPr>
        <p:spPr>
          <a:xfrm>
            <a:off x="579203" y="987007"/>
            <a:ext cx="5184693" cy="495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noAutofit/>
          </a:bodyPr>
          <a:lstStyle>
            <a:lvl1pPr marL="458389" lvl="0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6525" algn="l">
              <a:lnSpc>
                <a:spcPct val="100000"/>
              </a:lnSpc>
              <a:spcBef>
                <a:spcPts val="602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2" name="Google Shape;192;g363b1869ef5_0_769"/>
          <p:cNvSpPr txBox="1"/>
          <p:nvPr/>
        </p:nvSpPr>
        <p:spPr>
          <a:xfrm rot="-5400000">
            <a:off x="11497421" y="482482"/>
            <a:ext cx="1178701" cy="390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02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02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93" name="Google Shape;193;g363b1869ef5_0_769"/>
          <p:cNvSpPr/>
          <p:nvPr/>
        </p:nvSpPr>
        <p:spPr>
          <a:xfrm rot="-122706">
            <a:off x="181728" y="211680"/>
            <a:ext cx="2001687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04" tIns="44990" rIns="90004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7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4"/>
          </a:p>
        </p:txBody>
      </p:sp>
      <p:sp>
        <p:nvSpPr>
          <p:cNvPr id="194" name="Google Shape;194;g363b1869ef5_0_769"/>
          <p:cNvSpPr/>
          <p:nvPr/>
        </p:nvSpPr>
        <p:spPr>
          <a:xfrm rot="-61278">
            <a:off x="6032347" y="194431"/>
            <a:ext cx="507865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04" tIns="44990" rIns="90004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7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4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  <p15:guide id="2" pos="3841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PARA_COMEC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63b1869ef5_0_778"/>
          <p:cNvSpPr txBox="1">
            <a:spLocks noGrp="1"/>
          </p:cNvSpPr>
          <p:nvPr>
            <p:ph type="sldNum" idx="12"/>
          </p:nvPr>
        </p:nvSpPr>
        <p:spPr>
          <a:xfrm>
            <a:off x="11297311" y="6248053"/>
            <a:ext cx="731873" cy="3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97" name="Google Shape;197;g363b1869ef5_0_778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363b1869ef5_0_778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10156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6525" algn="l">
              <a:lnSpc>
                <a:spcPct val="100000"/>
              </a:lnSpc>
              <a:spcBef>
                <a:spcPts val="602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99" name="Google Shape;199;g363b1869ef5_0_778"/>
          <p:cNvSpPr txBox="1">
            <a:spLocks noGrp="1"/>
          </p:cNvSpPr>
          <p:nvPr>
            <p:ph type="title"/>
          </p:nvPr>
        </p:nvSpPr>
        <p:spPr>
          <a:xfrm>
            <a:off x="608638" y="898097"/>
            <a:ext cx="11106801" cy="66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08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0" name="Google Shape;200;g363b1869ef5_0_778"/>
          <p:cNvSpPr txBox="1"/>
          <p:nvPr/>
        </p:nvSpPr>
        <p:spPr>
          <a:xfrm rot="-5400000">
            <a:off x="11497421" y="482482"/>
            <a:ext cx="1178701" cy="390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02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02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01" name="Google Shape;201;g363b1869ef5_0_778"/>
          <p:cNvSpPr/>
          <p:nvPr/>
        </p:nvSpPr>
        <p:spPr>
          <a:xfrm rot="-122711">
            <a:off x="181459" y="166466"/>
            <a:ext cx="2847098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04" tIns="44990" rIns="90004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7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4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R LEGAL">
  <p:cSld name="LER É LEG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63b1869ef5_0_785"/>
          <p:cNvSpPr txBox="1">
            <a:spLocks noGrp="1"/>
          </p:cNvSpPr>
          <p:nvPr>
            <p:ph type="sldNum" idx="12"/>
          </p:nvPr>
        </p:nvSpPr>
        <p:spPr>
          <a:xfrm>
            <a:off x="11297311" y="6248053"/>
            <a:ext cx="731873" cy="3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4" name="Google Shape;204;g363b1869ef5_0_785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363b1869ef5_0_785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10156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6525" algn="l">
              <a:lnSpc>
                <a:spcPct val="100000"/>
              </a:lnSpc>
              <a:spcBef>
                <a:spcPts val="602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6" name="Google Shape;206;g363b1869ef5_0_785"/>
          <p:cNvSpPr txBox="1">
            <a:spLocks noGrp="1"/>
          </p:cNvSpPr>
          <p:nvPr>
            <p:ph type="title"/>
          </p:nvPr>
        </p:nvSpPr>
        <p:spPr>
          <a:xfrm>
            <a:off x="608638" y="898097"/>
            <a:ext cx="11106801" cy="66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08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7" name="Google Shape;207;g363b1869ef5_0_785"/>
          <p:cNvSpPr txBox="1"/>
          <p:nvPr/>
        </p:nvSpPr>
        <p:spPr>
          <a:xfrm rot="-5400000">
            <a:off x="11497421" y="482482"/>
            <a:ext cx="1178701" cy="390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02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02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08" name="Google Shape;208;g363b1869ef5_0_785"/>
          <p:cNvSpPr/>
          <p:nvPr/>
        </p:nvSpPr>
        <p:spPr>
          <a:xfrm rot="-122560">
            <a:off x="181563" y="172180"/>
            <a:ext cx="2522363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04" tIns="44990" rIns="90004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7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1404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PARA_COMEC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363b1869ef5_0_22"/>
          <p:cNvSpPr txBox="1">
            <a:spLocks noGrp="1"/>
          </p:cNvSpPr>
          <p:nvPr>
            <p:ph type="sldNum" idx="12"/>
          </p:nvPr>
        </p:nvSpPr>
        <p:spPr>
          <a:xfrm>
            <a:off x="11297312" y="6248053"/>
            <a:ext cx="731565" cy="38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9" name="Google Shape;29;g363b1869ef5_0_22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g363b1869ef5_0_22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10156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None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4241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" name="Google Shape;31;g363b1869ef5_0_22"/>
          <p:cNvSpPr txBox="1">
            <a:spLocks noGrp="1"/>
          </p:cNvSpPr>
          <p:nvPr>
            <p:ph type="title"/>
          </p:nvPr>
        </p:nvSpPr>
        <p:spPr>
          <a:xfrm>
            <a:off x="608638" y="898097"/>
            <a:ext cx="11106801" cy="66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19"/>
              <a:buFont typeface="Lato"/>
              <a:buNone/>
              <a:defRPr sz="301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g363b1869ef5_0_22"/>
          <p:cNvSpPr txBox="1"/>
          <p:nvPr/>
        </p:nvSpPr>
        <p:spPr>
          <a:xfrm rot="-5400000">
            <a:off x="11498653" y="481251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g363b1869ef5_0_22"/>
          <p:cNvSpPr/>
          <p:nvPr/>
        </p:nvSpPr>
        <p:spPr>
          <a:xfrm rot="-122711">
            <a:off x="181459" y="166466"/>
            <a:ext cx="2847098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29" tIns="44990" rIns="90029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1"/>
              <a:buFont typeface="Arial"/>
              <a:buNone/>
            </a:pPr>
            <a:r>
              <a:rPr lang="pt-BR" sz="2625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44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NDO">
  <p:cSld name="CONVERS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63b1869ef5_0_792"/>
          <p:cNvSpPr txBox="1">
            <a:spLocks noGrp="1"/>
          </p:cNvSpPr>
          <p:nvPr>
            <p:ph type="sldNum" idx="12"/>
          </p:nvPr>
        </p:nvSpPr>
        <p:spPr>
          <a:xfrm>
            <a:off x="11297311" y="6248053"/>
            <a:ext cx="731873" cy="3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1" name="Google Shape;211;g363b1869ef5_0_792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g363b1869ef5_0_792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10156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6525" algn="l">
              <a:lnSpc>
                <a:spcPct val="100000"/>
              </a:lnSpc>
              <a:spcBef>
                <a:spcPts val="602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3" name="Google Shape;213;g363b1869ef5_0_792"/>
          <p:cNvSpPr txBox="1">
            <a:spLocks noGrp="1"/>
          </p:cNvSpPr>
          <p:nvPr>
            <p:ph type="title"/>
          </p:nvPr>
        </p:nvSpPr>
        <p:spPr>
          <a:xfrm>
            <a:off x="608638" y="898097"/>
            <a:ext cx="11106801" cy="66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08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4" name="Google Shape;214;g363b1869ef5_0_792"/>
          <p:cNvSpPr txBox="1"/>
          <p:nvPr/>
        </p:nvSpPr>
        <p:spPr>
          <a:xfrm rot="-5400000">
            <a:off x="11497421" y="482482"/>
            <a:ext cx="1178701" cy="390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02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02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15" name="Google Shape;215;g363b1869ef5_0_792"/>
          <p:cNvSpPr/>
          <p:nvPr/>
        </p:nvSpPr>
        <p:spPr>
          <a:xfrm rot="-122938">
            <a:off x="180835" y="177632"/>
            <a:ext cx="4788103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04" tIns="44990" rIns="90004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7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1404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 CONHECER">
  <p:cSld name="AB CONHEC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63b1869ef5_0_799"/>
          <p:cNvSpPr txBox="1">
            <a:spLocks noGrp="1"/>
          </p:cNvSpPr>
          <p:nvPr>
            <p:ph type="sldNum" idx="12"/>
          </p:nvPr>
        </p:nvSpPr>
        <p:spPr>
          <a:xfrm>
            <a:off x="11297311" y="6248053"/>
            <a:ext cx="731873" cy="3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8" name="Google Shape;218;g363b1869ef5_0_799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363b1869ef5_0_799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10156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6525" algn="l">
              <a:lnSpc>
                <a:spcPct val="100000"/>
              </a:lnSpc>
              <a:spcBef>
                <a:spcPts val="602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0" name="Google Shape;220;g363b1869ef5_0_799"/>
          <p:cNvSpPr txBox="1">
            <a:spLocks noGrp="1"/>
          </p:cNvSpPr>
          <p:nvPr>
            <p:ph type="title"/>
          </p:nvPr>
        </p:nvSpPr>
        <p:spPr>
          <a:xfrm>
            <a:off x="608638" y="898097"/>
            <a:ext cx="11106801" cy="66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08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1" name="Google Shape;221;g363b1869ef5_0_799"/>
          <p:cNvSpPr txBox="1"/>
          <p:nvPr/>
        </p:nvSpPr>
        <p:spPr>
          <a:xfrm rot="-5400000">
            <a:off x="11497421" y="482482"/>
            <a:ext cx="1178701" cy="390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02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02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22" name="Google Shape;222;g363b1869ef5_0_799"/>
          <p:cNvSpPr/>
          <p:nvPr/>
        </p:nvSpPr>
        <p:spPr>
          <a:xfrm rot="-122939">
            <a:off x="181409" y="209062"/>
            <a:ext cx="2988213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04" tIns="44990" rIns="90004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7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1404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VEM">
  <p:cSld name="VAIVÉ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63b1869ef5_0_806"/>
          <p:cNvSpPr txBox="1">
            <a:spLocks noGrp="1"/>
          </p:cNvSpPr>
          <p:nvPr>
            <p:ph type="sldNum" idx="12"/>
          </p:nvPr>
        </p:nvSpPr>
        <p:spPr>
          <a:xfrm>
            <a:off x="11297311" y="6248053"/>
            <a:ext cx="731873" cy="3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25" name="Google Shape;225;g363b1869ef5_0_806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363b1869ef5_0_806"/>
          <p:cNvSpPr txBox="1"/>
          <p:nvPr/>
        </p:nvSpPr>
        <p:spPr>
          <a:xfrm rot="-5400000">
            <a:off x="11497421" y="482482"/>
            <a:ext cx="1178701" cy="390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02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02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27" name="Google Shape;227;g363b1869ef5_0_806"/>
          <p:cNvSpPr/>
          <p:nvPr/>
        </p:nvSpPr>
        <p:spPr>
          <a:xfrm rot="-122821">
            <a:off x="181119" y="147968"/>
            <a:ext cx="3904790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04" tIns="44990" rIns="90004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7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1404"/>
          </a:p>
        </p:txBody>
      </p:sp>
      <p:sp>
        <p:nvSpPr>
          <p:cNvPr id="228" name="Google Shape;228;g363b1869ef5_0_806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10156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6525" algn="l">
              <a:lnSpc>
                <a:spcPct val="100000"/>
              </a:lnSpc>
              <a:spcBef>
                <a:spcPts val="602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9" name="Google Shape;229;g363b1869ef5_0_806"/>
          <p:cNvSpPr txBox="1">
            <a:spLocks noGrp="1"/>
          </p:cNvSpPr>
          <p:nvPr>
            <p:ph type="title"/>
          </p:nvPr>
        </p:nvSpPr>
        <p:spPr>
          <a:xfrm>
            <a:off x="608638" y="898097"/>
            <a:ext cx="11106801" cy="66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08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GOSTAR ESCREVER">
  <p:cSld name="PARA GOSTAR ESCREV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63b1869ef5_0_813"/>
          <p:cNvSpPr txBox="1">
            <a:spLocks noGrp="1"/>
          </p:cNvSpPr>
          <p:nvPr>
            <p:ph type="sldNum" idx="12"/>
          </p:nvPr>
        </p:nvSpPr>
        <p:spPr>
          <a:xfrm>
            <a:off x="11297311" y="6248053"/>
            <a:ext cx="731873" cy="3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2" name="Google Shape;232;g363b1869ef5_0_813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g363b1869ef5_0_813"/>
          <p:cNvSpPr txBox="1"/>
          <p:nvPr/>
        </p:nvSpPr>
        <p:spPr>
          <a:xfrm rot="-5400000">
            <a:off x="11497421" y="482482"/>
            <a:ext cx="1178701" cy="390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02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02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34" name="Google Shape;234;g363b1869ef5_0_813"/>
          <p:cNvSpPr/>
          <p:nvPr/>
        </p:nvSpPr>
        <p:spPr>
          <a:xfrm rot="-123028">
            <a:off x="180928" y="160320"/>
            <a:ext cx="4483401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04" tIns="44990" rIns="90004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7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1404"/>
          </a:p>
        </p:txBody>
      </p:sp>
      <p:sp>
        <p:nvSpPr>
          <p:cNvPr id="235" name="Google Shape;235;g363b1869ef5_0_813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10156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6525" algn="l">
              <a:lnSpc>
                <a:spcPct val="100000"/>
              </a:lnSpc>
              <a:spcBef>
                <a:spcPts val="602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6" name="Google Shape;236;g363b1869ef5_0_813"/>
          <p:cNvSpPr txBox="1">
            <a:spLocks noGrp="1"/>
          </p:cNvSpPr>
          <p:nvPr>
            <p:ph type="title"/>
          </p:nvPr>
        </p:nvSpPr>
        <p:spPr>
          <a:xfrm>
            <a:off x="608638" y="898097"/>
            <a:ext cx="11106801" cy="66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08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CADA TEX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63b1869ef5_0_820"/>
          <p:cNvSpPr txBox="1">
            <a:spLocks noGrp="1"/>
          </p:cNvSpPr>
          <p:nvPr>
            <p:ph type="sldNum" idx="12"/>
          </p:nvPr>
        </p:nvSpPr>
        <p:spPr>
          <a:xfrm>
            <a:off x="11297311" y="6248053"/>
            <a:ext cx="731873" cy="3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9" name="Google Shape;239;g363b1869ef5_0_820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g363b1869ef5_0_820"/>
          <p:cNvSpPr txBox="1"/>
          <p:nvPr/>
        </p:nvSpPr>
        <p:spPr>
          <a:xfrm rot="-5400000">
            <a:off x="11497421" y="482482"/>
            <a:ext cx="1178701" cy="390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02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02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41" name="Google Shape;241;g363b1869ef5_0_820"/>
          <p:cNvSpPr/>
          <p:nvPr/>
        </p:nvSpPr>
        <p:spPr>
          <a:xfrm rot="-122878">
            <a:off x="180867" y="156862"/>
            <a:ext cx="4687044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04" tIns="44990" rIns="90004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7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1404"/>
          </a:p>
        </p:txBody>
      </p:sp>
      <p:sp>
        <p:nvSpPr>
          <p:cNvPr id="242" name="Google Shape;242;g363b1869ef5_0_820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10156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6525" algn="l">
              <a:lnSpc>
                <a:spcPct val="100000"/>
              </a:lnSpc>
              <a:spcBef>
                <a:spcPts val="602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3" name="Google Shape;243;g363b1869ef5_0_820"/>
          <p:cNvSpPr txBox="1">
            <a:spLocks noGrp="1"/>
          </p:cNvSpPr>
          <p:nvPr>
            <p:ph type="title"/>
          </p:nvPr>
        </p:nvSpPr>
        <p:spPr>
          <a:xfrm>
            <a:off x="608638" y="898097"/>
            <a:ext cx="11106801" cy="66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08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0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O_QUE_APRENDEMOS_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63b1869ef5_0_827"/>
          <p:cNvSpPr txBox="1">
            <a:spLocks noGrp="1"/>
          </p:cNvSpPr>
          <p:nvPr>
            <p:ph type="sldNum" idx="12"/>
          </p:nvPr>
        </p:nvSpPr>
        <p:spPr>
          <a:xfrm>
            <a:off x="11297311" y="6248053"/>
            <a:ext cx="731873" cy="3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6" name="Google Shape;246;g363b1869ef5_0_827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247;g363b1869ef5_0_827"/>
          <p:cNvPicPr preferRelativeResize="0"/>
          <p:nvPr/>
        </p:nvPicPr>
        <p:blipFill rotWithShape="1">
          <a:blip r:embed="rId3">
            <a:alphaModFix/>
          </a:blip>
          <a:srcRect l="15589" r="14091"/>
          <a:stretch/>
        </p:blipFill>
        <p:spPr>
          <a:xfrm>
            <a:off x="480897" y="673014"/>
            <a:ext cx="4001615" cy="5690222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g363b1869ef5_0_827"/>
          <p:cNvSpPr txBox="1">
            <a:spLocks noGrp="1"/>
          </p:cNvSpPr>
          <p:nvPr>
            <p:ph type="body" idx="1"/>
          </p:nvPr>
        </p:nvSpPr>
        <p:spPr>
          <a:xfrm>
            <a:off x="4695808" y="987022"/>
            <a:ext cx="6914463" cy="4959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noAutofit/>
          </a:bodyPr>
          <a:lstStyle>
            <a:lvl1pPr marL="458389" lvl="0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6525" algn="l">
              <a:lnSpc>
                <a:spcPct val="100000"/>
              </a:lnSpc>
              <a:spcBef>
                <a:spcPts val="602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65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0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9" name="Google Shape;249;g363b1869ef5_0_827"/>
          <p:cNvSpPr txBox="1"/>
          <p:nvPr/>
        </p:nvSpPr>
        <p:spPr>
          <a:xfrm rot="-5400000">
            <a:off x="11497421" y="482482"/>
            <a:ext cx="1178701" cy="390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02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02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0" name="Google Shape;250;g363b1869ef5_0_827"/>
          <p:cNvSpPr/>
          <p:nvPr/>
        </p:nvSpPr>
        <p:spPr>
          <a:xfrm rot="-122970">
            <a:off x="174859" y="163661"/>
            <a:ext cx="4760991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04" tIns="44990" rIns="90004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7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4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63b1869ef5_0_834"/>
          <p:cNvSpPr txBox="1">
            <a:spLocks noGrp="1"/>
          </p:cNvSpPr>
          <p:nvPr>
            <p:ph type="sldNum" idx="12"/>
          </p:nvPr>
        </p:nvSpPr>
        <p:spPr>
          <a:xfrm>
            <a:off x="11297311" y="6248053"/>
            <a:ext cx="731873" cy="3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53" name="Google Shape;253;g363b1869ef5_0_834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363b1869ef5_0_834"/>
          <p:cNvSpPr txBox="1">
            <a:spLocks noGrp="1"/>
          </p:cNvSpPr>
          <p:nvPr>
            <p:ph type="body" idx="1"/>
          </p:nvPr>
        </p:nvSpPr>
        <p:spPr>
          <a:xfrm>
            <a:off x="495591" y="1063483"/>
            <a:ext cx="11239812" cy="5153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31059" algn="l">
              <a:lnSpc>
                <a:spcPct val="100000"/>
              </a:lnSpc>
              <a:spcBef>
                <a:spcPts val="602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1832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1832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1832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1832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1832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1832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1832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55" name="Google Shape;255;g363b1869ef5_0_834"/>
          <p:cNvSpPr txBox="1"/>
          <p:nvPr/>
        </p:nvSpPr>
        <p:spPr>
          <a:xfrm rot="-5400000">
            <a:off x="11497421" y="482482"/>
            <a:ext cx="1178701" cy="390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02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02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6" name="Google Shape;256;g363b1869ef5_0_834"/>
          <p:cNvSpPr/>
          <p:nvPr/>
        </p:nvSpPr>
        <p:spPr>
          <a:xfrm rot="-122577">
            <a:off x="181550" y="171428"/>
            <a:ext cx="2565189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04" tIns="44990" rIns="90004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7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4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g363b1869ef5_0_840"/>
          <p:cNvGrpSpPr/>
          <p:nvPr/>
        </p:nvGrpSpPr>
        <p:grpSpPr>
          <a:xfrm>
            <a:off x="4284261" y="1616547"/>
            <a:ext cx="4030544" cy="3895046"/>
            <a:chOff x="3060625" y="1076550"/>
            <a:chExt cx="3022750" cy="2990400"/>
          </a:xfrm>
        </p:grpSpPr>
        <p:pic>
          <p:nvPicPr>
            <p:cNvPr id="259" name="Google Shape;259;g363b1869ef5_0_84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g363b1869ef5_0_84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1" name="Google Shape;261;g363b1869ef5_0_840"/>
          <p:cNvSpPr txBox="1"/>
          <p:nvPr/>
        </p:nvSpPr>
        <p:spPr>
          <a:xfrm rot="-5400000">
            <a:off x="11497421" y="482482"/>
            <a:ext cx="1178701" cy="390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02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02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capa_para_professores_v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g363b1869ef5_0_845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756" cy="6699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g363b1869ef5_0_8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8092" y="662196"/>
            <a:ext cx="4049011" cy="1400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g363b1869ef5_0_8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995" y="1099699"/>
            <a:ext cx="7882525" cy="4704648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g363b1869ef5_0_845"/>
          <p:cNvSpPr txBox="1"/>
          <p:nvPr/>
        </p:nvSpPr>
        <p:spPr>
          <a:xfrm rot="-5400000">
            <a:off x="11497421" y="482482"/>
            <a:ext cx="1178701" cy="390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0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02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267" name="Google Shape;267;g363b1869ef5_0_845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9410" y="5942605"/>
            <a:ext cx="3341899" cy="814288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g363b1869ef5_0_845"/>
          <p:cNvSpPr/>
          <p:nvPr/>
        </p:nvSpPr>
        <p:spPr>
          <a:xfrm rot="-49144" flipH="1">
            <a:off x="800238" y="1071574"/>
            <a:ext cx="4157046" cy="565490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10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1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72b98b6287_0_838"/>
          <p:cNvSpPr txBox="1">
            <a:spLocks noGrp="1"/>
          </p:cNvSpPr>
          <p:nvPr>
            <p:ph type="sldNum" idx="12"/>
          </p:nvPr>
        </p:nvSpPr>
        <p:spPr>
          <a:xfrm>
            <a:off x="11297329" y="6248545"/>
            <a:ext cx="731891" cy="3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59" name="Google Shape;259;g372b98b6287_0_838"/>
          <p:cNvSpPr/>
          <p:nvPr/>
        </p:nvSpPr>
        <p:spPr>
          <a:xfrm>
            <a:off x="273151" y="300434"/>
            <a:ext cx="11676641" cy="62679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19107" tIns="119107" rIns="119107" bIns="11910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25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372b98b6287_0_838"/>
          <p:cNvSpPr txBox="1"/>
          <p:nvPr/>
        </p:nvSpPr>
        <p:spPr>
          <a:xfrm rot="-5400000">
            <a:off x="11497134" y="482890"/>
            <a:ext cx="1178700" cy="38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9107" tIns="119107" rIns="119107" bIns="11910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11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1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61" name="Google Shape;261;g372b98b6287_0_838"/>
          <p:cNvSpPr/>
          <p:nvPr/>
        </p:nvSpPr>
        <p:spPr>
          <a:xfrm rot="-119859">
            <a:off x="181758" y="185206"/>
            <a:ext cx="1773339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89330" tIns="44653" rIns="89330" bIns="4465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41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62" name="Google Shape;262;g372b98b6287_0_838"/>
          <p:cNvSpPr txBox="1">
            <a:spLocks noGrp="1"/>
          </p:cNvSpPr>
          <p:nvPr>
            <p:ph type="subTitle" idx="1"/>
          </p:nvPr>
        </p:nvSpPr>
        <p:spPr>
          <a:xfrm rot="-120168">
            <a:off x="176405" y="170377"/>
            <a:ext cx="1785957" cy="545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41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8781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R LEGAL">
  <p:cSld name="LER É LEG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363b1869ef5_0_29"/>
          <p:cNvSpPr txBox="1">
            <a:spLocks noGrp="1"/>
          </p:cNvSpPr>
          <p:nvPr>
            <p:ph type="sldNum" idx="12"/>
          </p:nvPr>
        </p:nvSpPr>
        <p:spPr>
          <a:xfrm>
            <a:off x="11297312" y="6248053"/>
            <a:ext cx="731565" cy="38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6" name="Google Shape;36;g363b1869ef5_0_29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363b1869ef5_0_29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10156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None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4241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" name="Google Shape;38;g363b1869ef5_0_29"/>
          <p:cNvSpPr txBox="1">
            <a:spLocks noGrp="1"/>
          </p:cNvSpPr>
          <p:nvPr>
            <p:ph type="title"/>
          </p:nvPr>
        </p:nvSpPr>
        <p:spPr>
          <a:xfrm>
            <a:off x="608638" y="898097"/>
            <a:ext cx="11106801" cy="66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19"/>
              <a:buFont typeface="Lato"/>
              <a:buNone/>
              <a:defRPr sz="301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363b1869ef5_0_29"/>
          <p:cNvSpPr txBox="1"/>
          <p:nvPr/>
        </p:nvSpPr>
        <p:spPr>
          <a:xfrm rot="-5400000">
            <a:off x="11498653" y="481251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0" name="Google Shape;40;g363b1869ef5_0_29"/>
          <p:cNvSpPr/>
          <p:nvPr/>
        </p:nvSpPr>
        <p:spPr>
          <a:xfrm rot="-122964">
            <a:off x="181558" y="172030"/>
            <a:ext cx="2522681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29" tIns="44990" rIns="90029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1"/>
              <a:buFont typeface="Arial"/>
              <a:buNone/>
            </a:pPr>
            <a:r>
              <a:rPr lang="pt-BR" sz="2625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1444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NDO">
  <p:cSld name="CONVERS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63b1869ef5_0_36"/>
          <p:cNvSpPr txBox="1">
            <a:spLocks noGrp="1"/>
          </p:cNvSpPr>
          <p:nvPr>
            <p:ph type="sldNum" idx="12"/>
          </p:nvPr>
        </p:nvSpPr>
        <p:spPr>
          <a:xfrm>
            <a:off x="11297312" y="6248053"/>
            <a:ext cx="731565" cy="38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3" name="Google Shape;43;g363b1869ef5_0_36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363b1869ef5_0_36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10156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None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4241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" name="Google Shape;45;g363b1869ef5_0_36"/>
          <p:cNvSpPr txBox="1">
            <a:spLocks noGrp="1"/>
          </p:cNvSpPr>
          <p:nvPr>
            <p:ph type="title"/>
          </p:nvPr>
        </p:nvSpPr>
        <p:spPr>
          <a:xfrm>
            <a:off x="608638" y="898097"/>
            <a:ext cx="11106801" cy="66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19"/>
              <a:buFont typeface="Lato"/>
              <a:buNone/>
              <a:defRPr sz="301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g363b1869ef5_0_36"/>
          <p:cNvSpPr txBox="1"/>
          <p:nvPr/>
        </p:nvSpPr>
        <p:spPr>
          <a:xfrm rot="-5400000">
            <a:off x="11498653" y="481251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7" name="Google Shape;47;g363b1869ef5_0_36"/>
          <p:cNvSpPr/>
          <p:nvPr/>
        </p:nvSpPr>
        <p:spPr>
          <a:xfrm rot="-122938">
            <a:off x="180835" y="177632"/>
            <a:ext cx="4788103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29" tIns="44990" rIns="90029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1"/>
              <a:buFont typeface="Arial"/>
              <a:buNone/>
            </a:pPr>
            <a:r>
              <a:rPr lang="pt-BR" sz="2625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1444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 CONHECER">
  <p:cSld name="AB CONHEC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63b1869ef5_0_43"/>
          <p:cNvSpPr txBox="1">
            <a:spLocks noGrp="1"/>
          </p:cNvSpPr>
          <p:nvPr>
            <p:ph type="sldNum" idx="12"/>
          </p:nvPr>
        </p:nvSpPr>
        <p:spPr>
          <a:xfrm>
            <a:off x="11297312" y="6248053"/>
            <a:ext cx="731565" cy="38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0" name="Google Shape;50;g363b1869ef5_0_43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363b1869ef5_0_43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10156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None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4241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" name="Google Shape;52;g363b1869ef5_0_43"/>
          <p:cNvSpPr txBox="1">
            <a:spLocks noGrp="1"/>
          </p:cNvSpPr>
          <p:nvPr>
            <p:ph type="title"/>
          </p:nvPr>
        </p:nvSpPr>
        <p:spPr>
          <a:xfrm>
            <a:off x="608638" y="898097"/>
            <a:ext cx="11106801" cy="66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19"/>
              <a:buFont typeface="Lato"/>
              <a:buNone/>
              <a:defRPr sz="301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g363b1869ef5_0_43"/>
          <p:cNvSpPr txBox="1"/>
          <p:nvPr/>
        </p:nvSpPr>
        <p:spPr>
          <a:xfrm rot="-5400000">
            <a:off x="11498653" y="481251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4" name="Google Shape;54;g363b1869ef5_0_43"/>
          <p:cNvSpPr/>
          <p:nvPr/>
        </p:nvSpPr>
        <p:spPr>
          <a:xfrm rot="-122939">
            <a:off x="181409" y="209062"/>
            <a:ext cx="2988213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29" tIns="44990" rIns="90029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1"/>
              <a:buFont typeface="Arial"/>
              <a:buNone/>
            </a:pPr>
            <a:r>
              <a:rPr lang="pt-BR" sz="2625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1444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VEM">
  <p:cSld name="VAIVÉ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63b1869ef5_0_50"/>
          <p:cNvSpPr txBox="1">
            <a:spLocks noGrp="1"/>
          </p:cNvSpPr>
          <p:nvPr>
            <p:ph type="sldNum" idx="12"/>
          </p:nvPr>
        </p:nvSpPr>
        <p:spPr>
          <a:xfrm>
            <a:off x="11297312" y="6248053"/>
            <a:ext cx="731565" cy="38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7" name="Google Shape;57;g363b1869ef5_0_50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363b1869ef5_0_50"/>
          <p:cNvSpPr txBox="1"/>
          <p:nvPr/>
        </p:nvSpPr>
        <p:spPr>
          <a:xfrm rot="-5400000">
            <a:off x="11498653" y="481251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9" name="Google Shape;59;g363b1869ef5_0_50"/>
          <p:cNvSpPr/>
          <p:nvPr/>
        </p:nvSpPr>
        <p:spPr>
          <a:xfrm rot="-122812">
            <a:off x="181119" y="147968"/>
            <a:ext cx="3905098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29" tIns="44990" rIns="90029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1"/>
              <a:buFont typeface="Arial"/>
              <a:buNone/>
            </a:pPr>
            <a:r>
              <a:rPr lang="pt-BR" sz="2625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1444"/>
          </a:p>
        </p:txBody>
      </p:sp>
      <p:sp>
        <p:nvSpPr>
          <p:cNvPr id="60" name="Google Shape;60;g363b1869ef5_0_50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10156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None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4241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" name="Google Shape;61;g363b1869ef5_0_50"/>
          <p:cNvSpPr txBox="1">
            <a:spLocks noGrp="1"/>
          </p:cNvSpPr>
          <p:nvPr>
            <p:ph type="title"/>
          </p:nvPr>
        </p:nvSpPr>
        <p:spPr>
          <a:xfrm>
            <a:off x="608638" y="898097"/>
            <a:ext cx="11106801" cy="66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19"/>
              <a:buFont typeface="Lato"/>
              <a:buNone/>
              <a:defRPr sz="301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GOSTAR ESCREVER">
  <p:cSld name="PARA GOSTAR ESCREV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3b1869ef5_0_57"/>
          <p:cNvSpPr txBox="1">
            <a:spLocks noGrp="1"/>
          </p:cNvSpPr>
          <p:nvPr>
            <p:ph type="sldNum" idx="12"/>
          </p:nvPr>
        </p:nvSpPr>
        <p:spPr>
          <a:xfrm>
            <a:off x="11297312" y="6248053"/>
            <a:ext cx="731565" cy="38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4" name="Google Shape;64;g363b1869ef5_0_57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g363b1869ef5_0_57"/>
          <p:cNvSpPr txBox="1"/>
          <p:nvPr/>
        </p:nvSpPr>
        <p:spPr>
          <a:xfrm rot="-5400000">
            <a:off x="11498653" y="481251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g363b1869ef5_0_57"/>
          <p:cNvSpPr/>
          <p:nvPr/>
        </p:nvSpPr>
        <p:spPr>
          <a:xfrm rot="-122800">
            <a:off x="180933" y="160470"/>
            <a:ext cx="4483083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29" tIns="44990" rIns="90029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1"/>
              <a:buFont typeface="Arial"/>
              <a:buNone/>
            </a:pPr>
            <a:r>
              <a:rPr lang="pt-BR" sz="2625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1444"/>
          </a:p>
        </p:txBody>
      </p:sp>
      <p:sp>
        <p:nvSpPr>
          <p:cNvPr id="67" name="Google Shape;67;g363b1869ef5_0_57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10156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None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4241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" name="Google Shape;68;g363b1869ef5_0_57"/>
          <p:cNvSpPr txBox="1">
            <a:spLocks noGrp="1"/>
          </p:cNvSpPr>
          <p:nvPr>
            <p:ph type="title"/>
          </p:nvPr>
        </p:nvSpPr>
        <p:spPr>
          <a:xfrm>
            <a:off x="608638" y="898097"/>
            <a:ext cx="11106801" cy="66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19"/>
              <a:buFont typeface="Lato"/>
              <a:buNone/>
              <a:defRPr sz="301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CADA TEX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63b1869ef5_0_64"/>
          <p:cNvSpPr txBox="1">
            <a:spLocks noGrp="1"/>
          </p:cNvSpPr>
          <p:nvPr>
            <p:ph type="sldNum" idx="12"/>
          </p:nvPr>
        </p:nvSpPr>
        <p:spPr>
          <a:xfrm>
            <a:off x="11297312" y="6248053"/>
            <a:ext cx="731565" cy="38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1" name="Google Shape;71;g363b1869ef5_0_64"/>
          <p:cNvSpPr/>
          <p:nvPr/>
        </p:nvSpPr>
        <p:spPr>
          <a:xfrm>
            <a:off x="273149" y="300409"/>
            <a:ext cx="11676720" cy="6267358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Arial"/>
              <a:buNone/>
            </a:pPr>
            <a:endParaRPr sz="183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g363b1869ef5_0_64"/>
          <p:cNvSpPr txBox="1"/>
          <p:nvPr/>
        </p:nvSpPr>
        <p:spPr>
          <a:xfrm rot="-5400000">
            <a:off x="11498653" y="481251"/>
            <a:ext cx="1178701" cy="392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5"/>
              <a:buFont typeface="Arial"/>
              <a:buNone/>
            </a:pPr>
            <a:r>
              <a:rPr lang="pt-BR" sz="918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18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3" name="Google Shape;73;g363b1869ef5_0_64"/>
          <p:cNvSpPr/>
          <p:nvPr/>
        </p:nvSpPr>
        <p:spPr>
          <a:xfrm rot="-122870">
            <a:off x="180867" y="156862"/>
            <a:ext cx="4687352" cy="489335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0029" tIns="44990" rIns="90029" bIns="4499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1"/>
              <a:buFont typeface="Arial"/>
              <a:buNone/>
            </a:pPr>
            <a:r>
              <a:rPr lang="pt-BR" sz="2625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1444"/>
          </a:p>
        </p:txBody>
      </p:sp>
      <p:sp>
        <p:nvSpPr>
          <p:cNvPr id="74" name="Google Shape;74;g363b1869ef5_0_64"/>
          <p:cNvSpPr txBox="1">
            <a:spLocks noGrp="1"/>
          </p:cNvSpPr>
          <p:nvPr>
            <p:ph type="body" idx="1"/>
          </p:nvPr>
        </p:nvSpPr>
        <p:spPr>
          <a:xfrm>
            <a:off x="608638" y="1652703"/>
            <a:ext cx="11101566" cy="4395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noAutofit/>
          </a:bodyPr>
          <a:lstStyle>
            <a:lvl1pPr marL="458389" lvl="0" indent="-2291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None/>
              <a:defRPr sz="26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6777" lvl="1" indent="-354241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5166" lvl="2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33555" lvl="3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91944" lvl="4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50332" lvl="5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8721" lvl="6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67110" lvl="7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25498" lvl="8" indent="-35424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64"/>
              <a:buFont typeface="Lato"/>
              <a:buChar char="○"/>
              <a:defRPr sz="26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g363b1869ef5_0_64"/>
          <p:cNvSpPr txBox="1">
            <a:spLocks noGrp="1"/>
          </p:cNvSpPr>
          <p:nvPr>
            <p:ph type="title"/>
          </p:nvPr>
        </p:nvSpPr>
        <p:spPr>
          <a:xfrm>
            <a:off x="608638" y="898097"/>
            <a:ext cx="11106801" cy="661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19"/>
              <a:buFont typeface="Lato"/>
              <a:buNone/>
              <a:defRPr sz="301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315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363b1869ef5_0_0"/>
          <p:cNvSpPr txBox="1">
            <a:spLocks noGrp="1"/>
          </p:cNvSpPr>
          <p:nvPr>
            <p:ph type="title"/>
          </p:nvPr>
        </p:nvSpPr>
        <p:spPr>
          <a:xfrm>
            <a:off x="415626" y="593321"/>
            <a:ext cx="11361432" cy="584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19"/>
              <a:buFont typeface="Lato"/>
              <a:buNone/>
              <a:defRPr sz="2618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235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235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235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235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235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235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235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57"/>
              <a:buFont typeface="Lato"/>
              <a:buNone/>
              <a:defRPr sz="2356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g363b1869ef5_0_0"/>
          <p:cNvSpPr txBox="1">
            <a:spLocks noGrp="1"/>
          </p:cNvSpPr>
          <p:nvPr>
            <p:ph type="sldNum" idx="12"/>
          </p:nvPr>
        </p:nvSpPr>
        <p:spPr>
          <a:xfrm>
            <a:off x="11297312" y="6248053"/>
            <a:ext cx="731565" cy="383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48"/>
              <a:buFont typeface="Arial"/>
              <a:buNone/>
              <a:defRPr sz="1312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Google Shape;8;g363b1869ef5_0_0"/>
          <p:cNvSpPr txBox="1">
            <a:spLocks noGrp="1"/>
          </p:cNvSpPr>
          <p:nvPr>
            <p:ph type="body" idx="1"/>
          </p:nvPr>
        </p:nvSpPr>
        <p:spPr>
          <a:xfrm>
            <a:off x="415626" y="1536512"/>
            <a:ext cx="11361432" cy="455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800" tIns="89800" rIns="89800" bIns="89800" anchor="t" anchorCtr="0">
            <a:noAutofit/>
          </a:bodyPr>
          <a:lstStyle>
            <a:lvl1pPr marL="457200" marR="0" lvl="0" indent="-32837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571"/>
              <a:buFont typeface="Lato"/>
              <a:buChar char="●"/>
              <a:defRPr sz="1571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2837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571"/>
              <a:buFont typeface="Lato"/>
              <a:buChar char="○"/>
              <a:defRPr sz="1571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00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40"/>
              <a:buFont typeface="Lato"/>
              <a:buChar char="○"/>
              <a:defRPr sz="144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200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40"/>
              <a:buFont typeface="Lato"/>
              <a:buChar char="○"/>
              <a:defRPr sz="144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200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40"/>
              <a:buFont typeface="Lato"/>
              <a:buChar char="○"/>
              <a:defRPr sz="144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200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40"/>
              <a:buFont typeface="Lato"/>
              <a:buChar char="○"/>
              <a:defRPr sz="144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200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40"/>
              <a:buFont typeface="Lato"/>
              <a:buChar char="○"/>
              <a:defRPr sz="144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200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40"/>
              <a:buFont typeface="Lato"/>
              <a:buChar char="○"/>
              <a:defRPr sz="144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200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40"/>
              <a:buFont typeface="Lato"/>
              <a:buChar char="○"/>
              <a:defRPr sz="144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63b1869ef5_0_756"/>
          <p:cNvSpPr txBox="1">
            <a:spLocks noGrp="1"/>
          </p:cNvSpPr>
          <p:nvPr>
            <p:ph type="title"/>
          </p:nvPr>
        </p:nvSpPr>
        <p:spPr>
          <a:xfrm>
            <a:off x="415626" y="593321"/>
            <a:ext cx="11361432" cy="584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5" name="Google Shape;175;g363b1869ef5_0_756"/>
          <p:cNvSpPr txBox="1">
            <a:spLocks noGrp="1"/>
          </p:cNvSpPr>
          <p:nvPr>
            <p:ph type="sldNum" idx="12"/>
          </p:nvPr>
        </p:nvSpPr>
        <p:spPr>
          <a:xfrm>
            <a:off x="11297311" y="6248053"/>
            <a:ext cx="731873" cy="3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0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176" name="Google Shape;176;g363b1869ef5_0_756"/>
          <p:cNvSpPr txBox="1">
            <a:spLocks noGrp="1"/>
          </p:cNvSpPr>
          <p:nvPr>
            <p:ph type="body" idx="1"/>
          </p:nvPr>
        </p:nvSpPr>
        <p:spPr>
          <a:xfrm>
            <a:off x="415626" y="1536512"/>
            <a:ext cx="11361432" cy="455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775" tIns="89775" rIns="89775" bIns="89775" anchor="t" anchorCtr="0">
            <a:noAutofit/>
          </a:bodyPr>
          <a:lstStyle>
            <a:lvl1pPr marL="457200" marR="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4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4.png"/><Relationship Id="rId4" Type="http://schemas.openxmlformats.org/officeDocument/2006/relationships/image" Target="../media/image24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24.svg"/><Relationship Id="rId4" Type="http://schemas.openxmlformats.org/officeDocument/2006/relationships/image" Target="../media/image29.png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7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tKtOvejGr8&amp;t=108s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3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UtKtOvejGr8?feature=oembed" TargetMode="Externa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hyperlink" Target="https://www.youtube.com/watch?v=UtKtOvejGr8&amp;t=108s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3.pn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3.pn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3.pn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"/>
          <p:cNvSpPr txBox="1"/>
          <p:nvPr/>
        </p:nvSpPr>
        <p:spPr>
          <a:xfrm>
            <a:off x="742194" y="2665690"/>
            <a:ext cx="10708467" cy="1974227"/>
          </a:xfrm>
          <a:prstGeom prst="rect">
            <a:avLst/>
          </a:prstGeom>
          <a:noFill/>
          <a:ln>
            <a:noFill/>
          </a:ln>
          <a:effectLst>
            <a:outerShdw dist="62361" dir="5400000" algn="bl" rotWithShape="0">
              <a:srgbClr val="000000">
                <a:alpha val="22352"/>
              </a:srgbClr>
            </a:outerShdw>
          </a:effectLst>
        </p:spPr>
        <p:txBody>
          <a:bodyPr spcFirstLastPara="1" wrap="square" lIns="118151" tIns="23635" rIns="120031" bIns="23635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440"/>
            </a:pPr>
            <a:r>
              <a:rPr lang="pt-BR" sz="4725" b="1" dirty="0">
                <a:latin typeface="Grandstander"/>
                <a:ea typeface="Grandstander"/>
                <a:cs typeface="Grandstander"/>
                <a:sym typeface="Grandstander"/>
              </a:rPr>
              <a:t>LETRA O</a:t>
            </a:r>
            <a:endParaRPr sz="4725" b="1" dirty="0"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291" name="Google Shape;291;p1"/>
          <p:cNvSpPr/>
          <p:nvPr/>
        </p:nvSpPr>
        <p:spPr>
          <a:xfrm rot="-49755" flipH="1">
            <a:off x="10526532" y="396863"/>
            <a:ext cx="1163785" cy="91471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0031" tIns="120031" rIns="120031" bIns="120031" anchor="ctr" anchorCtr="0">
            <a:noAutofit/>
          </a:bodyPr>
          <a:lstStyle/>
          <a:p>
            <a:pPr algn="ctr">
              <a:buSzPts val="1571"/>
            </a:pPr>
            <a:r>
              <a:rPr lang="pt-BR" sz="5513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13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887" u="sng" baseline="30000" dirty="0">
              <a:solidFill>
                <a:schemeClr val="lt1"/>
              </a:solidFill>
            </a:endParaRPr>
          </a:p>
        </p:txBody>
      </p:sp>
      <p:sp>
        <p:nvSpPr>
          <p:cNvPr id="292" name="Google Shape;292;p1"/>
          <p:cNvSpPr/>
          <p:nvPr/>
        </p:nvSpPr>
        <p:spPr>
          <a:xfrm flipH="1">
            <a:off x="457509" y="5467766"/>
            <a:ext cx="1834061" cy="441223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2211" tIns="122211" rIns="122211" bIns="122211" anchor="ctr" anchorCtr="0">
            <a:noAutofit/>
          </a:bodyPr>
          <a:lstStyle/>
          <a:p>
            <a:pPr algn="ctr"/>
            <a:r>
              <a:rPr lang="pt-BR" sz="2139" dirty="0"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9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9" dirty="0"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9" dirty="0"/>
          </a:p>
        </p:txBody>
      </p:sp>
      <p:sp>
        <p:nvSpPr>
          <p:cNvPr id="293" name="Google Shape;293;p1"/>
          <p:cNvSpPr/>
          <p:nvPr/>
        </p:nvSpPr>
        <p:spPr>
          <a:xfrm>
            <a:off x="422354" y="6085674"/>
            <a:ext cx="4934966" cy="441223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2211" tIns="122211" rIns="122211" bIns="122211" anchor="ctr" anchorCtr="0">
            <a:noAutofit/>
          </a:bodyPr>
          <a:lstStyle/>
          <a:p>
            <a:pPr algn="ctr"/>
            <a:r>
              <a:rPr lang="pt-BR" sz="2139" dirty="0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9" dirty="0"/>
          </a:p>
        </p:txBody>
      </p:sp>
      <p:sp>
        <p:nvSpPr>
          <p:cNvPr id="294" name="Google Shape;294;p1"/>
          <p:cNvSpPr/>
          <p:nvPr/>
        </p:nvSpPr>
        <p:spPr>
          <a:xfrm rot="-120032">
            <a:off x="5495330" y="2277446"/>
            <a:ext cx="1507756" cy="479717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658" tIns="45817" rIns="91658" bIns="45817" anchor="ctr" anchorCtr="0">
            <a:noAutofit/>
          </a:bodyPr>
          <a:lstStyle/>
          <a:p>
            <a:pPr algn="ctr"/>
            <a:r>
              <a:rPr lang="pt-BR" sz="2406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06</a:t>
            </a:r>
            <a:endParaRPr sz="1429" dirty="0"/>
          </a:p>
        </p:txBody>
      </p:sp>
      <p:sp>
        <p:nvSpPr>
          <p:cNvPr id="295" name="Google Shape;295;p1"/>
          <p:cNvSpPr/>
          <p:nvPr/>
        </p:nvSpPr>
        <p:spPr>
          <a:xfrm rot="-59887">
            <a:off x="4436196" y="4650119"/>
            <a:ext cx="3643127" cy="591426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658" tIns="45817" rIns="91658" bIns="45817" anchor="ctr" anchorCtr="0">
            <a:noAutofit/>
          </a:bodyPr>
          <a:lstStyle/>
          <a:p>
            <a:pPr algn="ctr"/>
            <a:r>
              <a:rPr lang="pt-BR" sz="2406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  <a:endParaRPr sz="1429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3"/>
          <p:cNvSpPr txBox="1">
            <a:spLocks noGrp="1"/>
          </p:cNvSpPr>
          <p:nvPr>
            <p:ph type="title"/>
          </p:nvPr>
        </p:nvSpPr>
        <p:spPr>
          <a:xfrm>
            <a:off x="735746" y="898097"/>
            <a:ext cx="10849526" cy="1050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>
              <a:buSzPts val="3404"/>
            </a:pPr>
            <a:br>
              <a:rPr lang="pt-BR" sz="2625" dirty="0"/>
            </a:br>
            <a:endParaRPr sz="2625" dirty="0"/>
          </a:p>
        </p:txBody>
      </p:sp>
      <p:sp>
        <p:nvSpPr>
          <p:cNvPr id="401" name="Google Shape;401;p33"/>
          <p:cNvSpPr/>
          <p:nvPr/>
        </p:nvSpPr>
        <p:spPr>
          <a:xfrm>
            <a:off x="1118120" y="4296196"/>
            <a:ext cx="1137496" cy="94500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A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402" name="Google Shape;402;p33"/>
          <p:cNvSpPr/>
          <p:nvPr/>
        </p:nvSpPr>
        <p:spPr>
          <a:xfrm>
            <a:off x="3137229" y="4296194"/>
            <a:ext cx="1137496" cy="94500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E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403" name="Google Shape;403;p33"/>
          <p:cNvSpPr/>
          <p:nvPr/>
        </p:nvSpPr>
        <p:spPr>
          <a:xfrm>
            <a:off x="5396729" y="4296194"/>
            <a:ext cx="1137496" cy="94500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I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404" name="Google Shape;404;p33"/>
          <p:cNvSpPr/>
          <p:nvPr/>
        </p:nvSpPr>
        <p:spPr>
          <a:xfrm>
            <a:off x="7656227" y="4296193"/>
            <a:ext cx="1137496" cy="94500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O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405" name="Google Shape;405;p33"/>
          <p:cNvSpPr/>
          <p:nvPr/>
        </p:nvSpPr>
        <p:spPr>
          <a:xfrm>
            <a:off x="9915725" y="4296192"/>
            <a:ext cx="1137496" cy="94500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U</a:t>
            </a:r>
            <a:endParaRPr sz="2600" dirty="0">
              <a:solidFill>
                <a:schemeClr val="dk1"/>
              </a:solidFill>
            </a:endParaRPr>
          </a:p>
        </p:txBody>
      </p:sp>
      <p:pic>
        <p:nvPicPr>
          <p:cNvPr id="407" name="Google Shape;407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2106" y="2361901"/>
            <a:ext cx="1390872" cy="1433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2944343" y="2470922"/>
            <a:ext cx="1787500" cy="1323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15812" y="1956482"/>
            <a:ext cx="1309014" cy="1873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3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99110" y="2456651"/>
            <a:ext cx="1683072" cy="1482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3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19055" y="2708565"/>
            <a:ext cx="1728742" cy="118956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40D1425-9B83-6179-684B-EA2695A48D95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" name="Google Shape;394;p32">
            <a:extLst>
              <a:ext uri="{FF2B5EF4-FFF2-40B4-BE49-F238E27FC236}">
                <a16:creationId xmlns:a16="http://schemas.microsoft.com/office/drawing/2014/main" id="{62C570A3-A553-B10A-60B0-97D443FD88A2}"/>
              </a:ext>
            </a:extLst>
          </p:cNvPr>
          <p:cNvSpPr txBox="1"/>
          <p:nvPr/>
        </p:nvSpPr>
        <p:spPr>
          <a:xfrm>
            <a:off x="735746" y="1110629"/>
            <a:ext cx="11020060" cy="929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6.</a:t>
            </a:r>
            <a:r>
              <a:rPr lang="pt-BR" sz="2600" dirty="0">
                <a:solidFill>
                  <a:srgbClr val="231F20"/>
                </a:solidFill>
              </a:rPr>
              <a:t> ESCREVA A PRIMEIRA LETRA DO NOME DE CADA UMA DAS IMAGENS ABAIXO. </a:t>
            </a:r>
            <a:endParaRPr sz="2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4"/>
          <p:cNvSpPr txBox="1"/>
          <p:nvPr/>
        </p:nvSpPr>
        <p:spPr>
          <a:xfrm>
            <a:off x="735746" y="1431273"/>
            <a:ext cx="9595032" cy="9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7.</a:t>
            </a:r>
            <a:r>
              <a:rPr lang="pt-BR" sz="2600" dirty="0">
                <a:solidFill>
                  <a:srgbClr val="231F20"/>
                </a:solidFill>
              </a:rPr>
              <a:t> COMPLETE COM A VOGAL QUE ESTÁ FALTANDO</a:t>
            </a:r>
            <a:r>
              <a:rPr lang="pt-BR" sz="2600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833"/>
            </a:pPr>
            <a:endParaRPr sz="2600" dirty="0"/>
          </a:p>
        </p:txBody>
      </p:sp>
      <p:graphicFrame>
        <p:nvGraphicFramePr>
          <p:cNvPr id="417" name="Google Shape;417;p34"/>
          <p:cNvGraphicFramePr/>
          <p:nvPr/>
        </p:nvGraphicFramePr>
        <p:xfrm>
          <a:off x="1008785" y="3045413"/>
          <a:ext cx="9965023" cy="928564"/>
        </p:xfrm>
        <a:graphic>
          <a:graphicData uri="http://schemas.openxmlformats.org/drawingml/2006/table">
            <a:tbl>
              <a:tblPr>
                <a:noFill/>
                <a:tableStyleId>{306BE94E-F93E-4020-BCF7-CFF0E6CF42DA}</a:tableStyleId>
              </a:tblPr>
              <a:tblGrid>
                <a:gridCol w="2096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7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85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08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08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856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U</a:t>
                      </a:r>
                      <a:endParaRPr sz="2700" u="none" strike="noStrike" cap="none" dirty="0"/>
                    </a:p>
                  </a:txBody>
                  <a:tcPr marL="119128" marR="119128" marT="60955" marB="60955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A</a:t>
                      </a:r>
                      <a:endParaRPr sz="2700" u="none" strike="noStrike" cap="none" dirty="0"/>
                    </a:p>
                  </a:txBody>
                  <a:tcPr marL="119128" marR="119128" marT="60955" marB="60955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E</a:t>
                      </a:r>
                      <a:endParaRPr sz="2700" u="none" strike="noStrike" cap="none" dirty="0"/>
                    </a:p>
                  </a:txBody>
                  <a:tcPr marL="119128" marR="119128" marT="60955" marB="60955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62"/>
                        <a:buFont typeface="Arial"/>
                        <a:buNone/>
                      </a:pPr>
                      <a:endParaRPr sz="1900" u="none" strike="noStrike" cap="none" dirty="0"/>
                    </a:p>
                  </a:txBody>
                  <a:tcPr marL="119128" marR="119128" marT="60955" marB="60955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I</a:t>
                      </a:r>
                      <a:endParaRPr sz="2700" u="none" strike="noStrike" cap="none" dirty="0"/>
                    </a:p>
                  </a:txBody>
                  <a:tcPr marL="119128" marR="119128" marT="60955" marB="60955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3" name="Google Shape;423;p3"/>
          <p:cNvGraphicFramePr/>
          <p:nvPr/>
        </p:nvGraphicFramePr>
        <p:xfrm>
          <a:off x="1008785" y="3045413"/>
          <a:ext cx="9965023" cy="928564"/>
        </p:xfrm>
        <a:graphic>
          <a:graphicData uri="http://schemas.openxmlformats.org/drawingml/2006/table">
            <a:tbl>
              <a:tblPr>
                <a:noFill/>
                <a:tableStyleId>{306BE94E-F93E-4020-BCF7-CFF0E6CF42DA}</a:tableStyleId>
              </a:tblPr>
              <a:tblGrid>
                <a:gridCol w="2096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7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85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08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08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856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U</a:t>
                      </a:r>
                      <a:endParaRPr sz="2700" u="none" strike="noStrike" cap="none" dirty="0"/>
                    </a:p>
                  </a:txBody>
                  <a:tcPr marL="119128" marR="119128" marT="60955" marB="60955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A</a:t>
                      </a:r>
                      <a:endParaRPr sz="2700" u="none" strike="noStrike" cap="none" dirty="0"/>
                    </a:p>
                  </a:txBody>
                  <a:tcPr marL="119128" marR="119128" marT="60955" marB="60955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E</a:t>
                      </a:r>
                      <a:endParaRPr sz="2700" u="none" strike="noStrike" cap="none" dirty="0"/>
                    </a:p>
                  </a:txBody>
                  <a:tcPr marL="119128" marR="119128" marT="60955" marB="60955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O</a:t>
                      </a:r>
                      <a:endParaRPr sz="2700" u="none" strike="noStrike" cap="none" dirty="0"/>
                    </a:p>
                  </a:txBody>
                  <a:tcPr marL="119128" marR="119128" marT="60955" marB="60955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u="none" strike="noStrike" cap="none" dirty="0"/>
                        <a:t>I</a:t>
                      </a:r>
                      <a:endParaRPr sz="2700" u="none" strike="noStrike" cap="none" dirty="0"/>
                    </a:p>
                  </a:txBody>
                  <a:tcPr marL="119128" marR="119128" marT="60955" marB="60955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32464DE5-F36E-9712-48E4-492F0085FAAD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" name="Google Shape;416;p34">
            <a:extLst>
              <a:ext uri="{FF2B5EF4-FFF2-40B4-BE49-F238E27FC236}">
                <a16:creationId xmlns:a16="http://schemas.microsoft.com/office/drawing/2014/main" id="{9EEF1EA2-48FC-F7E2-308C-B9B1AC6A066B}"/>
              </a:ext>
            </a:extLst>
          </p:cNvPr>
          <p:cNvSpPr txBox="1"/>
          <p:nvPr/>
        </p:nvSpPr>
        <p:spPr>
          <a:xfrm>
            <a:off x="735746" y="1431273"/>
            <a:ext cx="9595032" cy="9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7.</a:t>
            </a:r>
            <a:r>
              <a:rPr lang="pt-BR" sz="2600" dirty="0">
                <a:solidFill>
                  <a:srgbClr val="231F20"/>
                </a:solidFill>
              </a:rPr>
              <a:t> COMPLETE COM A VOGAL QUE ESTÁ FALTANDO</a:t>
            </a:r>
            <a:r>
              <a:rPr lang="pt-BR" sz="2600" dirty="0">
                <a:solidFill>
                  <a:srgbClr val="231F2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600" dirty="0"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833"/>
            </a:pPr>
            <a:endParaRPr sz="2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6"/>
          <p:cNvSpPr txBox="1"/>
          <p:nvPr/>
        </p:nvSpPr>
        <p:spPr>
          <a:xfrm>
            <a:off x="702990" y="962347"/>
            <a:ext cx="9595032" cy="953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800" b="1" dirty="0">
                <a:solidFill>
                  <a:srgbClr val="74489D"/>
                </a:solidFill>
              </a:rPr>
              <a:t>8.</a:t>
            </a:r>
            <a:r>
              <a:rPr lang="pt-BR" sz="2800" dirty="0">
                <a:solidFill>
                  <a:srgbClr val="231F20"/>
                </a:solidFill>
              </a:rPr>
              <a:t> </a:t>
            </a:r>
            <a:r>
              <a:rPr lang="pt-BR" sz="2607" dirty="0">
                <a:solidFill>
                  <a:srgbClr val="231F20"/>
                </a:solidFill>
              </a:rPr>
              <a:t>LIGUE CADA PALAVRA À SUA LETRA INICIAL.</a:t>
            </a:r>
            <a:endParaRPr sz="2607" dirty="0"/>
          </a:p>
          <a:p>
            <a:pPr>
              <a:buSzPts val="1833"/>
            </a:pPr>
            <a:endParaRPr sz="2607" dirty="0"/>
          </a:p>
        </p:txBody>
      </p:sp>
      <p:sp>
        <p:nvSpPr>
          <p:cNvPr id="430" name="Google Shape;430;p36"/>
          <p:cNvSpPr txBox="1"/>
          <p:nvPr/>
        </p:nvSpPr>
        <p:spPr>
          <a:xfrm>
            <a:off x="1207316" y="1688855"/>
            <a:ext cx="2382065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/>
              <a:t>EMA</a:t>
            </a:r>
            <a:endParaRPr sz="2600" b="1" dirty="0"/>
          </a:p>
        </p:txBody>
      </p:sp>
      <p:sp>
        <p:nvSpPr>
          <p:cNvPr id="431" name="Google Shape;431;p36"/>
          <p:cNvSpPr txBox="1"/>
          <p:nvPr/>
        </p:nvSpPr>
        <p:spPr>
          <a:xfrm>
            <a:off x="1207316" y="2695970"/>
            <a:ext cx="2382065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/>
              <a:t>URSO</a:t>
            </a:r>
            <a:endParaRPr sz="2600" b="1" dirty="0"/>
          </a:p>
        </p:txBody>
      </p:sp>
      <p:sp>
        <p:nvSpPr>
          <p:cNvPr id="432" name="Google Shape;432;p36"/>
          <p:cNvSpPr txBox="1"/>
          <p:nvPr/>
        </p:nvSpPr>
        <p:spPr>
          <a:xfrm>
            <a:off x="1207316" y="3806951"/>
            <a:ext cx="2382065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/>
              <a:t>ABELHA</a:t>
            </a:r>
            <a:endParaRPr sz="2600" b="1" dirty="0"/>
          </a:p>
        </p:txBody>
      </p:sp>
      <p:sp>
        <p:nvSpPr>
          <p:cNvPr id="433" name="Google Shape;433;p36"/>
          <p:cNvSpPr txBox="1"/>
          <p:nvPr/>
        </p:nvSpPr>
        <p:spPr>
          <a:xfrm>
            <a:off x="1207316" y="4766462"/>
            <a:ext cx="2382065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/>
              <a:t>ILHA</a:t>
            </a:r>
            <a:endParaRPr sz="2600" b="1" dirty="0"/>
          </a:p>
        </p:txBody>
      </p:sp>
      <p:sp>
        <p:nvSpPr>
          <p:cNvPr id="434" name="Google Shape;434;p36"/>
          <p:cNvSpPr txBox="1"/>
          <p:nvPr/>
        </p:nvSpPr>
        <p:spPr>
          <a:xfrm>
            <a:off x="1207316" y="5798348"/>
            <a:ext cx="2382065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/>
              <a:t>OVO</a:t>
            </a:r>
            <a:endParaRPr sz="2600" b="1" dirty="0"/>
          </a:p>
        </p:txBody>
      </p:sp>
      <p:sp>
        <p:nvSpPr>
          <p:cNvPr id="435" name="Google Shape;435;p36"/>
          <p:cNvSpPr txBox="1"/>
          <p:nvPr/>
        </p:nvSpPr>
        <p:spPr>
          <a:xfrm>
            <a:off x="7677701" y="1688855"/>
            <a:ext cx="1351642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O</a:t>
            </a:r>
            <a:endParaRPr sz="2600" b="1" dirty="0"/>
          </a:p>
        </p:txBody>
      </p:sp>
      <p:sp>
        <p:nvSpPr>
          <p:cNvPr id="436" name="Google Shape;436;p36"/>
          <p:cNvSpPr txBox="1"/>
          <p:nvPr/>
        </p:nvSpPr>
        <p:spPr>
          <a:xfrm>
            <a:off x="7677701" y="2695969"/>
            <a:ext cx="1351642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U</a:t>
            </a:r>
            <a:endParaRPr sz="2600" b="1" dirty="0"/>
          </a:p>
        </p:txBody>
      </p:sp>
      <p:sp>
        <p:nvSpPr>
          <p:cNvPr id="437" name="Google Shape;437;p36"/>
          <p:cNvSpPr txBox="1"/>
          <p:nvPr/>
        </p:nvSpPr>
        <p:spPr>
          <a:xfrm>
            <a:off x="7792041" y="3697561"/>
            <a:ext cx="1351642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I</a:t>
            </a:r>
            <a:endParaRPr sz="2600" b="1" dirty="0"/>
          </a:p>
        </p:txBody>
      </p:sp>
      <p:sp>
        <p:nvSpPr>
          <p:cNvPr id="438" name="Google Shape;438;p36"/>
          <p:cNvSpPr txBox="1"/>
          <p:nvPr/>
        </p:nvSpPr>
        <p:spPr>
          <a:xfrm>
            <a:off x="7710572" y="4689969"/>
            <a:ext cx="1351642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E</a:t>
            </a:r>
            <a:endParaRPr sz="2600" b="1" dirty="0"/>
          </a:p>
        </p:txBody>
      </p:sp>
      <p:sp>
        <p:nvSpPr>
          <p:cNvPr id="439" name="Google Shape;439;p36"/>
          <p:cNvSpPr txBox="1"/>
          <p:nvPr/>
        </p:nvSpPr>
        <p:spPr>
          <a:xfrm>
            <a:off x="7710572" y="5691562"/>
            <a:ext cx="1351642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A</a:t>
            </a:r>
            <a:endParaRPr sz="2600" b="1" dirty="0"/>
          </a:p>
        </p:txBody>
      </p:sp>
      <p:pic>
        <p:nvPicPr>
          <p:cNvPr id="2" name="Google Shape;197;p6" descr="Ícone&#10;&#10;Descrição gerada automaticamente">
            <a:extLst>
              <a:ext uri="{FF2B5EF4-FFF2-40B4-BE49-F238E27FC236}">
                <a16:creationId xmlns:a16="http://schemas.microsoft.com/office/drawing/2014/main" id="{A57D3309-02A5-7F7F-2DD5-592F8A92CDE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69237" y="494347"/>
            <a:ext cx="487664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7"/>
          <p:cNvSpPr txBox="1"/>
          <p:nvPr/>
        </p:nvSpPr>
        <p:spPr>
          <a:xfrm>
            <a:off x="1258773" y="1678914"/>
            <a:ext cx="2382065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/>
              <a:t>EMA</a:t>
            </a:r>
            <a:endParaRPr sz="2600" dirty="0"/>
          </a:p>
        </p:txBody>
      </p:sp>
      <p:sp>
        <p:nvSpPr>
          <p:cNvPr id="446" name="Google Shape;446;p37"/>
          <p:cNvSpPr txBox="1"/>
          <p:nvPr/>
        </p:nvSpPr>
        <p:spPr>
          <a:xfrm>
            <a:off x="1258773" y="2686029"/>
            <a:ext cx="2382065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/>
              <a:t>URSO</a:t>
            </a:r>
            <a:endParaRPr sz="2600" dirty="0"/>
          </a:p>
        </p:txBody>
      </p:sp>
      <p:sp>
        <p:nvSpPr>
          <p:cNvPr id="447" name="Google Shape;447;p37"/>
          <p:cNvSpPr txBox="1"/>
          <p:nvPr/>
        </p:nvSpPr>
        <p:spPr>
          <a:xfrm>
            <a:off x="1258773" y="3797010"/>
            <a:ext cx="2382065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/>
              <a:t>ABELHA</a:t>
            </a:r>
            <a:endParaRPr sz="2600" dirty="0"/>
          </a:p>
        </p:txBody>
      </p:sp>
      <p:sp>
        <p:nvSpPr>
          <p:cNvPr id="448" name="Google Shape;448;p37"/>
          <p:cNvSpPr txBox="1"/>
          <p:nvPr/>
        </p:nvSpPr>
        <p:spPr>
          <a:xfrm>
            <a:off x="1258773" y="4792708"/>
            <a:ext cx="2382065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/>
              <a:t>ILHA</a:t>
            </a:r>
            <a:endParaRPr sz="2600" dirty="0"/>
          </a:p>
        </p:txBody>
      </p:sp>
      <p:sp>
        <p:nvSpPr>
          <p:cNvPr id="449" name="Google Shape;449;p37"/>
          <p:cNvSpPr txBox="1"/>
          <p:nvPr/>
        </p:nvSpPr>
        <p:spPr>
          <a:xfrm>
            <a:off x="1258773" y="5788406"/>
            <a:ext cx="2382065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/>
              <a:t>OVO</a:t>
            </a:r>
            <a:endParaRPr sz="2600" dirty="0"/>
          </a:p>
        </p:txBody>
      </p:sp>
      <p:sp>
        <p:nvSpPr>
          <p:cNvPr id="450" name="Google Shape;450;p37"/>
          <p:cNvSpPr txBox="1"/>
          <p:nvPr/>
        </p:nvSpPr>
        <p:spPr>
          <a:xfrm>
            <a:off x="7681938" y="1676753"/>
            <a:ext cx="1351642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O</a:t>
            </a:r>
            <a:endParaRPr sz="2600" dirty="0"/>
          </a:p>
        </p:txBody>
      </p:sp>
      <p:sp>
        <p:nvSpPr>
          <p:cNvPr id="451" name="Google Shape;451;p37"/>
          <p:cNvSpPr txBox="1"/>
          <p:nvPr/>
        </p:nvSpPr>
        <p:spPr>
          <a:xfrm>
            <a:off x="7682290" y="2709916"/>
            <a:ext cx="1351642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U</a:t>
            </a:r>
            <a:endParaRPr sz="2600" dirty="0"/>
          </a:p>
        </p:txBody>
      </p:sp>
      <p:sp>
        <p:nvSpPr>
          <p:cNvPr id="452" name="Google Shape;452;p37"/>
          <p:cNvSpPr txBox="1"/>
          <p:nvPr/>
        </p:nvSpPr>
        <p:spPr>
          <a:xfrm>
            <a:off x="7729159" y="3781936"/>
            <a:ext cx="1351642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I</a:t>
            </a:r>
            <a:endParaRPr sz="2600" dirty="0"/>
          </a:p>
        </p:txBody>
      </p:sp>
      <p:sp>
        <p:nvSpPr>
          <p:cNvPr id="453" name="Google Shape;453;p37"/>
          <p:cNvSpPr txBox="1"/>
          <p:nvPr/>
        </p:nvSpPr>
        <p:spPr>
          <a:xfrm>
            <a:off x="7700444" y="4765958"/>
            <a:ext cx="1351642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E</a:t>
            </a:r>
            <a:endParaRPr sz="2600" dirty="0"/>
          </a:p>
        </p:txBody>
      </p:sp>
      <p:sp>
        <p:nvSpPr>
          <p:cNvPr id="454" name="Google Shape;454;p37"/>
          <p:cNvSpPr txBox="1"/>
          <p:nvPr/>
        </p:nvSpPr>
        <p:spPr>
          <a:xfrm>
            <a:off x="7729159" y="5787117"/>
            <a:ext cx="1351642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A</a:t>
            </a:r>
            <a:endParaRPr sz="2600" dirty="0"/>
          </a:p>
        </p:txBody>
      </p:sp>
      <p:cxnSp>
        <p:nvCxnSpPr>
          <p:cNvPr id="455" name="Google Shape;455;p37"/>
          <p:cNvCxnSpPr/>
          <p:nvPr/>
        </p:nvCxnSpPr>
        <p:spPr>
          <a:xfrm>
            <a:off x="2342940" y="1982921"/>
            <a:ext cx="5232423" cy="3047359"/>
          </a:xfrm>
          <a:prstGeom prst="straightConnector1">
            <a:avLst/>
          </a:prstGeom>
          <a:noFill/>
          <a:ln w="16625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56" name="Google Shape;456;p37"/>
          <p:cNvCxnSpPr>
            <a:endCxn id="451" idx="1"/>
          </p:cNvCxnSpPr>
          <p:nvPr/>
        </p:nvCxnSpPr>
        <p:spPr>
          <a:xfrm>
            <a:off x="2635139" y="2972635"/>
            <a:ext cx="5047152" cy="0"/>
          </a:xfrm>
          <a:prstGeom prst="straightConnector1">
            <a:avLst/>
          </a:prstGeom>
          <a:noFill/>
          <a:ln w="16625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57" name="Google Shape;457;p37"/>
          <p:cNvCxnSpPr>
            <a:endCxn id="454" idx="1"/>
          </p:cNvCxnSpPr>
          <p:nvPr/>
        </p:nvCxnSpPr>
        <p:spPr>
          <a:xfrm>
            <a:off x="3210754" y="4201329"/>
            <a:ext cx="4518405" cy="1848507"/>
          </a:xfrm>
          <a:prstGeom prst="straightConnector1">
            <a:avLst/>
          </a:prstGeom>
          <a:noFill/>
          <a:ln w="16625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58" name="Google Shape;458;p37"/>
          <p:cNvCxnSpPr/>
          <p:nvPr/>
        </p:nvCxnSpPr>
        <p:spPr>
          <a:xfrm rot="10800000" flipH="1">
            <a:off x="2449618" y="4057671"/>
            <a:ext cx="5125651" cy="1102608"/>
          </a:xfrm>
          <a:prstGeom prst="straightConnector1">
            <a:avLst/>
          </a:prstGeom>
          <a:noFill/>
          <a:ln w="16625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459" name="Google Shape;459;p37"/>
          <p:cNvCxnSpPr>
            <a:endCxn id="450" idx="1"/>
          </p:cNvCxnSpPr>
          <p:nvPr/>
        </p:nvCxnSpPr>
        <p:spPr>
          <a:xfrm rot="10800000" flipH="1">
            <a:off x="2516586" y="1939472"/>
            <a:ext cx="5165353" cy="4169818"/>
          </a:xfrm>
          <a:prstGeom prst="straightConnector1">
            <a:avLst/>
          </a:prstGeom>
          <a:noFill/>
          <a:ln w="16625" cap="flat" cmpd="sng">
            <a:solidFill>
              <a:srgbClr val="7030A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72698E25-1E23-DA77-8688-BE6EF2992641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" name="Google Shape;429;p36">
            <a:extLst>
              <a:ext uri="{FF2B5EF4-FFF2-40B4-BE49-F238E27FC236}">
                <a16:creationId xmlns:a16="http://schemas.microsoft.com/office/drawing/2014/main" id="{D7CCDD64-AA14-ED22-5975-A507E4583C5C}"/>
              </a:ext>
            </a:extLst>
          </p:cNvPr>
          <p:cNvSpPr txBox="1"/>
          <p:nvPr/>
        </p:nvSpPr>
        <p:spPr>
          <a:xfrm>
            <a:off x="702990" y="962347"/>
            <a:ext cx="9595032" cy="953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800" b="1" dirty="0">
                <a:solidFill>
                  <a:srgbClr val="74489D"/>
                </a:solidFill>
              </a:rPr>
              <a:t>8.</a:t>
            </a:r>
            <a:r>
              <a:rPr lang="pt-BR" sz="2800" dirty="0">
                <a:solidFill>
                  <a:srgbClr val="231F20"/>
                </a:solidFill>
              </a:rPr>
              <a:t> </a:t>
            </a:r>
            <a:r>
              <a:rPr lang="pt-BR" sz="2607" dirty="0">
                <a:solidFill>
                  <a:srgbClr val="231F20"/>
                </a:solidFill>
              </a:rPr>
              <a:t>LIGUE CADA PALAVRA À SUA LETRA INICIAL.</a:t>
            </a:r>
            <a:endParaRPr sz="2607" dirty="0"/>
          </a:p>
          <a:p>
            <a:pPr>
              <a:buSzPts val="1833"/>
            </a:pPr>
            <a:endParaRPr sz="2607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8"/>
          <p:cNvSpPr txBox="1">
            <a:spLocks noGrp="1"/>
          </p:cNvSpPr>
          <p:nvPr>
            <p:ph type="title"/>
          </p:nvPr>
        </p:nvSpPr>
        <p:spPr>
          <a:xfrm>
            <a:off x="735746" y="898097"/>
            <a:ext cx="10849526" cy="1050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>
              <a:buSzPts val="3404"/>
            </a:pPr>
            <a:br>
              <a:rPr lang="pt-BR" sz="2625" dirty="0"/>
            </a:br>
            <a:endParaRPr sz="2625" dirty="0"/>
          </a:p>
        </p:txBody>
      </p:sp>
      <p:graphicFrame>
        <p:nvGraphicFramePr>
          <p:cNvPr id="467" name="Google Shape;467;p38"/>
          <p:cNvGraphicFramePr/>
          <p:nvPr>
            <p:extLst>
              <p:ext uri="{D42A27DB-BD31-4B8C-83A1-F6EECF244321}">
                <p14:modId xmlns:p14="http://schemas.microsoft.com/office/powerpoint/2010/main" val="1722080940"/>
              </p:ext>
            </p:extLst>
          </p:nvPr>
        </p:nvGraphicFramePr>
        <p:xfrm>
          <a:off x="1125038" y="2631426"/>
          <a:ext cx="9943167" cy="1419865"/>
        </p:xfrm>
        <a:graphic>
          <a:graphicData uri="http://schemas.openxmlformats.org/drawingml/2006/table">
            <a:tbl>
              <a:tblPr firstRow="1" bandRow="1">
                <a:noFill/>
                <a:tableStyleId>{B1DB872E-33E7-4661-9B6C-0A834FA14C0A}</a:tableStyleId>
              </a:tblPr>
              <a:tblGrid>
                <a:gridCol w="3314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4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4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19865">
                <a:tc>
                  <a:txBody>
                    <a:bodyPr/>
                    <a:lstStyle/>
                    <a:p>
                      <a:pPr marL="486399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u="none" strike="noStrike" cap="none" dirty="0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r>
                        <a:rPr lang="pt-BR" sz="2700" b="0" u="none" strike="noStrike" cap="none" dirty="0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CARACOL</a:t>
                      </a:r>
                      <a:endParaRPr sz="27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544666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u="none" strike="noStrike" cap="none" dirty="0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</a:t>
                      </a:r>
                      <a:r>
                        <a:rPr lang="pt-BR" sz="2700" b="0" u="none" strike="noStrike" cap="none" dirty="0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BANANA</a:t>
                      </a:r>
                      <a:endParaRPr sz="27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734667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FAROL</a:t>
                      </a:r>
                      <a:endParaRPr sz="27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68" name="Google Shape;468;p38"/>
          <p:cNvSpPr txBox="1"/>
          <p:nvPr/>
        </p:nvSpPr>
        <p:spPr>
          <a:xfrm>
            <a:off x="847810" y="1160665"/>
            <a:ext cx="10871783" cy="522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400" b="1" dirty="0">
                <a:solidFill>
                  <a:srgbClr val="74489D"/>
                </a:solidFill>
              </a:rPr>
              <a:t>9.</a:t>
            </a:r>
            <a:r>
              <a:rPr lang="pt-BR" sz="2400" dirty="0">
                <a:solidFill>
                  <a:srgbClr val="231F20"/>
                </a:solidFill>
              </a:rPr>
              <a:t> </a:t>
            </a:r>
            <a:r>
              <a:rPr lang="pt-BR" sz="2607" dirty="0">
                <a:solidFill>
                  <a:srgbClr val="231F20"/>
                </a:solidFill>
              </a:rPr>
              <a:t>PINTE DA MESMA COR AS PALAVRAS QUE RIMAM COM </a:t>
            </a:r>
            <a:r>
              <a:rPr lang="pt-BR" sz="2607" b="1" dirty="0">
                <a:solidFill>
                  <a:srgbClr val="231F20"/>
                </a:solidFill>
              </a:rPr>
              <a:t>SOL</a:t>
            </a:r>
            <a:r>
              <a:rPr lang="pt-BR" sz="2607" dirty="0">
                <a:solidFill>
                  <a:srgbClr val="231F20"/>
                </a:solidFill>
              </a:rPr>
              <a:t>.</a:t>
            </a:r>
            <a:endParaRPr sz="2607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9"/>
          <p:cNvSpPr txBox="1">
            <a:spLocks noGrp="1"/>
          </p:cNvSpPr>
          <p:nvPr>
            <p:ph type="title"/>
          </p:nvPr>
        </p:nvSpPr>
        <p:spPr>
          <a:xfrm>
            <a:off x="735746" y="898097"/>
            <a:ext cx="10849526" cy="1050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>
              <a:buSzPts val="3404"/>
            </a:pPr>
            <a:br>
              <a:rPr lang="pt-BR" sz="2625" dirty="0"/>
            </a:br>
            <a:endParaRPr sz="2625" dirty="0"/>
          </a:p>
        </p:txBody>
      </p:sp>
      <p:graphicFrame>
        <p:nvGraphicFramePr>
          <p:cNvPr id="475" name="Google Shape;475;p39"/>
          <p:cNvGraphicFramePr/>
          <p:nvPr>
            <p:extLst>
              <p:ext uri="{D42A27DB-BD31-4B8C-83A1-F6EECF244321}">
                <p14:modId xmlns:p14="http://schemas.microsoft.com/office/powerpoint/2010/main" val="1373045222"/>
              </p:ext>
            </p:extLst>
          </p:nvPr>
        </p:nvGraphicFramePr>
        <p:xfrm>
          <a:off x="1167329" y="2605713"/>
          <a:ext cx="9943167" cy="1438262"/>
        </p:xfrm>
        <a:graphic>
          <a:graphicData uri="http://schemas.openxmlformats.org/drawingml/2006/table">
            <a:tbl>
              <a:tblPr firstRow="1" bandRow="1">
                <a:noFill/>
                <a:tableStyleId>{B1DB872E-33E7-4661-9B6C-0A834FA14C0A}</a:tableStyleId>
              </a:tblPr>
              <a:tblGrid>
                <a:gridCol w="3314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4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4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38262">
                <a:tc>
                  <a:txBody>
                    <a:bodyPr/>
                    <a:lstStyle/>
                    <a:p>
                      <a:pPr marL="486399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CARACOL</a:t>
                      </a:r>
                      <a:endParaRPr sz="27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DB2"/>
                    </a:solidFill>
                  </a:tcPr>
                </a:tc>
                <a:tc>
                  <a:txBody>
                    <a:bodyPr/>
                    <a:lstStyle/>
                    <a:p>
                      <a:pPr marL="544666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 BANANA</a:t>
                      </a:r>
                      <a:endParaRPr sz="27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734667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rgbClr val="231F2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FAROL</a:t>
                      </a:r>
                      <a:endParaRPr sz="2700" b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DD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CCD01798-6082-4CBD-0160-1057503770D3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2" name="Google Shape;468;p38">
            <a:extLst>
              <a:ext uri="{FF2B5EF4-FFF2-40B4-BE49-F238E27FC236}">
                <a16:creationId xmlns:a16="http://schemas.microsoft.com/office/drawing/2014/main" id="{14C1EC1F-2BA5-BAE8-CFB7-B4C18942E79C}"/>
              </a:ext>
            </a:extLst>
          </p:cNvPr>
          <p:cNvSpPr txBox="1"/>
          <p:nvPr/>
        </p:nvSpPr>
        <p:spPr>
          <a:xfrm>
            <a:off x="847810" y="1160665"/>
            <a:ext cx="10871783" cy="522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400" b="1" dirty="0">
                <a:solidFill>
                  <a:srgbClr val="74489D"/>
                </a:solidFill>
              </a:rPr>
              <a:t>9.</a:t>
            </a:r>
            <a:r>
              <a:rPr lang="pt-BR" sz="2400" dirty="0">
                <a:solidFill>
                  <a:srgbClr val="231F20"/>
                </a:solidFill>
              </a:rPr>
              <a:t> </a:t>
            </a:r>
            <a:r>
              <a:rPr lang="pt-BR" sz="2607" dirty="0">
                <a:solidFill>
                  <a:srgbClr val="231F20"/>
                </a:solidFill>
              </a:rPr>
              <a:t>PINTE DA MESMA COR AS PALAVRAS QUE RIMAM COM </a:t>
            </a:r>
            <a:r>
              <a:rPr lang="pt-BR" sz="2607" b="1" dirty="0">
                <a:solidFill>
                  <a:srgbClr val="231F20"/>
                </a:solidFill>
              </a:rPr>
              <a:t>SOL</a:t>
            </a:r>
            <a:r>
              <a:rPr lang="pt-BR" sz="2607" dirty="0">
                <a:solidFill>
                  <a:srgbClr val="231F20"/>
                </a:solidFill>
              </a:rPr>
              <a:t>.</a:t>
            </a:r>
            <a:endParaRPr sz="2607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3" name="Google Shape;483;p40"/>
          <p:cNvCxnSpPr/>
          <p:nvPr/>
        </p:nvCxnSpPr>
        <p:spPr>
          <a:xfrm>
            <a:off x="863854" y="5492817"/>
            <a:ext cx="4483216" cy="0"/>
          </a:xfrm>
          <a:prstGeom prst="straightConnector1">
            <a:avLst/>
          </a:prstGeom>
          <a:noFill/>
          <a:ln w="374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4" name="Google Shape;484;p40"/>
          <p:cNvCxnSpPr/>
          <p:nvPr/>
        </p:nvCxnSpPr>
        <p:spPr>
          <a:xfrm>
            <a:off x="6669581" y="5492817"/>
            <a:ext cx="4483216" cy="0"/>
          </a:xfrm>
          <a:prstGeom prst="straightConnector1">
            <a:avLst/>
          </a:prstGeom>
          <a:noFill/>
          <a:ln w="374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85" name="Google Shape;48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5559" y="2583817"/>
            <a:ext cx="2939187" cy="2152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17104" y="2283570"/>
            <a:ext cx="2426564" cy="2555188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40"/>
          <p:cNvSpPr txBox="1"/>
          <p:nvPr/>
        </p:nvSpPr>
        <p:spPr>
          <a:xfrm>
            <a:off x="748929" y="1186662"/>
            <a:ext cx="10731075" cy="929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10.</a:t>
            </a:r>
            <a:r>
              <a:rPr lang="pt-BR" sz="2600" dirty="0">
                <a:solidFill>
                  <a:srgbClr val="231F20"/>
                </a:solidFill>
              </a:rPr>
              <a:t> COPIE DO TEXTO O NOME DOS ANIMAIS QUE TERMINAM COM A LETRA </a:t>
            </a:r>
            <a:r>
              <a:rPr lang="pt-BR" sz="2600" b="1" dirty="0">
                <a:solidFill>
                  <a:srgbClr val="231F20"/>
                </a:solidFill>
              </a:rPr>
              <a:t>O</a:t>
            </a:r>
            <a:r>
              <a:rPr lang="pt-BR" sz="2600" dirty="0">
                <a:solidFill>
                  <a:srgbClr val="231F20"/>
                </a:solidFill>
              </a:rPr>
              <a:t>.</a:t>
            </a:r>
            <a:endParaRPr sz="2600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E3D0D954-3C90-9954-36C8-55565D8E4DCB}"/>
              </a:ext>
            </a:extLst>
          </p:cNvPr>
          <p:cNvGrpSpPr/>
          <p:nvPr/>
        </p:nvGrpSpPr>
        <p:grpSpPr>
          <a:xfrm>
            <a:off x="8973248" y="537755"/>
            <a:ext cx="2506755" cy="382322"/>
            <a:chOff x="386196" y="3083838"/>
            <a:chExt cx="2500372" cy="381348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5B8D63B9-12C5-3B44-6A7D-799087403A9A}"/>
                </a:ext>
              </a:extLst>
            </p:cNvPr>
            <p:cNvSpPr txBox="1"/>
            <p:nvPr/>
          </p:nvSpPr>
          <p:spPr>
            <a:xfrm>
              <a:off x="480006" y="3162231"/>
              <a:ext cx="2406562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184" tIns="0" rIns="108276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sz="1404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 MUNDO ESCREVE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2D452FE1-2E1B-2592-92D5-92507D4E1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4" name="Google Shape;494;g2e83c49bd12_0_0"/>
          <p:cNvCxnSpPr/>
          <p:nvPr/>
        </p:nvCxnSpPr>
        <p:spPr>
          <a:xfrm>
            <a:off x="863854" y="5849876"/>
            <a:ext cx="4483216" cy="0"/>
          </a:xfrm>
          <a:prstGeom prst="straightConnector1">
            <a:avLst/>
          </a:prstGeom>
          <a:noFill/>
          <a:ln w="374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5" name="Google Shape;495;g2e83c49bd12_0_0"/>
          <p:cNvCxnSpPr/>
          <p:nvPr/>
        </p:nvCxnSpPr>
        <p:spPr>
          <a:xfrm>
            <a:off x="6669581" y="5849876"/>
            <a:ext cx="4483216" cy="0"/>
          </a:xfrm>
          <a:prstGeom prst="straightConnector1">
            <a:avLst/>
          </a:prstGeom>
          <a:noFill/>
          <a:ln w="374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6" name="Google Shape;496;g2e83c49bd12_0_0"/>
          <p:cNvSpPr txBox="1"/>
          <p:nvPr/>
        </p:nvSpPr>
        <p:spPr>
          <a:xfrm>
            <a:off x="2374402" y="5235348"/>
            <a:ext cx="2568540" cy="590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no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SAPO</a:t>
            </a:r>
            <a:endParaRPr sz="2600" b="1" dirty="0">
              <a:solidFill>
                <a:schemeClr val="dk1"/>
              </a:solidFill>
            </a:endParaRPr>
          </a:p>
        </p:txBody>
      </p:sp>
      <p:sp>
        <p:nvSpPr>
          <p:cNvPr id="497" name="Google Shape;497;g2e83c49bd12_0_0"/>
          <p:cNvSpPr txBox="1"/>
          <p:nvPr/>
        </p:nvSpPr>
        <p:spPr>
          <a:xfrm>
            <a:off x="8466331" y="5285535"/>
            <a:ext cx="2568540" cy="590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no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PATO</a:t>
            </a:r>
            <a:endParaRPr sz="2600" b="1" dirty="0">
              <a:solidFill>
                <a:schemeClr val="dk1"/>
              </a:solidFill>
            </a:endParaRPr>
          </a:p>
        </p:txBody>
      </p:sp>
      <p:pic>
        <p:nvPicPr>
          <p:cNvPr id="500" name="Google Shape;500;g2e83c49bd12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5559" y="2659873"/>
            <a:ext cx="2939187" cy="2152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g2e83c49bd12_0_0" descr="Desenho de personagem de desenho animad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17104" y="2359625"/>
            <a:ext cx="2426564" cy="25551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B6D4A936-F255-BCE3-6F3D-DC7D6A86148E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2" name="Google Shape;487;p40">
            <a:extLst>
              <a:ext uri="{FF2B5EF4-FFF2-40B4-BE49-F238E27FC236}">
                <a16:creationId xmlns:a16="http://schemas.microsoft.com/office/drawing/2014/main" id="{1E0F0E62-FC96-6FFC-3E37-F57A8C8A3050}"/>
              </a:ext>
            </a:extLst>
          </p:cNvPr>
          <p:cNvSpPr txBox="1"/>
          <p:nvPr/>
        </p:nvSpPr>
        <p:spPr>
          <a:xfrm>
            <a:off x="748929" y="1186662"/>
            <a:ext cx="10731075" cy="929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10.</a:t>
            </a:r>
            <a:r>
              <a:rPr lang="pt-BR" sz="2600" dirty="0">
                <a:solidFill>
                  <a:srgbClr val="231F20"/>
                </a:solidFill>
              </a:rPr>
              <a:t> COPIE DO TEXTO O NOME DOS ANIMAIS QUE TERMINAM COM A LETRA </a:t>
            </a:r>
            <a:r>
              <a:rPr lang="pt-BR" sz="2600" b="1" dirty="0">
                <a:solidFill>
                  <a:srgbClr val="231F20"/>
                </a:solidFill>
              </a:rPr>
              <a:t>O</a:t>
            </a:r>
            <a:r>
              <a:rPr lang="pt-BR" sz="2600" dirty="0">
                <a:solidFill>
                  <a:srgbClr val="231F20"/>
                </a:solidFill>
              </a:rPr>
              <a:t>.</a:t>
            </a:r>
            <a:endParaRPr sz="2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41"/>
          <p:cNvSpPr txBox="1"/>
          <p:nvPr/>
        </p:nvSpPr>
        <p:spPr>
          <a:xfrm>
            <a:off x="689883" y="1295365"/>
            <a:ext cx="10790119" cy="1725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11.</a:t>
            </a:r>
            <a:r>
              <a:rPr lang="pt-BR" sz="2600" dirty="0">
                <a:solidFill>
                  <a:srgbClr val="231F20"/>
                </a:solidFill>
              </a:rPr>
              <a:t> O PROFESSOR VAI DITAR AS PALAVRAS E VOCÊ ESCOLHERÁ UMA COR PARA PINTAR. DEPOIS, ESCREVA AS PALAVRAS NA IMAGEM CORRETA.</a:t>
            </a:r>
            <a:endParaRPr sz="2600" dirty="0"/>
          </a:p>
          <a:p>
            <a:pPr>
              <a:buSzPts val="1833"/>
            </a:pPr>
            <a:endParaRPr sz="2600" dirty="0"/>
          </a:p>
        </p:txBody>
      </p:sp>
      <p:graphicFrame>
        <p:nvGraphicFramePr>
          <p:cNvPr id="509" name="Google Shape;509;p41"/>
          <p:cNvGraphicFramePr/>
          <p:nvPr>
            <p:extLst>
              <p:ext uri="{D42A27DB-BD31-4B8C-83A1-F6EECF244321}">
                <p14:modId xmlns:p14="http://schemas.microsoft.com/office/powerpoint/2010/main" val="1419617822"/>
              </p:ext>
            </p:extLst>
          </p:nvPr>
        </p:nvGraphicFramePr>
        <p:xfrm>
          <a:off x="1118120" y="3165188"/>
          <a:ext cx="9956553" cy="2136390"/>
        </p:xfrm>
        <a:graphic>
          <a:graphicData uri="http://schemas.openxmlformats.org/drawingml/2006/table">
            <a:tbl>
              <a:tblPr firstRow="1" bandRow="1">
                <a:noFill/>
                <a:tableStyleId>{B1DB872E-33E7-4661-9B6C-0A834FA14C0A}</a:tableStyleId>
              </a:tblPr>
              <a:tblGrid>
                <a:gridCol w="3318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8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8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68195">
                <a:tc>
                  <a:txBody>
                    <a:bodyPr/>
                    <a:lstStyle/>
                    <a:p>
                      <a:pPr marL="488933" marR="47204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OVOS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263466" marR="245733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SAPO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92533" marR="17395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OVELHA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195">
                <a:tc>
                  <a:txBody>
                    <a:bodyPr/>
                    <a:lstStyle/>
                    <a:p>
                      <a:pPr marL="488933" marR="47204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PATO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263466" marR="245733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PIPOCA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92533" marR="17395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SAPATO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" name="Agrupar 1">
            <a:extLst>
              <a:ext uri="{FF2B5EF4-FFF2-40B4-BE49-F238E27FC236}">
                <a16:creationId xmlns:a16="http://schemas.microsoft.com/office/drawing/2014/main" id="{5941CC28-E80C-845E-2176-7896D96A01EB}"/>
              </a:ext>
            </a:extLst>
          </p:cNvPr>
          <p:cNvGrpSpPr/>
          <p:nvPr/>
        </p:nvGrpSpPr>
        <p:grpSpPr>
          <a:xfrm>
            <a:off x="8973248" y="537755"/>
            <a:ext cx="2506755" cy="382322"/>
            <a:chOff x="386196" y="3083838"/>
            <a:chExt cx="2500372" cy="381348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7D9064DC-AE74-0E1B-89C4-FFECE0630630}"/>
                </a:ext>
              </a:extLst>
            </p:cNvPr>
            <p:cNvSpPr txBox="1"/>
            <p:nvPr/>
          </p:nvSpPr>
          <p:spPr>
            <a:xfrm>
              <a:off x="480006" y="3162231"/>
              <a:ext cx="2406562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184" tIns="0" rIns="108276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sz="1404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 MUNDO ESCREVE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4E2FE212-6376-F127-4FC7-811606FE0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538FA6F6-E542-B842-FDF6-489D373E8D50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EDE662B4-926A-1778-337E-CBCEA1C0A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D87AA293-7A52-DD1A-57D8-FF01B16925AD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9bff5210c6_0_217"/>
          <p:cNvSpPr txBox="1">
            <a:spLocks noGrp="1"/>
          </p:cNvSpPr>
          <p:nvPr>
            <p:ph type="body" idx="1"/>
          </p:nvPr>
        </p:nvSpPr>
        <p:spPr>
          <a:xfrm>
            <a:off x="4746166" y="913273"/>
            <a:ext cx="7119899" cy="4959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noAutofit/>
          </a:bodyPr>
          <a:lstStyle/>
          <a:p>
            <a:pPr marL="450166" indent="-450166">
              <a:spcAft>
                <a:spcPts val="1200"/>
              </a:spcAft>
              <a:buSzPct val="80000"/>
            </a:pPr>
            <a:r>
              <a:rPr lang="pt-BR" sz="2600" dirty="0">
                <a:solidFill>
                  <a:srgbClr val="231F20"/>
                </a:solidFill>
              </a:rPr>
              <a:t>RECITAR UMA ADIVINHA COM ENTONAÇÃO E RITMO ADEQUADOS.</a:t>
            </a:r>
            <a:endParaRPr sz="2600" dirty="0"/>
          </a:p>
          <a:p>
            <a:pPr marL="450166" indent="-450166">
              <a:spcAft>
                <a:spcPts val="1200"/>
              </a:spcAft>
              <a:buSzPct val="80000"/>
            </a:pPr>
            <a:r>
              <a:rPr lang="pt-BR" sz="2600" dirty="0">
                <a:solidFill>
                  <a:srgbClr val="231F20"/>
                </a:solidFill>
              </a:rPr>
              <a:t>PARTICIPAR DE SITUAÇÕES DE LEITURA DE ADIVINHA.</a:t>
            </a:r>
            <a:endParaRPr sz="2600" dirty="0"/>
          </a:p>
          <a:p>
            <a:pPr marL="450166" indent="-450166">
              <a:spcAft>
                <a:spcPts val="1200"/>
              </a:spcAft>
              <a:buSzPct val="80000"/>
            </a:pPr>
            <a:r>
              <a:rPr lang="pt-BR" sz="2600" dirty="0">
                <a:solidFill>
                  <a:srgbClr val="231F20"/>
                </a:solidFill>
              </a:rPr>
              <a:t>RELACIONAR A SITUAÇÃO COMUNICATIVA À FORMA DE ORGANIZAÇÃO E À FINALIDADE DA ADIVINHA.</a:t>
            </a:r>
            <a:endParaRPr sz="2600" dirty="0"/>
          </a:p>
          <a:p>
            <a:pPr marL="450166" indent="-450166">
              <a:spcAft>
                <a:spcPts val="1200"/>
              </a:spcAft>
              <a:buSzPct val="80000"/>
            </a:pPr>
            <a:r>
              <a:rPr lang="pt-BR" sz="2600" dirty="0">
                <a:solidFill>
                  <a:srgbClr val="231F20"/>
                </a:solidFill>
              </a:rPr>
              <a:t>IDENTIFICAR PALAVRAS QUE RIMAM.</a:t>
            </a:r>
            <a:endParaRPr sz="2600" dirty="0"/>
          </a:p>
          <a:p>
            <a:pPr marL="450166" indent="-450166">
              <a:spcAft>
                <a:spcPts val="1200"/>
              </a:spcAft>
              <a:buSzPct val="80000"/>
            </a:pPr>
            <a:r>
              <a:rPr lang="pt-BR" sz="2600" dirty="0">
                <a:solidFill>
                  <a:srgbClr val="231F20"/>
                </a:solidFill>
              </a:rPr>
              <a:t>ESCREVER PALAVRAS DITADAS, RESPEITANDO AS REGULARIDADES DO SISTEMA DE ESCRITA CONVENCIONAL.</a:t>
            </a:r>
            <a:endParaRPr sz="2600" dirty="0"/>
          </a:p>
        </p:txBody>
      </p:sp>
      <p:sp>
        <p:nvSpPr>
          <p:cNvPr id="301" name="Google Shape;301;g29bff5210c6_0_217"/>
          <p:cNvSpPr txBox="1">
            <a:spLocks noGrp="1"/>
          </p:cNvSpPr>
          <p:nvPr>
            <p:ph type="body" idx="2"/>
          </p:nvPr>
        </p:nvSpPr>
        <p:spPr>
          <a:xfrm>
            <a:off x="706992" y="987007"/>
            <a:ext cx="3599537" cy="4959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noAutofit/>
          </a:bodyPr>
          <a:lstStyle/>
          <a:p>
            <a:pPr marL="450166" indent="-450166">
              <a:buSzPct val="80000"/>
            </a:pPr>
            <a:r>
              <a:rPr lang="pt-BR" sz="2600" dirty="0"/>
              <a:t>ALFABETO.</a:t>
            </a:r>
            <a:endParaRPr sz="2600" dirty="0"/>
          </a:p>
          <a:p>
            <a:pPr marL="450166" indent="-450166">
              <a:spcBef>
                <a:spcPts val="788"/>
              </a:spcBef>
              <a:buSzPct val="80000"/>
            </a:pPr>
            <a:r>
              <a:rPr lang="pt-BR" sz="2600" dirty="0"/>
              <a:t>SISTEMA DE ESCRITA ALFABÉTICA.</a:t>
            </a:r>
            <a:endParaRPr sz="2600" dirty="0"/>
          </a:p>
          <a:p>
            <a:pPr marL="0" indent="0">
              <a:spcBef>
                <a:spcPts val="788"/>
              </a:spcBef>
              <a:spcAft>
                <a:spcPts val="788"/>
              </a:spcAft>
              <a:buSzPts val="2619"/>
              <a:buNone/>
            </a:pPr>
            <a:endParaRPr sz="2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2"/>
          <p:cNvSpPr/>
          <p:nvPr/>
        </p:nvSpPr>
        <p:spPr>
          <a:xfrm>
            <a:off x="747875" y="3071086"/>
            <a:ext cx="2850358" cy="5753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1833"/>
            </a:pPr>
            <a:endParaRPr sz="1838" dirty="0">
              <a:solidFill>
                <a:schemeClr val="lt1"/>
              </a:solidFill>
            </a:endParaRPr>
          </a:p>
        </p:txBody>
      </p:sp>
      <p:sp>
        <p:nvSpPr>
          <p:cNvPr id="518" name="Google Shape;518;p42"/>
          <p:cNvSpPr/>
          <p:nvPr/>
        </p:nvSpPr>
        <p:spPr>
          <a:xfrm>
            <a:off x="4769283" y="3071084"/>
            <a:ext cx="2850358" cy="5753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1833"/>
            </a:pPr>
            <a:endParaRPr sz="1838" dirty="0">
              <a:solidFill>
                <a:schemeClr val="lt1"/>
              </a:solidFill>
            </a:endParaRPr>
          </a:p>
        </p:txBody>
      </p:sp>
      <p:sp>
        <p:nvSpPr>
          <p:cNvPr id="519" name="Google Shape;519;p42"/>
          <p:cNvSpPr/>
          <p:nvPr/>
        </p:nvSpPr>
        <p:spPr>
          <a:xfrm>
            <a:off x="8594419" y="3071084"/>
            <a:ext cx="2850358" cy="5753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1833"/>
            </a:pPr>
            <a:endParaRPr sz="1838" dirty="0">
              <a:solidFill>
                <a:schemeClr val="lt1"/>
              </a:solidFill>
            </a:endParaRPr>
          </a:p>
        </p:txBody>
      </p:sp>
      <p:sp>
        <p:nvSpPr>
          <p:cNvPr id="520" name="Google Shape;520;p42"/>
          <p:cNvSpPr/>
          <p:nvPr/>
        </p:nvSpPr>
        <p:spPr>
          <a:xfrm>
            <a:off x="747875" y="5377141"/>
            <a:ext cx="2850358" cy="5753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1833"/>
            </a:pPr>
            <a:endParaRPr sz="1838" dirty="0">
              <a:solidFill>
                <a:schemeClr val="lt1"/>
              </a:solidFill>
            </a:endParaRPr>
          </a:p>
        </p:txBody>
      </p:sp>
      <p:sp>
        <p:nvSpPr>
          <p:cNvPr id="521" name="Google Shape;521;p42"/>
          <p:cNvSpPr/>
          <p:nvPr/>
        </p:nvSpPr>
        <p:spPr>
          <a:xfrm>
            <a:off x="4769283" y="5377139"/>
            <a:ext cx="2850358" cy="5753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1833"/>
            </a:pPr>
            <a:endParaRPr sz="1838" dirty="0">
              <a:solidFill>
                <a:schemeClr val="lt1"/>
              </a:solidFill>
            </a:endParaRPr>
          </a:p>
        </p:txBody>
      </p:sp>
      <p:sp>
        <p:nvSpPr>
          <p:cNvPr id="522" name="Google Shape;522;p42"/>
          <p:cNvSpPr/>
          <p:nvPr/>
        </p:nvSpPr>
        <p:spPr>
          <a:xfrm>
            <a:off x="8594417" y="5377139"/>
            <a:ext cx="2850358" cy="5753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1833"/>
            </a:pPr>
            <a:endParaRPr sz="1838" dirty="0">
              <a:solidFill>
                <a:schemeClr val="lt1"/>
              </a:solidFill>
            </a:endParaRPr>
          </a:p>
        </p:txBody>
      </p:sp>
      <p:pic>
        <p:nvPicPr>
          <p:cNvPr id="523" name="Google Shape;523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07419" y="1751103"/>
            <a:ext cx="1163122" cy="122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12570" y="1553195"/>
            <a:ext cx="1683072" cy="1482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28494" y="4012876"/>
            <a:ext cx="1120970" cy="1296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95627" y="4012513"/>
            <a:ext cx="1116960" cy="123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18865" y="1772216"/>
            <a:ext cx="1222068" cy="1225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4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18866" y="4176239"/>
            <a:ext cx="1314905" cy="113481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4D7B2076-1DED-5937-1B26-3668974E1803}"/>
              </a:ext>
            </a:extLst>
          </p:cNvPr>
          <p:cNvGrpSpPr/>
          <p:nvPr/>
        </p:nvGrpSpPr>
        <p:grpSpPr>
          <a:xfrm>
            <a:off x="8973248" y="537755"/>
            <a:ext cx="2506755" cy="382322"/>
            <a:chOff x="386196" y="3083838"/>
            <a:chExt cx="2500372" cy="381348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F68AC41E-7C22-6921-68DD-1BE3305522E3}"/>
                </a:ext>
              </a:extLst>
            </p:cNvPr>
            <p:cNvSpPr txBox="1"/>
            <p:nvPr/>
          </p:nvSpPr>
          <p:spPr>
            <a:xfrm>
              <a:off x="480006" y="3162231"/>
              <a:ext cx="2406562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184" tIns="0" rIns="108276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sz="1404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 MUNDO ESCREVE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9FDCAB6E-7AA2-6279-B511-DC9849014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6" name="Google Shape;536;p43"/>
          <p:cNvGraphicFramePr/>
          <p:nvPr>
            <p:extLst>
              <p:ext uri="{D42A27DB-BD31-4B8C-83A1-F6EECF244321}">
                <p14:modId xmlns:p14="http://schemas.microsoft.com/office/powerpoint/2010/main" val="3787118634"/>
              </p:ext>
            </p:extLst>
          </p:nvPr>
        </p:nvGraphicFramePr>
        <p:xfrm>
          <a:off x="1118120" y="3165188"/>
          <a:ext cx="9956553" cy="2136390"/>
        </p:xfrm>
        <a:graphic>
          <a:graphicData uri="http://schemas.openxmlformats.org/drawingml/2006/table">
            <a:tbl>
              <a:tblPr firstRow="1" bandRow="1">
                <a:noFill/>
                <a:tableStyleId>{B1DB872E-33E7-4661-9B6C-0A834FA14C0A}</a:tableStyleId>
              </a:tblPr>
              <a:tblGrid>
                <a:gridCol w="3318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8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8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68195">
                <a:tc>
                  <a:txBody>
                    <a:bodyPr/>
                    <a:lstStyle/>
                    <a:p>
                      <a:pPr marL="488933" marR="47204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OVOS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263466" marR="245733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SAPO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92533" marR="17395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OVELHA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195">
                <a:tc>
                  <a:txBody>
                    <a:bodyPr/>
                    <a:lstStyle/>
                    <a:p>
                      <a:pPr marL="488933" marR="47204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PATO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263466" marR="245733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PIPOCA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92533" marR="173955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60"/>
                        <a:buFont typeface="Arial"/>
                        <a:buNone/>
                      </a:pPr>
                      <a:r>
                        <a:rPr lang="pt-BR" sz="2700" b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SAPATO</a:t>
                      </a:r>
                      <a:endParaRPr sz="2700" b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0" marB="0" anchor="ctr">
                    <a:lnL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66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38" name="Google Shape;538;p43"/>
          <p:cNvSpPr txBox="1"/>
          <p:nvPr/>
        </p:nvSpPr>
        <p:spPr>
          <a:xfrm>
            <a:off x="990128" y="5495221"/>
            <a:ext cx="8685215" cy="929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A RESPOSTA VAI DEPENDER DE QUAL PALAVRA O PROFESSOR DITAR PRIMEIRO.</a:t>
            </a:r>
            <a:endParaRPr sz="2600" dirty="0">
              <a:solidFill>
                <a:schemeClr val="dk1"/>
              </a:solidFill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F1CF3D0-85DE-3C1F-0051-E247EA7B27D9}"/>
              </a:ext>
            </a:extLst>
          </p:cNvPr>
          <p:cNvGrpSpPr/>
          <p:nvPr/>
        </p:nvGrpSpPr>
        <p:grpSpPr>
          <a:xfrm>
            <a:off x="10195560" y="6400848"/>
            <a:ext cx="1879398" cy="472392"/>
            <a:chOff x="10195560" y="6400848"/>
            <a:chExt cx="1879398" cy="472392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33FF8B13-985E-2ACE-4451-AC109BA5B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195560" y="6400848"/>
              <a:ext cx="1879398" cy="457151"/>
            </a:xfrm>
            <a:prstGeom prst="rect">
              <a:avLst/>
            </a:prstGeom>
          </p:spPr>
        </p:pic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D32B473E-DC2D-F7A4-8139-805077A79BAA}"/>
                </a:ext>
              </a:extLst>
            </p:cNvPr>
            <p:cNvSpPr txBox="1"/>
            <p:nvPr/>
          </p:nvSpPr>
          <p:spPr>
            <a:xfrm>
              <a:off x="10347960" y="6493584"/>
              <a:ext cx="1275080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randstander" pitchFamily="2" charset="0"/>
                </a:rPr>
                <a:t>CONTINUA</a:t>
              </a:r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663A651E-6276-C565-C328-EF0252361136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6" name="Google Shape;508;p41">
            <a:extLst>
              <a:ext uri="{FF2B5EF4-FFF2-40B4-BE49-F238E27FC236}">
                <a16:creationId xmlns:a16="http://schemas.microsoft.com/office/drawing/2014/main" id="{B6C47783-D815-87DC-A67C-CEC58CFFA249}"/>
              </a:ext>
            </a:extLst>
          </p:cNvPr>
          <p:cNvSpPr txBox="1"/>
          <p:nvPr/>
        </p:nvSpPr>
        <p:spPr>
          <a:xfrm>
            <a:off x="689883" y="1295365"/>
            <a:ext cx="10790119" cy="1725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11.</a:t>
            </a:r>
            <a:r>
              <a:rPr lang="pt-BR" sz="2600" dirty="0">
                <a:solidFill>
                  <a:srgbClr val="231F20"/>
                </a:solidFill>
              </a:rPr>
              <a:t> O PROFESSOR VAI DITAR AS PALAVRAS E VOCÊ ESCOLHERÁ UMA COR PARA PINTAR. DEPOIS, ESCREVA AS PALAVRAS NA IMAGEM CORRETA.</a:t>
            </a:r>
            <a:endParaRPr sz="2600" dirty="0"/>
          </a:p>
          <a:p>
            <a:pPr>
              <a:buSzPts val="1833"/>
            </a:pPr>
            <a:endParaRPr sz="2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5"/>
          <p:cNvSpPr/>
          <p:nvPr/>
        </p:nvSpPr>
        <p:spPr>
          <a:xfrm>
            <a:off x="735746" y="3155755"/>
            <a:ext cx="2850358" cy="5753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SAPO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547" name="Google Shape;547;p45"/>
          <p:cNvSpPr/>
          <p:nvPr/>
        </p:nvSpPr>
        <p:spPr>
          <a:xfrm>
            <a:off x="4757154" y="3155753"/>
            <a:ext cx="2850358" cy="5753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PATO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548" name="Google Shape;548;p45"/>
          <p:cNvSpPr/>
          <p:nvPr/>
        </p:nvSpPr>
        <p:spPr>
          <a:xfrm>
            <a:off x="8582288" y="3155753"/>
            <a:ext cx="2850358" cy="5753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OVOS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549" name="Google Shape;549;p45"/>
          <p:cNvSpPr/>
          <p:nvPr/>
        </p:nvSpPr>
        <p:spPr>
          <a:xfrm>
            <a:off x="770907" y="5356665"/>
            <a:ext cx="2850358" cy="5753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OVELHA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550" name="Google Shape;550;p45"/>
          <p:cNvSpPr/>
          <p:nvPr/>
        </p:nvSpPr>
        <p:spPr>
          <a:xfrm>
            <a:off x="4757154" y="5356666"/>
            <a:ext cx="2850358" cy="5753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SAPATO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551" name="Google Shape;551;p45"/>
          <p:cNvSpPr/>
          <p:nvPr/>
        </p:nvSpPr>
        <p:spPr>
          <a:xfrm>
            <a:off x="8582288" y="5356666"/>
            <a:ext cx="2850358" cy="5753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PIPOCA</a:t>
            </a:r>
            <a:endParaRPr sz="2600" dirty="0">
              <a:solidFill>
                <a:schemeClr val="dk1"/>
              </a:solidFill>
            </a:endParaRPr>
          </a:p>
        </p:txBody>
      </p:sp>
      <p:pic>
        <p:nvPicPr>
          <p:cNvPr id="552" name="Google Shape;552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9933" y="1783343"/>
            <a:ext cx="1222068" cy="1225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13714" y="4112899"/>
            <a:ext cx="1314905" cy="1134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6365" y="3992404"/>
            <a:ext cx="1120970" cy="1296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83497" y="4011504"/>
            <a:ext cx="1116960" cy="123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4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6365" y="1833639"/>
            <a:ext cx="1163122" cy="122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4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00441" y="1610287"/>
            <a:ext cx="1683072" cy="14829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1E7CEC1-2EA5-F13F-F8E7-7F359126B3E2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29bff5210c6_0_222"/>
          <p:cNvSpPr txBox="1">
            <a:spLocks noGrp="1"/>
          </p:cNvSpPr>
          <p:nvPr>
            <p:ph type="body" idx="1"/>
          </p:nvPr>
        </p:nvSpPr>
        <p:spPr>
          <a:xfrm>
            <a:off x="4530357" y="795101"/>
            <a:ext cx="7285150" cy="4959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noAutofit/>
          </a:bodyPr>
          <a:lstStyle/>
          <a:p>
            <a:pPr marL="450166" indent="-450166">
              <a:buSzPct val="80000"/>
            </a:pPr>
            <a:r>
              <a:rPr lang="pt-BR" sz="2600" dirty="0">
                <a:solidFill>
                  <a:srgbClr val="231F20"/>
                </a:solidFill>
              </a:rPr>
              <a:t>RECITAMOS UMA ADIVINHA COM ENTONAÇÃO E RITMO ADEQUADOS.</a:t>
            </a:r>
            <a:endParaRPr sz="2600" dirty="0"/>
          </a:p>
          <a:p>
            <a:pPr marL="450166" indent="-450166">
              <a:spcBef>
                <a:spcPts val="788"/>
              </a:spcBef>
              <a:buSzPct val="80000"/>
            </a:pPr>
            <a:r>
              <a:rPr lang="pt-BR" sz="2600" dirty="0">
                <a:solidFill>
                  <a:srgbClr val="231F20"/>
                </a:solidFill>
              </a:rPr>
              <a:t>PARTICIPAMOS DE SITUAÇÕES DE LEITURA DE ADIVINHA.</a:t>
            </a:r>
            <a:endParaRPr sz="2600" dirty="0"/>
          </a:p>
          <a:p>
            <a:pPr marL="450166" indent="-450166">
              <a:spcBef>
                <a:spcPts val="788"/>
              </a:spcBef>
              <a:buSzPct val="80000"/>
            </a:pPr>
            <a:r>
              <a:rPr lang="pt-BR" sz="2600" dirty="0">
                <a:solidFill>
                  <a:srgbClr val="231F20"/>
                </a:solidFill>
              </a:rPr>
              <a:t>RELACIONAMOS A SITUAÇÃO COMUNICATIVA À FORMA DE ORGANIZAÇÃO E À FINALIDADE DA ADIVINHA.</a:t>
            </a:r>
            <a:endParaRPr sz="2600" dirty="0"/>
          </a:p>
          <a:p>
            <a:pPr marL="450166" indent="-450166">
              <a:spcBef>
                <a:spcPts val="788"/>
              </a:spcBef>
              <a:buSzPct val="80000"/>
            </a:pPr>
            <a:r>
              <a:rPr lang="pt-BR" sz="2600" dirty="0">
                <a:solidFill>
                  <a:srgbClr val="231F20"/>
                </a:solidFill>
              </a:rPr>
              <a:t>IDENTIFICAMOS PALAVRAS QUE RIMAM.</a:t>
            </a:r>
            <a:endParaRPr sz="2600" dirty="0"/>
          </a:p>
          <a:p>
            <a:pPr marL="450166" indent="-450166">
              <a:spcBef>
                <a:spcPts val="788"/>
              </a:spcBef>
              <a:buSzPct val="80000"/>
            </a:pPr>
            <a:r>
              <a:rPr lang="pt-BR" sz="2600" dirty="0">
                <a:solidFill>
                  <a:srgbClr val="231F20"/>
                </a:solidFill>
              </a:rPr>
              <a:t>ESCREVEMOS PALAVRAS DITADAS, RESPEITANDO AS REGULARIDADES DO SISTEMA DE ESCRITA CONVENCIONAL.</a:t>
            </a:r>
            <a:endParaRPr sz="2600" dirty="0"/>
          </a:p>
          <a:p>
            <a:pPr marL="0" indent="0">
              <a:spcBef>
                <a:spcPts val="788"/>
              </a:spcBef>
              <a:spcAft>
                <a:spcPts val="788"/>
              </a:spcAft>
              <a:buSzPts val="2619"/>
              <a:buNone/>
            </a:pPr>
            <a:endParaRPr sz="2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4"/>
          <p:cNvSpPr txBox="1">
            <a:spLocks noGrp="1"/>
          </p:cNvSpPr>
          <p:nvPr>
            <p:ph type="body" idx="1"/>
          </p:nvPr>
        </p:nvSpPr>
        <p:spPr>
          <a:xfrm>
            <a:off x="579332" y="881685"/>
            <a:ext cx="10968654" cy="5153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noAutofit/>
          </a:bodyPr>
          <a:lstStyle/>
          <a:p>
            <a:pPr marL="0" indent="0">
              <a:spcAft>
                <a:spcPts val="1200"/>
              </a:spcAft>
              <a:buSzPts val="1440"/>
            </a:pPr>
            <a:r>
              <a:rPr lang="pt-BR" sz="2000" dirty="0"/>
              <a:t>SÃO PAULO (Estado). Secretaria da Educação. </a:t>
            </a:r>
            <a:r>
              <a:rPr lang="pt-BR" sz="2000" b="1" dirty="0"/>
              <a:t>Currículo Paulista</a:t>
            </a:r>
            <a:r>
              <a:rPr lang="pt-BR" sz="2000" dirty="0"/>
              <a:t>: Ensino Fundamental – Anos Iniciais – Matriz de Habilidades. São Paulo, 2019. Disponível em: </a:t>
            </a:r>
            <a:r>
              <a:rPr lang="pt-BR" sz="2000" u="sng" dirty="0">
                <a:hlinkClick r:id="rId3"/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sz="2000" dirty="0"/>
              <a:t> Acesso em: 22 ago. 2023 </a:t>
            </a:r>
          </a:p>
          <a:p>
            <a:pPr marL="0" indent="0">
              <a:spcAft>
                <a:spcPts val="1200"/>
              </a:spcAft>
              <a:buSzPts val="1440"/>
            </a:pPr>
            <a:r>
              <a:rPr lang="pt-BR" sz="2000" dirty="0"/>
              <a:t>LYCEUM – CONSULTORIA EDUCACIONAL LTDA. </a:t>
            </a:r>
            <a:r>
              <a:rPr lang="pt-BR" sz="2000" b="1" dirty="0"/>
              <a:t>Língua Portuguesa – 1</a:t>
            </a:r>
            <a:r>
              <a:rPr lang="pt-BR" sz="2000" b="1" u="sng" baseline="30000" dirty="0"/>
              <a:t>o</a:t>
            </a:r>
            <a:r>
              <a:rPr lang="pt-BR" sz="2000" b="1" dirty="0"/>
              <a:t> Ano – Caderno 1</a:t>
            </a:r>
            <a:r>
              <a:rPr lang="pt-BR" sz="2000" dirty="0"/>
              <a:t>. Caderno de Atividades, 1. Organização de Joan </a:t>
            </a:r>
            <a:r>
              <a:rPr lang="pt-BR" sz="2000" dirty="0" err="1"/>
              <a:t>Edesson</a:t>
            </a:r>
            <a:r>
              <a:rPr lang="pt-BR" sz="2000" dirty="0"/>
              <a:t> de Oliveira, </a:t>
            </a:r>
            <a:r>
              <a:rPr lang="pt-BR" sz="2000" dirty="0" err="1"/>
              <a:t>Jocelaine</a:t>
            </a:r>
            <a:r>
              <a:rPr lang="pt-BR" sz="2000" dirty="0"/>
              <a:t> Regina Duarte Rossi. Sobral: </a:t>
            </a:r>
            <a:r>
              <a:rPr lang="pt-BR" sz="2000" dirty="0" err="1"/>
              <a:t>Lyceum</a:t>
            </a:r>
            <a:r>
              <a:rPr lang="pt-BR" sz="2000" dirty="0"/>
              <a:t> – Consultoria Educacional Ltda., 2021. </a:t>
            </a:r>
          </a:p>
          <a:p>
            <a:pPr marL="0" indent="0">
              <a:spcAft>
                <a:spcPts val="1200"/>
              </a:spcAft>
              <a:buSzPts val="1440"/>
            </a:pPr>
            <a:r>
              <a:rPr lang="pt-BR" sz="2000" dirty="0"/>
              <a:t>LEMOV, Doug. </a:t>
            </a:r>
            <a:r>
              <a:rPr lang="pt-BR" sz="2000" b="1" dirty="0"/>
              <a:t>Aula nota 10 3.0</a:t>
            </a:r>
            <a:r>
              <a:rPr lang="pt-BR" sz="2000" dirty="0"/>
              <a:t>: 63 técnicas para melhorar a gestão da sala de aula / Doug </a:t>
            </a:r>
            <a:r>
              <a:rPr lang="pt-BR" sz="2000" dirty="0" err="1"/>
              <a:t>Lemov</a:t>
            </a:r>
            <a:r>
              <a:rPr lang="pt-BR" sz="2000" dirty="0"/>
              <a:t>; tradução: Daniel Vieira, Sandra Maria Mallmann da Rosa; revisão técnica: Fausta Camargo, </a:t>
            </a:r>
            <a:r>
              <a:rPr lang="pt-BR" sz="2000" dirty="0" err="1"/>
              <a:t>Thuinie</a:t>
            </a:r>
            <a:r>
              <a:rPr lang="pt-BR" sz="2000" dirty="0"/>
              <a:t> Daros. 3. ed. Porto Alegre: Penso, 2023. </a:t>
            </a:r>
            <a:endParaRPr sz="2000" dirty="0"/>
          </a:p>
          <a:p>
            <a:pPr marL="0" indent="0">
              <a:spcAft>
                <a:spcPts val="1200"/>
              </a:spcAft>
              <a:buSzPts val="1440"/>
            </a:pPr>
            <a:endParaRPr sz="2000" dirty="0"/>
          </a:p>
          <a:p>
            <a:pPr marL="0" indent="0">
              <a:spcAft>
                <a:spcPts val="1200"/>
              </a:spcAft>
              <a:buSzPts val="1440"/>
            </a:pPr>
            <a:endParaRPr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26"/>
          <p:cNvSpPr txBox="1">
            <a:spLocks noGrp="1"/>
          </p:cNvSpPr>
          <p:nvPr>
            <p:ph type="body" idx="1"/>
          </p:nvPr>
        </p:nvSpPr>
        <p:spPr>
          <a:xfrm>
            <a:off x="466095" y="1063483"/>
            <a:ext cx="11239812" cy="5153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noAutofit/>
          </a:bodyPr>
          <a:lstStyle/>
          <a:p>
            <a:pPr marL="166728" indent="0">
              <a:spcAft>
                <a:spcPts val="1200"/>
              </a:spcAft>
              <a:buSzPts val="2095"/>
            </a:pPr>
            <a:r>
              <a:rPr lang="pt-BR" sz="2000" b="1" dirty="0"/>
              <a:t>Lista de imagens e vídeos</a:t>
            </a:r>
            <a:endParaRPr sz="2000" dirty="0"/>
          </a:p>
          <a:p>
            <a:pPr marL="166728" indent="0">
              <a:spcAft>
                <a:spcPts val="1200"/>
              </a:spcAft>
              <a:buSzPts val="2095"/>
            </a:pPr>
            <a:r>
              <a:rPr lang="pt-BR" sz="2000" b="1" dirty="0"/>
              <a:t>Slide 1 – </a:t>
            </a:r>
            <a:r>
              <a:rPr lang="pt-BR" sz="2000" dirty="0"/>
              <a:t>Imagem de capa: SEDUC-SP.</a:t>
            </a:r>
            <a:endParaRPr sz="2000" dirty="0"/>
          </a:p>
          <a:p>
            <a:pPr marL="166728" indent="0">
              <a:spcAft>
                <a:spcPts val="1200"/>
              </a:spcAft>
              <a:buSzPts val="2095"/>
            </a:pPr>
            <a:r>
              <a:rPr lang="pt-BR" sz="2000" b="1" dirty="0"/>
              <a:t>Slide 3 – </a:t>
            </a:r>
            <a:r>
              <a:rPr lang="pt-BR" sz="2000" dirty="0"/>
              <a:t>YouTube. Disponível em: </a:t>
            </a:r>
            <a:r>
              <a:rPr lang="pt-BR" sz="2000" u="sng" dirty="0">
                <a:solidFill>
                  <a:srgbClr val="0197A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https://www.youtube.com/watch?v=UtKtOvejGr8&amp;t=108s</a:t>
            </a:r>
            <a:r>
              <a:rPr lang="pt-BR" sz="2000" u="sng" dirty="0"/>
              <a:t>. </a:t>
            </a:r>
            <a:r>
              <a:rPr lang="pt-BR" sz="2000" dirty="0"/>
              <a:t>Acesso em: 8 jul. 2024.</a:t>
            </a:r>
            <a:endParaRPr sz="2000" dirty="0"/>
          </a:p>
          <a:p>
            <a:pPr marL="166728" indent="0">
              <a:spcAft>
                <a:spcPts val="1200"/>
              </a:spcAft>
              <a:buSzPts val="2095"/>
            </a:pPr>
            <a:r>
              <a:rPr lang="pt-BR" sz="2000" b="1" dirty="0"/>
              <a:t>Slides – 4, 9, 10, 17, 18, 20 e 22 – </a:t>
            </a:r>
            <a:r>
              <a:rPr lang="pt-BR" sz="2000" dirty="0"/>
              <a:t>© Getty Images.</a:t>
            </a:r>
            <a:endParaRPr sz="2000" dirty="0"/>
          </a:p>
          <a:p>
            <a:pPr marL="166728" indent="0">
              <a:spcAft>
                <a:spcPts val="1200"/>
              </a:spcAft>
              <a:buSzPts val="2095"/>
            </a:pPr>
            <a:endParaRPr sz="2000" dirty="0"/>
          </a:p>
          <a:p>
            <a:pPr marL="166728" indent="0">
              <a:spcAft>
                <a:spcPts val="1200"/>
              </a:spcAft>
              <a:buSzPts val="2095"/>
            </a:pPr>
            <a:r>
              <a:rPr lang="pt-BR" sz="2000" dirty="0"/>
              <a:t> </a:t>
            </a:r>
            <a:endParaRPr sz="2000" dirty="0"/>
          </a:p>
          <a:p>
            <a:pPr marL="166728" indent="0">
              <a:spcAft>
                <a:spcPts val="1200"/>
              </a:spcAft>
              <a:buSzPts val="2095"/>
            </a:pPr>
            <a:endParaRPr sz="2000" dirty="0">
              <a:solidFill>
                <a:srgbClr val="231F20"/>
              </a:solidFill>
            </a:endParaRPr>
          </a:p>
          <a:p>
            <a:pPr marL="166728" indent="0">
              <a:spcAft>
                <a:spcPts val="1200"/>
              </a:spcAft>
              <a:buSzPts val="2095"/>
            </a:pPr>
            <a:endParaRPr sz="2000" dirty="0">
              <a:solidFill>
                <a:srgbClr val="231F20"/>
              </a:solidFill>
            </a:endParaRPr>
          </a:p>
          <a:p>
            <a:pPr marL="166728" indent="0">
              <a:spcAft>
                <a:spcPts val="1200"/>
              </a:spcAft>
              <a:buSzPts val="2095"/>
            </a:pPr>
            <a:endParaRPr sz="2000" dirty="0"/>
          </a:p>
          <a:p>
            <a:pPr marL="0" marR="4390799" indent="0">
              <a:spcAft>
                <a:spcPts val="1200"/>
              </a:spcAft>
              <a:buClr>
                <a:srgbClr val="000000"/>
              </a:buClr>
              <a:buSzPts val="1440"/>
            </a:pPr>
            <a:endParaRPr sz="2000" dirty="0">
              <a:solidFill>
                <a:srgbClr val="231F20"/>
              </a:solidFill>
            </a:endParaRPr>
          </a:p>
          <a:p>
            <a:pPr marL="0" marR="4390799" indent="0">
              <a:spcAft>
                <a:spcPts val="1200"/>
              </a:spcAft>
              <a:buClr>
                <a:srgbClr val="000000"/>
              </a:buClr>
              <a:buSzPts val="1440"/>
            </a:pPr>
            <a:endParaRPr sz="2000" dirty="0">
              <a:solidFill>
                <a:srgbClr val="231F20"/>
              </a:solidFill>
            </a:endParaRPr>
          </a:p>
          <a:p>
            <a:pPr marL="0" marR="4390799" indent="0">
              <a:spcAft>
                <a:spcPts val="1200"/>
              </a:spcAft>
              <a:buClr>
                <a:srgbClr val="000000"/>
              </a:buClr>
              <a:buSzPts val="1440"/>
            </a:pPr>
            <a:endParaRPr sz="2000" dirty="0">
              <a:solidFill>
                <a:srgbClr val="231F20"/>
              </a:solidFill>
            </a:endParaRPr>
          </a:p>
          <a:p>
            <a:pPr marL="0" marR="4390799" indent="0">
              <a:spcAft>
                <a:spcPts val="1200"/>
              </a:spcAft>
              <a:buClr>
                <a:srgbClr val="000000"/>
              </a:buClr>
              <a:buSzPts val="1440"/>
            </a:pPr>
            <a:endParaRPr sz="2000" dirty="0">
              <a:solidFill>
                <a:srgbClr val="231F20"/>
              </a:solidFill>
            </a:endParaRPr>
          </a:p>
          <a:p>
            <a:pPr marL="166728" indent="0">
              <a:spcAft>
                <a:spcPts val="1200"/>
              </a:spcAft>
              <a:buSzPts val="2095"/>
            </a:pPr>
            <a:endParaRPr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72b98b6287_0_515"/>
          <p:cNvSpPr txBox="1"/>
          <p:nvPr/>
        </p:nvSpPr>
        <p:spPr>
          <a:xfrm>
            <a:off x="1347769" y="967024"/>
            <a:ext cx="3946901" cy="3468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30" tIns="44653" rIns="89330" bIns="44653" anchor="t" anchorCtr="0">
            <a:noAutofit/>
          </a:bodyPr>
          <a:lstStyle/>
          <a:p>
            <a:pPr lvl="0" algn="just">
              <a:spcAft>
                <a:spcPts val="600"/>
              </a:spcAft>
              <a:buSzPts val="1600"/>
            </a:pPr>
            <a:r>
              <a:rPr lang="pt-BR" sz="1600" b="1" dirty="0"/>
              <a:t>Habilidades:</a:t>
            </a:r>
            <a:r>
              <a:rPr lang="pt-BR" sz="1600" dirty="0"/>
              <a:t> </a:t>
            </a:r>
          </a:p>
          <a:p>
            <a:pPr lvl="0">
              <a:spcAft>
                <a:spcPts val="600"/>
              </a:spcAft>
              <a:buSzPts val="1100"/>
            </a:pPr>
            <a:r>
              <a:rPr lang="pt-BR" sz="1600" b="1" dirty="0"/>
              <a:t>(EF01LP16)</a:t>
            </a:r>
            <a:r>
              <a:rPr lang="pt-BR" sz="1600" dirty="0"/>
              <a:t> Ler e compreender, em colaboração com os colegas e com a ajuda do professor, quadrinhas, parlendas, trava-línguas, cantigas, entre outros textos do campo da vida cotidiana, considerando a situação comunicativa, o tema/assunto, a estrutura composicional, o estilo e a finalidade do gênero.</a:t>
            </a:r>
          </a:p>
          <a:p>
            <a:pPr lvl="0">
              <a:spcAft>
                <a:spcPts val="600"/>
              </a:spcAft>
              <a:buSzPts val="1100"/>
            </a:pPr>
            <a:r>
              <a:rPr lang="pt-BR" sz="1600" b="1" dirty="0"/>
              <a:t>(EF01LP14B)</a:t>
            </a:r>
            <a:r>
              <a:rPr lang="pt-BR" sz="1600" dirty="0"/>
              <a:t> Perceber a entonação propiciada pelo uso de diferentes sinais de pontuação e sinais gráficos, na oralização/escuta de textos.</a:t>
            </a:r>
          </a:p>
        </p:txBody>
      </p:sp>
      <p:sp>
        <p:nvSpPr>
          <p:cNvPr id="660" name="Google Shape;660;g372b98b6287_0_515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1051" tIns="70350" rIns="211051" bIns="70350" anchor="ctr" anchorCtr="0">
            <a:spAutoFit/>
          </a:bodyPr>
          <a:lstStyle/>
          <a:p>
            <a:pPr marL="0" indent="0"/>
            <a:r>
              <a:rPr lang="pt-BR" dirty="0"/>
              <a:t>SLIDE 2</a:t>
            </a:r>
            <a:endParaRPr dirty="0"/>
          </a:p>
        </p:txBody>
      </p:sp>
      <p:grpSp>
        <p:nvGrpSpPr>
          <p:cNvPr id="5" name="Google Shape;673;g372b98b6287_0_515">
            <a:extLst>
              <a:ext uri="{FF2B5EF4-FFF2-40B4-BE49-F238E27FC236}">
                <a16:creationId xmlns:a16="http://schemas.microsoft.com/office/drawing/2014/main" id="{340C5ADB-F84C-A966-3E44-9FE53034404F}"/>
              </a:ext>
            </a:extLst>
          </p:cNvPr>
          <p:cNvGrpSpPr/>
          <p:nvPr/>
        </p:nvGrpSpPr>
        <p:grpSpPr>
          <a:xfrm>
            <a:off x="524166" y="941510"/>
            <a:ext cx="676313" cy="703365"/>
            <a:chOff x="512793" y="747344"/>
            <a:chExt cx="692308" cy="720000"/>
          </a:xfrm>
        </p:grpSpPr>
        <p:pic>
          <p:nvPicPr>
            <p:cNvPr id="6" name="Google Shape;674;g372b98b6287_0_515">
              <a:extLst>
                <a:ext uri="{FF2B5EF4-FFF2-40B4-BE49-F238E27FC236}">
                  <a16:creationId xmlns:a16="http://schemas.microsoft.com/office/drawing/2014/main" id="{DE69B880-F585-9B7A-8422-324FD2C1006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675;g372b98b6287_0_515">
              <a:extLst>
                <a:ext uri="{FF2B5EF4-FFF2-40B4-BE49-F238E27FC236}">
                  <a16:creationId xmlns:a16="http://schemas.microsoft.com/office/drawing/2014/main" id="{40F7EF88-E268-B7EE-DBDE-C1AAFA7011A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" name="Imagem 8">
            <a:extLst>
              <a:ext uri="{FF2B5EF4-FFF2-40B4-BE49-F238E27FC236}">
                <a16:creationId xmlns:a16="http://schemas.microsoft.com/office/drawing/2014/main" id="{D980B28D-E713-DBFC-8314-E05AE4D466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0118" y="838074"/>
            <a:ext cx="6082969" cy="34200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C5948683-9603-A9DE-5D54-46F82482D58E}"/>
              </a:ext>
            </a:extLst>
          </p:cNvPr>
          <p:cNvSpPr txBox="1"/>
          <p:nvPr/>
        </p:nvSpPr>
        <p:spPr>
          <a:xfrm>
            <a:off x="1318273" y="4435251"/>
            <a:ext cx="10334814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(EF01LP09)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Comparar palavras identificando semelhanças e diferenças entre seus sons e suas partes (aliterações, rimas entre outras).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(EF01LP13)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Comparar o som e a grafia de diferentes partes da palavra (começo, meio e fim).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(EF01LP10A)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Nomear as letras do alfabeto.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(EF01LP03)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Comparar escritas convencionais e não convencionais, observando semelhanças e diferenças.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>
          <a:extLst>
            <a:ext uri="{FF2B5EF4-FFF2-40B4-BE49-F238E27FC236}">
              <a16:creationId xmlns:a16="http://schemas.microsoft.com/office/drawing/2014/main" id="{2D60F54E-21E5-606D-B1DA-081E61749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72b98b6287_0_515">
            <a:extLst>
              <a:ext uri="{FF2B5EF4-FFF2-40B4-BE49-F238E27FC236}">
                <a16:creationId xmlns:a16="http://schemas.microsoft.com/office/drawing/2014/main" id="{EA27742C-7316-7CC9-FB7E-4735B9898BC6}"/>
              </a:ext>
            </a:extLst>
          </p:cNvPr>
          <p:cNvSpPr txBox="1"/>
          <p:nvPr/>
        </p:nvSpPr>
        <p:spPr>
          <a:xfrm>
            <a:off x="1454690" y="1014589"/>
            <a:ext cx="3692497" cy="2051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30" tIns="44653" rIns="89330" bIns="44653" anchor="t" anchorCtr="0">
            <a:noAutofit/>
          </a:bodyPr>
          <a:lstStyle/>
          <a:p>
            <a:pPr lvl="0" algn="just">
              <a:spcAft>
                <a:spcPts val="1200"/>
              </a:spcAft>
              <a:buSzPts val="1600"/>
            </a:pPr>
            <a:r>
              <a:rPr lang="pt-BR" sz="1600" b="1" dirty="0"/>
              <a:t>Dinâmica de condução:</a:t>
            </a:r>
            <a:r>
              <a:rPr lang="pt-BR" sz="1600" dirty="0"/>
              <a:t> </a:t>
            </a:r>
          </a:p>
          <a:p>
            <a:pPr>
              <a:spcAft>
                <a:spcPts val="1200"/>
              </a:spcAft>
            </a:pPr>
            <a:r>
              <a:rPr lang="pt-BR" sz="1600" dirty="0"/>
              <a:t>Caro professor, nesta introdução, o objetivo é instigar a curiosidade das crianças a partir de pistas dadas oralmente. Leia as frases do slide com entonação e vá convidando os alunos a levantarem hipóteses: </a:t>
            </a:r>
            <a:r>
              <a:rPr lang="pt-BR" sz="1600" i="1" dirty="0"/>
              <a:t>“O que será que tem cheirinho bom e é docinha?”</a:t>
            </a:r>
            <a:r>
              <a:rPr lang="pt-BR" sz="1600" dirty="0"/>
              <a:t>.</a:t>
            </a:r>
          </a:p>
          <a:p>
            <a:pPr>
              <a:spcAft>
                <a:spcPts val="1200"/>
              </a:spcAft>
            </a:pPr>
            <a:r>
              <a:rPr lang="pt-BR" sz="1600" dirty="0"/>
              <a:t>Valorize as hipóteses da turma, criando um clima de adivinha e expectativa. Depois de algumas tentativas, diga que eles vão descobrir ao ler o texto juntos.</a:t>
            </a:r>
          </a:p>
          <a:p>
            <a:pPr>
              <a:spcAft>
                <a:spcPts val="1200"/>
              </a:spcAft>
            </a:pPr>
            <a:r>
              <a:rPr lang="pt-BR" sz="1600" dirty="0"/>
              <a:t>Esse momento deve ser rápido e serve como aquecimento para a leitura.</a:t>
            </a:r>
          </a:p>
        </p:txBody>
      </p: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9B3B4378-571B-F90E-CC61-97A4B1096DDA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781" b="1781"/>
          <a:stretch/>
        </p:blipFill>
        <p:spPr>
          <a:xfrm>
            <a:off x="5345627" y="851010"/>
            <a:ext cx="6307651" cy="3420000"/>
          </a:xfrm>
        </p:spPr>
      </p:pic>
      <p:sp>
        <p:nvSpPr>
          <p:cNvPr id="660" name="Google Shape;660;g372b98b6287_0_515">
            <a:extLst>
              <a:ext uri="{FF2B5EF4-FFF2-40B4-BE49-F238E27FC236}">
                <a16:creationId xmlns:a16="http://schemas.microsoft.com/office/drawing/2014/main" id="{F134F148-E56C-FC41-E0D9-380D8AF4FF7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1051" tIns="70350" rIns="211051" bIns="70350" anchor="ctr" anchorCtr="0">
            <a:spAutoFit/>
          </a:bodyPr>
          <a:lstStyle/>
          <a:p>
            <a:pPr marL="0" indent="0"/>
            <a:r>
              <a:rPr lang="pt-BR" dirty="0"/>
              <a:t>SLIDE 3</a:t>
            </a:r>
            <a:endParaRPr dirty="0"/>
          </a:p>
        </p:txBody>
      </p:sp>
      <p:grpSp>
        <p:nvGrpSpPr>
          <p:cNvPr id="2" name="Google Shape;676;g372b98b6287_0_515">
            <a:extLst>
              <a:ext uri="{FF2B5EF4-FFF2-40B4-BE49-F238E27FC236}">
                <a16:creationId xmlns:a16="http://schemas.microsoft.com/office/drawing/2014/main" id="{AB4CDD26-C02A-18EA-4FED-2F06C57F0E9B}"/>
              </a:ext>
            </a:extLst>
          </p:cNvPr>
          <p:cNvGrpSpPr/>
          <p:nvPr/>
        </p:nvGrpSpPr>
        <p:grpSpPr>
          <a:xfrm>
            <a:off x="612464" y="997774"/>
            <a:ext cx="676313" cy="703365"/>
            <a:chOff x="512793" y="2412643"/>
            <a:chExt cx="692308" cy="720000"/>
          </a:xfrm>
        </p:grpSpPr>
        <p:pic>
          <p:nvPicPr>
            <p:cNvPr id="3" name="Google Shape;677;g372b98b6287_0_515">
              <a:extLst>
                <a:ext uri="{FF2B5EF4-FFF2-40B4-BE49-F238E27FC236}">
                  <a16:creationId xmlns:a16="http://schemas.microsoft.com/office/drawing/2014/main" id="{6DC57436-A18A-A039-0D84-8F49EFF0BF1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678;g372b98b6287_0_515">
              <a:extLst>
                <a:ext uri="{FF2B5EF4-FFF2-40B4-BE49-F238E27FC236}">
                  <a16:creationId xmlns:a16="http://schemas.microsoft.com/office/drawing/2014/main" id="{E5424EAD-B41E-8480-D10B-89CF17B14042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524465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>
          <a:extLst>
            <a:ext uri="{FF2B5EF4-FFF2-40B4-BE49-F238E27FC236}">
              <a16:creationId xmlns:a16="http://schemas.microsoft.com/office/drawing/2014/main" id="{2D60F54E-21E5-606D-B1DA-081E61749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72b98b6287_0_515">
            <a:extLst>
              <a:ext uri="{FF2B5EF4-FFF2-40B4-BE49-F238E27FC236}">
                <a16:creationId xmlns:a16="http://schemas.microsoft.com/office/drawing/2014/main" id="{EA27742C-7316-7CC9-FB7E-4735B9898BC6}"/>
              </a:ext>
            </a:extLst>
          </p:cNvPr>
          <p:cNvSpPr txBox="1"/>
          <p:nvPr/>
        </p:nvSpPr>
        <p:spPr>
          <a:xfrm>
            <a:off x="1366202" y="806047"/>
            <a:ext cx="3886133" cy="2051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30" tIns="44653" rIns="89330" bIns="44653" anchor="t" anchorCtr="0">
            <a:noAutofit/>
          </a:bodyPr>
          <a:lstStyle/>
          <a:p>
            <a:pPr lvl="0" algn="just">
              <a:spcAft>
                <a:spcPts val="600"/>
              </a:spcAft>
              <a:buSzPts val="1600"/>
            </a:pPr>
            <a:r>
              <a:rPr lang="pt-BR" sz="1600" b="1" dirty="0"/>
              <a:t>Dinâmica de condução:</a:t>
            </a:r>
            <a:r>
              <a:rPr lang="pt-BR" sz="1600" dirty="0"/>
              <a:t> 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Caro professor, aproveite este momento inicial para instigar a curiosidade dos alunos sobre o gênero adivinha, fazendo uma breve conversa para que eles compartilhem suas experiências anteriores com esse texto. Em seguida, apresente o vídeo para ampliar a compreensão e envolver os estudantes, preparando-os para as atividades seguintes.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O gênero adivinha é uma forma importante da cultura popular, pois estimula a criatividade, o raciocínio lógico e a linguagem oral das crianças. </a:t>
            </a:r>
          </a:p>
        </p:txBody>
      </p:sp>
      <p:sp>
        <p:nvSpPr>
          <p:cNvPr id="660" name="Google Shape;660;g372b98b6287_0_515">
            <a:extLst>
              <a:ext uri="{FF2B5EF4-FFF2-40B4-BE49-F238E27FC236}">
                <a16:creationId xmlns:a16="http://schemas.microsoft.com/office/drawing/2014/main" id="{F134F148-E56C-FC41-E0D9-380D8AF4FF7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1051" tIns="70350" rIns="211051" bIns="70350" anchor="ctr" anchorCtr="0">
            <a:spAutoFit/>
          </a:bodyPr>
          <a:lstStyle/>
          <a:p>
            <a:pPr marL="0" indent="0"/>
            <a:r>
              <a:rPr lang="pt-BR" dirty="0"/>
              <a:t>SLIDE 3</a:t>
            </a:r>
            <a:endParaRPr dirty="0"/>
          </a:p>
        </p:txBody>
      </p:sp>
      <p:grpSp>
        <p:nvGrpSpPr>
          <p:cNvPr id="5" name="Google Shape;676;g372b98b6287_0_515">
            <a:extLst>
              <a:ext uri="{FF2B5EF4-FFF2-40B4-BE49-F238E27FC236}">
                <a16:creationId xmlns:a16="http://schemas.microsoft.com/office/drawing/2014/main" id="{2ECDFBD8-B270-3D4B-BF3E-8B3FF6AEE359}"/>
              </a:ext>
            </a:extLst>
          </p:cNvPr>
          <p:cNvGrpSpPr/>
          <p:nvPr/>
        </p:nvGrpSpPr>
        <p:grpSpPr>
          <a:xfrm>
            <a:off x="597716" y="894537"/>
            <a:ext cx="676313" cy="703365"/>
            <a:chOff x="512793" y="2412643"/>
            <a:chExt cx="692308" cy="720000"/>
          </a:xfrm>
        </p:grpSpPr>
        <p:pic>
          <p:nvPicPr>
            <p:cNvPr id="6" name="Google Shape;677;g372b98b6287_0_515">
              <a:extLst>
                <a:ext uri="{FF2B5EF4-FFF2-40B4-BE49-F238E27FC236}">
                  <a16:creationId xmlns:a16="http://schemas.microsoft.com/office/drawing/2014/main" id="{7901B3B7-E03F-8D2A-D260-02D5303C0A8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678;g372b98b6287_0_515">
              <a:extLst>
                <a:ext uri="{FF2B5EF4-FFF2-40B4-BE49-F238E27FC236}">
                  <a16:creationId xmlns:a16="http://schemas.microsoft.com/office/drawing/2014/main" id="{6FE34154-E5FE-0688-0F14-50382AE5E75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Espaço Reservado para Imagem 6">
            <a:extLst>
              <a:ext uri="{FF2B5EF4-FFF2-40B4-BE49-F238E27FC236}">
                <a16:creationId xmlns:a16="http://schemas.microsoft.com/office/drawing/2014/main" id="{2E750BE9-6BA3-50B7-8A7B-50A7CEBC360C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5"/>
          <a:srcRect t="1781" b="1781"/>
          <a:stretch/>
        </p:blipFill>
        <p:spPr>
          <a:xfrm>
            <a:off x="5345627" y="851010"/>
            <a:ext cx="6307651" cy="3420000"/>
          </a:xfr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7AA9C24-51E1-9CD4-8844-C0D641EADF5F}"/>
              </a:ext>
            </a:extLst>
          </p:cNvPr>
          <p:cNvSpPr txBox="1"/>
          <p:nvPr/>
        </p:nvSpPr>
        <p:spPr>
          <a:xfrm>
            <a:off x="1366202" y="4649979"/>
            <a:ext cx="10417759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Além disso, as adivinhas fazem parte das tradições orais que passam conhecimentos, valores e brincadeiras de geração em geração, fortalecendo a identidade cultural e o vínculo com as comunidades.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Para transmitir esses valores às crianças, é importante trabalhar as adivinhas de maneira interativa, valorizando a troca oral entre os alunos. Incentivar que eles criem suas próprias adivinhas e as compartilhem com os colegas contribui para o desenvolvimento da expressão verbal, do pensamento crítico e da apreciação cultural, tornando o aprendizado significativo e envolvente.</a:t>
            </a:r>
          </a:p>
        </p:txBody>
      </p:sp>
    </p:spTree>
    <p:extLst>
      <p:ext uri="{BB962C8B-B14F-4D97-AF65-F5344CB8AC3E}">
        <p14:creationId xmlns:p14="http://schemas.microsoft.com/office/powerpoint/2010/main" val="2498173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"/>
          <p:cNvSpPr txBox="1">
            <a:spLocks noGrp="1"/>
          </p:cNvSpPr>
          <p:nvPr>
            <p:ph type="title"/>
          </p:nvPr>
        </p:nvSpPr>
        <p:spPr>
          <a:xfrm>
            <a:off x="735746" y="898097"/>
            <a:ext cx="10849526" cy="1050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>
              <a:buSzPts val="3404"/>
            </a:pPr>
            <a:br>
              <a:rPr lang="pt-BR" sz="2625" dirty="0"/>
            </a:br>
            <a:endParaRPr sz="2625" dirty="0"/>
          </a:p>
        </p:txBody>
      </p:sp>
      <p:sp>
        <p:nvSpPr>
          <p:cNvPr id="308" name="Google Shape;308;p2"/>
          <p:cNvSpPr txBox="1">
            <a:spLocks noGrp="1"/>
          </p:cNvSpPr>
          <p:nvPr>
            <p:ph type="body" idx="1"/>
          </p:nvPr>
        </p:nvSpPr>
        <p:spPr>
          <a:xfrm>
            <a:off x="735746" y="1652703"/>
            <a:ext cx="10844413" cy="1859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133383" indent="0" algn="just">
              <a:buSzPts val="2619"/>
            </a:pPr>
            <a:endParaRPr dirty="0"/>
          </a:p>
          <a:p>
            <a:pPr marL="133383" indent="0" algn="just">
              <a:buSzPts val="2619"/>
            </a:pPr>
            <a:endParaRPr dirty="0"/>
          </a:p>
          <a:p>
            <a:pPr marL="133383" indent="0" algn="just">
              <a:buSzPts val="2619"/>
            </a:pPr>
            <a:endParaRPr dirty="0"/>
          </a:p>
          <a:p>
            <a:pPr marL="133383" indent="0" algn="just">
              <a:buSzPts val="2619"/>
            </a:pPr>
            <a:endParaRPr dirty="0">
              <a:highlight>
                <a:srgbClr val="FFFF00"/>
              </a:highlight>
            </a:endParaRPr>
          </a:p>
        </p:txBody>
      </p:sp>
      <p:sp>
        <p:nvSpPr>
          <p:cNvPr id="310" name="Google Shape;310;p2"/>
          <p:cNvSpPr txBox="1"/>
          <p:nvPr/>
        </p:nvSpPr>
        <p:spPr>
          <a:xfrm>
            <a:off x="606729" y="853219"/>
            <a:ext cx="7578096" cy="599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3404"/>
            </a:pPr>
            <a:r>
              <a:rPr lang="pt-BR" sz="3100" b="1" dirty="0"/>
              <a:t>CONVERSE COM A TURMA</a:t>
            </a:r>
            <a:endParaRPr sz="3100" b="1" dirty="0"/>
          </a:p>
        </p:txBody>
      </p:sp>
      <p:sp>
        <p:nvSpPr>
          <p:cNvPr id="311" name="Google Shape;311;p2"/>
          <p:cNvSpPr txBox="1"/>
          <p:nvPr/>
        </p:nvSpPr>
        <p:spPr>
          <a:xfrm>
            <a:off x="611620" y="1873621"/>
            <a:ext cx="5748537" cy="929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endParaRPr sz="2625" dirty="0">
              <a:solidFill>
                <a:srgbClr val="231F20"/>
              </a:solidFill>
            </a:endParaRPr>
          </a:p>
          <a:p>
            <a:pPr>
              <a:buSzPts val="2619"/>
            </a:pPr>
            <a:endParaRPr sz="2625" dirty="0"/>
          </a:p>
        </p:txBody>
      </p:sp>
      <p:sp>
        <p:nvSpPr>
          <p:cNvPr id="312" name="Google Shape;312;p2"/>
          <p:cNvSpPr txBox="1"/>
          <p:nvPr/>
        </p:nvSpPr>
        <p:spPr>
          <a:xfrm>
            <a:off x="96961" y="1759714"/>
            <a:ext cx="5954795" cy="380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 marL="600223" lvl="1"/>
            <a:r>
              <a:rPr lang="pt-BR" sz="2600" dirty="0">
                <a:solidFill>
                  <a:schemeClr val="tx1"/>
                </a:solidFill>
              </a:rPr>
              <a:t>O TEXTO DE HOJE É UMA ADIVINHA. VOCÊ LEMBRA QUE JÁ LEMOS NA SALA DE AULA ALGUMAS ADIVINHAS? </a:t>
            </a:r>
            <a:endParaRPr sz="2600" dirty="0">
              <a:solidFill>
                <a:schemeClr val="tx1"/>
              </a:solidFill>
            </a:endParaRPr>
          </a:p>
          <a:p>
            <a:pPr marL="600223" lvl="1">
              <a:spcBef>
                <a:spcPts val="177"/>
              </a:spcBef>
              <a:buSzPts val="2619"/>
            </a:pPr>
            <a:r>
              <a:rPr lang="pt-BR" sz="2600" dirty="0">
                <a:solidFill>
                  <a:schemeClr val="tx1"/>
                </a:solidFill>
              </a:rPr>
              <a:t>QUEM É BOM DE ADIVINHAS?</a:t>
            </a:r>
            <a:endParaRPr sz="2600" dirty="0">
              <a:solidFill>
                <a:schemeClr val="tx1"/>
              </a:solidFill>
            </a:endParaRPr>
          </a:p>
          <a:p>
            <a:pPr marL="600223" lvl="1">
              <a:spcBef>
                <a:spcPts val="177"/>
              </a:spcBef>
              <a:buSzPts val="2619"/>
            </a:pPr>
            <a:endParaRPr sz="2600" dirty="0">
              <a:solidFill>
                <a:schemeClr val="tx1"/>
              </a:solidFill>
            </a:endParaRPr>
          </a:p>
          <a:p>
            <a:pPr marL="600223" lvl="1">
              <a:spcBef>
                <a:spcPts val="177"/>
              </a:spcBef>
              <a:buSzPts val="2619"/>
            </a:pPr>
            <a:r>
              <a:rPr lang="pt-BR" sz="2600" dirty="0">
                <a:solidFill>
                  <a:schemeClr val="tx1"/>
                </a:solidFill>
              </a:rPr>
              <a:t>QUE TAL ASSISTIR A UM VÍDEO COM ALGUMAS ADIVINHAS?</a:t>
            </a:r>
            <a:endParaRPr sz="2600" dirty="0">
              <a:solidFill>
                <a:schemeClr val="tx1"/>
              </a:solidFill>
            </a:endParaRPr>
          </a:p>
          <a:p>
            <a:pPr>
              <a:buSzPts val="2619"/>
            </a:pPr>
            <a:endParaRPr sz="2600" dirty="0">
              <a:solidFill>
                <a:schemeClr val="tx1"/>
              </a:solidFill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9914C0FC-88BC-8924-AF67-82388F2898A7}"/>
              </a:ext>
            </a:extLst>
          </p:cNvPr>
          <p:cNvGrpSpPr/>
          <p:nvPr/>
        </p:nvGrpSpPr>
        <p:grpSpPr>
          <a:xfrm>
            <a:off x="6360158" y="4679980"/>
            <a:ext cx="5314684" cy="460537"/>
            <a:chOff x="4187825" y="3626245"/>
            <a:chExt cx="5301151" cy="459364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FA97D57D-AB18-6115-B788-D78E66B0AC67}"/>
                </a:ext>
              </a:extLst>
            </p:cNvPr>
            <p:cNvSpPr txBox="1"/>
            <p:nvPr/>
          </p:nvSpPr>
          <p:spPr>
            <a:xfrm>
              <a:off x="4289890" y="3708331"/>
              <a:ext cx="5199086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184" tIns="0" rIns="108276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sz="1404" dirty="0">
                  <a:solidFill>
                    <a:schemeClr val="tx1"/>
                  </a:solidFill>
                  <a:hlinkClick r:id="rId4"/>
                </a:rPr>
                <a:t>https://www.youtube.com/watch?v=UtKtOvejGr8&amp;t=</a:t>
              </a:r>
              <a:r>
                <a:rPr lang="pt-BR" sz="1404" dirty="0" err="1">
                  <a:solidFill>
                    <a:schemeClr val="tx1"/>
                  </a:solidFill>
                  <a:hlinkClick r:id="rId4"/>
                </a:rPr>
                <a:t>108s</a:t>
              </a:r>
              <a:r>
                <a:rPr lang="pt-BR" sz="1404" dirty="0">
                  <a:solidFill>
                    <a:schemeClr val="tx1"/>
                  </a:solidFill>
                  <a:hlinkClick r:id="rId4"/>
                </a:rPr>
                <a:t> </a:t>
              </a:r>
              <a:endParaRPr lang="pt-BR" sz="1404" dirty="0">
                <a:solidFill>
                  <a:schemeClr val="tx1"/>
                </a:solidFill>
              </a:endParaRPr>
            </a:p>
          </p:txBody>
        </p:sp>
        <p:pic>
          <p:nvPicPr>
            <p:cNvPr id="4" name="Gráfico 10">
              <a:extLst>
                <a:ext uri="{FF2B5EF4-FFF2-40B4-BE49-F238E27FC236}">
                  <a16:creationId xmlns:a16="http://schemas.microsoft.com/office/drawing/2014/main" id="{49CAA091-4E1C-C5FA-2A73-4EA0116509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  <p:pic>
        <p:nvPicPr>
          <p:cNvPr id="5" name="Mídia Online 4" title="O que é, o que é? Adivinhas bem legais! Vamos brincar?">
            <a:hlinkClick r:id="" action="ppaction://media"/>
            <a:extLst>
              <a:ext uri="{FF2B5EF4-FFF2-40B4-BE49-F238E27FC236}">
                <a16:creationId xmlns:a16="http://schemas.microsoft.com/office/drawing/2014/main" id="{DFFEB372-BE0F-0069-003A-5467C30E5F2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6329310" y="1550895"/>
            <a:ext cx="5358012" cy="30272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>
          <a:extLst>
            <a:ext uri="{FF2B5EF4-FFF2-40B4-BE49-F238E27FC236}">
              <a16:creationId xmlns:a16="http://schemas.microsoft.com/office/drawing/2014/main" id="{2C9D29BB-8548-314A-E31F-17335D37B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72b98b6287_0_515">
            <a:extLst>
              <a:ext uri="{FF2B5EF4-FFF2-40B4-BE49-F238E27FC236}">
                <a16:creationId xmlns:a16="http://schemas.microsoft.com/office/drawing/2014/main" id="{DABD4D0C-C583-7D78-DB9D-A832CED3DFE3}"/>
              </a:ext>
            </a:extLst>
          </p:cNvPr>
          <p:cNvSpPr txBox="1"/>
          <p:nvPr/>
        </p:nvSpPr>
        <p:spPr>
          <a:xfrm>
            <a:off x="1410446" y="997774"/>
            <a:ext cx="4046457" cy="3803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30" tIns="44653" rIns="89330" bIns="44653" anchor="t" anchorCtr="0">
            <a:noAutofit/>
          </a:bodyPr>
          <a:lstStyle/>
          <a:p>
            <a:pPr lvl="0" algn="just">
              <a:spcAft>
                <a:spcPts val="1200"/>
              </a:spcAft>
              <a:buSzPts val="1600"/>
            </a:pPr>
            <a:r>
              <a:rPr lang="pt-BR" sz="1600" b="1" dirty="0"/>
              <a:t>Dinâmica de condução:</a:t>
            </a:r>
            <a:r>
              <a:rPr lang="pt-BR" sz="1600" dirty="0"/>
              <a:t> </a:t>
            </a:r>
          </a:p>
          <a:p>
            <a:pPr>
              <a:spcAft>
                <a:spcPts val="1200"/>
              </a:spcAft>
            </a:pPr>
            <a:r>
              <a:rPr lang="pt-BR" sz="1600" dirty="0"/>
              <a:t>Caro professor, leia a adivinha em voz alta para os estudantes, convidando-os a acompanhar a leitura com o dedo para fortalecer a atenção e a coordenação. </a:t>
            </a:r>
          </a:p>
          <a:p>
            <a:pPr>
              <a:spcAft>
                <a:spcPts val="1200"/>
              </a:spcAft>
            </a:pPr>
            <a:r>
              <a:rPr lang="pt-BR" sz="1600" dirty="0"/>
              <a:t>Promova uma conversa para que relembrem se já tiveram contato com esse gênero textual e se conhecem outras adivinhas. Aproveite para explorar com eles qual é a finalidade das adivinhas, destacando que elas desafiam o raciocínio, despertam a curiosidade e proporcionam momentos de diversão.</a:t>
            </a:r>
          </a:p>
        </p:txBody>
      </p:sp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3C5CB7F5-36EA-79BA-43E4-CB2B7565FF0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781" b="1781"/>
          <a:stretch/>
        </p:blipFill>
        <p:spPr>
          <a:xfrm>
            <a:off x="5761704" y="842398"/>
            <a:ext cx="5914411" cy="3206786"/>
          </a:xfrm>
        </p:spPr>
      </p:pic>
      <p:sp>
        <p:nvSpPr>
          <p:cNvPr id="660" name="Google Shape;660;g372b98b6287_0_515">
            <a:extLst>
              <a:ext uri="{FF2B5EF4-FFF2-40B4-BE49-F238E27FC236}">
                <a16:creationId xmlns:a16="http://schemas.microsoft.com/office/drawing/2014/main" id="{267A4189-62F7-1A5D-3F0A-75B06BDF36E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1051" tIns="70350" rIns="211051" bIns="70350" anchor="ctr" anchorCtr="0">
            <a:spAutoFit/>
          </a:bodyPr>
          <a:lstStyle/>
          <a:p>
            <a:pPr marL="0" indent="0"/>
            <a:r>
              <a:rPr lang="pt-BR" dirty="0"/>
              <a:t>SLIDE 4</a:t>
            </a:r>
            <a:endParaRPr dirty="0"/>
          </a:p>
        </p:txBody>
      </p:sp>
      <p:grpSp>
        <p:nvGrpSpPr>
          <p:cNvPr id="5" name="Google Shape;676;g372b98b6287_0_515">
            <a:extLst>
              <a:ext uri="{FF2B5EF4-FFF2-40B4-BE49-F238E27FC236}">
                <a16:creationId xmlns:a16="http://schemas.microsoft.com/office/drawing/2014/main" id="{25A49076-B28E-26D7-F7A9-5BEA2318B012}"/>
              </a:ext>
            </a:extLst>
          </p:cNvPr>
          <p:cNvGrpSpPr/>
          <p:nvPr/>
        </p:nvGrpSpPr>
        <p:grpSpPr>
          <a:xfrm>
            <a:off x="568220" y="997774"/>
            <a:ext cx="676313" cy="703365"/>
            <a:chOff x="512793" y="2412643"/>
            <a:chExt cx="692308" cy="720000"/>
          </a:xfrm>
        </p:grpSpPr>
        <p:pic>
          <p:nvPicPr>
            <p:cNvPr id="6" name="Google Shape;677;g372b98b6287_0_515">
              <a:extLst>
                <a:ext uri="{FF2B5EF4-FFF2-40B4-BE49-F238E27FC236}">
                  <a16:creationId xmlns:a16="http://schemas.microsoft.com/office/drawing/2014/main" id="{804E6272-8565-8209-4AB9-90CE660FB8A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678;g372b98b6287_0_515">
              <a:extLst>
                <a:ext uri="{FF2B5EF4-FFF2-40B4-BE49-F238E27FC236}">
                  <a16:creationId xmlns:a16="http://schemas.microsoft.com/office/drawing/2014/main" id="{9626E1BC-B85C-28DE-E9A8-E7CE1D67C4A4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3358291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>
          <a:extLst>
            <a:ext uri="{FF2B5EF4-FFF2-40B4-BE49-F238E27FC236}">
              <a16:creationId xmlns:a16="http://schemas.microsoft.com/office/drawing/2014/main" id="{BFAE2B2E-EBA4-BF28-9698-9668C52C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72b98b6287_0_515">
            <a:extLst>
              <a:ext uri="{FF2B5EF4-FFF2-40B4-BE49-F238E27FC236}">
                <a16:creationId xmlns:a16="http://schemas.microsoft.com/office/drawing/2014/main" id="{D08B3D90-F336-7F48-EDF4-9484061D2194}"/>
              </a:ext>
            </a:extLst>
          </p:cNvPr>
          <p:cNvSpPr txBox="1"/>
          <p:nvPr/>
        </p:nvSpPr>
        <p:spPr>
          <a:xfrm>
            <a:off x="1380950" y="937846"/>
            <a:ext cx="4289200" cy="2051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30" tIns="44653" rIns="89330" bIns="44653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pt-BR" sz="1600" b="1" dirty="0"/>
              <a:t>Dinâmica de condução:</a:t>
            </a:r>
            <a:r>
              <a:rPr lang="pt-BR" sz="1600" dirty="0"/>
              <a:t> </a:t>
            </a:r>
          </a:p>
          <a:p>
            <a:pPr>
              <a:spcAft>
                <a:spcPts val="600"/>
              </a:spcAft>
            </a:pPr>
            <a:r>
              <a:rPr lang="pt-BR" sz="1600" dirty="0"/>
              <a:t>Caro professor: depois que os estudantes identificarem qual letra falta, verifique se eles estão familiarizados com a letra “O”, tanto em sua forma quanto no som que representa. Para isso, faça questionamentos que estimulem a participação e o raciocínio deles, como: </a:t>
            </a:r>
          </a:p>
          <a:p>
            <a:pPr marL="285750" indent="-285750"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dirty="0"/>
              <a:t>Quais palavras vocês conhecem que começam com a vogal “O”? Por exemplo: OVELHA, ORELHA, OTÁVIO, ÓCULOS;</a:t>
            </a:r>
          </a:p>
          <a:p>
            <a:pPr marL="285750" indent="-285750">
              <a:spcAft>
                <a:spcPts val="600"/>
              </a:spcAft>
              <a:buClr>
                <a:srgbClr val="74489D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1600" dirty="0"/>
              <a:t>Conseguem pensar em palavras que terminam com essa vogal? Exemplos: MATO, SAPO, SAPATO, BURACO, PATO, SOPAPO.</a:t>
            </a:r>
          </a:p>
        </p:txBody>
      </p:sp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F70F1E2E-1CC5-94AA-7560-375F2F015510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781" b="1781"/>
          <a:stretch/>
        </p:blipFill>
        <p:spPr>
          <a:xfrm>
            <a:off x="5747575" y="850291"/>
            <a:ext cx="5914411" cy="3206786"/>
          </a:xfrm>
        </p:spPr>
      </p:pic>
      <p:sp>
        <p:nvSpPr>
          <p:cNvPr id="660" name="Google Shape;660;g372b98b6287_0_515">
            <a:extLst>
              <a:ext uri="{FF2B5EF4-FFF2-40B4-BE49-F238E27FC236}">
                <a16:creationId xmlns:a16="http://schemas.microsoft.com/office/drawing/2014/main" id="{95753469-0A26-8D24-D30B-078824F5217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1051" tIns="70350" rIns="211051" bIns="70350" anchor="ctr" anchorCtr="0">
            <a:spAutoFit/>
          </a:bodyPr>
          <a:lstStyle/>
          <a:p>
            <a:pPr marL="0" indent="0"/>
            <a:r>
              <a:rPr lang="pt-BR" dirty="0"/>
              <a:t>SLIDE 11</a:t>
            </a:r>
            <a:endParaRPr dirty="0"/>
          </a:p>
        </p:txBody>
      </p:sp>
      <p:grpSp>
        <p:nvGrpSpPr>
          <p:cNvPr id="5" name="Google Shape;676;g372b98b6287_0_515">
            <a:extLst>
              <a:ext uri="{FF2B5EF4-FFF2-40B4-BE49-F238E27FC236}">
                <a16:creationId xmlns:a16="http://schemas.microsoft.com/office/drawing/2014/main" id="{D7E1AC29-93F9-A56A-1A0E-F2E00B56B5CC}"/>
              </a:ext>
            </a:extLst>
          </p:cNvPr>
          <p:cNvGrpSpPr/>
          <p:nvPr/>
        </p:nvGrpSpPr>
        <p:grpSpPr>
          <a:xfrm>
            <a:off x="568219" y="997774"/>
            <a:ext cx="676313" cy="703365"/>
            <a:chOff x="512793" y="2412643"/>
            <a:chExt cx="692308" cy="720000"/>
          </a:xfrm>
        </p:grpSpPr>
        <p:pic>
          <p:nvPicPr>
            <p:cNvPr id="6" name="Google Shape;677;g372b98b6287_0_515">
              <a:extLst>
                <a:ext uri="{FF2B5EF4-FFF2-40B4-BE49-F238E27FC236}">
                  <a16:creationId xmlns:a16="http://schemas.microsoft.com/office/drawing/2014/main" id="{657CB86A-2FB4-0C31-0036-D84B2B8D386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678;g372b98b6287_0_515">
              <a:extLst>
                <a:ext uri="{FF2B5EF4-FFF2-40B4-BE49-F238E27FC236}">
                  <a16:creationId xmlns:a16="http://schemas.microsoft.com/office/drawing/2014/main" id="{66D49310-7942-96C6-2B1D-8EBFB3F564A2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E17B2F06-E932-1228-5E9F-6974DA75D3CF}"/>
              </a:ext>
            </a:extLst>
          </p:cNvPr>
          <p:cNvSpPr txBox="1"/>
          <p:nvPr/>
        </p:nvSpPr>
        <p:spPr>
          <a:xfrm>
            <a:off x="1380950" y="4905797"/>
            <a:ext cx="101375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Essas perguntas ajudam a ampliar o repertório linguístico dos estudantes e a prepará-los para identificar corretamente a vogal “O” na atividade de completar palavras, fortalecendo a consciência fonológica e a habilidade de reconhecimento das letras.</a:t>
            </a:r>
          </a:p>
        </p:txBody>
      </p:sp>
    </p:spTree>
    <p:extLst>
      <p:ext uri="{BB962C8B-B14F-4D97-AF65-F5344CB8AC3E}">
        <p14:creationId xmlns:p14="http://schemas.microsoft.com/office/powerpoint/2010/main" val="31708697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>
          <a:extLst>
            <a:ext uri="{FF2B5EF4-FFF2-40B4-BE49-F238E27FC236}">
              <a16:creationId xmlns:a16="http://schemas.microsoft.com/office/drawing/2014/main" id="{A6D13B0F-3E12-C816-4C56-D09F4730F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372b98b6287_0_515">
            <a:extLst>
              <a:ext uri="{FF2B5EF4-FFF2-40B4-BE49-F238E27FC236}">
                <a16:creationId xmlns:a16="http://schemas.microsoft.com/office/drawing/2014/main" id="{A1A6F387-C144-CEAA-57C8-72F564780126}"/>
              </a:ext>
            </a:extLst>
          </p:cNvPr>
          <p:cNvSpPr txBox="1"/>
          <p:nvPr/>
        </p:nvSpPr>
        <p:spPr>
          <a:xfrm>
            <a:off x="1366202" y="997774"/>
            <a:ext cx="4176642" cy="388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330" tIns="44653" rIns="89330" bIns="44653" anchor="t" anchorCtr="0">
            <a:noAutofit/>
          </a:bodyPr>
          <a:lstStyle/>
          <a:p>
            <a:pPr>
              <a:spcAft>
                <a:spcPts val="1200"/>
              </a:spcAft>
            </a:pPr>
            <a:r>
              <a:rPr lang="pt-BR" sz="1600" b="1" dirty="0"/>
              <a:t>Dinâmica de condução:</a:t>
            </a:r>
            <a:r>
              <a:rPr lang="pt-BR" sz="1600" dirty="0"/>
              <a:t> </a:t>
            </a:r>
          </a:p>
          <a:p>
            <a:pPr>
              <a:spcAft>
                <a:spcPts val="1200"/>
              </a:spcAft>
            </a:pPr>
            <a:r>
              <a:rPr lang="pt-BR" sz="1600" dirty="0"/>
              <a:t>Caro professor, leia com os estudantes algumas palavras presentes no texto e peça que localizem e circulem essas palavras na página. Oriente-os a observar também as imagens, relacionando-as ao conteúdo lido. Em seguida, solicite que voltem ao texto para encontrar e registrar no caderno os nomes dos animais que terminam com a vogal “O”. Essa atividade reforça a associação entre som, imagem e escrita, além de promover a atenção aos detalhes do texto.</a:t>
            </a:r>
          </a:p>
        </p:txBody>
      </p:sp>
      <p:pic>
        <p:nvPicPr>
          <p:cNvPr id="10" name="Espaço Reservado para Imagem 9">
            <a:extLst>
              <a:ext uri="{FF2B5EF4-FFF2-40B4-BE49-F238E27FC236}">
                <a16:creationId xmlns:a16="http://schemas.microsoft.com/office/drawing/2014/main" id="{EC632FE7-316E-D975-BCC7-C21BDD383C2F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t="1781" b="1781"/>
          <a:stretch/>
        </p:blipFill>
        <p:spPr>
          <a:xfrm>
            <a:off x="5744293" y="850292"/>
            <a:ext cx="5914411" cy="3206786"/>
          </a:xfrm>
        </p:spPr>
      </p:pic>
      <p:sp>
        <p:nvSpPr>
          <p:cNvPr id="660" name="Google Shape;660;g372b98b6287_0_515">
            <a:extLst>
              <a:ext uri="{FF2B5EF4-FFF2-40B4-BE49-F238E27FC236}">
                <a16:creationId xmlns:a16="http://schemas.microsoft.com/office/drawing/2014/main" id="{0975F8E0-4B6E-B95D-9679-F459AA42F0C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1051" tIns="70350" rIns="211051" bIns="70350" anchor="ctr" anchorCtr="0">
            <a:spAutoFit/>
          </a:bodyPr>
          <a:lstStyle/>
          <a:p>
            <a:pPr marL="0" indent="0"/>
            <a:r>
              <a:rPr lang="pt-BR" dirty="0"/>
              <a:t>SLIDE 17</a:t>
            </a:r>
            <a:endParaRPr dirty="0"/>
          </a:p>
        </p:txBody>
      </p:sp>
      <p:grpSp>
        <p:nvGrpSpPr>
          <p:cNvPr id="5" name="Google Shape;676;g372b98b6287_0_515">
            <a:extLst>
              <a:ext uri="{FF2B5EF4-FFF2-40B4-BE49-F238E27FC236}">
                <a16:creationId xmlns:a16="http://schemas.microsoft.com/office/drawing/2014/main" id="{685D45F7-8EC3-A5C4-23F7-ACB0A0688118}"/>
              </a:ext>
            </a:extLst>
          </p:cNvPr>
          <p:cNvGrpSpPr/>
          <p:nvPr/>
        </p:nvGrpSpPr>
        <p:grpSpPr>
          <a:xfrm>
            <a:off x="568220" y="997774"/>
            <a:ext cx="676313" cy="703365"/>
            <a:chOff x="512793" y="2412643"/>
            <a:chExt cx="692308" cy="720000"/>
          </a:xfrm>
        </p:grpSpPr>
        <p:pic>
          <p:nvPicPr>
            <p:cNvPr id="6" name="Google Shape;677;g372b98b6287_0_515">
              <a:extLst>
                <a:ext uri="{FF2B5EF4-FFF2-40B4-BE49-F238E27FC236}">
                  <a16:creationId xmlns:a16="http://schemas.microsoft.com/office/drawing/2014/main" id="{F2798CE7-0437-8198-D315-5B1A8CEE21E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678;g372b98b6287_0_515">
              <a:extLst>
                <a:ext uri="{FF2B5EF4-FFF2-40B4-BE49-F238E27FC236}">
                  <a16:creationId xmlns:a16="http://schemas.microsoft.com/office/drawing/2014/main" id="{CA025917-CAF5-0515-9245-1406DC603C0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397855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2"/>
          <p:cNvSpPr txBox="1">
            <a:spLocks noGrp="1"/>
          </p:cNvSpPr>
          <p:nvPr>
            <p:ph type="title"/>
          </p:nvPr>
        </p:nvSpPr>
        <p:spPr>
          <a:xfrm>
            <a:off x="558766" y="898096"/>
            <a:ext cx="10849526" cy="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 marL="133383">
              <a:buClr>
                <a:srgbClr val="7030A0"/>
              </a:buClr>
              <a:buSzPts val="3404"/>
            </a:pPr>
            <a:r>
              <a:rPr lang="pt-BR" sz="2600" dirty="0">
                <a:solidFill>
                  <a:srgbClr val="74489D"/>
                </a:solidFill>
              </a:rPr>
              <a:t>1.</a:t>
            </a:r>
            <a:r>
              <a:rPr lang="pt-BR" sz="2600" dirty="0">
                <a:solidFill>
                  <a:srgbClr val="231F20"/>
                </a:solidFill>
              </a:rPr>
              <a:t> LEIA A ADIVINHA.</a:t>
            </a:r>
            <a:endParaRPr sz="2600" dirty="0"/>
          </a:p>
        </p:txBody>
      </p:sp>
      <p:sp>
        <p:nvSpPr>
          <p:cNvPr id="324" name="Google Shape;324;p22"/>
          <p:cNvSpPr txBox="1"/>
          <p:nvPr/>
        </p:nvSpPr>
        <p:spPr>
          <a:xfrm>
            <a:off x="8467408" y="2091625"/>
            <a:ext cx="3873262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endParaRPr sz="2625" dirty="0"/>
          </a:p>
        </p:txBody>
      </p:sp>
      <p:sp>
        <p:nvSpPr>
          <p:cNvPr id="325" name="Google Shape;325;p22"/>
          <p:cNvSpPr txBox="1"/>
          <p:nvPr/>
        </p:nvSpPr>
        <p:spPr>
          <a:xfrm>
            <a:off x="4305386" y="1837387"/>
            <a:ext cx="3710247" cy="9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 marR="274269" algn="ctr">
              <a:buSzPts val="2619"/>
            </a:pPr>
            <a:r>
              <a:rPr lang="pt-BR" sz="2600" b="1" dirty="0">
                <a:solidFill>
                  <a:srgbClr val="7030A0"/>
                </a:solidFill>
              </a:rPr>
              <a:t>O QUE É, O QUE É?</a:t>
            </a:r>
            <a:endParaRPr sz="2600" b="1" dirty="0">
              <a:solidFill>
                <a:srgbClr val="7030A0"/>
              </a:solidFill>
            </a:endParaRPr>
          </a:p>
          <a:p>
            <a:pPr>
              <a:buSzPts val="1833"/>
            </a:pP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326" name="Google Shape;326;p22"/>
          <p:cNvSpPr txBox="1"/>
          <p:nvPr/>
        </p:nvSpPr>
        <p:spPr>
          <a:xfrm>
            <a:off x="1593484" y="3234324"/>
            <a:ext cx="10225738" cy="1725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dirty="0">
                <a:solidFill>
                  <a:schemeClr val="dk1"/>
                </a:solidFill>
              </a:rPr>
              <a:t>QUE ESTÁ NO MEIO DO SOL E TAMBÉM NO CARACOL.</a:t>
            </a:r>
            <a:endParaRPr sz="2600" dirty="0">
              <a:solidFill>
                <a:schemeClr val="dk1"/>
              </a:solidFill>
            </a:endParaRPr>
          </a:p>
          <a:p>
            <a:pPr>
              <a:buSzPts val="2619"/>
            </a:pPr>
            <a:r>
              <a:rPr lang="pt-BR" sz="2600" dirty="0">
                <a:solidFill>
                  <a:schemeClr val="dk1"/>
                </a:solidFill>
              </a:rPr>
              <a:t>QUE ESTÁ NO INÍCIO DE ORELHA E TAMBÉM NO DE OVELHA.</a:t>
            </a:r>
            <a:endParaRPr sz="2600" dirty="0">
              <a:solidFill>
                <a:schemeClr val="dk1"/>
              </a:solidFill>
            </a:endParaRPr>
          </a:p>
          <a:p>
            <a:pPr>
              <a:buSzPts val="2619"/>
            </a:pPr>
            <a:r>
              <a:rPr lang="pt-BR" sz="2600" dirty="0">
                <a:solidFill>
                  <a:schemeClr val="dk1"/>
                </a:solidFill>
              </a:rPr>
              <a:t>ESTÁ NO FINAL DE PATO, DE SAPO E DE SAPATO.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2357"/>
            </a:pPr>
            <a:r>
              <a:rPr lang="pt-BR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327" name="Google Shape;327;p22"/>
          <p:cNvSpPr txBox="1"/>
          <p:nvPr/>
        </p:nvSpPr>
        <p:spPr>
          <a:xfrm>
            <a:off x="8467407" y="4805620"/>
            <a:ext cx="5261125" cy="306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1048"/>
            </a:pPr>
            <a:r>
              <a:rPr lang="pt-BR" sz="1203" dirty="0"/>
              <a:t>ELABORADO PARA FINS DIDÁTICOS</a:t>
            </a:r>
            <a:endParaRPr sz="1203" dirty="0"/>
          </a:p>
        </p:txBody>
      </p:sp>
      <p:pic>
        <p:nvPicPr>
          <p:cNvPr id="328" name="Google Shape;32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1301" y="2081170"/>
            <a:ext cx="1005096" cy="18269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0FF395FD-6090-64F4-1FAB-3AD09A5F274D}"/>
              </a:ext>
            </a:extLst>
          </p:cNvPr>
          <p:cNvGrpSpPr/>
          <p:nvPr/>
        </p:nvGrpSpPr>
        <p:grpSpPr>
          <a:xfrm>
            <a:off x="9548891" y="482879"/>
            <a:ext cx="2036381" cy="448674"/>
            <a:chOff x="305605" y="2234344"/>
            <a:chExt cx="2031196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5B5C7217-DAB8-C0BB-8FC9-4AB3527A365F}"/>
                </a:ext>
              </a:extLst>
            </p:cNvPr>
            <p:cNvSpPr txBox="1"/>
            <p:nvPr/>
          </p:nvSpPr>
          <p:spPr>
            <a:xfrm>
              <a:off x="428151" y="2362131"/>
              <a:ext cx="1908650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184" tIns="0" rIns="108276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sz="1404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LEITURA EM FASE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EE856095-707E-9111-B3C0-9DDEBE1BBD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6"/>
          <p:cNvSpPr txBox="1">
            <a:spLocks noGrp="1"/>
          </p:cNvSpPr>
          <p:nvPr>
            <p:ph type="title"/>
          </p:nvPr>
        </p:nvSpPr>
        <p:spPr>
          <a:xfrm>
            <a:off x="735746" y="898097"/>
            <a:ext cx="10849526" cy="1050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>
              <a:buSzPts val="3404"/>
            </a:pPr>
            <a:br>
              <a:rPr lang="pt-BR" sz="2625" dirty="0"/>
            </a:br>
            <a:endParaRPr sz="2625" dirty="0"/>
          </a:p>
        </p:txBody>
      </p:sp>
      <p:sp>
        <p:nvSpPr>
          <p:cNvPr id="337" name="Google Shape;337;p6"/>
          <p:cNvSpPr txBox="1"/>
          <p:nvPr/>
        </p:nvSpPr>
        <p:spPr>
          <a:xfrm>
            <a:off x="823569" y="1250716"/>
            <a:ext cx="10060617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2.</a:t>
            </a:r>
            <a:r>
              <a:rPr lang="pt-BR" sz="2600" dirty="0">
                <a:solidFill>
                  <a:srgbClr val="231F20"/>
                </a:solidFill>
              </a:rPr>
              <a:t> QUAL É A RESPOSTA DA ADIVINHA?</a:t>
            </a:r>
            <a:endParaRPr sz="2600" dirty="0"/>
          </a:p>
        </p:txBody>
      </p:sp>
      <p:sp>
        <p:nvSpPr>
          <p:cNvPr id="338" name="Google Shape;338;p6"/>
          <p:cNvSpPr txBox="1"/>
          <p:nvPr/>
        </p:nvSpPr>
        <p:spPr>
          <a:xfrm>
            <a:off x="823569" y="2818682"/>
            <a:ext cx="10656434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3. </a:t>
            </a:r>
            <a:r>
              <a:rPr lang="pt-BR" sz="2600" dirty="0">
                <a:solidFill>
                  <a:srgbClr val="231F20"/>
                </a:solidFill>
              </a:rPr>
              <a:t>QUAIS PALAVRAS DA ADIVINHA INICIAM COM A LETRA </a:t>
            </a:r>
            <a:r>
              <a:rPr lang="pt-BR" sz="2600" b="1" dirty="0">
                <a:solidFill>
                  <a:srgbClr val="231F20"/>
                </a:solidFill>
              </a:rPr>
              <a:t>O</a:t>
            </a:r>
            <a:r>
              <a:rPr lang="pt-BR" sz="2600" dirty="0">
                <a:solidFill>
                  <a:srgbClr val="231F20"/>
                </a:solidFill>
              </a:rPr>
              <a:t>? </a:t>
            </a:r>
            <a:endParaRPr sz="2600" dirty="0"/>
          </a:p>
        </p:txBody>
      </p:sp>
      <p:sp>
        <p:nvSpPr>
          <p:cNvPr id="339" name="Google Shape;339;p6"/>
          <p:cNvSpPr txBox="1"/>
          <p:nvPr/>
        </p:nvSpPr>
        <p:spPr>
          <a:xfrm>
            <a:off x="823569" y="4504019"/>
            <a:ext cx="10937350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4. </a:t>
            </a:r>
            <a:r>
              <a:rPr lang="pt-BR" sz="2600" dirty="0">
                <a:solidFill>
                  <a:srgbClr val="231F20"/>
                </a:solidFill>
              </a:rPr>
              <a:t>QUAL PALAVRA DO TEXTO TEM A VOGAL </a:t>
            </a:r>
            <a:r>
              <a:rPr lang="pt-BR" sz="2600" b="1" dirty="0">
                <a:solidFill>
                  <a:srgbClr val="231F20"/>
                </a:solidFill>
              </a:rPr>
              <a:t>O </a:t>
            </a:r>
            <a:r>
              <a:rPr lang="pt-BR" sz="2600" dirty="0">
                <a:solidFill>
                  <a:srgbClr val="231F20"/>
                </a:solidFill>
              </a:rPr>
              <a:t>NO MEIO?</a:t>
            </a:r>
            <a:endParaRPr sz="2600" dirty="0"/>
          </a:p>
        </p:txBody>
      </p:sp>
      <p:grpSp>
        <p:nvGrpSpPr>
          <p:cNvPr id="340" name="Google Shape;340;p6"/>
          <p:cNvGrpSpPr/>
          <p:nvPr/>
        </p:nvGrpSpPr>
        <p:grpSpPr>
          <a:xfrm>
            <a:off x="1389639" y="2216084"/>
            <a:ext cx="9246774" cy="3526335"/>
            <a:chOff x="1315031" y="2129991"/>
            <a:chExt cx="4974773" cy="2636699"/>
          </a:xfrm>
        </p:grpSpPr>
        <p:cxnSp>
          <p:nvCxnSpPr>
            <p:cNvPr id="341" name="Google Shape;341;p6"/>
            <p:cNvCxnSpPr/>
            <p:nvPr/>
          </p:nvCxnSpPr>
          <p:spPr>
            <a:xfrm>
              <a:off x="1315033" y="2129991"/>
              <a:ext cx="4974771" cy="0"/>
            </a:xfrm>
            <a:prstGeom prst="straightConnector1">
              <a:avLst/>
            </a:prstGeom>
            <a:noFill/>
            <a:ln w="166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2" name="Google Shape;342;p6"/>
            <p:cNvCxnSpPr/>
            <p:nvPr/>
          </p:nvCxnSpPr>
          <p:spPr>
            <a:xfrm>
              <a:off x="1315032" y="3438401"/>
              <a:ext cx="4974771" cy="0"/>
            </a:xfrm>
            <a:prstGeom prst="straightConnector1">
              <a:avLst/>
            </a:prstGeom>
            <a:noFill/>
            <a:ln w="166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3" name="Google Shape;343;p6"/>
            <p:cNvCxnSpPr/>
            <p:nvPr/>
          </p:nvCxnSpPr>
          <p:spPr>
            <a:xfrm>
              <a:off x="1315031" y="4766690"/>
              <a:ext cx="4974771" cy="0"/>
            </a:xfrm>
            <a:prstGeom prst="straightConnector1">
              <a:avLst/>
            </a:prstGeom>
            <a:noFill/>
            <a:ln w="166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F1EE89F0-54DD-A16A-ED44-D6F15B8E93C1}"/>
              </a:ext>
            </a:extLst>
          </p:cNvPr>
          <p:cNvGrpSpPr/>
          <p:nvPr/>
        </p:nvGrpSpPr>
        <p:grpSpPr>
          <a:xfrm>
            <a:off x="8973248" y="537755"/>
            <a:ext cx="2506755" cy="382322"/>
            <a:chOff x="386196" y="3083838"/>
            <a:chExt cx="2500372" cy="381348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DF47FA4E-E301-1DF3-8B4A-3DF7F62D9075}"/>
                </a:ext>
              </a:extLst>
            </p:cNvPr>
            <p:cNvSpPr txBox="1"/>
            <p:nvPr/>
          </p:nvSpPr>
          <p:spPr>
            <a:xfrm>
              <a:off x="480006" y="3162231"/>
              <a:ext cx="2406562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184" tIns="0" rIns="108276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sz="1404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 MUNDO ESCREVE</a:t>
              </a:r>
            </a:p>
          </p:txBody>
        </p:sp>
        <p:pic>
          <p:nvPicPr>
            <p:cNvPr id="4" name="Gráfico 3">
              <a:extLst>
                <a:ext uri="{FF2B5EF4-FFF2-40B4-BE49-F238E27FC236}">
                  <a16:creationId xmlns:a16="http://schemas.microsoft.com/office/drawing/2014/main" id="{A888D4FD-1AB0-F9D5-CBA0-3D5397294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330210">
              <a:off x="386196" y="3083838"/>
              <a:ext cx="446924" cy="3351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2"/>
          <p:cNvSpPr txBox="1">
            <a:spLocks noGrp="1"/>
          </p:cNvSpPr>
          <p:nvPr>
            <p:ph type="title"/>
          </p:nvPr>
        </p:nvSpPr>
        <p:spPr>
          <a:xfrm>
            <a:off x="735746" y="898097"/>
            <a:ext cx="10849526" cy="1050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>
              <a:buSzPts val="3404"/>
            </a:pPr>
            <a:br>
              <a:rPr lang="pt-BR" sz="2625" dirty="0"/>
            </a:br>
            <a:endParaRPr sz="2625" dirty="0"/>
          </a:p>
        </p:txBody>
      </p:sp>
      <p:sp>
        <p:nvSpPr>
          <p:cNvPr id="358" name="Google Shape;358;p12"/>
          <p:cNvSpPr txBox="1"/>
          <p:nvPr/>
        </p:nvSpPr>
        <p:spPr>
          <a:xfrm>
            <a:off x="1637399" y="1760769"/>
            <a:ext cx="4027856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LETRA O.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359" name="Google Shape;359;p12"/>
          <p:cNvSpPr txBox="1"/>
          <p:nvPr/>
        </p:nvSpPr>
        <p:spPr>
          <a:xfrm>
            <a:off x="1674773" y="3495111"/>
            <a:ext cx="4617357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OVELHA E ORELHA.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360" name="Google Shape;360;p12"/>
          <p:cNvSpPr txBox="1"/>
          <p:nvPr/>
        </p:nvSpPr>
        <p:spPr>
          <a:xfrm>
            <a:off x="1637399" y="5193433"/>
            <a:ext cx="3051269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SOL.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27BE866-41DF-403A-D078-D173D7718E65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" name="Google Shape;337;p6">
            <a:extLst>
              <a:ext uri="{FF2B5EF4-FFF2-40B4-BE49-F238E27FC236}">
                <a16:creationId xmlns:a16="http://schemas.microsoft.com/office/drawing/2014/main" id="{87A38B57-20EC-E301-2AFA-29D449D5B316}"/>
              </a:ext>
            </a:extLst>
          </p:cNvPr>
          <p:cNvSpPr txBox="1"/>
          <p:nvPr/>
        </p:nvSpPr>
        <p:spPr>
          <a:xfrm>
            <a:off x="823569" y="1250716"/>
            <a:ext cx="10060617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2.</a:t>
            </a:r>
            <a:r>
              <a:rPr lang="pt-BR" sz="2600" dirty="0">
                <a:solidFill>
                  <a:srgbClr val="231F20"/>
                </a:solidFill>
              </a:rPr>
              <a:t> QUAL É A RESPOSTA DA ADIVINHA?</a:t>
            </a:r>
            <a:endParaRPr sz="2600" dirty="0"/>
          </a:p>
        </p:txBody>
      </p:sp>
      <p:sp>
        <p:nvSpPr>
          <p:cNvPr id="4" name="Google Shape;338;p6">
            <a:extLst>
              <a:ext uri="{FF2B5EF4-FFF2-40B4-BE49-F238E27FC236}">
                <a16:creationId xmlns:a16="http://schemas.microsoft.com/office/drawing/2014/main" id="{66FE6EB0-D7A0-4991-CD4E-CB1ED775C44E}"/>
              </a:ext>
            </a:extLst>
          </p:cNvPr>
          <p:cNvSpPr txBox="1"/>
          <p:nvPr/>
        </p:nvSpPr>
        <p:spPr>
          <a:xfrm>
            <a:off x="823569" y="2818682"/>
            <a:ext cx="10656434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3. </a:t>
            </a:r>
            <a:r>
              <a:rPr lang="pt-BR" sz="2600" dirty="0">
                <a:solidFill>
                  <a:srgbClr val="231F20"/>
                </a:solidFill>
              </a:rPr>
              <a:t>QUAIS PALAVRAS DA ADIVINHA INICIAM COM A LETRA </a:t>
            </a:r>
            <a:r>
              <a:rPr lang="pt-BR" sz="2600" b="1" dirty="0">
                <a:solidFill>
                  <a:srgbClr val="231F20"/>
                </a:solidFill>
              </a:rPr>
              <a:t>O</a:t>
            </a:r>
            <a:r>
              <a:rPr lang="pt-BR" sz="2600" dirty="0">
                <a:solidFill>
                  <a:srgbClr val="231F20"/>
                </a:solidFill>
              </a:rPr>
              <a:t>? </a:t>
            </a:r>
            <a:endParaRPr sz="2600" dirty="0"/>
          </a:p>
        </p:txBody>
      </p:sp>
      <p:sp>
        <p:nvSpPr>
          <p:cNvPr id="5" name="Google Shape;339;p6">
            <a:extLst>
              <a:ext uri="{FF2B5EF4-FFF2-40B4-BE49-F238E27FC236}">
                <a16:creationId xmlns:a16="http://schemas.microsoft.com/office/drawing/2014/main" id="{42137AD9-06B6-30BF-BCDF-5D612056806B}"/>
              </a:ext>
            </a:extLst>
          </p:cNvPr>
          <p:cNvSpPr txBox="1"/>
          <p:nvPr/>
        </p:nvSpPr>
        <p:spPr>
          <a:xfrm>
            <a:off x="823569" y="4504019"/>
            <a:ext cx="10937350" cy="52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4. </a:t>
            </a:r>
            <a:r>
              <a:rPr lang="pt-BR" sz="2600" dirty="0">
                <a:solidFill>
                  <a:srgbClr val="231F20"/>
                </a:solidFill>
              </a:rPr>
              <a:t>QUAL PALAVRA DO TEXTO TEM A VOGAL </a:t>
            </a:r>
            <a:r>
              <a:rPr lang="pt-BR" sz="2600" b="1" dirty="0">
                <a:solidFill>
                  <a:srgbClr val="231F20"/>
                </a:solidFill>
              </a:rPr>
              <a:t>O </a:t>
            </a:r>
            <a:r>
              <a:rPr lang="pt-BR" sz="2600" dirty="0">
                <a:solidFill>
                  <a:srgbClr val="231F20"/>
                </a:solidFill>
              </a:rPr>
              <a:t>NO MEIO?</a:t>
            </a:r>
            <a:endParaRPr sz="2600" dirty="0"/>
          </a:p>
        </p:txBody>
      </p:sp>
      <p:grpSp>
        <p:nvGrpSpPr>
          <p:cNvPr id="6" name="Google Shape;340;p6">
            <a:extLst>
              <a:ext uri="{FF2B5EF4-FFF2-40B4-BE49-F238E27FC236}">
                <a16:creationId xmlns:a16="http://schemas.microsoft.com/office/drawing/2014/main" id="{43FDBB8B-6E12-FA2A-B80A-696D9B99AEC5}"/>
              </a:ext>
            </a:extLst>
          </p:cNvPr>
          <p:cNvGrpSpPr/>
          <p:nvPr/>
        </p:nvGrpSpPr>
        <p:grpSpPr>
          <a:xfrm>
            <a:off x="1389639" y="2216084"/>
            <a:ext cx="9246774" cy="3526335"/>
            <a:chOff x="1315031" y="2129991"/>
            <a:chExt cx="4974773" cy="2636699"/>
          </a:xfrm>
        </p:grpSpPr>
        <p:cxnSp>
          <p:nvCxnSpPr>
            <p:cNvPr id="7" name="Google Shape;341;p6">
              <a:extLst>
                <a:ext uri="{FF2B5EF4-FFF2-40B4-BE49-F238E27FC236}">
                  <a16:creationId xmlns:a16="http://schemas.microsoft.com/office/drawing/2014/main" id="{BD32B03B-6688-794F-FD03-AF5782A07C1A}"/>
                </a:ext>
              </a:extLst>
            </p:cNvPr>
            <p:cNvCxnSpPr/>
            <p:nvPr/>
          </p:nvCxnSpPr>
          <p:spPr>
            <a:xfrm>
              <a:off x="1315033" y="2129991"/>
              <a:ext cx="4974771" cy="0"/>
            </a:xfrm>
            <a:prstGeom prst="straightConnector1">
              <a:avLst/>
            </a:prstGeom>
            <a:noFill/>
            <a:ln w="166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342;p6">
              <a:extLst>
                <a:ext uri="{FF2B5EF4-FFF2-40B4-BE49-F238E27FC236}">
                  <a16:creationId xmlns:a16="http://schemas.microsoft.com/office/drawing/2014/main" id="{955A6D80-EC54-C51A-21EB-535522B45F92}"/>
                </a:ext>
              </a:extLst>
            </p:cNvPr>
            <p:cNvCxnSpPr/>
            <p:nvPr/>
          </p:nvCxnSpPr>
          <p:spPr>
            <a:xfrm>
              <a:off x="1315032" y="3438401"/>
              <a:ext cx="4974771" cy="0"/>
            </a:xfrm>
            <a:prstGeom prst="straightConnector1">
              <a:avLst/>
            </a:prstGeom>
            <a:noFill/>
            <a:ln w="166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" name="Google Shape;343;p6">
              <a:extLst>
                <a:ext uri="{FF2B5EF4-FFF2-40B4-BE49-F238E27FC236}">
                  <a16:creationId xmlns:a16="http://schemas.microsoft.com/office/drawing/2014/main" id="{C5D8B185-5101-0554-D03C-E4A68D333AF0}"/>
                </a:ext>
              </a:extLst>
            </p:cNvPr>
            <p:cNvCxnSpPr/>
            <p:nvPr/>
          </p:nvCxnSpPr>
          <p:spPr>
            <a:xfrm>
              <a:off x="1315031" y="4766690"/>
              <a:ext cx="4974771" cy="0"/>
            </a:xfrm>
            <a:prstGeom prst="straightConnector1">
              <a:avLst/>
            </a:prstGeom>
            <a:noFill/>
            <a:ln w="166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0"/>
          <p:cNvSpPr txBox="1">
            <a:spLocks noGrp="1"/>
          </p:cNvSpPr>
          <p:nvPr>
            <p:ph type="title"/>
          </p:nvPr>
        </p:nvSpPr>
        <p:spPr>
          <a:xfrm>
            <a:off x="735746" y="898097"/>
            <a:ext cx="10849526" cy="1050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>
              <a:buSzPts val="3404"/>
            </a:pPr>
            <a:br>
              <a:rPr lang="pt-BR" sz="2625" dirty="0"/>
            </a:br>
            <a:endParaRPr sz="2625" dirty="0"/>
          </a:p>
        </p:txBody>
      </p:sp>
      <p:sp>
        <p:nvSpPr>
          <p:cNvPr id="367" name="Google Shape;367;p30"/>
          <p:cNvSpPr/>
          <p:nvPr/>
        </p:nvSpPr>
        <p:spPr>
          <a:xfrm>
            <a:off x="749953" y="2217647"/>
            <a:ext cx="10592973" cy="37282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1833"/>
            </a:pPr>
            <a:endParaRPr sz="1838" dirty="0">
              <a:solidFill>
                <a:schemeClr val="lt1"/>
              </a:solidFill>
            </a:endParaRPr>
          </a:p>
        </p:txBody>
      </p:sp>
      <p:sp>
        <p:nvSpPr>
          <p:cNvPr id="369" name="Google Shape;369;p30"/>
          <p:cNvSpPr txBox="1"/>
          <p:nvPr/>
        </p:nvSpPr>
        <p:spPr>
          <a:xfrm>
            <a:off x="735746" y="1288281"/>
            <a:ext cx="11301577" cy="929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5.</a:t>
            </a:r>
            <a:r>
              <a:rPr lang="pt-BR" sz="2600" dirty="0">
                <a:solidFill>
                  <a:srgbClr val="231F20"/>
                </a:solidFill>
              </a:rPr>
              <a:t> ESCOLHA UM DOS ANIMAIS DA ADIVINHA E FAÇA O DESENHO.</a:t>
            </a:r>
            <a:endParaRPr sz="2600" dirty="0"/>
          </a:p>
          <a:p>
            <a:pPr>
              <a:buSzPts val="2619"/>
            </a:pPr>
            <a:endParaRPr sz="2600" dirty="0"/>
          </a:p>
        </p:txBody>
      </p:sp>
      <p:pic>
        <p:nvPicPr>
          <p:cNvPr id="2" name="Google Shape;194;p6">
            <a:extLst>
              <a:ext uri="{FF2B5EF4-FFF2-40B4-BE49-F238E27FC236}">
                <a16:creationId xmlns:a16="http://schemas.microsoft.com/office/drawing/2014/main" id="{14432A1D-5188-3729-828F-5E32B3BDFFF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36102" y="551306"/>
            <a:ext cx="406824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1"/>
          <p:cNvSpPr txBox="1">
            <a:spLocks noGrp="1"/>
          </p:cNvSpPr>
          <p:nvPr>
            <p:ph type="title"/>
          </p:nvPr>
        </p:nvSpPr>
        <p:spPr>
          <a:xfrm>
            <a:off x="735746" y="898097"/>
            <a:ext cx="10849526" cy="1050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>
              <a:buSzPts val="3404"/>
            </a:pPr>
            <a:br>
              <a:rPr lang="pt-BR" sz="2625" dirty="0"/>
            </a:br>
            <a:endParaRPr sz="2625" dirty="0"/>
          </a:p>
        </p:txBody>
      </p:sp>
      <p:sp>
        <p:nvSpPr>
          <p:cNvPr id="376" name="Google Shape;376;p31"/>
          <p:cNvSpPr/>
          <p:nvPr/>
        </p:nvSpPr>
        <p:spPr>
          <a:xfrm>
            <a:off x="749953" y="2212309"/>
            <a:ext cx="10592973" cy="372829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2619"/>
            </a:pPr>
            <a:r>
              <a:rPr lang="pt-BR" sz="2600" b="1" dirty="0">
                <a:solidFill>
                  <a:schemeClr val="dk1"/>
                </a:solidFill>
              </a:rPr>
              <a:t>RESPOSTA PESSOAL.</a:t>
            </a:r>
            <a:endParaRPr sz="2600" dirty="0">
              <a:solidFill>
                <a:schemeClr val="dk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78522FF-9C30-BCCC-9571-C802C86DC364}"/>
              </a:ext>
            </a:extLst>
          </p:cNvPr>
          <p:cNvSpPr txBox="1"/>
          <p:nvPr/>
        </p:nvSpPr>
        <p:spPr>
          <a:xfrm>
            <a:off x="8413464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4" name="Google Shape;369;p30">
            <a:extLst>
              <a:ext uri="{FF2B5EF4-FFF2-40B4-BE49-F238E27FC236}">
                <a16:creationId xmlns:a16="http://schemas.microsoft.com/office/drawing/2014/main" id="{576DEACD-6B22-9D5C-C26F-145AF31614BB}"/>
              </a:ext>
            </a:extLst>
          </p:cNvPr>
          <p:cNvSpPr txBox="1"/>
          <p:nvPr/>
        </p:nvSpPr>
        <p:spPr>
          <a:xfrm>
            <a:off x="735746" y="1288281"/>
            <a:ext cx="11301577" cy="929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5.</a:t>
            </a:r>
            <a:r>
              <a:rPr lang="pt-BR" sz="2600" dirty="0">
                <a:solidFill>
                  <a:srgbClr val="231F20"/>
                </a:solidFill>
              </a:rPr>
              <a:t> ESCOLHA UM DOS ANIMAIS DA ADIVINHA E FAÇA O DESENHO.</a:t>
            </a:r>
            <a:endParaRPr sz="2600" dirty="0"/>
          </a:p>
          <a:p>
            <a:pPr>
              <a:buSzPts val="2619"/>
            </a:pPr>
            <a:endParaRPr sz="2600" dirty="0"/>
          </a:p>
        </p:txBody>
      </p:sp>
      <p:pic>
        <p:nvPicPr>
          <p:cNvPr id="5" name="Google Shape;194;p6">
            <a:extLst>
              <a:ext uri="{FF2B5EF4-FFF2-40B4-BE49-F238E27FC236}">
                <a16:creationId xmlns:a16="http://schemas.microsoft.com/office/drawing/2014/main" id="{D4D9D612-57CA-6079-CE3A-05C1FF94C30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36102" y="551306"/>
            <a:ext cx="406824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2"/>
          <p:cNvSpPr txBox="1">
            <a:spLocks noGrp="1"/>
          </p:cNvSpPr>
          <p:nvPr>
            <p:ph type="title"/>
          </p:nvPr>
        </p:nvSpPr>
        <p:spPr>
          <a:xfrm>
            <a:off x="735746" y="993633"/>
            <a:ext cx="10849526" cy="1050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120031" rIns="120031" bIns="120031" anchor="t" anchorCtr="0">
            <a:spAutoFit/>
          </a:bodyPr>
          <a:lstStyle/>
          <a:p>
            <a:pPr>
              <a:buSzPts val="3404"/>
            </a:pPr>
            <a:br>
              <a:rPr lang="pt-BR" sz="2625" dirty="0"/>
            </a:br>
            <a:endParaRPr sz="2625" dirty="0"/>
          </a:p>
        </p:txBody>
      </p:sp>
      <p:sp>
        <p:nvSpPr>
          <p:cNvPr id="384" name="Google Shape;384;p32"/>
          <p:cNvSpPr/>
          <p:nvPr/>
        </p:nvSpPr>
        <p:spPr>
          <a:xfrm>
            <a:off x="1118120" y="4306325"/>
            <a:ext cx="1137496" cy="94500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1833"/>
            </a:pPr>
            <a:endParaRPr sz="1838" dirty="0">
              <a:solidFill>
                <a:schemeClr val="lt1"/>
              </a:solidFill>
            </a:endParaRPr>
          </a:p>
        </p:txBody>
      </p:sp>
      <p:sp>
        <p:nvSpPr>
          <p:cNvPr id="385" name="Google Shape;385;p32"/>
          <p:cNvSpPr/>
          <p:nvPr/>
        </p:nvSpPr>
        <p:spPr>
          <a:xfrm>
            <a:off x="3137229" y="4306324"/>
            <a:ext cx="1137496" cy="94500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1833"/>
            </a:pPr>
            <a:endParaRPr sz="1838" dirty="0">
              <a:solidFill>
                <a:schemeClr val="lt1"/>
              </a:solidFill>
            </a:endParaRPr>
          </a:p>
        </p:txBody>
      </p:sp>
      <p:sp>
        <p:nvSpPr>
          <p:cNvPr id="386" name="Google Shape;386;p32"/>
          <p:cNvSpPr/>
          <p:nvPr/>
        </p:nvSpPr>
        <p:spPr>
          <a:xfrm>
            <a:off x="5396729" y="4306324"/>
            <a:ext cx="1137496" cy="94500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1833"/>
            </a:pPr>
            <a:endParaRPr sz="1838" dirty="0">
              <a:solidFill>
                <a:schemeClr val="lt1"/>
              </a:solidFill>
            </a:endParaRPr>
          </a:p>
        </p:txBody>
      </p:sp>
      <p:sp>
        <p:nvSpPr>
          <p:cNvPr id="387" name="Google Shape;387;p32"/>
          <p:cNvSpPr/>
          <p:nvPr/>
        </p:nvSpPr>
        <p:spPr>
          <a:xfrm>
            <a:off x="7656227" y="4306323"/>
            <a:ext cx="1137496" cy="94500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1833"/>
            </a:pPr>
            <a:endParaRPr sz="1838" dirty="0">
              <a:solidFill>
                <a:schemeClr val="lt1"/>
              </a:solidFill>
            </a:endParaRPr>
          </a:p>
        </p:txBody>
      </p:sp>
      <p:sp>
        <p:nvSpPr>
          <p:cNvPr id="388" name="Google Shape;388;p32"/>
          <p:cNvSpPr/>
          <p:nvPr/>
        </p:nvSpPr>
        <p:spPr>
          <a:xfrm>
            <a:off x="9915725" y="4306321"/>
            <a:ext cx="1137496" cy="94500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74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0031" tIns="60003" rIns="120031" bIns="60003" anchor="ctr" anchorCtr="0">
            <a:noAutofit/>
          </a:bodyPr>
          <a:lstStyle/>
          <a:p>
            <a:pPr algn="ctr">
              <a:buSzPts val="1833"/>
            </a:pPr>
            <a:endParaRPr sz="1838" dirty="0">
              <a:solidFill>
                <a:schemeClr val="lt1"/>
              </a:solidFill>
            </a:endParaRPr>
          </a:p>
        </p:txBody>
      </p:sp>
      <p:pic>
        <p:nvPicPr>
          <p:cNvPr id="389" name="Google Shape;38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266" y="2371974"/>
            <a:ext cx="1390872" cy="1433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2939503" y="2480995"/>
            <a:ext cx="1787500" cy="1323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10973" y="1966555"/>
            <a:ext cx="1309014" cy="1873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94271" y="2466724"/>
            <a:ext cx="1683072" cy="1482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14216" y="2718638"/>
            <a:ext cx="1728742" cy="1189562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32"/>
          <p:cNvSpPr txBox="1"/>
          <p:nvPr/>
        </p:nvSpPr>
        <p:spPr>
          <a:xfrm>
            <a:off x="735746" y="1110629"/>
            <a:ext cx="11020060" cy="929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31" tIns="60003" rIns="120031" bIns="60003" anchor="t" anchorCtr="0">
            <a:spAutoFit/>
          </a:bodyPr>
          <a:lstStyle/>
          <a:p>
            <a:pPr>
              <a:buClr>
                <a:srgbClr val="7030A0"/>
              </a:buClr>
              <a:buSzPts val="2619"/>
            </a:pPr>
            <a:r>
              <a:rPr lang="pt-BR" sz="2600" b="1" dirty="0">
                <a:solidFill>
                  <a:srgbClr val="74489D"/>
                </a:solidFill>
              </a:rPr>
              <a:t>6.</a:t>
            </a:r>
            <a:r>
              <a:rPr lang="pt-BR" sz="2600" dirty="0">
                <a:solidFill>
                  <a:srgbClr val="231F20"/>
                </a:solidFill>
              </a:rPr>
              <a:t> ESCREVA A PRIMEIRA LETRA DO NOME DE CADA UMA DAS IMAGENS ABAIXO. </a:t>
            </a:r>
            <a:endParaRPr sz="2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B1758E-8CAB-41F6-B1A4-9BE3BD08CC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982B71-7AB1-4DC5-AB90-6FDD29DEE90F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customXml/itemProps3.xml><?xml version="1.0" encoding="utf-8"?>
<ds:datastoreItem xmlns:ds="http://schemas.openxmlformats.org/officeDocument/2006/customXml" ds:itemID="{747D6578-5DA7-405E-BEBA-A645B50325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2583</Words>
  <Application>Microsoft Office PowerPoint</Application>
  <PresentationFormat>Widescreen</PresentationFormat>
  <Paragraphs>217</Paragraphs>
  <Slides>33</Slides>
  <Notes>33</Notes>
  <HiddenSlides>0</HiddenSlides>
  <MMClips>1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33</vt:i4>
      </vt:variant>
    </vt:vector>
  </HeadingPairs>
  <TitlesOfParts>
    <vt:vector size="41" baseType="lpstr">
      <vt:lpstr>Grandstander SemiBold</vt:lpstr>
      <vt:lpstr>Arial</vt:lpstr>
      <vt:lpstr>Grandstander Medium</vt:lpstr>
      <vt:lpstr>Lato</vt:lpstr>
      <vt:lpstr>Grandstander</vt:lpstr>
      <vt:lpstr>Calibri</vt:lpstr>
      <vt:lpstr>Simple Light</vt:lpstr>
      <vt:lpstr>Simple Light</vt:lpstr>
      <vt:lpstr>Apresentação do PowerPoint</vt:lpstr>
      <vt:lpstr>Apresentação do PowerPoint</vt:lpstr>
      <vt:lpstr> </vt:lpstr>
      <vt:lpstr>1. LEIA A ADIVINHA.</vt:lpstr>
      <vt:lpstr> </vt:lpstr>
      <vt:lpstr> </vt:lpstr>
      <vt:lpstr> </vt:lpstr>
      <vt:lpstr> </vt:lpstr>
      <vt:lpstr> 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 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Cibele Cristina Escudero</dc:creator>
  <cp:lastModifiedBy>Luca Santiago Rocha</cp:lastModifiedBy>
  <cp:revision>20</cp:revision>
  <dcterms:modified xsi:type="dcterms:W3CDTF">2025-12-04T14:45:02Z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