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3" r:id="rId6"/>
    <p:sldId id="258" r:id="rId7"/>
    <p:sldId id="260" r:id="rId8"/>
    <p:sldId id="261" r:id="rId9"/>
  </p:sldIdLst>
  <p:sldSz cx="12192000" cy="6858000"/>
  <p:notesSz cx="6858000" cy="9144000"/>
  <p:embeddedFontLst>
    <p:embeddedFont>
      <p:font typeface="Open Sans Light" panose="020B0306030504020204" pitchFamily="34" charset="0"/>
      <p:regular r:id="rId10"/>
      <p:italic r:id="rId11"/>
    </p:embeddedFont>
    <p:embeddedFont>
      <p:font typeface="Raleway" panose="020B0503030101060003" pitchFamily="34" charset="0"/>
      <p:regular r:id="rId12"/>
      <p:bold r:id="rId13"/>
    </p:embeddedFont>
    <p:embeddedFont>
      <p:font typeface="Cordia New" panose="020B0304020202020204" pitchFamily="34" charset="-34"/>
      <p:regular r:id="rId14"/>
      <p:bold r:id="rId15"/>
      <p:italic r:id="rId16"/>
      <p:boldItalic r:id="rId17"/>
    </p:embeddedFont>
    <p:embeddedFont>
      <p:font typeface="Swis721 BlkCn BT" panose="020B0806030502040204" pitchFamily="34" charset="0"/>
      <p:regular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Calibri Light" panose="020F0302020204030204" pitchFamily="34" charset="0"/>
      <p:regular r:id="rId23"/>
      <p: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</p:embeddedFont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72" y="22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font" Target="fonts/font19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font" Target="fonts/font18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7FAB-7A7B-475D-91EA-8BDC604596DA}" type="datetimeFigureOut">
              <a:rPr lang="es-CO" smtClean="0"/>
              <a:t>15/04/2019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996CA-AC55-4162-8989-FC838F99C84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01647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7FAB-7A7B-475D-91EA-8BDC604596DA}" type="datetimeFigureOut">
              <a:rPr lang="es-CO" smtClean="0"/>
              <a:t>15/04/2019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996CA-AC55-4162-8989-FC838F99C84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91056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7FAB-7A7B-475D-91EA-8BDC604596DA}" type="datetimeFigureOut">
              <a:rPr lang="es-CO" smtClean="0"/>
              <a:t>15/04/2019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996CA-AC55-4162-8989-FC838F99C84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68654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7FAB-7A7B-475D-91EA-8BDC604596DA}" type="datetimeFigureOut">
              <a:rPr lang="es-CO" smtClean="0"/>
              <a:t>15/04/2019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996CA-AC55-4162-8989-FC838F99C84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3028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7FAB-7A7B-475D-91EA-8BDC604596DA}" type="datetimeFigureOut">
              <a:rPr lang="es-CO" smtClean="0"/>
              <a:t>15/04/2019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996CA-AC55-4162-8989-FC838F99C84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75917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7FAB-7A7B-475D-91EA-8BDC604596DA}" type="datetimeFigureOut">
              <a:rPr lang="es-CO" smtClean="0"/>
              <a:t>15/04/2019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996CA-AC55-4162-8989-FC838F99C84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71546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7FAB-7A7B-475D-91EA-8BDC604596DA}" type="datetimeFigureOut">
              <a:rPr lang="es-CO" smtClean="0"/>
              <a:t>15/04/2019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996CA-AC55-4162-8989-FC838F99C84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00701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7FAB-7A7B-475D-91EA-8BDC604596DA}" type="datetimeFigureOut">
              <a:rPr lang="es-CO" smtClean="0"/>
              <a:t>15/04/2019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996CA-AC55-4162-8989-FC838F99C84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63126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7FAB-7A7B-475D-91EA-8BDC604596DA}" type="datetimeFigureOut">
              <a:rPr lang="es-CO" smtClean="0"/>
              <a:t>15/04/2019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996CA-AC55-4162-8989-FC838F99C84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10181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7FAB-7A7B-475D-91EA-8BDC604596DA}" type="datetimeFigureOut">
              <a:rPr lang="es-CO" smtClean="0"/>
              <a:t>15/04/2019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996CA-AC55-4162-8989-FC838F99C84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0051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7FAB-7A7B-475D-91EA-8BDC604596DA}" type="datetimeFigureOut">
              <a:rPr lang="es-CO" smtClean="0"/>
              <a:t>15/04/2019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996CA-AC55-4162-8989-FC838F99C84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11564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27FAB-7A7B-475D-91EA-8BDC604596DA}" type="datetimeFigureOut">
              <a:rPr lang="es-CO" smtClean="0"/>
              <a:t>15/04/2019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3996CA-AC55-4162-8989-FC838F99C84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86871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519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0" y="0"/>
            <a:ext cx="12140125" cy="6858000"/>
          </a:xfrm>
          <a:prstGeom prst="rect">
            <a:avLst/>
          </a:prstGeom>
          <a:solidFill>
            <a:schemeClr val="tx1">
              <a:alpha val="5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17" name="Grupo 16"/>
          <p:cNvGrpSpPr/>
          <p:nvPr/>
        </p:nvGrpSpPr>
        <p:grpSpPr>
          <a:xfrm>
            <a:off x="1696843" y="765962"/>
            <a:ext cx="8861113" cy="5656689"/>
            <a:chOff x="2314638" y="992875"/>
            <a:chExt cx="7696443" cy="4913196"/>
          </a:xfrm>
        </p:grpSpPr>
        <p:sp>
          <p:nvSpPr>
            <p:cNvPr id="6" name="Forma libre 5"/>
            <p:cNvSpPr/>
            <p:nvPr/>
          </p:nvSpPr>
          <p:spPr>
            <a:xfrm>
              <a:off x="3630305" y="1757149"/>
              <a:ext cx="6367576" cy="3974912"/>
            </a:xfrm>
            <a:custGeom>
              <a:avLst/>
              <a:gdLst>
                <a:gd name="connsiteX0" fmla="*/ 6564573 w 6755641"/>
                <a:gd name="connsiteY0" fmla="*/ 0 h 4217159"/>
                <a:gd name="connsiteX1" fmla="*/ 6755641 w 6755641"/>
                <a:gd name="connsiteY1" fmla="*/ 0 h 4217159"/>
                <a:gd name="connsiteX2" fmla="*/ 6755641 w 6755641"/>
                <a:gd name="connsiteY2" fmla="*/ 4217159 h 4217159"/>
                <a:gd name="connsiteX3" fmla="*/ 0 w 6755641"/>
                <a:gd name="connsiteY3" fmla="*/ 4217159 h 4217159"/>
                <a:gd name="connsiteX4" fmla="*/ 0 w 6755641"/>
                <a:gd name="connsiteY4" fmla="*/ 4015855 h 4217159"/>
                <a:gd name="connsiteX5" fmla="*/ 6564573 w 6755641"/>
                <a:gd name="connsiteY5" fmla="*/ 4015855 h 421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55641" h="4217159">
                  <a:moveTo>
                    <a:pt x="6564573" y="0"/>
                  </a:moveTo>
                  <a:lnTo>
                    <a:pt x="6755641" y="0"/>
                  </a:lnTo>
                  <a:lnTo>
                    <a:pt x="6755641" y="4217159"/>
                  </a:lnTo>
                  <a:lnTo>
                    <a:pt x="0" y="4217159"/>
                  </a:lnTo>
                  <a:lnTo>
                    <a:pt x="0" y="4015855"/>
                  </a:lnTo>
                  <a:lnTo>
                    <a:pt x="6564573" y="4015855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7" name="Forma libre 6"/>
            <p:cNvSpPr/>
            <p:nvPr/>
          </p:nvSpPr>
          <p:spPr>
            <a:xfrm rot="10800000">
              <a:off x="2511188" y="992875"/>
              <a:ext cx="6367576" cy="3974912"/>
            </a:xfrm>
            <a:custGeom>
              <a:avLst/>
              <a:gdLst>
                <a:gd name="connsiteX0" fmla="*/ 6564573 w 6755641"/>
                <a:gd name="connsiteY0" fmla="*/ 0 h 4217159"/>
                <a:gd name="connsiteX1" fmla="*/ 6755641 w 6755641"/>
                <a:gd name="connsiteY1" fmla="*/ 0 h 4217159"/>
                <a:gd name="connsiteX2" fmla="*/ 6755641 w 6755641"/>
                <a:gd name="connsiteY2" fmla="*/ 4217159 h 4217159"/>
                <a:gd name="connsiteX3" fmla="*/ 0 w 6755641"/>
                <a:gd name="connsiteY3" fmla="*/ 4217159 h 4217159"/>
                <a:gd name="connsiteX4" fmla="*/ 0 w 6755641"/>
                <a:gd name="connsiteY4" fmla="*/ 4015855 h 4217159"/>
                <a:gd name="connsiteX5" fmla="*/ 6564573 w 6755641"/>
                <a:gd name="connsiteY5" fmla="*/ 4015855 h 421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755641" h="4217159">
                  <a:moveTo>
                    <a:pt x="6564573" y="0"/>
                  </a:moveTo>
                  <a:lnTo>
                    <a:pt x="6755641" y="0"/>
                  </a:lnTo>
                  <a:lnTo>
                    <a:pt x="6755641" y="4217159"/>
                  </a:lnTo>
                  <a:lnTo>
                    <a:pt x="0" y="4217159"/>
                  </a:lnTo>
                  <a:lnTo>
                    <a:pt x="0" y="4015855"/>
                  </a:lnTo>
                  <a:lnTo>
                    <a:pt x="6564573" y="4015855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cxnSp>
          <p:nvCxnSpPr>
            <p:cNvPr id="9" name="Conector recto 8"/>
            <p:cNvCxnSpPr/>
            <p:nvPr/>
          </p:nvCxnSpPr>
          <p:spPr>
            <a:xfrm flipH="1">
              <a:off x="8865564" y="992875"/>
              <a:ext cx="1145517" cy="938283"/>
            </a:xfrm>
            <a:prstGeom prst="line">
              <a:avLst/>
            </a:prstGeom>
            <a:ln w="762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ector recto 10"/>
            <p:cNvCxnSpPr/>
            <p:nvPr/>
          </p:nvCxnSpPr>
          <p:spPr>
            <a:xfrm flipH="1">
              <a:off x="2314638" y="4967788"/>
              <a:ext cx="1145517" cy="938283"/>
            </a:xfrm>
            <a:prstGeom prst="line">
              <a:avLst/>
            </a:prstGeom>
            <a:ln w="762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itle 1"/>
          <p:cNvSpPr txBox="1">
            <a:spLocks/>
          </p:cNvSpPr>
          <p:nvPr/>
        </p:nvSpPr>
        <p:spPr>
          <a:xfrm>
            <a:off x="3220981" y="2377080"/>
            <a:ext cx="585852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CO"/>
            </a:defPPr>
            <a:lvl1pPr>
              <a:defRPr sz="2400" b="1">
                <a:solidFill>
                  <a:schemeClr val="bg1">
                    <a:lumMod val="50000"/>
                  </a:schemeClr>
                </a:solidFill>
                <a:latin typeface="Aileron Black" panose="00000A00000000000000" pitchFamily="50" charset="0"/>
              </a:defRPr>
            </a:lvl1pPr>
            <a:lvl2pPr marL="742950" indent="-285750">
              <a:defRPr>
                <a:latin typeface="Calibri" panose="020F0502020204030204" pitchFamily="34" charset="0"/>
              </a:defRPr>
            </a:lvl2pPr>
            <a:lvl3pPr marL="1143000" indent="-228600">
              <a:defRPr>
                <a:latin typeface="Calibri" panose="020F0502020204030204" pitchFamily="34" charset="0"/>
              </a:defRPr>
            </a:lvl3pPr>
            <a:lvl4pPr marL="1600200" indent="-228600">
              <a:defRPr>
                <a:latin typeface="Calibri" panose="020F0502020204030204" pitchFamily="34" charset="0"/>
              </a:defRPr>
            </a:lvl4pPr>
            <a:lvl5pPr marL="2057400" indent="-228600">
              <a:defRPr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9pPr>
          </a:lstStyle>
          <a:p>
            <a:pPr algn="ctr"/>
            <a:r>
              <a:rPr lang="es-CO" altLang="es-CO" sz="5400" dirty="0" smtClean="0">
                <a:solidFill>
                  <a:schemeClr val="bg1"/>
                </a:solidFill>
                <a:latin typeface="Swis721 BlkCn BT" panose="020B0806030502040204" pitchFamily="34" charset="0"/>
              </a:rPr>
              <a:t>TITLE PRESENTATION</a:t>
            </a:r>
            <a:endParaRPr lang="es-CO" altLang="es-CO" sz="5400" dirty="0">
              <a:solidFill>
                <a:schemeClr val="bg1"/>
              </a:solidFill>
              <a:latin typeface="Swis721 BlkCn BT" panose="020B0806030502040204" pitchFamily="34" charset="0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2981208" y="4234270"/>
            <a:ext cx="6540500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CO"/>
            </a:defPPr>
            <a:lvl1pPr algn="ctr" fontAlgn="auto">
              <a:lnSpc>
                <a:spcPct val="80000"/>
              </a:lnSpc>
              <a:spcBef>
                <a:spcPts val="1800"/>
              </a:spcBef>
              <a:spcAft>
                <a:spcPts val="0"/>
              </a:spcAft>
              <a:defRPr>
                <a:solidFill>
                  <a:schemeClr val="bg1">
                    <a:lumMod val="50000"/>
                  </a:schemeClr>
                </a:solidFill>
                <a:latin typeface="Aileron" panose="00000500000000000000" pitchFamily="50" charset="0"/>
                <a:cs typeface="Cordia New" panose="020B0304020202020204" pitchFamily="34" charset="-34"/>
              </a:defRPr>
            </a:lvl1pPr>
          </a:lstStyle>
          <a:p>
            <a:r>
              <a:rPr lang="es-CO" altLang="es-CO" sz="2000" dirty="0" err="1">
                <a:solidFill>
                  <a:schemeClr val="bg1"/>
                </a:solidFill>
                <a:latin typeface="Raleway" panose="020B0503030101060003" pitchFamily="34" charset="0"/>
              </a:rPr>
              <a:t>Include</a:t>
            </a:r>
            <a:r>
              <a:rPr lang="es-CO" altLang="es-CO" sz="2000" dirty="0">
                <a:solidFill>
                  <a:schemeClr val="bg1"/>
                </a:solidFill>
                <a:latin typeface="Raleway" panose="020B0503030101060003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Raleway" panose="020B0503030101060003" pitchFamily="34" charset="0"/>
              </a:rPr>
              <a:t>your</a:t>
            </a:r>
            <a:r>
              <a:rPr lang="es-CO" altLang="es-CO" sz="2000" dirty="0">
                <a:solidFill>
                  <a:schemeClr val="bg1"/>
                </a:solidFill>
                <a:latin typeface="Raleway" panose="020B0503030101060003" pitchFamily="34" charset="0"/>
              </a:rPr>
              <a:t> personal </a:t>
            </a:r>
            <a:r>
              <a:rPr lang="es-CO" altLang="es-CO" sz="2000" dirty="0" err="1">
                <a:solidFill>
                  <a:schemeClr val="bg1"/>
                </a:solidFill>
                <a:latin typeface="Raleway" panose="020B0503030101060003" pitchFamily="34" charset="0"/>
              </a:rPr>
              <a:t>presentation</a:t>
            </a:r>
            <a:r>
              <a:rPr lang="es-CO" altLang="es-CO" sz="2000" dirty="0">
                <a:solidFill>
                  <a:schemeClr val="bg1"/>
                </a:solidFill>
                <a:latin typeface="Raleway" panose="020B0503030101060003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Raleway" panose="020B0503030101060003" pitchFamily="34" charset="0"/>
              </a:rPr>
              <a:t>if</a:t>
            </a:r>
            <a:r>
              <a:rPr lang="es-CO" altLang="es-CO" sz="2000" dirty="0">
                <a:solidFill>
                  <a:schemeClr val="bg1"/>
                </a:solidFill>
                <a:latin typeface="Raleway" panose="020B0503030101060003" pitchFamily="34" charset="0"/>
              </a:rPr>
              <a:t> </a:t>
            </a:r>
            <a:r>
              <a:rPr lang="es-CO" altLang="es-CO" sz="2000" dirty="0" err="1">
                <a:solidFill>
                  <a:schemeClr val="bg1"/>
                </a:solidFill>
                <a:latin typeface="Raleway" panose="020B0503030101060003" pitchFamily="34" charset="0"/>
              </a:rPr>
              <a:t>necessary</a:t>
            </a:r>
            <a:r>
              <a:rPr lang="es-CO" altLang="es-CO" sz="2000" dirty="0">
                <a:solidFill>
                  <a:schemeClr val="bg1"/>
                </a:solidFill>
                <a:latin typeface="Raleway" panose="020B0503030101060003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7246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a libre 11"/>
          <p:cNvSpPr/>
          <p:nvPr/>
        </p:nvSpPr>
        <p:spPr>
          <a:xfrm>
            <a:off x="7980994" y="540106"/>
            <a:ext cx="3386660" cy="5704764"/>
          </a:xfrm>
          <a:custGeom>
            <a:avLst/>
            <a:gdLst>
              <a:gd name="connsiteX0" fmla="*/ 0 w 4449170"/>
              <a:gd name="connsiteY0" fmla="*/ 0 h 5704764"/>
              <a:gd name="connsiteX1" fmla="*/ 4449170 w 4449170"/>
              <a:gd name="connsiteY1" fmla="*/ 0 h 5704764"/>
              <a:gd name="connsiteX2" fmla="*/ 4449170 w 4449170"/>
              <a:gd name="connsiteY2" fmla="*/ 5704764 h 5704764"/>
              <a:gd name="connsiteX3" fmla="*/ 0 w 4449170"/>
              <a:gd name="connsiteY3" fmla="*/ 5704764 h 5704764"/>
              <a:gd name="connsiteX4" fmla="*/ 0 w 4449170"/>
              <a:gd name="connsiteY4" fmla="*/ 4299045 h 5704764"/>
              <a:gd name="connsiteX5" fmla="*/ 170598 w 4449170"/>
              <a:gd name="connsiteY5" fmla="*/ 4299045 h 5704764"/>
              <a:gd name="connsiteX6" fmla="*/ 170598 w 4449170"/>
              <a:gd name="connsiteY6" fmla="*/ 5532461 h 5704764"/>
              <a:gd name="connsiteX7" fmla="*/ 4278573 w 4449170"/>
              <a:gd name="connsiteY7" fmla="*/ 5532461 h 5704764"/>
              <a:gd name="connsiteX8" fmla="*/ 4278573 w 4449170"/>
              <a:gd name="connsiteY8" fmla="*/ 172303 h 5704764"/>
              <a:gd name="connsiteX9" fmla="*/ 170598 w 4449170"/>
              <a:gd name="connsiteY9" fmla="*/ 172303 h 5704764"/>
              <a:gd name="connsiteX10" fmla="*/ 170598 w 4449170"/>
              <a:gd name="connsiteY10" fmla="*/ 2852382 h 5704764"/>
              <a:gd name="connsiteX11" fmla="*/ 0 w 4449170"/>
              <a:gd name="connsiteY11" fmla="*/ 2852382 h 5704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449170" h="5704764">
                <a:moveTo>
                  <a:pt x="0" y="0"/>
                </a:moveTo>
                <a:lnTo>
                  <a:pt x="4449170" y="0"/>
                </a:lnTo>
                <a:lnTo>
                  <a:pt x="4449170" y="5704764"/>
                </a:lnTo>
                <a:lnTo>
                  <a:pt x="0" y="5704764"/>
                </a:lnTo>
                <a:lnTo>
                  <a:pt x="0" y="4299045"/>
                </a:lnTo>
                <a:lnTo>
                  <a:pt x="170598" y="4299045"/>
                </a:lnTo>
                <a:lnTo>
                  <a:pt x="170598" y="5532461"/>
                </a:lnTo>
                <a:lnTo>
                  <a:pt x="4278573" y="5532461"/>
                </a:lnTo>
                <a:lnTo>
                  <a:pt x="4278573" y="172303"/>
                </a:lnTo>
                <a:lnTo>
                  <a:pt x="170598" y="172303"/>
                </a:lnTo>
                <a:lnTo>
                  <a:pt x="170598" y="2852382"/>
                </a:lnTo>
                <a:lnTo>
                  <a:pt x="0" y="2852382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FC000"/>
              </a:solidFill>
            </a:endParaRPr>
          </a:p>
        </p:txBody>
      </p:sp>
      <p:sp>
        <p:nvSpPr>
          <p:cNvPr id="14" name="CuadroTexto 5"/>
          <p:cNvSpPr txBox="1">
            <a:spLocks noChangeArrowheads="1"/>
          </p:cNvSpPr>
          <p:nvPr/>
        </p:nvSpPr>
        <p:spPr bwMode="auto">
          <a:xfrm>
            <a:off x="8671403" y="2515325"/>
            <a:ext cx="200584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s-CO" altLang="es-C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wis721 BlkCn BT" panose="020B0806030502040204" pitchFamily="34" charset="0"/>
              </a:rPr>
              <a:t>TITLE</a:t>
            </a:r>
          </a:p>
          <a:p>
            <a:pPr algn="ctr" eaLnBrk="1" hangingPunct="1"/>
            <a:r>
              <a:rPr lang="es-CO" altLang="es-C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wis721 BlkCn BT" panose="020B0806030502040204" pitchFamily="34" charset="0"/>
              </a:rPr>
              <a:t>SLIDE</a:t>
            </a:r>
            <a:endParaRPr lang="es-CO" altLang="es-CO" sz="5400" b="1" dirty="0">
              <a:solidFill>
                <a:schemeClr val="tx1">
                  <a:lumMod val="65000"/>
                  <a:lumOff val="35000"/>
                </a:schemeClr>
              </a:solidFill>
              <a:latin typeface="Swis721 BlkCn BT" panose="020B0806030502040204" pitchFamily="34" charset="0"/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184" y="540106"/>
            <a:ext cx="5962650" cy="3971925"/>
          </a:xfrm>
          <a:prstGeom prst="rect">
            <a:avLst/>
          </a:prstGeom>
        </p:spPr>
      </p:pic>
      <p:sp>
        <p:nvSpPr>
          <p:cNvPr id="18" name="Rectángulo 17"/>
          <p:cNvSpPr/>
          <p:nvPr/>
        </p:nvSpPr>
        <p:spPr>
          <a:xfrm>
            <a:off x="990420" y="4775842"/>
            <a:ext cx="61334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smtClean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ideas.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Remember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reason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they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should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be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brief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cxnSp>
        <p:nvCxnSpPr>
          <p:cNvPr id="20" name="Conector recto 19"/>
          <p:cNvCxnSpPr/>
          <p:nvPr/>
        </p:nvCxnSpPr>
        <p:spPr>
          <a:xfrm flipH="1">
            <a:off x="7574024" y="3652821"/>
            <a:ext cx="813938" cy="61683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54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46" y="506623"/>
            <a:ext cx="4225747" cy="281491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983" y="3744698"/>
            <a:ext cx="3982668" cy="2652991"/>
          </a:xfrm>
          <a:prstGeom prst="rect">
            <a:avLst/>
          </a:prstGeom>
        </p:spPr>
      </p:pic>
      <p:sp>
        <p:nvSpPr>
          <p:cNvPr id="11" name="Forma libre 10"/>
          <p:cNvSpPr/>
          <p:nvPr/>
        </p:nvSpPr>
        <p:spPr>
          <a:xfrm>
            <a:off x="4687424" y="1102160"/>
            <a:ext cx="2895528" cy="4401827"/>
          </a:xfrm>
          <a:custGeom>
            <a:avLst/>
            <a:gdLst>
              <a:gd name="connsiteX0" fmla="*/ 2736688 w 2895528"/>
              <a:gd name="connsiteY0" fmla="*/ 2027339 h 4829529"/>
              <a:gd name="connsiteX1" fmla="*/ 2890111 w 2895528"/>
              <a:gd name="connsiteY1" fmla="*/ 2027339 h 4829529"/>
              <a:gd name="connsiteX2" fmla="*/ 2889048 w 2895528"/>
              <a:gd name="connsiteY2" fmla="*/ 2418054 h 4829529"/>
              <a:gd name="connsiteX3" fmla="*/ 2882568 w 2895528"/>
              <a:gd name="connsiteY3" fmla="*/ 4829529 h 4829529"/>
              <a:gd name="connsiteX4" fmla="*/ 5197 w 2895528"/>
              <a:gd name="connsiteY4" fmla="*/ 4825044 h 4829529"/>
              <a:gd name="connsiteX5" fmla="*/ 5197 w 2895528"/>
              <a:gd name="connsiteY5" fmla="*/ 3636098 h 4829529"/>
              <a:gd name="connsiteX6" fmla="*/ 160749 w 2895528"/>
              <a:gd name="connsiteY6" fmla="*/ 3636098 h 4829529"/>
              <a:gd name="connsiteX7" fmla="*/ 160749 w 2895528"/>
              <a:gd name="connsiteY7" fmla="*/ 4679312 h 4829529"/>
              <a:gd name="connsiteX8" fmla="*/ 2736689 w 2895528"/>
              <a:gd name="connsiteY8" fmla="*/ 4678833 h 4829529"/>
              <a:gd name="connsiteX9" fmla="*/ 2736688 w 2895528"/>
              <a:gd name="connsiteY9" fmla="*/ 2418054 h 4829529"/>
              <a:gd name="connsiteX10" fmla="*/ 5197 w 2895528"/>
              <a:gd name="connsiteY10" fmla="*/ 0 h 4829529"/>
              <a:gd name="connsiteX11" fmla="*/ 2895528 w 2895528"/>
              <a:gd name="connsiteY11" fmla="*/ 6579 h 4829529"/>
              <a:gd name="connsiteX12" fmla="*/ 2892656 w 2895528"/>
              <a:gd name="connsiteY12" fmla="*/ 1089056 h 4829529"/>
              <a:gd name="connsiteX13" fmla="*/ 2736688 w 2895528"/>
              <a:gd name="connsiteY13" fmla="*/ 1089056 h 4829529"/>
              <a:gd name="connsiteX14" fmla="*/ 2736687 w 2895528"/>
              <a:gd name="connsiteY14" fmla="*/ 157276 h 4829529"/>
              <a:gd name="connsiteX15" fmla="*/ 160749 w 2895528"/>
              <a:gd name="connsiteY15" fmla="*/ 145733 h 4829529"/>
              <a:gd name="connsiteX16" fmla="*/ 171140 w 2895528"/>
              <a:gd name="connsiteY16" fmla="*/ 2745031 h 4829529"/>
              <a:gd name="connsiteX17" fmla="*/ 0 w 2895528"/>
              <a:gd name="connsiteY17" fmla="*/ 2745031 h 4829529"/>
              <a:gd name="connsiteX18" fmla="*/ 5197 w 2895528"/>
              <a:gd name="connsiteY18" fmla="*/ 0 h 4829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895528" h="4829529">
                <a:moveTo>
                  <a:pt x="2736688" y="2027339"/>
                </a:moveTo>
                <a:lnTo>
                  <a:pt x="2890111" y="2027339"/>
                </a:lnTo>
                <a:lnTo>
                  <a:pt x="2889048" y="2418054"/>
                </a:lnTo>
                <a:cubicBezTo>
                  <a:pt x="2886845" y="3224591"/>
                  <a:pt x="2884642" y="4031127"/>
                  <a:pt x="2882568" y="4829529"/>
                </a:cubicBezTo>
                <a:lnTo>
                  <a:pt x="5197" y="4825044"/>
                </a:lnTo>
                <a:lnTo>
                  <a:pt x="5197" y="3636098"/>
                </a:lnTo>
                <a:lnTo>
                  <a:pt x="160749" y="3636098"/>
                </a:lnTo>
                <a:lnTo>
                  <a:pt x="160749" y="4679312"/>
                </a:lnTo>
                <a:lnTo>
                  <a:pt x="2736689" y="4678833"/>
                </a:lnTo>
                <a:cubicBezTo>
                  <a:pt x="2738763" y="3925160"/>
                  <a:pt x="2737726" y="3171607"/>
                  <a:pt x="2736688" y="2418054"/>
                </a:cubicBezTo>
                <a:close/>
                <a:moveTo>
                  <a:pt x="5197" y="0"/>
                </a:moveTo>
                <a:lnTo>
                  <a:pt x="2895528" y="6579"/>
                </a:lnTo>
                <a:lnTo>
                  <a:pt x="2892656" y="1089056"/>
                </a:lnTo>
                <a:lnTo>
                  <a:pt x="2736688" y="1089056"/>
                </a:lnTo>
                <a:lnTo>
                  <a:pt x="2736687" y="157276"/>
                </a:lnTo>
                <a:lnTo>
                  <a:pt x="160749" y="145733"/>
                </a:lnTo>
                <a:cubicBezTo>
                  <a:pt x="164213" y="1012165"/>
                  <a:pt x="167676" y="1878598"/>
                  <a:pt x="171140" y="2745031"/>
                </a:cubicBezTo>
                <a:lnTo>
                  <a:pt x="0" y="2745031"/>
                </a:lnTo>
                <a:cubicBezTo>
                  <a:pt x="1733" y="1830021"/>
                  <a:pt x="3464" y="915010"/>
                  <a:pt x="519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FC000"/>
              </a:solidFill>
            </a:endParaRPr>
          </a:p>
        </p:txBody>
      </p:sp>
      <p:cxnSp>
        <p:nvCxnSpPr>
          <p:cNvPr id="13" name="Conector recto 12"/>
          <p:cNvCxnSpPr/>
          <p:nvPr/>
        </p:nvCxnSpPr>
        <p:spPr>
          <a:xfrm flipH="1">
            <a:off x="4280455" y="3688922"/>
            <a:ext cx="813938" cy="61683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 flipH="1">
            <a:off x="7013764" y="2277164"/>
            <a:ext cx="813938" cy="61683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ángulo 15"/>
          <p:cNvSpPr/>
          <p:nvPr/>
        </p:nvSpPr>
        <p:spPr>
          <a:xfrm>
            <a:off x="803384" y="4152387"/>
            <a:ext cx="36643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smtClean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ideas.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Remember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reason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they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should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be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brief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sp>
        <p:nvSpPr>
          <p:cNvPr id="17" name="CuadroTexto 5"/>
          <p:cNvSpPr txBox="1">
            <a:spLocks noChangeArrowheads="1"/>
          </p:cNvSpPr>
          <p:nvPr/>
        </p:nvSpPr>
        <p:spPr bwMode="auto">
          <a:xfrm>
            <a:off x="803384" y="3629167"/>
            <a:ext cx="32961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wis721 BlkCn BT" panose="020B0806030502040204" pitchFamily="34" charset="0"/>
              </a:rPr>
              <a:t>Title</a:t>
            </a:r>
            <a:r>
              <a:rPr lang="es-CO" altLang="es-CO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wis721 BlkCn BT" panose="020B0806030502040204" pitchFamily="34" charset="0"/>
              </a:rPr>
              <a:t> </a:t>
            </a:r>
            <a:r>
              <a:rPr lang="es-CO" altLang="es-CO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wis721 BlkCn BT" panose="020B0806030502040204" pitchFamily="34" charset="0"/>
              </a:rPr>
              <a:t>Example</a:t>
            </a:r>
            <a:endParaRPr lang="es-CO" altLang="es-CO" sz="2800" b="1" dirty="0">
              <a:solidFill>
                <a:schemeClr val="tx1">
                  <a:lumMod val="65000"/>
                  <a:lumOff val="35000"/>
                </a:schemeClr>
              </a:solidFill>
              <a:latin typeface="Swis721 BlkCn BT" panose="020B0806030502040204" pitchFamily="34" charset="0"/>
            </a:endParaRPr>
          </a:p>
        </p:txBody>
      </p:sp>
      <p:sp>
        <p:nvSpPr>
          <p:cNvPr id="18" name="Rectángulo 17"/>
          <p:cNvSpPr/>
          <p:nvPr/>
        </p:nvSpPr>
        <p:spPr>
          <a:xfrm>
            <a:off x="7862526" y="1463786"/>
            <a:ext cx="36643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smtClean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ideas.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Remember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reason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they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should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be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brief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sp>
        <p:nvSpPr>
          <p:cNvPr id="19" name="CuadroTexto 5"/>
          <p:cNvSpPr txBox="1">
            <a:spLocks noChangeArrowheads="1"/>
          </p:cNvSpPr>
          <p:nvPr/>
        </p:nvSpPr>
        <p:spPr bwMode="auto">
          <a:xfrm>
            <a:off x="7862526" y="940566"/>
            <a:ext cx="32961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wis721 BlkCn BT" panose="020B0806030502040204" pitchFamily="34" charset="0"/>
              </a:rPr>
              <a:t>Title</a:t>
            </a:r>
            <a:r>
              <a:rPr lang="es-CO" altLang="es-CO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wis721 BlkCn BT" panose="020B0806030502040204" pitchFamily="34" charset="0"/>
              </a:rPr>
              <a:t> </a:t>
            </a:r>
            <a:r>
              <a:rPr lang="es-CO" altLang="es-CO" sz="28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wis721 BlkCn BT" panose="020B0806030502040204" pitchFamily="34" charset="0"/>
              </a:rPr>
              <a:t>Example</a:t>
            </a:r>
            <a:endParaRPr lang="es-CO" altLang="es-CO" sz="2800" b="1" dirty="0">
              <a:solidFill>
                <a:schemeClr val="tx1">
                  <a:lumMod val="65000"/>
                  <a:lumOff val="35000"/>
                </a:schemeClr>
              </a:solidFill>
              <a:latin typeface="Swis721 BlkCn BT" panose="020B0806030502040204" pitchFamily="34" charset="0"/>
            </a:endParaRPr>
          </a:p>
        </p:txBody>
      </p:sp>
      <p:sp>
        <p:nvSpPr>
          <p:cNvPr id="20" name="CuadroTexto 5"/>
          <p:cNvSpPr txBox="1">
            <a:spLocks noChangeArrowheads="1"/>
          </p:cNvSpPr>
          <p:nvPr/>
        </p:nvSpPr>
        <p:spPr bwMode="auto">
          <a:xfrm>
            <a:off x="5056696" y="2398061"/>
            <a:ext cx="200584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s-CO" altLang="es-C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wis721 BlkCn BT" panose="020B0806030502040204" pitchFamily="34" charset="0"/>
              </a:rPr>
              <a:t>TITLE</a:t>
            </a:r>
          </a:p>
          <a:p>
            <a:pPr algn="ctr" eaLnBrk="1" hangingPunct="1"/>
            <a:r>
              <a:rPr lang="es-CO" altLang="es-C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wis721 BlkCn BT" panose="020B0806030502040204" pitchFamily="34" charset="0"/>
              </a:rPr>
              <a:t>SLIDE</a:t>
            </a:r>
            <a:endParaRPr lang="es-CO" altLang="es-CO" sz="5400" b="1" dirty="0">
              <a:solidFill>
                <a:schemeClr val="tx1">
                  <a:lumMod val="65000"/>
                  <a:lumOff val="35000"/>
                </a:schemeClr>
              </a:solidFill>
              <a:latin typeface="Swis721 BlkCn BT" panose="020B0806030502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45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rma libre 5"/>
          <p:cNvSpPr/>
          <p:nvPr/>
        </p:nvSpPr>
        <p:spPr>
          <a:xfrm rot="5400000">
            <a:off x="8412631" y="690851"/>
            <a:ext cx="2784764" cy="2701637"/>
          </a:xfrm>
          <a:custGeom>
            <a:avLst/>
            <a:gdLst>
              <a:gd name="connsiteX0" fmla="*/ 2784764 w 2784764"/>
              <a:gd name="connsiteY0" fmla="*/ 831273 h 2701637"/>
              <a:gd name="connsiteX1" fmla="*/ 2784764 w 2784764"/>
              <a:gd name="connsiteY1" fmla="*/ 0 h 2701637"/>
              <a:gd name="connsiteX2" fmla="*/ 0 w 2784764"/>
              <a:gd name="connsiteY2" fmla="*/ 0 h 2701637"/>
              <a:gd name="connsiteX3" fmla="*/ 0 w 2784764"/>
              <a:gd name="connsiteY3" fmla="*/ 2701637 h 2701637"/>
              <a:gd name="connsiteX4" fmla="*/ 2784764 w 2784764"/>
              <a:gd name="connsiteY4" fmla="*/ 2701637 h 2701637"/>
              <a:gd name="connsiteX5" fmla="*/ 2784764 w 2784764"/>
              <a:gd name="connsiteY5" fmla="*/ 2015837 h 2701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84764" h="2701637">
                <a:moveTo>
                  <a:pt x="2784764" y="831273"/>
                </a:moveTo>
                <a:lnTo>
                  <a:pt x="2784764" y="0"/>
                </a:lnTo>
                <a:lnTo>
                  <a:pt x="0" y="0"/>
                </a:lnTo>
                <a:lnTo>
                  <a:pt x="0" y="2701637"/>
                </a:lnTo>
                <a:lnTo>
                  <a:pt x="2784764" y="2701637"/>
                </a:lnTo>
                <a:lnTo>
                  <a:pt x="2784764" y="2015837"/>
                </a:lnTo>
              </a:path>
            </a:pathLst>
          </a:custGeom>
          <a:noFill/>
          <a:ln w="152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CuadroTexto 5"/>
          <p:cNvSpPr txBox="1">
            <a:spLocks noChangeArrowheads="1"/>
          </p:cNvSpPr>
          <p:nvPr/>
        </p:nvSpPr>
        <p:spPr bwMode="auto">
          <a:xfrm>
            <a:off x="8802092" y="1164506"/>
            <a:ext cx="200584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s-CO" altLang="es-C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wis721 BlkCn BT" panose="020B0806030502040204" pitchFamily="34" charset="0"/>
              </a:rPr>
              <a:t>TITLE</a:t>
            </a:r>
          </a:p>
          <a:p>
            <a:pPr algn="ctr" eaLnBrk="1" hangingPunct="1"/>
            <a:r>
              <a:rPr lang="es-CO" altLang="es-C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wis721 BlkCn BT" panose="020B0806030502040204" pitchFamily="34" charset="0"/>
              </a:rPr>
              <a:t>SLIDE</a:t>
            </a:r>
            <a:endParaRPr lang="es-CO" altLang="es-CO" sz="5400" b="1" dirty="0">
              <a:solidFill>
                <a:schemeClr val="tx1">
                  <a:lumMod val="65000"/>
                  <a:lumOff val="35000"/>
                </a:schemeClr>
              </a:solidFill>
              <a:latin typeface="Swis721 BlkCn BT" panose="020B080603050204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8412631" y="3946660"/>
            <a:ext cx="303724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smtClean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ideas.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Remember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reason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they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should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be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brief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cxnSp>
        <p:nvCxnSpPr>
          <p:cNvPr id="12" name="Conector recto 11"/>
          <p:cNvCxnSpPr/>
          <p:nvPr/>
        </p:nvCxnSpPr>
        <p:spPr>
          <a:xfrm flipV="1">
            <a:off x="9400842" y="3067476"/>
            <a:ext cx="808339" cy="727928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/>
          <p:cNvSpPr/>
          <p:nvPr/>
        </p:nvSpPr>
        <p:spPr>
          <a:xfrm>
            <a:off x="980028" y="0"/>
            <a:ext cx="6418299" cy="22999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291" r="15195"/>
          <a:stretch/>
        </p:blipFill>
        <p:spPr>
          <a:xfrm>
            <a:off x="-26504" y="1"/>
            <a:ext cx="7772400" cy="6858000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-26504" y="-1"/>
            <a:ext cx="7772400" cy="6858001"/>
          </a:xfrm>
          <a:prstGeom prst="rect">
            <a:avLst/>
          </a:prstGeom>
          <a:solidFill>
            <a:schemeClr val="tx1"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8357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upo 22"/>
          <p:cNvGrpSpPr/>
          <p:nvPr/>
        </p:nvGrpSpPr>
        <p:grpSpPr>
          <a:xfrm>
            <a:off x="7719391" y="4164495"/>
            <a:ext cx="2887649" cy="1848151"/>
            <a:chOff x="7719391" y="4164495"/>
            <a:chExt cx="3531705" cy="1848151"/>
          </a:xfrm>
        </p:grpSpPr>
        <p:sp>
          <p:nvSpPr>
            <p:cNvPr id="18" name="Rectángulo 17"/>
            <p:cNvSpPr/>
            <p:nvPr/>
          </p:nvSpPr>
          <p:spPr>
            <a:xfrm>
              <a:off x="7719391" y="5065711"/>
              <a:ext cx="3531705" cy="4571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9" name="Rectángulo 18"/>
            <p:cNvSpPr/>
            <p:nvPr/>
          </p:nvSpPr>
          <p:spPr>
            <a:xfrm>
              <a:off x="7719391" y="5966927"/>
              <a:ext cx="3531705" cy="4571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  <p:sp>
          <p:nvSpPr>
            <p:cNvPr id="15" name="Rectángulo 14"/>
            <p:cNvSpPr/>
            <p:nvPr/>
          </p:nvSpPr>
          <p:spPr>
            <a:xfrm>
              <a:off x="7719391" y="4164495"/>
              <a:ext cx="3531705" cy="4571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/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258418" y="435597"/>
            <a:ext cx="3328909" cy="5005929"/>
            <a:chOff x="0" y="202175"/>
            <a:chExt cx="3793630" cy="5704764"/>
          </a:xfrm>
        </p:grpSpPr>
        <p:sp>
          <p:nvSpPr>
            <p:cNvPr id="6" name="Forma libre 5"/>
            <p:cNvSpPr/>
            <p:nvPr/>
          </p:nvSpPr>
          <p:spPr>
            <a:xfrm>
              <a:off x="406970" y="202175"/>
              <a:ext cx="3386660" cy="5704764"/>
            </a:xfrm>
            <a:custGeom>
              <a:avLst/>
              <a:gdLst>
                <a:gd name="connsiteX0" fmla="*/ 0 w 4449170"/>
                <a:gd name="connsiteY0" fmla="*/ 0 h 5704764"/>
                <a:gd name="connsiteX1" fmla="*/ 4449170 w 4449170"/>
                <a:gd name="connsiteY1" fmla="*/ 0 h 5704764"/>
                <a:gd name="connsiteX2" fmla="*/ 4449170 w 4449170"/>
                <a:gd name="connsiteY2" fmla="*/ 5704764 h 5704764"/>
                <a:gd name="connsiteX3" fmla="*/ 0 w 4449170"/>
                <a:gd name="connsiteY3" fmla="*/ 5704764 h 5704764"/>
                <a:gd name="connsiteX4" fmla="*/ 0 w 4449170"/>
                <a:gd name="connsiteY4" fmla="*/ 4299045 h 5704764"/>
                <a:gd name="connsiteX5" fmla="*/ 170598 w 4449170"/>
                <a:gd name="connsiteY5" fmla="*/ 4299045 h 5704764"/>
                <a:gd name="connsiteX6" fmla="*/ 170598 w 4449170"/>
                <a:gd name="connsiteY6" fmla="*/ 5532461 h 5704764"/>
                <a:gd name="connsiteX7" fmla="*/ 4278573 w 4449170"/>
                <a:gd name="connsiteY7" fmla="*/ 5532461 h 5704764"/>
                <a:gd name="connsiteX8" fmla="*/ 4278573 w 4449170"/>
                <a:gd name="connsiteY8" fmla="*/ 172303 h 5704764"/>
                <a:gd name="connsiteX9" fmla="*/ 170598 w 4449170"/>
                <a:gd name="connsiteY9" fmla="*/ 172303 h 5704764"/>
                <a:gd name="connsiteX10" fmla="*/ 170598 w 4449170"/>
                <a:gd name="connsiteY10" fmla="*/ 2852382 h 5704764"/>
                <a:gd name="connsiteX11" fmla="*/ 0 w 4449170"/>
                <a:gd name="connsiteY11" fmla="*/ 2852382 h 570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49170" h="5704764">
                  <a:moveTo>
                    <a:pt x="0" y="0"/>
                  </a:moveTo>
                  <a:lnTo>
                    <a:pt x="4449170" y="0"/>
                  </a:lnTo>
                  <a:lnTo>
                    <a:pt x="4449170" y="5704764"/>
                  </a:lnTo>
                  <a:lnTo>
                    <a:pt x="0" y="5704764"/>
                  </a:lnTo>
                  <a:lnTo>
                    <a:pt x="0" y="4299045"/>
                  </a:lnTo>
                  <a:lnTo>
                    <a:pt x="170598" y="4299045"/>
                  </a:lnTo>
                  <a:lnTo>
                    <a:pt x="170598" y="5532461"/>
                  </a:lnTo>
                  <a:lnTo>
                    <a:pt x="4278573" y="5532461"/>
                  </a:lnTo>
                  <a:lnTo>
                    <a:pt x="4278573" y="172303"/>
                  </a:lnTo>
                  <a:lnTo>
                    <a:pt x="170598" y="172303"/>
                  </a:lnTo>
                  <a:lnTo>
                    <a:pt x="170598" y="2852382"/>
                  </a:lnTo>
                  <a:lnTo>
                    <a:pt x="0" y="2852382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srgbClr val="FFC000"/>
                </a:solidFill>
              </a:endParaRPr>
            </a:p>
          </p:txBody>
        </p:sp>
        <p:cxnSp>
          <p:nvCxnSpPr>
            <p:cNvPr id="7" name="Conector recto 6"/>
            <p:cNvCxnSpPr/>
            <p:nvPr/>
          </p:nvCxnSpPr>
          <p:spPr>
            <a:xfrm flipH="1">
              <a:off x="0" y="3314890"/>
              <a:ext cx="813938" cy="616830"/>
            </a:xfrm>
            <a:prstGeom prst="line">
              <a:avLst/>
            </a:prstGeom>
            <a:ln w="1079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23658" t="6115" r="42428" b="13043"/>
          <a:stretch/>
        </p:blipFill>
        <p:spPr>
          <a:xfrm>
            <a:off x="1152938" y="903160"/>
            <a:ext cx="4094923" cy="5512394"/>
          </a:xfrm>
          <a:prstGeom prst="rect">
            <a:avLst/>
          </a:prstGeom>
        </p:spPr>
      </p:pic>
      <p:sp>
        <p:nvSpPr>
          <p:cNvPr id="10" name="CuadroTexto 5"/>
          <p:cNvSpPr txBox="1">
            <a:spLocks noChangeArrowheads="1"/>
          </p:cNvSpPr>
          <p:nvPr/>
        </p:nvSpPr>
        <p:spPr bwMode="auto">
          <a:xfrm>
            <a:off x="5956852" y="786200"/>
            <a:ext cx="482972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5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wis721 BlkCn BT" panose="020B0806030502040204" pitchFamily="34" charset="0"/>
              </a:rPr>
              <a:t>Title</a:t>
            </a:r>
            <a:r>
              <a:rPr lang="es-CO" altLang="es-C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wis721 BlkCn BT" panose="020B0806030502040204" pitchFamily="34" charset="0"/>
              </a:rPr>
              <a:t> </a:t>
            </a:r>
            <a:r>
              <a:rPr lang="es-CO" altLang="es-CO" sz="5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wis721 BlkCn BT" panose="020B0806030502040204" pitchFamily="34" charset="0"/>
              </a:rPr>
              <a:t>S</a:t>
            </a:r>
            <a:r>
              <a:rPr lang="es-CO" altLang="es-CO" sz="5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Swis721 BlkCn BT" panose="020B0806030502040204" pitchFamily="34" charset="0"/>
              </a:rPr>
              <a:t>lide</a:t>
            </a:r>
            <a:endParaRPr lang="es-CO" altLang="es-CO" sz="5400" b="1" dirty="0">
              <a:solidFill>
                <a:schemeClr val="tx1">
                  <a:lumMod val="65000"/>
                  <a:lumOff val="35000"/>
                </a:schemeClr>
              </a:solidFill>
              <a:latin typeface="Swis721 BlkCn BT" panose="020B080603050204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5956852" y="1915160"/>
            <a:ext cx="50881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smtClean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ideas.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Remember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reason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they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should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be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brief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sp>
        <p:nvSpPr>
          <p:cNvPr id="12" name="Rectángulo redondeado 11"/>
          <p:cNvSpPr/>
          <p:nvPr/>
        </p:nvSpPr>
        <p:spPr>
          <a:xfrm>
            <a:off x="6096000" y="4075043"/>
            <a:ext cx="3863009" cy="21866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3" name="Rectángulo redondeado 12"/>
          <p:cNvSpPr/>
          <p:nvPr/>
        </p:nvSpPr>
        <p:spPr>
          <a:xfrm>
            <a:off x="6096000" y="4976259"/>
            <a:ext cx="3246783" cy="218661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4" name="Rectángulo redondeado 13"/>
          <p:cNvSpPr/>
          <p:nvPr/>
        </p:nvSpPr>
        <p:spPr>
          <a:xfrm>
            <a:off x="6096001" y="5851107"/>
            <a:ext cx="2014330" cy="235091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CuadroTexto 5"/>
          <p:cNvSpPr txBox="1">
            <a:spLocks noChangeArrowheads="1"/>
          </p:cNvSpPr>
          <p:nvPr/>
        </p:nvSpPr>
        <p:spPr bwMode="auto">
          <a:xfrm>
            <a:off x="6007368" y="3527928"/>
            <a:ext cx="3296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0"/>
              </a:rPr>
              <a:t>Title</a:t>
            </a:r>
            <a:r>
              <a:rPr lang="es-CO" altLang="es-CO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es-CO" altLang="es-CO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0"/>
              </a:rPr>
              <a:t>Example</a:t>
            </a:r>
            <a:endParaRPr lang="es-CO" altLang="es-CO" sz="2000" b="1" dirty="0">
              <a:solidFill>
                <a:schemeClr val="tx1">
                  <a:lumMod val="65000"/>
                  <a:lumOff val="3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21" name="CuadroTexto 5"/>
          <p:cNvSpPr txBox="1">
            <a:spLocks noChangeArrowheads="1"/>
          </p:cNvSpPr>
          <p:nvPr/>
        </p:nvSpPr>
        <p:spPr bwMode="auto">
          <a:xfrm>
            <a:off x="6007368" y="4496414"/>
            <a:ext cx="3296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0"/>
              </a:rPr>
              <a:t>Title</a:t>
            </a:r>
            <a:r>
              <a:rPr lang="es-CO" altLang="es-CO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es-CO" altLang="es-CO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0"/>
              </a:rPr>
              <a:t>Example</a:t>
            </a:r>
            <a:endParaRPr lang="es-CO" altLang="es-CO" sz="2000" b="1" dirty="0">
              <a:solidFill>
                <a:schemeClr val="tx1">
                  <a:lumMod val="65000"/>
                  <a:lumOff val="3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22" name="CuadroTexto 5"/>
          <p:cNvSpPr txBox="1">
            <a:spLocks noChangeArrowheads="1"/>
          </p:cNvSpPr>
          <p:nvPr/>
        </p:nvSpPr>
        <p:spPr bwMode="auto">
          <a:xfrm>
            <a:off x="6007368" y="5375873"/>
            <a:ext cx="32961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0"/>
              </a:rPr>
              <a:t>Title</a:t>
            </a:r>
            <a:r>
              <a:rPr lang="es-CO" altLang="es-CO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0"/>
              </a:rPr>
              <a:t> </a:t>
            </a:r>
            <a:r>
              <a:rPr lang="es-CO" altLang="es-CO" sz="2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Raleway" panose="020B0503030101060003" pitchFamily="34" charset="0"/>
              </a:rPr>
              <a:t>Example</a:t>
            </a:r>
            <a:endParaRPr lang="es-CO" altLang="es-CO" sz="2000" b="1" dirty="0">
              <a:solidFill>
                <a:schemeClr val="tx1">
                  <a:lumMod val="65000"/>
                  <a:lumOff val="35000"/>
                </a:schemeClr>
              </a:solidFill>
              <a:latin typeface="Raleway" panose="020B0503030101060003" pitchFamily="34" charset="0"/>
            </a:endParaRPr>
          </a:p>
        </p:txBody>
      </p:sp>
      <p:sp>
        <p:nvSpPr>
          <p:cNvPr id="24" name="CuadroTexto 5"/>
          <p:cNvSpPr txBox="1">
            <a:spLocks noChangeArrowheads="1"/>
          </p:cNvSpPr>
          <p:nvPr/>
        </p:nvSpPr>
        <p:spPr bwMode="auto">
          <a:xfrm>
            <a:off x="10667999" y="3964440"/>
            <a:ext cx="79021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000" b="1" dirty="0" smtClean="0">
                <a:solidFill>
                  <a:schemeClr val="bg1">
                    <a:lumMod val="75000"/>
                  </a:schemeClr>
                </a:solidFill>
                <a:latin typeface="Swis721 BlkCn BT" panose="020B0806030502040204" pitchFamily="34" charset="0"/>
              </a:rPr>
              <a:t>80%</a:t>
            </a:r>
            <a:endParaRPr lang="es-CO" altLang="es-CO" sz="2000" b="1" dirty="0">
              <a:solidFill>
                <a:schemeClr val="bg1">
                  <a:lumMod val="75000"/>
                </a:schemeClr>
              </a:solidFill>
              <a:latin typeface="Swis721 BlkCn BT" panose="020B0806030502040204" pitchFamily="34" charset="0"/>
            </a:endParaRPr>
          </a:p>
        </p:txBody>
      </p:sp>
      <p:sp>
        <p:nvSpPr>
          <p:cNvPr id="25" name="CuadroTexto 5"/>
          <p:cNvSpPr txBox="1">
            <a:spLocks noChangeArrowheads="1"/>
          </p:cNvSpPr>
          <p:nvPr/>
        </p:nvSpPr>
        <p:spPr bwMode="auto">
          <a:xfrm>
            <a:off x="10667999" y="4868198"/>
            <a:ext cx="79021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000" b="1" dirty="0" smtClean="0">
                <a:solidFill>
                  <a:schemeClr val="bg1">
                    <a:lumMod val="75000"/>
                  </a:schemeClr>
                </a:solidFill>
                <a:latin typeface="Swis721 BlkCn BT" panose="020B0806030502040204" pitchFamily="34" charset="0"/>
              </a:rPr>
              <a:t>70%</a:t>
            </a:r>
            <a:endParaRPr lang="es-CO" altLang="es-CO" sz="2000" b="1" dirty="0">
              <a:solidFill>
                <a:schemeClr val="bg1">
                  <a:lumMod val="75000"/>
                </a:schemeClr>
              </a:solidFill>
              <a:latin typeface="Swis721 BlkCn BT" panose="020B0806030502040204" pitchFamily="34" charset="0"/>
            </a:endParaRPr>
          </a:p>
        </p:txBody>
      </p:sp>
      <p:sp>
        <p:nvSpPr>
          <p:cNvPr id="26" name="CuadroTexto 5"/>
          <p:cNvSpPr txBox="1">
            <a:spLocks noChangeArrowheads="1"/>
          </p:cNvSpPr>
          <p:nvPr/>
        </p:nvSpPr>
        <p:spPr bwMode="auto">
          <a:xfrm>
            <a:off x="10677052" y="5750854"/>
            <a:ext cx="79021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CO" altLang="es-CO" sz="2000" b="1" dirty="0" smtClean="0">
                <a:solidFill>
                  <a:schemeClr val="bg1">
                    <a:lumMod val="75000"/>
                  </a:schemeClr>
                </a:solidFill>
                <a:latin typeface="Swis721 BlkCn BT" panose="020B0806030502040204" pitchFamily="34" charset="0"/>
              </a:rPr>
              <a:t>40%</a:t>
            </a:r>
            <a:endParaRPr lang="es-CO" altLang="es-CO" sz="2000" b="1" dirty="0">
              <a:solidFill>
                <a:schemeClr val="bg1">
                  <a:lumMod val="75000"/>
                </a:schemeClr>
              </a:solidFill>
              <a:latin typeface="Swis721 BlkCn BT" panose="020B0806030502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08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o 3"/>
          <p:cNvGrpSpPr/>
          <p:nvPr/>
        </p:nvGrpSpPr>
        <p:grpSpPr>
          <a:xfrm>
            <a:off x="701233" y="2458768"/>
            <a:ext cx="10789533" cy="2978494"/>
            <a:chOff x="572280" y="2373507"/>
            <a:chExt cx="10789533" cy="2978494"/>
          </a:xfrm>
        </p:grpSpPr>
        <p:grpSp>
          <p:nvGrpSpPr>
            <p:cNvPr id="3" name="Grupo 2"/>
            <p:cNvGrpSpPr/>
            <p:nvPr/>
          </p:nvGrpSpPr>
          <p:grpSpPr>
            <a:xfrm>
              <a:off x="572280" y="2373507"/>
              <a:ext cx="10789533" cy="2978494"/>
              <a:chOff x="1091820" y="2103460"/>
              <a:chExt cx="9603475" cy="2651078"/>
            </a:xfrm>
          </p:grpSpPr>
          <p:sp>
            <p:nvSpPr>
              <p:cNvPr id="2" name="Elipse 1"/>
              <p:cNvSpPr/>
              <p:nvPr/>
            </p:nvSpPr>
            <p:spPr>
              <a:xfrm>
                <a:off x="1091820" y="2103461"/>
                <a:ext cx="2651077" cy="265107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8" name="Elipse 7"/>
              <p:cNvSpPr/>
              <p:nvPr/>
            </p:nvSpPr>
            <p:spPr>
              <a:xfrm>
                <a:off x="5691115" y="2103461"/>
                <a:ext cx="2651077" cy="2651077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7" name="Forma libre 6"/>
              <p:cNvSpPr/>
              <p:nvPr/>
            </p:nvSpPr>
            <p:spPr>
              <a:xfrm>
                <a:off x="3444922" y="2103460"/>
                <a:ext cx="2651078" cy="2651078"/>
              </a:xfrm>
              <a:custGeom>
                <a:avLst/>
                <a:gdLst>
                  <a:gd name="connsiteX0" fmla="*/ 1325538 w 2651078"/>
                  <a:gd name="connsiteY0" fmla="*/ 204716 h 2651078"/>
                  <a:gd name="connsiteX1" fmla="*/ 204716 w 2651078"/>
                  <a:gd name="connsiteY1" fmla="*/ 1325538 h 2651078"/>
                  <a:gd name="connsiteX2" fmla="*/ 1325538 w 2651078"/>
                  <a:gd name="connsiteY2" fmla="*/ 2446360 h 2651078"/>
                  <a:gd name="connsiteX3" fmla="*/ 2446360 w 2651078"/>
                  <a:gd name="connsiteY3" fmla="*/ 1325538 h 2651078"/>
                  <a:gd name="connsiteX4" fmla="*/ 1325538 w 2651078"/>
                  <a:gd name="connsiteY4" fmla="*/ 204716 h 2651078"/>
                  <a:gd name="connsiteX5" fmla="*/ 1325539 w 2651078"/>
                  <a:gd name="connsiteY5" fmla="*/ 0 h 2651078"/>
                  <a:gd name="connsiteX6" fmla="*/ 2651078 w 2651078"/>
                  <a:gd name="connsiteY6" fmla="*/ 1325539 h 2651078"/>
                  <a:gd name="connsiteX7" fmla="*/ 1325539 w 2651078"/>
                  <a:gd name="connsiteY7" fmla="*/ 2651078 h 2651078"/>
                  <a:gd name="connsiteX8" fmla="*/ 0 w 2651078"/>
                  <a:gd name="connsiteY8" fmla="*/ 1325539 h 2651078"/>
                  <a:gd name="connsiteX9" fmla="*/ 1325539 w 2651078"/>
                  <a:gd name="connsiteY9" fmla="*/ 0 h 265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651078" h="2651078">
                    <a:moveTo>
                      <a:pt x="1325538" y="204716"/>
                    </a:moveTo>
                    <a:cubicBezTo>
                      <a:pt x="706525" y="204716"/>
                      <a:pt x="204716" y="706525"/>
                      <a:pt x="204716" y="1325538"/>
                    </a:cubicBezTo>
                    <a:cubicBezTo>
                      <a:pt x="204716" y="1944551"/>
                      <a:pt x="706525" y="2446360"/>
                      <a:pt x="1325538" y="2446360"/>
                    </a:cubicBezTo>
                    <a:cubicBezTo>
                      <a:pt x="1944551" y="2446360"/>
                      <a:pt x="2446360" y="1944551"/>
                      <a:pt x="2446360" y="1325538"/>
                    </a:cubicBezTo>
                    <a:cubicBezTo>
                      <a:pt x="2446360" y="706525"/>
                      <a:pt x="1944551" y="204716"/>
                      <a:pt x="1325538" y="204716"/>
                    </a:cubicBezTo>
                    <a:close/>
                    <a:moveTo>
                      <a:pt x="1325539" y="0"/>
                    </a:moveTo>
                    <a:cubicBezTo>
                      <a:pt x="2057614" y="0"/>
                      <a:pt x="2651078" y="593464"/>
                      <a:pt x="2651078" y="1325539"/>
                    </a:cubicBezTo>
                    <a:cubicBezTo>
                      <a:pt x="2651078" y="2057614"/>
                      <a:pt x="2057614" y="2651078"/>
                      <a:pt x="1325539" y="2651078"/>
                    </a:cubicBezTo>
                    <a:cubicBezTo>
                      <a:pt x="593464" y="2651078"/>
                      <a:pt x="0" y="2057614"/>
                      <a:pt x="0" y="1325539"/>
                    </a:cubicBezTo>
                    <a:cubicBezTo>
                      <a:pt x="0" y="593464"/>
                      <a:pt x="593464" y="0"/>
                      <a:pt x="1325539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  <p:sp>
            <p:nvSpPr>
              <p:cNvPr id="9" name="Forma libre 8"/>
              <p:cNvSpPr/>
              <p:nvPr/>
            </p:nvSpPr>
            <p:spPr>
              <a:xfrm>
                <a:off x="8044217" y="2103460"/>
                <a:ext cx="2651078" cy="2651078"/>
              </a:xfrm>
              <a:custGeom>
                <a:avLst/>
                <a:gdLst>
                  <a:gd name="connsiteX0" fmla="*/ 1325538 w 2651078"/>
                  <a:gd name="connsiteY0" fmla="*/ 204716 h 2651078"/>
                  <a:gd name="connsiteX1" fmla="*/ 204716 w 2651078"/>
                  <a:gd name="connsiteY1" fmla="*/ 1325538 h 2651078"/>
                  <a:gd name="connsiteX2" fmla="*/ 1325538 w 2651078"/>
                  <a:gd name="connsiteY2" fmla="*/ 2446360 h 2651078"/>
                  <a:gd name="connsiteX3" fmla="*/ 2446360 w 2651078"/>
                  <a:gd name="connsiteY3" fmla="*/ 1325538 h 2651078"/>
                  <a:gd name="connsiteX4" fmla="*/ 1325538 w 2651078"/>
                  <a:gd name="connsiteY4" fmla="*/ 204716 h 2651078"/>
                  <a:gd name="connsiteX5" fmla="*/ 1325539 w 2651078"/>
                  <a:gd name="connsiteY5" fmla="*/ 0 h 2651078"/>
                  <a:gd name="connsiteX6" fmla="*/ 2651078 w 2651078"/>
                  <a:gd name="connsiteY6" fmla="*/ 1325539 h 2651078"/>
                  <a:gd name="connsiteX7" fmla="*/ 1325539 w 2651078"/>
                  <a:gd name="connsiteY7" fmla="*/ 2651078 h 2651078"/>
                  <a:gd name="connsiteX8" fmla="*/ 0 w 2651078"/>
                  <a:gd name="connsiteY8" fmla="*/ 1325539 h 2651078"/>
                  <a:gd name="connsiteX9" fmla="*/ 1325539 w 2651078"/>
                  <a:gd name="connsiteY9" fmla="*/ 0 h 2651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651078" h="2651078">
                    <a:moveTo>
                      <a:pt x="1325538" y="204716"/>
                    </a:moveTo>
                    <a:cubicBezTo>
                      <a:pt x="706525" y="204716"/>
                      <a:pt x="204716" y="706525"/>
                      <a:pt x="204716" y="1325538"/>
                    </a:cubicBezTo>
                    <a:cubicBezTo>
                      <a:pt x="204716" y="1944551"/>
                      <a:pt x="706525" y="2446360"/>
                      <a:pt x="1325538" y="2446360"/>
                    </a:cubicBezTo>
                    <a:cubicBezTo>
                      <a:pt x="1944551" y="2446360"/>
                      <a:pt x="2446360" y="1944551"/>
                      <a:pt x="2446360" y="1325538"/>
                    </a:cubicBezTo>
                    <a:cubicBezTo>
                      <a:pt x="2446360" y="706525"/>
                      <a:pt x="1944551" y="204716"/>
                      <a:pt x="1325538" y="204716"/>
                    </a:cubicBezTo>
                    <a:close/>
                    <a:moveTo>
                      <a:pt x="1325539" y="0"/>
                    </a:moveTo>
                    <a:cubicBezTo>
                      <a:pt x="2057614" y="0"/>
                      <a:pt x="2651078" y="593464"/>
                      <a:pt x="2651078" y="1325539"/>
                    </a:cubicBezTo>
                    <a:cubicBezTo>
                      <a:pt x="2651078" y="2057614"/>
                      <a:pt x="2057614" y="2651078"/>
                      <a:pt x="1325539" y="2651078"/>
                    </a:cubicBezTo>
                    <a:cubicBezTo>
                      <a:pt x="593464" y="2651078"/>
                      <a:pt x="0" y="2057614"/>
                      <a:pt x="0" y="1325539"/>
                    </a:cubicBezTo>
                    <a:cubicBezTo>
                      <a:pt x="0" y="593464"/>
                      <a:pt x="593464" y="0"/>
                      <a:pt x="1325539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CO"/>
              </a:p>
            </p:txBody>
          </p:sp>
        </p:grpSp>
        <p:sp>
          <p:nvSpPr>
            <p:cNvPr id="11" name="CuadroTexto 5"/>
            <p:cNvSpPr txBox="1">
              <a:spLocks noChangeArrowheads="1"/>
            </p:cNvSpPr>
            <p:nvPr/>
          </p:nvSpPr>
          <p:spPr bwMode="auto">
            <a:xfrm>
              <a:off x="1300188" y="3862754"/>
              <a:ext cx="152267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s-CO" altLang="es-CO" b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wis721 BlkCn BT" panose="020B0806030502040204" pitchFamily="34" charset="0"/>
                </a:rPr>
                <a:t>Title</a:t>
              </a:r>
              <a:r>
                <a:rPr lang="es-CO" altLang="es-CO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wis721 BlkCn BT" panose="020B0806030502040204" pitchFamily="34" charset="0"/>
                </a:rPr>
                <a:t> </a:t>
              </a:r>
              <a:r>
                <a:rPr lang="es-CO" altLang="es-CO" b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wis721 BlkCn BT" panose="020B0806030502040204" pitchFamily="34" charset="0"/>
                </a:rPr>
                <a:t>Example</a:t>
              </a:r>
              <a:endParaRPr lang="es-CO" altLang="es-CO" b="1" dirty="0">
                <a:solidFill>
                  <a:schemeClr val="tx1">
                    <a:lumMod val="50000"/>
                    <a:lumOff val="50000"/>
                  </a:schemeClr>
                </a:solidFill>
                <a:latin typeface="Swis721 BlkCn BT" panose="020B0806030502040204" pitchFamily="34" charset="0"/>
              </a:endParaRPr>
            </a:p>
          </p:txBody>
        </p:sp>
        <p:sp>
          <p:nvSpPr>
            <p:cNvPr id="14" name="Rectángulo 13"/>
            <p:cNvSpPr/>
            <p:nvPr/>
          </p:nvSpPr>
          <p:spPr>
            <a:xfrm>
              <a:off x="964342" y="4226759"/>
              <a:ext cx="2194367" cy="6093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  <a:spcBef>
                  <a:spcPts val="1800"/>
                </a:spcBef>
                <a:defRPr/>
              </a:pPr>
              <a:r>
                <a:rPr lang="en-US" sz="1400" dirty="0">
                  <a:latin typeface="Raleway" panose="020B0503030101060003" pitchFamily="34" charset="0"/>
                </a:rPr>
                <a:t>This is an example text. In this paragraphs resume the ideas.</a:t>
              </a:r>
              <a:endParaRPr lang="es-CO" altLang="es-CO" sz="1400" dirty="0">
                <a:latin typeface="Raleway" panose="020B0503030101060003" pitchFamily="34" charset="0"/>
                <a:cs typeface="Cordia New" panose="020B0304020202020204" pitchFamily="34" charset="-34"/>
              </a:endParaRPr>
            </a:p>
          </p:txBody>
        </p:sp>
        <p:sp>
          <p:nvSpPr>
            <p:cNvPr id="15" name="CuadroTexto 5"/>
            <p:cNvSpPr txBox="1">
              <a:spLocks noChangeArrowheads="1"/>
            </p:cNvSpPr>
            <p:nvPr/>
          </p:nvSpPr>
          <p:spPr bwMode="auto">
            <a:xfrm>
              <a:off x="3943907" y="3862754"/>
              <a:ext cx="152267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s-CO" altLang="es-CO" b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wis721 BlkCn BT" panose="020B0806030502040204" pitchFamily="34" charset="0"/>
                </a:rPr>
                <a:t>Title</a:t>
              </a:r>
              <a:r>
                <a:rPr lang="es-CO" altLang="es-CO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wis721 BlkCn BT" panose="020B0806030502040204" pitchFamily="34" charset="0"/>
                </a:rPr>
                <a:t> </a:t>
              </a:r>
              <a:r>
                <a:rPr lang="es-CO" altLang="es-CO" b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wis721 BlkCn BT" panose="020B0806030502040204" pitchFamily="34" charset="0"/>
                </a:rPr>
                <a:t>Example</a:t>
              </a:r>
              <a:endParaRPr lang="es-CO" altLang="es-CO" b="1" dirty="0">
                <a:solidFill>
                  <a:schemeClr val="tx1">
                    <a:lumMod val="50000"/>
                    <a:lumOff val="50000"/>
                  </a:schemeClr>
                </a:solidFill>
                <a:latin typeface="Swis721 BlkCn BT" panose="020B0806030502040204" pitchFamily="34" charset="0"/>
              </a:endParaRPr>
            </a:p>
          </p:txBody>
        </p:sp>
        <p:sp>
          <p:nvSpPr>
            <p:cNvPr id="16" name="Rectángulo 15"/>
            <p:cNvSpPr/>
            <p:nvPr/>
          </p:nvSpPr>
          <p:spPr>
            <a:xfrm>
              <a:off x="3608061" y="4226759"/>
              <a:ext cx="2194367" cy="6093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  <a:spcBef>
                  <a:spcPts val="1800"/>
                </a:spcBef>
                <a:defRPr/>
              </a:pPr>
              <a:r>
                <a:rPr lang="en-US" sz="1400" dirty="0">
                  <a:latin typeface="Raleway" panose="020B0503030101060003" pitchFamily="34" charset="0"/>
                </a:rPr>
                <a:t>This is an example text. In this paragraphs resume the ideas.</a:t>
              </a:r>
              <a:endParaRPr lang="es-CO" altLang="es-CO" sz="1400" dirty="0">
                <a:latin typeface="Raleway" panose="020B0503030101060003" pitchFamily="34" charset="0"/>
                <a:cs typeface="Cordia New" panose="020B0304020202020204" pitchFamily="34" charset="-34"/>
              </a:endParaRPr>
            </a:p>
          </p:txBody>
        </p:sp>
        <p:sp>
          <p:nvSpPr>
            <p:cNvPr id="17" name="CuadroTexto 5"/>
            <p:cNvSpPr txBox="1">
              <a:spLocks noChangeArrowheads="1"/>
            </p:cNvSpPr>
            <p:nvPr/>
          </p:nvSpPr>
          <p:spPr bwMode="auto">
            <a:xfrm>
              <a:off x="6530337" y="3862754"/>
              <a:ext cx="152267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s-CO" altLang="es-CO" b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wis721 BlkCn BT" panose="020B0806030502040204" pitchFamily="34" charset="0"/>
                </a:rPr>
                <a:t>Title</a:t>
              </a:r>
              <a:r>
                <a:rPr lang="es-CO" altLang="es-CO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wis721 BlkCn BT" panose="020B0806030502040204" pitchFamily="34" charset="0"/>
                </a:rPr>
                <a:t> </a:t>
              </a:r>
              <a:r>
                <a:rPr lang="es-CO" altLang="es-CO" b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wis721 BlkCn BT" panose="020B0806030502040204" pitchFamily="34" charset="0"/>
                </a:rPr>
                <a:t>Example</a:t>
              </a:r>
              <a:endParaRPr lang="es-CO" altLang="es-CO" b="1" dirty="0">
                <a:solidFill>
                  <a:schemeClr val="tx1">
                    <a:lumMod val="50000"/>
                    <a:lumOff val="50000"/>
                  </a:schemeClr>
                </a:solidFill>
                <a:latin typeface="Swis721 BlkCn BT" panose="020B0806030502040204" pitchFamily="34" charset="0"/>
              </a:endParaRPr>
            </a:p>
          </p:txBody>
        </p:sp>
        <p:sp>
          <p:nvSpPr>
            <p:cNvPr id="18" name="Rectángulo 17"/>
            <p:cNvSpPr/>
            <p:nvPr/>
          </p:nvSpPr>
          <p:spPr>
            <a:xfrm>
              <a:off x="6194491" y="4226759"/>
              <a:ext cx="2194367" cy="6093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  <a:spcBef>
                  <a:spcPts val="1800"/>
                </a:spcBef>
                <a:defRPr/>
              </a:pPr>
              <a:r>
                <a:rPr lang="en-US" sz="1400" dirty="0">
                  <a:latin typeface="Raleway" panose="020B0503030101060003" pitchFamily="34" charset="0"/>
                </a:rPr>
                <a:t>This is an example text. In this paragraphs resume the ideas.</a:t>
              </a:r>
              <a:endParaRPr lang="es-CO" altLang="es-CO" sz="1400" dirty="0">
                <a:latin typeface="Raleway" panose="020B0503030101060003" pitchFamily="34" charset="0"/>
                <a:cs typeface="Cordia New" panose="020B0304020202020204" pitchFamily="34" charset="-34"/>
              </a:endParaRPr>
            </a:p>
          </p:txBody>
        </p:sp>
        <p:sp>
          <p:nvSpPr>
            <p:cNvPr id="19" name="CuadroTexto 5"/>
            <p:cNvSpPr txBox="1">
              <a:spLocks noChangeArrowheads="1"/>
            </p:cNvSpPr>
            <p:nvPr/>
          </p:nvSpPr>
          <p:spPr bwMode="auto">
            <a:xfrm>
              <a:off x="9116767" y="3862754"/>
              <a:ext cx="152267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s-CO" altLang="es-CO" b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wis721 BlkCn BT" panose="020B0806030502040204" pitchFamily="34" charset="0"/>
                </a:rPr>
                <a:t>Title</a:t>
              </a:r>
              <a:r>
                <a:rPr lang="es-CO" altLang="es-CO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wis721 BlkCn BT" panose="020B0806030502040204" pitchFamily="34" charset="0"/>
                </a:rPr>
                <a:t> </a:t>
              </a:r>
              <a:r>
                <a:rPr lang="es-CO" altLang="es-CO" b="1" dirty="0" err="1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Swis721 BlkCn BT" panose="020B0806030502040204" pitchFamily="34" charset="0"/>
                </a:rPr>
                <a:t>Example</a:t>
              </a:r>
              <a:endParaRPr lang="es-CO" altLang="es-CO" b="1" dirty="0">
                <a:solidFill>
                  <a:schemeClr val="tx1">
                    <a:lumMod val="50000"/>
                    <a:lumOff val="50000"/>
                  </a:schemeClr>
                </a:solidFill>
                <a:latin typeface="Swis721 BlkCn BT" panose="020B0806030502040204" pitchFamily="34" charset="0"/>
              </a:endParaRP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8780921" y="4226759"/>
              <a:ext cx="2194367" cy="6093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80000"/>
                </a:lnSpc>
                <a:spcBef>
                  <a:spcPts val="1800"/>
                </a:spcBef>
                <a:defRPr/>
              </a:pPr>
              <a:r>
                <a:rPr lang="en-US" sz="1400" dirty="0">
                  <a:latin typeface="Raleway" panose="020B0503030101060003" pitchFamily="34" charset="0"/>
                </a:rPr>
                <a:t>This is an example text. In this paragraphs resume the ideas.</a:t>
              </a:r>
              <a:endParaRPr lang="es-CO" altLang="es-CO" sz="1400" dirty="0">
                <a:latin typeface="Raleway" panose="020B0503030101060003" pitchFamily="34" charset="0"/>
                <a:cs typeface="Cordia New" panose="020B0304020202020204" pitchFamily="34" charset="-34"/>
              </a:endParaRPr>
            </a:p>
          </p:txBody>
        </p:sp>
      </p:grpSp>
      <p:sp>
        <p:nvSpPr>
          <p:cNvPr id="21" name="CuadroTexto 5"/>
          <p:cNvSpPr txBox="1">
            <a:spLocks noChangeArrowheads="1"/>
          </p:cNvSpPr>
          <p:nvPr/>
        </p:nvSpPr>
        <p:spPr bwMode="auto">
          <a:xfrm>
            <a:off x="4009103" y="755036"/>
            <a:ext cx="450316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s-CO" altLang="es-C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wis721 BlkCn BT" panose="020B0806030502040204" pitchFamily="34" charset="0"/>
              </a:rPr>
              <a:t>TITLE </a:t>
            </a:r>
            <a:r>
              <a:rPr lang="es-CO" altLang="es-C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wis721 BlkCn BT" panose="020B0806030502040204" pitchFamily="34" charset="0"/>
              </a:rPr>
              <a:t>SLIDE</a:t>
            </a:r>
            <a:endParaRPr lang="es-CO" altLang="es-CO" sz="5400" b="1" dirty="0">
              <a:solidFill>
                <a:schemeClr val="tx1">
                  <a:lumMod val="65000"/>
                  <a:lumOff val="35000"/>
                </a:schemeClr>
              </a:solidFill>
              <a:latin typeface="Swis721 BlkCn BT" panose="020B0806030502040204" pitchFamily="34" charset="0"/>
            </a:endParaRPr>
          </a:p>
        </p:txBody>
      </p:sp>
      <p:cxnSp>
        <p:nvCxnSpPr>
          <p:cNvPr id="22" name="Conector recto 21"/>
          <p:cNvCxnSpPr/>
          <p:nvPr/>
        </p:nvCxnSpPr>
        <p:spPr>
          <a:xfrm flipH="1">
            <a:off x="3888829" y="813778"/>
            <a:ext cx="545721" cy="74834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ángulo 22"/>
          <p:cNvSpPr/>
          <p:nvPr/>
        </p:nvSpPr>
        <p:spPr>
          <a:xfrm>
            <a:off x="4009103" y="1637903"/>
            <a:ext cx="452161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Raleway" panose="020B0503030101060003" pitchFamily="34" charset="0"/>
              </a:rPr>
              <a:t>In this paragraph, resume the ideas.</a:t>
            </a:r>
            <a:endParaRPr lang="es-CO" altLang="es-CO" dirty="0">
              <a:solidFill>
                <a:schemeClr val="bg1">
                  <a:lumMod val="65000"/>
                </a:schemeClr>
              </a:solidFill>
              <a:latin typeface="Raleway" panose="020B05030301010600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753" y="3050379"/>
            <a:ext cx="671452" cy="671452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349" y="2989009"/>
            <a:ext cx="722108" cy="722108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075" y="2945044"/>
            <a:ext cx="851132" cy="851132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891" y="2974311"/>
            <a:ext cx="807473" cy="807473"/>
          </a:xfrm>
          <a:prstGeom prst="rect">
            <a:avLst/>
          </a:prstGeom>
        </p:spPr>
      </p:pic>
      <p:sp>
        <p:nvSpPr>
          <p:cNvPr id="31" name="Forma libre 30"/>
          <p:cNvSpPr/>
          <p:nvPr/>
        </p:nvSpPr>
        <p:spPr>
          <a:xfrm rot="16200000">
            <a:off x="3690522" y="-2190736"/>
            <a:ext cx="4838670" cy="11513130"/>
          </a:xfrm>
          <a:custGeom>
            <a:avLst/>
            <a:gdLst>
              <a:gd name="connsiteX0" fmla="*/ 2784764 w 2784764"/>
              <a:gd name="connsiteY0" fmla="*/ 831273 h 2701637"/>
              <a:gd name="connsiteX1" fmla="*/ 2784764 w 2784764"/>
              <a:gd name="connsiteY1" fmla="*/ 0 h 2701637"/>
              <a:gd name="connsiteX2" fmla="*/ 0 w 2784764"/>
              <a:gd name="connsiteY2" fmla="*/ 0 h 2701637"/>
              <a:gd name="connsiteX3" fmla="*/ 0 w 2784764"/>
              <a:gd name="connsiteY3" fmla="*/ 2701637 h 2701637"/>
              <a:gd name="connsiteX4" fmla="*/ 2784764 w 2784764"/>
              <a:gd name="connsiteY4" fmla="*/ 2701637 h 2701637"/>
              <a:gd name="connsiteX5" fmla="*/ 2784764 w 2784764"/>
              <a:gd name="connsiteY5" fmla="*/ 2015837 h 2701637"/>
              <a:gd name="connsiteX0" fmla="*/ 2784764 w 2784764"/>
              <a:gd name="connsiteY0" fmla="*/ 678071 h 2701637"/>
              <a:gd name="connsiteX1" fmla="*/ 2784764 w 2784764"/>
              <a:gd name="connsiteY1" fmla="*/ 0 h 2701637"/>
              <a:gd name="connsiteX2" fmla="*/ 0 w 2784764"/>
              <a:gd name="connsiteY2" fmla="*/ 0 h 2701637"/>
              <a:gd name="connsiteX3" fmla="*/ 0 w 2784764"/>
              <a:gd name="connsiteY3" fmla="*/ 2701637 h 2701637"/>
              <a:gd name="connsiteX4" fmla="*/ 2784764 w 2784764"/>
              <a:gd name="connsiteY4" fmla="*/ 2701637 h 2701637"/>
              <a:gd name="connsiteX5" fmla="*/ 2784764 w 2784764"/>
              <a:gd name="connsiteY5" fmla="*/ 2015837 h 2701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84764" h="2701637">
                <a:moveTo>
                  <a:pt x="2784764" y="678071"/>
                </a:moveTo>
                <a:lnTo>
                  <a:pt x="2784764" y="0"/>
                </a:lnTo>
                <a:lnTo>
                  <a:pt x="0" y="0"/>
                </a:lnTo>
                <a:lnTo>
                  <a:pt x="0" y="2701637"/>
                </a:lnTo>
                <a:lnTo>
                  <a:pt x="2784764" y="2701637"/>
                </a:lnTo>
                <a:lnTo>
                  <a:pt x="2784764" y="2015837"/>
                </a:lnTo>
              </a:path>
            </a:pathLst>
          </a:custGeom>
          <a:noFill/>
          <a:ln w="152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9639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737298" y="4107835"/>
            <a:ext cx="30657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smtClean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ideas.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Remember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reason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they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should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be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brief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51"/>
          <a:stretch/>
        </p:blipFill>
        <p:spPr>
          <a:xfrm>
            <a:off x="4426418" y="572312"/>
            <a:ext cx="7149054" cy="4093117"/>
          </a:xfrm>
          <a:prstGeom prst="rect">
            <a:avLst/>
          </a:prstGeom>
        </p:spPr>
      </p:pic>
      <p:sp>
        <p:nvSpPr>
          <p:cNvPr id="6" name="Forma libre 5"/>
          <p:cNvSpPr/>
          <p:nvPr/>
        </p:nvSpPr>
        <p:spPr>
          <a:xfrm>
            <a:off x="737298" y="898545"/>
            <a:ext cx="2784764" cy="2701637"/>
          </a:xfrm>
          <a:custGeom>
            <a:avLst/>
            <a:gdLst>
              <a:gd name="connsiteX0" fmla="*/ 2784764 w 2784764"/>
              <a:gd name="connsiteY0" fmla="*/ 831273 h 2701637"/>
              <a:gd name="connsiteX1" fmla="*/ 2784764 w 2784764"/>
              <a:gd name="connsiteY1" fmla="*/ 0 h 2701637"/>
              <a:gd name="connsiteX2" fmla="*/ 0 w 2784764"/>
              <a:gd name="connsiteY2" fmla="*/ 0 h 2701637"/>
              <a:gd name="connsiteX3" fmla="*/ 0 w 2784764"/>
              <a:gd name="connsiteY3" fmla="*/ 2701637 h 2701637"/>
              <a:gd name="connsiteX4" fmla="*/ 2784764 w 2784764"/>
              <a:gd name="connsiteY4" fmla="*/ 2701637 h 2701637"/>
              <a:gd name="connsiteX5" fmla="*/ 2784764 w 2784764"/>
              <a:gd name="connsiteY5" fmla="*/ 2015837 h 2701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84764" h="2701637">
                <a:moveTo>
                  <a:pt x="2784764" y="831273"/>
                </a:moveTo>
                <a:lnTo>
                  <a:pt x="2784764" y="0"/>
                </a:lnTo>
                <a:lnTo>
                  <a:pt x="0" y="0"/>
                </a:lnTo>
                <a:lnTo>
                  <a:pt x="0" y="2701637"/>
                </a:lnTo>
                <a:lnTo>
                  <a:pt x="2784764" y="2701637"/>
                </a:lnTo>
                <a:lnTo>
                  <a:pt x="2784764" y="2015837"/>
                </a:lnTo>
              </a:path>
            </a:pathLst>
          </a:custGeom>
          <a:noFill/>
          <a:ln w="152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CuadroTexto 5"/>
          <p:cNvSpPr txBox="1">
            <a:spLocks noChangeArrowheads="1"/>
          </p:cNvSpPr>
          <p:nvPr/>
        </p:nvSpPr>
        <p:spPr bwMode="auto">
          <a:xfrm>
            <a:off x="1126759" y="1372200"/>
            <a:ext cx="200584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s-CO" altLang="es-C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wis721 BlkCn BT" panose="020B0806030502040204" pitchFamily="34" charset="0"/>
              </a:rPr>
              <a:t>TITLE</a:t>
            </a:r>
          </a:p>
          <a:p>
            <a:pPr algn="ctr" eaLnBrk="1" hangingPunct="1"/>
            <a:r>
              <a:rPr lang="es-CO" altLang="es-C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wis721 BlkCn BT" panose="020B0806030502040204" pitchFamily="34" charset="0"/>
              </a:rPr>
              <a:t>SLIDE</a:t>
            </a:r>
            <a:endParaRPr lang="es-CO" altLang="es-CO" sz="5400" b="1" dirty="0">
              <a:solidFill>
                <a:schemeClr val="tx1">
                  <a:lumMod val="65000"/>
                  <a:lumOff val="35000"/>
                </a:schemeClr>
              </a:solidFill>
              <a:latin typeface="Swis721 BlkCn BT" panose="020B0806030502040204" pitchFamily="34" charset="0"/>
            </a:endParaRPr>
          </a:p>
        </p:txBody>
      </p:sp>
      <p:cxnSp>
        <p:nvCxnSpPr>
          <p:cNvPr id="12" name="Conector recto 11"/>
          <p:cNvCxnSpPr/>
          <p:nvPr/>
        </p:nvCxnSpPr>
        <p:spPr>
          <a:xfrm flipH="1">
            <a:off x="3132600" y="1879854"/>
            <a:ext cx="850401" cy="739017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Freeform 579"/>
          <p:cNvSpPr>
            <a:spLocks/>
          </p:cNvSpPr>
          <p:nvPr/>
        </p:nvSpPr>
        <p:spPr bwMode="auto">
          <a:xfrm>
            <a:off x="5713326" y="4807494"/>
            <a:ext cx="633413" cy="450850"/>
          </a:xfrm>
          <a:custGeom>
            <a:avLst/>
            <a:gdLst>
              <a:gd name="T0" fmla="*/ 0 w 90"/>
              <a:gd name="T1" fmla="*/ 0 h 64"/>
              <a:gd name="T2" fmla="*/ 63 w 90"/>
              <a:gd name="T3" fmla="*/ 64 h 64"/>
              <a:gd name="T4" fmla="*/ 90 w 90"/>
              <a:gd name="T5" fmla="*/ 0 h 64"/>
              <a:gd name="T6" fmla="*/ 0 w 90"/>
              <a:gd name="T7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" h="64">
                <a:moveTo>
                  <a:pt x="0" y="0"/>
                </a:moveTo>
                <a:cubicBezTo>
                  <a:pt x="63" y="64"/>
                  <a:pt x="63" y="64"/>
                  <a:pt x="63" y="64"/>
                </a:cubicBezTo>
                <a:cubicBezTo>
                  <a:pt x="80" y="48"/>
                  <a:pt x="90" y="25"/>
                  <a:pt x="9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4" name="Freeform 581"/>
          <p:cNvSpPr>
            <a:spLocks/>
          </p:cNvSpPr>
          <p:nvPr/>
        </p:nvSpPr>
        <p:spPr bwMode="auto">
          <a:xfrm>
            <a:off x="5264064" y="4807494"/>
            <a:ext cx="449263" cy="635000"/>
          </a:xfrm>
          <a:custGeom>
            <a:avLst/>
            <a:gdLst>
              <a:gd name="T0" fmla="*/ 64 w 64"/>
              <a:gd name="T1" fmla="*/ 52 h 90"/>
              <a:gd name="T2" fmla="*/ 64 w 64"/>
              <a:gd name="T3" fmla="*/ 0 h 90"/>
              <a:gd name="T4" fmla="*/ 64 w 64"/>
              <a:gd name="T5" fmla="*/ 0 h 90"/>
              <a:gd name="T6" fmla="*/ 0 w 64"/>
              <a:gd name="T7" fmla="*/ 64 h 90"/>
              <a:gd name="T8" fmla="*/ 64 w 64"/>
              <a:gd name="T9" fmla="*/ 90 h 90"/>
              <a:gd name="T10" fmla="*/ 64 w 64"/>
              <a:gd name="T11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4" h="90">
                <a:moveTo>
                  <a:pt x="64" y="52"/>
                </a:moveTo>
                <a:cubicBezTo>
                  <a:pt x="64" y="0"/>
                  <a:pt x="64" y="0"/>
                  <a:pt x="64" y="0"/>
                </a:cubicBezTo>
                <a:cubicBezTo>
                  <a:pt x="64" y="0"/>
                  <a:pt x="64" y="0"/>
                  <a:pt x="64" y="0"/>
                </a:cubicBezTo>
                <a:cubicBezTo>
                  <a:pt x="0" y="64"/>
                  <a:pt x="0" y="64"/>
                  <a:pt x="0" y="64"/>
                </a:cubicBezTo>
                <a:cubicBezTo>
                  <a:pt x="17" y="80"/>
                  <a:pt x="39" y="90"/>
                  <a:pt x="64" y="90"/>
                </a:cubicBezTo>
                <a:lnTo>
                  <a:pt x="64" y="5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5" name="Freeform 582"/>
          <p:cNvSpPr>
            <a:spLocks/>
          </p:cNvSpPr>
          <p:nvPr/>
        </p:nvSpPr>
        <p:spPr bwMode="auto">
          <a:xfrm>
            <a:off x="5713326" y="4807494"/>
            <a:ext cx="442913" cy="635000"/>
          </a:xfrm>
          <a:custGeom>
            <a:avLst/>
            <a:gdLst>
              <a:gd name="T0" fmla="*/ 0 w 63"/>
              <a:gd name="T1" fmla="*/ 0 h 90"/>
              <a:gd name="T2" fmla="*/ 0 w 63"/>
              <a:gd name="T3" fmla="*/ 0 h 90"/>
              <a:gd name="T4" fmla="*/ 0 w 63"/>
              <a:gd name="T5" fmla="*/ 90 h 90"/>
              <a:gd name="T6" fmla="*/ 0 w 63"/>
              <a:gd name="T7" fmla="*/ 90 h 90"/>
              <a:gd name="T8" fmla="*/ 63 w 63"/>
              <a:gd name="T9" fmla="*/ 64 h 90"/>
              <a:gd name="T10" fmla="*/ 0 w 63"/>
              <a:gd name="T11" fmla="*/ 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" h="9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90"/>
                  <a:pt x="0" y="90"/>
                  <a:pt x="0" y="90"/>
                </a:cubicBezTo>
                <a:cubicBezTo>
                  <a:pt x="0" y="90"/>
                  <a:pt x="0" y="90"/>
                  <a:pt x="0" y="90"/>
                </a:cubicBezTo>
                <a:cubicBezTo>
                  <a:pt x="25" y="90"/>
                  <a:pt x="47" y="80"/>
                  <a:pt x="63" y="6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6" name="Freeform 583"/>
          <p:cNvSpPr>
            <a:spLocks/>
          </p:cNvSpPr>
          <p:nvPr/>
        </p:nvSpPr>
        <p:spPr bwMode="auto">
          <a:xfrm>
            <a:off x="5264064" y="4172494"/>
            <a:ext cx="449263" cy="635000"/>
          </a:xfrm>
          <a:custGeom>
            <a:avLst/>
            <a:gdLst>
              <a:gd name="T0" fmla="*/ 64 w 64"/>
              <a:gd name="T1" fmla="*/ 90 h 90"/>
              <a:gd name="T2" fmla="*/ 64 w 64"/>
              <a:gd name="T3" fmla="*/ 0 h 90"/>
              <a:gd name="T4" fmla="*/ 0 w 64"/>
              <a:gd name="T5" fmla="*/ 27 h 90"/>
              <a:gd name="T6" fmla="*/ 27 w 64"/>
              <a:gd name="T7" fmla="*/ 54 h 90"/>
              <a:gd name="T8" fmla="*/ 64 w 64"/>
              <a:gd name="T9" fmla="*/ 9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" h="90">
                <a:moveTo>
                  <a:pt x="64" y="90"/>
                </a:moveTo>
                <a:cubicBezTo>
                  <a:pt x="64" y="0"/>
                  <a:pt x="64" y="0"/>
                  <a:pt x="64" y="0"/>
                </a:cubicBezTo>
                <a:cubicBezTo>
                  <a:pt x="39" y="0"/>
                  <a:pt x="17" y="10"/>
                  <a:pt x="0" y="27"/>
                </a:cubicBezTo>
                <a:cubicBezTo>
                  <a:pt x="27" y="54"/>
                  <a:pt x="27" y="54"/>
                  <a:pt x="27" y="54"/>
                </a:cubicBezTo>
                <a:lnTo>
                  <a:pt x="64" y="9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7" name="Freeform 584"/>
          <p:cNvSpPr>
            <a:spLocks/>
          </p:cNvSpPr>
          <p:nvPr/>
        </p:nvSpPr>
        <p:spPr bwMode="auto">
          <a:xfrm>
            <a:off x="5081501" y="4807494"/>
            <a:ext cx="631825" cy="450850"/>
          </a:xfrm>
          <a:custGeom>
            <a:avLst/>
            <a:gdLst>
              <a:gd name="T0" fmla="*/ 26 w 90"/>
              <a:gd name="T1" fmla="*/ 64 h 64"/>
              <a:gd name="T2" fmla="*/ 53 w 90"/>
              <a:gd name="T3" fmla="*/ 37 h 64"/>
              <a:gd name="T4" fmla="*/ 90 w 90"/>
              <a:gd name="T5" fmla="*/ 0 h 64"/>
              <a:gd name="T6" fmla="*/ 0 w 90"/>
              <a:gd name="T7" fmla="*/ 0 h 64"/>
              <a:gd name="T8" fmla="*/ 26 w 90"/>
              <a:gd name="T9" fmla="*/ 6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64">
                <a:moveTo>
                  <a:pt x="26" y="64"/>
                </a:moveTo>
                <a:cubicBezTo>
                  <a:pt x="53" y="37"/>
                  <a:pt x="53" y="37"/>
                  <a:pt x="53" y="37"/>
                </a:cubicBezTo>
                <a:cubicBezTo>
                  <a:pt x="90" y="0"/>
                  <a:pt x="90" y="0"/>
                  <a:pt x="9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5"/>
                  <a:pt x="10" y="48"/>
                  <a:pt x="26" y="6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8" name="Freeform 585"/>
          <p:cNvSpPr>
            <a:spLocks/>
          </p:cNvSpPr>
          <p:nvPr/>
        </p:nvSpPr>
        <p:spPr bwMode="auto">
          <a:xfrm>
            <a:off x="5081501" y="4362994"/>
            <a:ext cx="631825" cy="444500"/>
          </a:xfrm>
          <a:custGeom>
            <a:avLst/>
            <a:gdLst>
              <a:gd name="T0" fmla="*/ 90 w 90"/>
              <a:gd name="T1" fmla="*/ 63 h 63"/>
              <a:gd name="T2" fmla="*/ 90 w 90"/>
              <a:gd name="T3" fmla="*/ 63 h 63"/>
              <a:gd name="T4" fmla="*/ 90 w 90"/>
              <a:gd name="T5" fmla="*/ 63 h 63"/>
              <a:gd name="T6" fmla="*/ 26 w 90"/>
              <a:gd name="T7" fmla="*/ 0 h 63"/>
              <a:gd name="T8" fmla="*/ 0 w 90"/>
              <a:gd name="T9" fmla="*/ 63 h 63"/>
              <a:gd name="T10" fmla="*/ 38 w 90"/>
              <a:gd name="T11" fmla="*/ 63 h 63"/>
              <a:gd name="T12" fmla="*/ 90 w 90"/>
              <a:gd name="T13" fmla="*/ 63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0" h="63">
                <a:moveTo>
                  <a:pt x="90" y="63"/>
                </a:moveTo>
                <a:cubicBezTo>
                  <a:pt x="90" y="63"/>
                  <a:pt x="90" y="63"/>
                  <a:pt x="90" y="63"/>
                </a:cubicBezTo>
                <a:cubicBezTo>
                  <a:pt x="90" y="63"/>
                  <a:pt x="90" y="63"/>
                  <a:pt x="90" y="63"/>
                </a:cubicBezTo>
                <a:cubicBezTo>
                  <a:pt x="26" y="0"/>
                  <a:pt x="26" y="0"/>
                  <a:pt x="26" y="0"/>
                </a:cubicBezTo>
                <a:cubicBezTo>
                  <a:pt x="10" y="16"/>
                  <a:pt x="0" y="38"/>
                  <a:pt x="0" y="63"/>
                </a:cubicBezTo>
                <a:cubicBezTo>
                  <a:pt x="38" y="63"/>
                  <a:pt x="38" y="63"/>
                  <a:pt x="38" y="63"/>
                </a:cubicBezTo>
                <a:lnTo>
                  <a:pt x="90" y="6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2" name="Freeform 604"/>
          <p:cNvSpPr>
            <a:spLocks/>
          </p:cNvSpPr>
          <p:nvPr/>
        </p:nvSpPr>
        <p:spPr bwMode="auto">
          <a:xfrm>
            <a:off x="7631893" y="4807494"/>
            <a:ext cx="442913" cy="635000"/>
          </a:xfrm>
          <a:custGeom>
            <a:avLst/>
            <a:gdLst>
              <a:gd name="T0" fmla="*/ 63 w 63"/>
              <a:gd name="T1" fmla="*/ 52 h 90"/>
              <a:gd name="T2" fmla="*/ 63 w 63"/>
              <a:gd name="T3" fmla="*/ 0 h 90"/>
              <a:gd name="T4" fmla="*/ 63 w 63"/>
              <a:gd name="T5" fmla="*/ 0 h 90"/>
              <a:gd name="T6" fmla="*/ 0 w 63"/>
              <a:gd name="T7" fmla="*/ 64 h 90"/>
              <a:gd name="T8" fmla="*/ 63 w 63"/>
              <a:gd name="T9" fmla="*/ 90 h 90"/>
              <a:gd name="T10" fmla="*/ 63 w 63"/>
              <a:gd name="T11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3" h="90">
                <a:moveTo>
                  <a:pt x="63" y="52"/>
                </a:moveTo>
                <a:cubicBezTo>
                  <a:pt x="63" y="0"/>
                  <a:pt x="63" y="0"/>
                  <a:pt x="63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0" y="64"/>
                  <a:pt x="0" y="64"/>
                  <a:pt x="0" y="64"/>
                </a:cubicBezTo>
                <a:cubicBezTo>
                  <a:pt x="16" y="80"/>
                  <a:pt x="38" y="90"/>
                  <a:pt x="63" y="90"/>
                </a:cubicBezTo>
                <a:lnTo>
                  <a:pt x="63" y="5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3" name="Freeform 605"/>
          <p:cNvSpPr>
            <a:spLocks/>
          </p:cNvSpPr>
          <p:nvPr/>
        </p:nvSpPr>
        <p:spPr bwMode="auto">
          <a:xfrm>
            <a:off x="8074806" y="4807494"/>
            <a:ext cx="449263" cy="635000"/>
          </a:xfrm>
          <a:custGeom>
            <a:avLst/>
            <a:gdLst>
              <a:gd name="T0" fmla="*/ 0 w 64"/>
              <a:gd name="T1" fmla="*/ 0 h 90"/>
              <a:gd name="T2" fmla="*/ 0 w 64"/>
              <a:gd name="T3" fmla="*/ 0 h 90"/>
              <a:gd name="T4" fmla="*/ 0 w 64"/>
              <a:gd name="T5" fmla="*/ 90 h 90"/>
              <a:gd name="T6" fmla="*/ 0 w 64"/>
              <a:gd name="T7" fmla="*/ 90 h 90"/>
              <a:gd name="T8" fmla="*/ 64 w 64"/>
              <a:gd name="T9" fmla="*/ 64 h 90"/>
              <a:gd name="T10" fmla="*/ 0 w 64"/>
              <a:gd name="T11" fmla="*/ 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4" h="90">
                <a:moveTo>
                  <a:pt x="0" y="0"/>
                </a:moveTo>
                <a:cubicBezTo>
                  <a:pt x="0" y="0"/>
                  <a:pt x="0" y="0"/>
                  <a:pt x="0" y="0"/>
                </a:cubicBezTo>
                <a:cubicBezTo>
                  <a:pt x="0" y="90"/>
                  <a:pt x="0" y="90"/>
                  <a:pt x="0" y="90"/>
                </a:cubicBezTo>
                <a:cubicBezTo>
                  <a:pt x="0" y="90"/>
                  <a:pt x="0" y="90"/>
                  <a:pt x="0" y="90"/>
                </a:cubicBezTo>
                <a:cubicBezTo>
                  <a:pt x="25" y="90"/>
                  <a:pt x="47" y="80"/>
                  <a:pt x="64" y="64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4" name="Freeform 606"/>
          <p:cNvSpPr>
            <a:spLocks/>
          </p:cNvSpPr>
          <p:nvPr/>
        </p:nvSpPr>
        <p:spPr bwMode="auto">
          <a:xfrm>
            <a:off x="7631893" y="4172494"/>
            <a:ext cx="442913" cy="635000"/>
          </a:xfrm>
          <a:custGeom>
            <a:avLst/>
            <a:gdLst>
              <a:gd name="T0" fmla="*/ 63 w 63"/>
              <a:gd name="T1" fmla="*/ 90 h 90"/>
              <a:gd name="T2" fmla="*/ 63 w 63"/>
              <a:gd name="T3" fmla="*/ 0 h 90"/>
              <a:gd name="T4" fmla="*/ 0 w 63"/>
              <a:gd name="T5" fmla="*/ 27 h 90"/>
              <a:gd name="T6" fmla="*/ 27 w 63"/>
              <a:gd name="T7" fmla="*/ 54 h 90"/>
              <a:gd name="T8" fmla="*/ 63 w 63"/>
              <a:gd name="T9" fmla="*/ 9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" h="90">
                <a:moveTo>
                  <a:pt x="63" y="90"/>
                </a:moveTo>
                <a:cubicBezTo>
                  <a:pt x="63" y="0"/>
                  <a:pt x="63" y="0"/>
                  <a:pt x="63" y="0"/>
                </a:cubicBezTo>
                <a:cubicBezTo>
                  <a:pt x="38" y="0"/>
                  <a:pt x="16" y="10"/>
                  <a:pt x="0" y="27"/>
                </a:cubicBezTo>
                <a:cubicBezTo>
                  <a:pt x="27" y="54"/>
                  <a:pt x="27" y="54"/>
                  <a:pt x="27" y="54"/>
                </a:cubicBezTo>
                <a:lnTo>
                  <a:pt x="63" y="9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5" name="Freeform 607"/>
          <p:cNvSpPr>
            <a:spLocks/>
          </p:cNvSpPr>
          <p:nvPr/>
        </p:nvSpPr>
        <p:spPr bwMode="auto">
          <a:xfrm>
            <a:off x="7441393" y="4807494"/>
            <a:ext cx="633413" cy="450850"/>
          </a:xfrm>
          <a:custGeom>
            <a:avLst/>
            <a:gdLst>
              <a:gd name="T0" fmla="*/ 27 w 90"/>
              <a:gd name="T1" fmla="*/ 64 h 64"/>
              <a:gd name="T2" fmla="*/ 54 w 90"/>
              <a:gd name="T3" fmla="*/ 37 h 64"/>
              <a:gd name="T4" fmla="*/ 90 w 90"/>
              <a:gd name="T5" fmla="*/ 0 h 64"/>
              <a:gd name="T6" fmla="*/ 0 w 90"/>
              <a:gd name="T7" fmla="*/ 0 h 64"/>
              <a:gd name="T8" fmla="*/ 27 w 90"/>
              <a:gd name="T9" fmla="*/ 6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64">
                <a:moveTo>
                  <a:pt x="27" y="64"/>
                </a:moveTo>
                <a:cubicBezTo>
                  <a:pt x="54" y="37"/>
                  <a:pt x="54" y="37"/>
                  <a:pt x="54" y="37"/>
                </a:cubicBezTo>
                <a:cubicBezTo>
                  <a:pt x="90" y="0"/>
                  <a:pt x="90" y="0"/>
                  <a:pt x="9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5"/>
                  <a:pt x="10" y="48"/>
                  <a:pt x="27" y="6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6" name="Freeform 608"/>
          <p:cNvSpPr>
            <a:spLocks/>
          </p:cNvSpPr>
          <p:nvPr/>
        </p:nvSpPr>
        <p:spPr bwMode="auto">
          <a:xfrm>
            <a:off x="7441393" y="4362994"/>
            <a:ext cx="633413" cy="444500"/>
          </a:xfrm>
          <a:custGeom>
            <a:avLst/>
            <a:gdLst>
              <a:gd name="T0" fmla="*/ 90 w 90"/>
              <a:gd name="T1" fmla="*/ 63 h 63"/>
              <a:gd name="T2" fmla="*/ 90 w 90"/>
              <a:gd name="T3" fmla="*/ 63 h 63"/>
              <a:gd name="T4" fmla="*/ 90 w 90"/>
              <a:gd name="T5" fmla="*/ 63 h 63"/>
              <a:gd name="T6" fmla="*/ 27 w 90"/>
              <a:gd name="T7" fmla="*/ 0 h 63"/>
              <a:gd name="T8" fmla="*/ 0 w 90"/>
              <a:gd name="T9" fmla="*/ 63 h 63"/>
              <a:gd name="T10" fmla="*/ 38 w 90"/>
              <a:gd name="T11" fmla="*/ 63 h 63"/>
              <a:gd name="T12" fmla="*/ 90 w 90"/>
              <a:gd name="T13" fmla="*/ 63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0" h="63">
                <a:moveTo>
                  <a:pt x="90" y="63"/>
                </a:moveTo>
                <a:cubicBezTo>
                  <a:pt x="90" y="63"/>
                  <a:pt x="90" y="63"/>
                  <a:pt x="90" y="63"/>
                </a:cubicBezTo>
                <a:cubicBezTo>
                  <a:pt x="90" y="63"/>
                  <a:pt x="90" y="63"/>
                  <a:pt x="90" y="63"/>
                </a:cubicBezTo>
                <a:cubicBezTo>
                  <a:pt x="27" y="0"/>
                  <a:pt x="27" y="0"/>
                  <a:pt x="27" y="0"/>
                </a:cubicBezTo>
                <a:cubicBezTo>
                  <a:pt x="10" y="16"/>
                  <a:pt x="0" y="38"/>
                  <a:pt x="0" y="63"/>
                </a:cubicBezTo>
                <a:cubicBezTo>
                  <a:pt x="38" y="63"/>
                  <a:pt x="38" y="63"/>
                  <a:pt x="38" y="63"/>
                </a:cubicBezTo>
                <a:lnTo>
                  <a:pt x="90" y="6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9" name="Freeform 626"/>
          <p:cNvSpPr>
            <a:spLocks/>
          </p:cNvSpPr>
          <p:nvPr/>
        </p:nvSpPr>
        <p:spPr bwMode="auto">
          <a:xfrm>
            <a:off x="9943869" y="4828132"/>
            <a:ext cx="449263" cy="635000"/>
          </a:xfrm>
          <a:custGeom>
            <a:avLst/>
            <a:gdLst>
              <a:gd name="T0" fmla="*/ 64 w 64"/>
              <a:gd name="T1" fmla="*/ 52 h 90"/>
              <a:gd name="T2" fmla="*/ 64 w 64"/>
              <a:gd name="T3" fmla="*/ 0 h 90"/>
              <a:gd name="T4" fmla="*/ 64 w 64"/>
              <a:gd name="T5" fmla="*/ 0 h 90"/>
              <a:gd name="T6" fmla="*/ 0 w 64"/>
              <a:gd name="T7" fmla="*/ 64 h 90"/>
              <a:gd name="T8" fmla="*/ 64 w 64"/>
              <a:gd name="T9" fmla="*/ 90 h 90"/>
              <a:gd name="T10" fmla="*/ 64 w 64"/>
              <a:gd name="T11" fmla="*/ 52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4" h="90">
                <a:moveTo>
                  <a:pt x="64" y="52"/>
                </a:moveTo>
                <a:cubicBezTo>
                  <a:pt x="64" y="0"/>
                  <a:pt x="64" y="0"/>
                  <a:pt x="64" y="0"/>
                </a:cubicBezTo>
                <a:cubicBezTo>
                  <a:pt x="64" y="0"/>
                  <a:pt x="64" y="0"/>
                  <a:pt x="64" y="0"/>
                </a:cubicBezTo>
                <a:cubicBezTo>
                  <a:pt x="0" y="64"/>
                  <a:pt x="0" y="64"/>
                  <a:pt x="0" y="64"/>
                </a:cubicBezTo>
                <a:cubicBezTo>
                  <a:pt x="16" y="80"/>
                  <a:pt x="39" y="90"/>
                  <a:pt x="64" y="90"/>
                </a:cubicBezTo>
                <a:lnTo>
                  <a:pt x="64" y="5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1" name="Freeform 628"/>
          <p:cNvSpPr>
            <a:spLocks/>
          </p:cNvSpPr>
          <p:nvPr/>
        </p:nvSpPr>
        <p:spPr bwMode="auto">
          <a:xfrm>
            <a:off x="9943869" y="4194719"/>
            <a:ext cx="449263" cy="633413"/>
          </a:xfrm>
          <a:custGeom>
            <a:avLst/>
            <a:gdLst>
              <a:gd name="T0" fmla="*/ 64 w 64"/>
              <a:gd name="T1" fmla="*/ 90 h 90"/>
              <a:gd name="T2" fmla="*/ 64 w 64"/>
              <a:gd name="T3" fmla="*/ 0 h 90"/>
              <a:gd name="T4" fmla="*/ 0 w 64"/>
              <a:gd name="T5" fmla="*/ 27 h 90"/>
              <a:gd name="T6" fmla="*/ 27 w 64"/>
              <a:gd name="T7" fmla="*/ 54 h 90"/>
              <a:gd name="T8" fmla="*/ 64 w 64"/>
              <a:gd name="T9" fmla="*/ 9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" h="90">
                <a:moveTo>
                  <a:pt x="64" y="90"/>
                </a:moveTo>
                <a:cubicBezTo>
                  <a:pt x="64" y="0"/>
                  <a:pt x="64" y="0"/>
                  <a:pt x="64" y="0"/>
                </a:cubicBezTo>
                <a:cubicBezTo>
                  <a:pt x="39" y="0"/>
                  <a:pt x="16" y="10"/>
                  <a:pt x="0" y="27"/>
                </a:cubicBezTo>
                <a:cubicBezTo>
                  <a:pt x="27" y="54"/>
                  <a:pt x="27" y="54"/>
                  <a:pt x="27" y="54"/>
                </a:cubicBezTo>
                <a:lnTo>
                  <a:pt x="64" y="9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2" name="Freeform 629"/>
          <p:cNvSpPr>
            <a:spLocks/>
          </p:cNvSpPr>
          <p:nvPr/>
        </p:nvSpPr>
        <p:spPr bwMode="auto">
          <a:xfrm>
            <a:off x="9761307" y="4828132"/>
            <a:ext cx="631825" cy="450850"/>
          </a:xfrm>
          <a:custGeom>
            <a:avLst/>
            <a:gdLst>
              <a:gd name="T0" fmla="*/ 26 w 90"/>
              <a:gd name="T1" fmla="*/ 64 h 64"/>
              <a:gd name="T2" fmla="*/ 53 w 90"/>
              <a:gd name="T3" fmla="*/ 37 h 64"/>
              <a:gd name="T4" fmla="*/ 90 w 90"/>
              <a:gd name="T5" fmla="*/ 0 h 64"/>
              <a:gd name="T6" fmla="*/ 0 w 90"/>
              <a:gd name="T7" fmla="*/ 0 h 64"/>
              <a:gd name="T8" fmla="*/ 26 w 90"/>
              <a:gd name="T9" fmla="*/ 6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64">
                <a:moveTo>
                  <a:pt x="26" y="64"/>
                </a:moveTo>
                <a:cubicBezTo>
                  <a:pt x="53" y="37"/>
                  <a:pt x="53" y="37"/>
                  <a:pt x="53" y="37"/>
                </a:cubicBezTo>
                <a:cubicBezTo>
                  <a:pt x="90" y="0"/>
                  <a:pt x="90" y="0"/>
                  <a:pt x="9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5"/>
                  <a:pt x="10" y="48"/>
                  <a:pt x="26" y="6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3" name="Freeform 630"/>
          <p:cNvSpPr>
            <a:spLocks/>
          </p:cNvSpPr>
          <p:nvPr/>
        </p:nvSpPr>
        <p:spPr bwMode="auto">
          <a:xfrm>
            <a:off x="9761307" y="4385219"/>
            <a:ext cx="631825" cy="442913"/>
          </a:xfrm>
          <a:custGeom>
            <a:avLst/>
            <a:gdLst>
              <a:gd name="T0" fmla="*/ 90 w 90"/>
              <a:gd name="T1" fmla="*/ 63 h 63"/>
              <a:gd name="T2" fmla="*/ 90 w 90"/>
              <a:gd name="T3" fmla="*/ 63 h 63"/>
              <a:gd name="T4" fmla="*/ 90 w 90"/>
              <a:gd name="T5" fmla="*/ 63 h 63"/>
              <a:gd name="T6" fmla="*/ 26 w 90"/>
              <a:gd name="T7" fmla="*/ 0 h 63"/>
              <a:gd name="T8" fmla="*/ 0 w 90"/>
              <a:gd name="T9" fmla="*/ 63 h 63"/>
              <a:gd name="T10" fmla="*/ 38 w 90"/>
              <a:gd name="T11" fmla="*/ 63 h 63"/>
              <a:gd name="T12" fmla="*/ 90 w 90"/>
              <a:gd name="T13" fmla="*/ 63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0" h="63">
                <a:moveTo>
                  <a:pt x="90" y="63"/>
                </a:moveTo>
                <a:cubicBezTo>
                  <a:pt x="90" y="63"/>
                  <a:pt x="90" y="63"/>
                  <a:pt x="90" y="63"/>
                </a:cubicBezTo>
                <a:cubicBezTo>
                  <a:pt x="90" y="63"/>
                  <a:pt x="90" y="63"/>
                  <a:pt x="90" y="63"/>
                </a:cubicBezTo>
                <a:cubicBezTo>
                  <a:pt x="26" y="0"/>
                  <a:pt x="26" y="0"/>
                  <a:pt x="26" y="0"/>
                </a:cubicBezTo>
                <a:cubicBezTo>
                  <a:pt x="10" y="16"/>
                  <a:pt x="0" y="38"/>
                  <a:pt x="0" y="63"/>
                </a:cubicBezTo>
                <a:cubicBezTo>
                  <a:pt x="38" y="63"/>
                  <a:pt x="38" y="63"/>
                  <a:pt x="38" y="63"/>
                </a:cubicBezTo>
                <a:lnTo>
                  <a:pt x="90" y="6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3" name="Freeform 580"/>
          <p:cNvSpPr>
            <a:spLocks/>
          </p:cNvSpPr>
          <p:nvPr/>
        </p:nvSpPr>
        <p:spPr bwMode="auto">
          <a:xfrm>
            <a:off x="5713326" y="4172494"/>
            <a:ext cx="633413" cy="635000"/>
          </a:xfrm>
          <a:custGeom>
            <a:avLst/>
            <a:gdLst>
              <a:gd name="T0" fmla="*/ 63 w 90"/>
              <a:gd name="T1" fmla="*/ 27 h 90"/>
              <a:gd name="T2" fmla="*/ 0 w 90"/>
              <a:gd name="T3" fmla="*/ 0 h 90"/>
              <a:gd name="T4" fmla="*/ 0 w 90"/>
              <a:gd name="T5" fmla="*/ 90 h 90"/>
              <a:gd name="T6" fmla="*/ 90 w 90"/>
              <a:gd name="T7" fmla="*/ 90 h 90"/>
              <a:gd name="T8" fmla="*/ 63 w 90"/>
              <a:gd name="T9" fmla="*/ 27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90">
                <a:moveTo>
                  <a:pt x="63" y="27"/>
                </a:moveTo>
                <a:cubicBezTo>
                  <a:pt x="47" y="10"/>
                  <a:pt x="25" y="0"/>
                  <a:pt x="0" y="0"/>
                </a:cubicBezTo>
                <a:cubicBezTo>
                  <a:pt x="0" y="90"/>
                  <a:pt x="0" y="90"/>
                  <a:pt x="0" y="90"/>
                </a:cubicBezTo>
                <a:cubicBezTo>
                  <a:pt x="90" y="90"/>
                  <a:pt x="90" y="90"/>
                  <a:pt x="90" y="90"/>
                </a:cubicBezTo>
                <a:cubicBezTo>
                  <a:pt x="90" y="65"/>
                  <a:pt x="80" y="43"/>
                  <a:pt x="63" y="27"/>
                </a:cubicBezTo>
                <a:close/>
              </a:path>
            </a:pathLst>
          </a:custGeom>
          <a:gradFill>
            <a:gsLst>
              <a:gs pos="0">
                <a:srgbClr val="FFC300"/>
              </a:gs>
              <a:gs pos="100000">
                <a:srgbClr val="FF8F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49" name="Oval 586"/>
          <p:cNvSpPr>
            <a:spLocks noChangeArrowheads="1"/>
          </p:cNvSpPr>
          <p:nvPr/>
        </p:nvSpPr>
        <p:spPr bwMode="auto">
          <a:xfrm>
            <a:off x="5235489" y="4328069"/>
            <a:ext cx="955675" cy="965200"/>
          </a:xfrm>
          <a:prstGeom prst="ellipse">
            <a:avLst/>
          </a:prstGeom>
          <a:solidFill>
            <a:srgbClr val="FE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0" name="Rectangle 587"/>
          <p:cNvSpPr>
            <a:spLocks noChangeArrowheads="1"/>
          </p:cNvSpPr>
          <p:nvPr/>
        </p:nvSpPr>
        <p:spPr bwMode="auto">
          <a:xfrm>
            <a:off x="5387117" y="4526805"/>
            <a:ext cx="68768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0" lang="es-CO" altLang="es-CO" sz="3600" b="1" i="0" u="none" strike="noStrike" cap="none" normalizeH="0" baseline="0" dirty="0" smtClean="0">
                <a:ln>
                  <a:noFill/>
                </a:ln>
                <a:solidFill>
                  <a:srgbClr val="595959"/>
                </a:solidFill>
                <a:effectLst/>
                <a:latin typeface="Swis721 BlkCn BT" panose="020B080603050204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25</a:t>
            </a:r>
            <a:r>
              <a:rPr lang="es-CO" altLang="es-CO" dirty="0" smtClean="0">
                <a:solidFill>
                  <a:srgbClr val="595959"/>
                </a:solidFill>
                <a:latin typeface="Swis721 BlkCn BT" panose="020B080603050204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%</a:t>
            </a:r>
            <a:endParaRPr kumimoji="0" lang="es-CO" altLang="es-CO" sz="1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wis721 BlkCn BT" panose="020B080603050204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wis721 BlkCn BT" panose="020B080603050204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1" name="Freeform 603"/>
          <p:cNvSpPr>
            <a:spLocks/>
          </p:cNvSpPr>
          <p:nvPr/>
        </p:nvSpPr>
        <p:spPr bwMode="auto">
          <a:xfrm>
            <a:off x="8074806" y="4172494"/>
            <a:ext cx="631825" cy="1085850"/>
          </a:xfrm>
          <a:custGeom>
            <a:avLst/>
            <a:gdLst>
              <a:gd name="T0" fmla="*/ 64 w 90"/>
              <a:gd name="T1" fmla="*/ 27 h 154"/>
              <a:gd name="T2" fmla="*/ 0 w 90"/>
              <a:gd name="T3" fmla="*/ 0 h 154"/>
              <a:gd name="T4" fmla="*/ 0 w 90"/>
              <a:gd name="T5" fmla="*/ 90 h 154"/>
              <a:gd name="T6" fmla="*/ 64 w 90"/>
              <a:gd name="T7" fmla="*/ 154 h 154"/>
              <a:gd name="T8" fmla="*/ 90 w 90"/>
              <a:gd name="T9" fmla="*/ 90 h 154"/>
              <a:gd name="T10" fmla="*/ 64 w 90"/>
              <a:gd name="T11" fmla="*/ 27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0" h="154">
                <a:moveTo>
                  <a:pt x="64" y="27"/>
                </a:moveTo>
                <a:cubicBezTo>
                  <a:pt x="47" y="10"/>
                  <a:pt x="25" y="0"/>
                  <a:pt x="0" y="0"/>
                </a:cubicBezTo>
                <a:cubicBezTo>
                  <a:pt x="0" y="90"/>
                  <a:pt x="0" y="90"/>
                  <a:pt x="0" y="90"/>
                </a:cubicBezTo>
                <a:cubicBezTo>
                  <a:pt x="64" y="154"/>
                  <a:pt x="64" y="154"/>
                  <a:pt x="64" y="154"/>
                </a:cubicBezTo>
                <a:cubicBezTo>
                  <a:pt x="80" y="138"/>
                  <a:pt x="90" y="115"/>
                  <a:pt x="90" y="90"/>
                </a:cubicBezTo>
                <a:cubicBezTo>
                  <a:pt x="90" y="65"/>
                  <a:pt x="80" y="43"/>
                  <a:pt x="64" y="27"/>
                </a:cubicBezTo>
                <a:close/>
              </a:path>
            </a:pathLst>
          </a:custGeom>
          <a:gradFill>
            <a:gsLst>
              <a:gs pos="0">
                <a:srgbClr val="FFC300"/>
              </a:gs>
              <a:gs pos="100000">
                <a:srgbClr val="FF8F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7" name="Oval 609"/>
          <p:cNvSpPr>
            <a:spLocks noChangeArrowheads="1"/>
          </p:cNvSpPr>
          <p:nvPr/>
        </p:nvSpPr>
        <p:spPr bwMode="auto">
          <a:xfrm>
            <a:off x="7596968" y="4328069"/>
            <a:ext cx="962025" cy="965200"/>
          </a:xfrm>
          <a:prstGeom prst="ellipse">
            <a:avLst/>
          </a:prstGeom>
          <a:solidFill>
            <a:srgbClr val="FE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8" name="Rectangle 610"/>
          <p:cNvSpPr>
            <a:spLocks noChangeArrowheads="1"/>
          </p:cNvSpPr>
          <p:nvPr/>
        </p:nvSpPr>
        <p:spPr bwMode="auto">
          <a:xfrm>
            <a:off x="7744606" y="4547144"/>
            <a:ext cx="6876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3600" b="1" dirty="0" smtClean="0">
                <a:solidFill>
                  <a:srgbClr val="595959"/>
                </a:solidFill>
                <a:latin typeface="Swis721 BlkCn BT" panose="020B080603050204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37</a:t>
            </a:r>
            <a:r>
              <a:rPr lang="es-CO" altLang="es-CO" dirty="0" smtClean="0">
                <a:solidFill>
                  <a:srgbClr val="595959"/>
                </a:solidFill>
                <a:latin typeface="Swis721 BlkCn BT" panose="020B080603050204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%</a:t>
            </a:r>
            <a:endParaRPr lang="es-CO" altLang="es-CO" b="1" dirty="0">
              <a:solidFill>
                <a:srgbClr val="595959"/>
              </a:solidFill>
              <a:latin typeface="Swis721 BlkCn BT" panose="020B080603050204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0" name="Freeform 627"/>
          <p:cNvSpPr>
            <a:spLocks/>
          </p:cNvSpPr>
          <p:nvPr/>
        </p:nvSpPr>
        <p:spPr bwMode="auto">
          <a:xfrm>
            <a:off x="10393132" y="4194719"/>
            <a:ext cx="633413" cy="1268413"/>
          </a:xfrm>
          <a:custGeom>
            <a:avLst/>
            <a:gdLst>
              <a:gd name="T0" fmla="*/ 63 w 90"/>
              <a:gd name="T1" fmla="*/ 27 h 180"/>
              <a:gd name="T2" fmla="*/ 0 w 90"/>
              <a:gd name="T3" fmla="*/ 0 h 180"/>
              <a:gd name="T4" fmla="*/ 0 w 90"/>
              <a:gd name="T5" fmla="*/ 90 h 180"/>
              <a:gd name="T6" fmla="*/ 0 w 90"/>
              <a:gd name="T7" fmla="*/ 180 h 180"/>
              <a:gd name="T8" fmla="*/ 63 w 90"/>
              <a:gd name="T9" fmla="*/ 154 h 180"/>
              <a:gd name="T10" fmla="*/ 90 w 90"/>
              <a:gd name="T11" fmla="*/ 90 h 180"/>
              <a:gd name="T12" fmla="*/ 63 w 90"/>
              <a:gd name="T13" fmla="*/ 27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0" h="180">
                <a:moveTo>
                  <a:pt x="63" y="27"/>
                </a:moveTo>
                <a:cubicBezTo>
                  <a:pt x="47" y="10"/>
                  <a:pt x="25" y="0"/>
                  <a:pt x="0" y="0"/>
                </a:cubicBezTo>
                <a:cubicBezTo>
                  <a:pt x="0" y="90"/>
                  <a:pt x="0" y="90"/>
                  <a:pt x="0" y="90"/>
                </a:cubicBezTo>
                <a:cubicBezTo>
                  <a:pt x="0" y="180"/>
                  <a:pt x="0" y="180"/>
                  <a:pt x="0" y="180"/>
                </a:cubicBezTo>
                <a:cubicBezTo>
                  <a:pt x="25" y="180"/>
                  <a:pt x="47" y="170"/>
                  <a:pt x="63" y="154"/>
                </a:cubicBezTo>
                <a:cubicBezTo>
                  <a:pt x="80" y="138"/>
                  <a:pt x="90" y="115"/>
                  <a:pt x="90" y="90"/>
                </a:cubicBezTo>
                <a:cubicBezTo>
                  <a:pt x="90" y="65"/>
                  <a:pt x="80" y="43"/>
                  <a:pt x="63" y="27"/>
                </a:cubicBezTo>
                <a:close/>
              </a:path>
            </a:pathLst>
          </a:custGeom>
          <a:gradFill>
            <a:gsLst>
              <a:gs pos="0">
                <a:srgbClr val="FFC300"/>
              </a:gs>
              <a:gs pos="100000">
                <a:srgbClr val="FF8F00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4" name="Oval 631"/>
          <p:cNvSpPr>
            <a:spLocks noChangeArrowheads="1"/>
          </p:cNvSpPr>
          <p:nvPr/>
        </p:nvSpPr>
        <p:spPr bwMode="auto">
          <a:xfrm>
            <a:off x="9915294" y="4328069"/>
            <a:ext cx="963613" cy="965200"/>
          </a:xfrm>
          <a:prstGeom prst="ellipse">
            <a:avLst/>
          </a:prstGeom>
          <a:solidFill>
            <a:srgbClr val="FE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5" name="Rectangle 632"/>
          <p:cNvSpPr>
            <a:spLocks noChangeArrowheads="1"/>
          </p:cNvSpPr>
          <p:nvPr/>
        </p:nvSpPr>
        <p:spPr bwMode="auto">
          <a:xfrm>
            <a:off x="10062932" y="4547144"/>
            <a:ext cx="68768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CO" altLang="es-CO" sz="3600" b="1" dirty="0" smtClean="0">
                <a:solidFill>
                  <a:srgbClr val="595959"/>
                </a:solidFill>
                <a:latin typeface="Swis721 BlkCn BT" panose="020B080603050204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50</a:t>
            </a:r>
            <a:r>
              <a:rPr lang="es-CO" altLang="es-CO" dirty="0" smtClean="0">
                <a:solidFill>
                  <a:srgbClr val="595959"/>
                </a:solidFill>
                <a:latin typeface="Swis721 BlkCn BT" panose="020B080603050204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%</a:t>
            </a:r>
            <a:endParaRPr lang="es-CO" altLang="es-CO" dirty="0">
              <a:solidFill>
                <a:srgbClr val="595959"/>
              </a:solidFill>
              <a:latin typeface="Swis721 BlkCn BT" panose="020B080603050204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9" name="Rectángulo 78"/>
          <p:cNvSpPr/>
          <p:nvPr/>
        </p:nvSpPr>
        <p:spPr>
          <a:xfrm>
            <a:off x="4657851" y="5556538"/>
            <a:ext cx="2194367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sz="1400" dirty="0">
                <a:latin typeface="Raleway" panose="020B0503030101060003" pitchFamily="34" charset="0"/>
              </a:rPr>
              <a:t>This is an example text. In this paragraphs resume the ideas.</a:t>
            </a:r>
            <a:endParaRPr lang="es-CO" altLang="es-CO" sz="1400" dirty="0">
              <a:latin typeface="Raleway" panose="020B0503030101060003" pitchFamily="34" charset="0"/>
              <a:cs typeface="Cordia New" panose="020B0304020202020204" pitchFamily="34" charset="-34"/>
            </a:endParaRPr>
          </a:p>
        </p:txBody>
      </p:sp>
      <p:sp>
        <p:nvSpPr>
          <p:cNvPr id="80" name="Rectángulo 79"/>
          <p:cNvSpPr/>
          <p:nvPr/>
        </p:nvSpPr>
        <p:spPr>
          <a:xfrm>
            <a:off x="7004808" y="5556538"/>
            <a:ext cx="2194367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sz="1400" dirty="0">
                <a:latin typeface="Raleway" panose="020B0503030101060003" pitchFamily="34" charset="0"/>
              </a:rPr>
              <a:t>This is an example text. In this paragraphs resume the ideas.</a:t>
            </a:r>
            <a:endParaRPr lang="es-CO" altLang="es-CO" sz="1400" dirty="0">
              <a:latin typeface="Raleway" panose="020B0503030101060003" pitchFamily="34" charset="0"/>
              <a:cs typeface="Cordia New" panose="020B0304020202020204" pitchFamily="34" charset="-34"/>
            </a:endParaRPr>
          </a:p>
        </p:txBody>
      </p:sp>
      <p:sp>
        <p:nvSpPr>
          <p:cNvPr id="81" name="Rectángulo 80"/>
          <p:cNvSpPr/>
          <p:nvPr/>
        </p:nvSpPr>
        <p:spPr>
          <a:xfrm>
            <a:off x="9344720" y="5556538"/>
            <a:ext cx="2194367" cy="609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ts val="1800"/>
              </a:spcBef>
              <a:defRPr/>
            </a:pPr>
            <a:r>
              <a:rPr lang="en-US" sz="1400" dirty="0">
                <a:latin typeface="Raleway" panose="020B0503030101060003" pitchFamily="34" charset="0"/>
              </a:rPr>
              <a:t>This is an example text. In this paragraphs resume the ideas.</a:t>
            </a:r>
            <a:endParaRPr lang="es-CO" altLang="es-CO" sz="1400" dirty="0">
              <a:latin typeface="Raleway" panose="020B0503030101060003" pitchFamily="34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3757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/>
        </p:nvSpPr>
        <p:spPr>
          <a:xfrm>
            <a:off x="685799" y="0"/>
            <a:ext cx="7003473" cy="257694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Forma libre 5"/>
          <p:cNvSpPr/>
          <p:nvPr/>
        </p:nvSpPr>
        <p:spPr>
          <a:xfrm>
            <a:off x="858892" y="3241997"/>
            <a:ext cx="2784764" cy="2701637"/>
          </a:xfrm>
          <a:custGeom>
            <a:avLst/>
            <a:gdLst>
              <a:gd name="connsiteX0" fmla="*/ 2784764 w 2784764"/>
              <a:gd name="connsiteY0" fmla="*/ 831273 h 2701637"/>
              <a:gd name="connsiteX1" fmla="*/ 2784764 w 2784764"/>
              <a:gd name="connsiteY1" fmla="*/ 0 h 2701637"/>
              <a:gd name="connsiteX2" fmla="*/ 0 w 2784764"/>
              <a:gd name="connsiteY2" fmla="*/ 0 h 2701637"/>
              <a:gd name="connsiteX3" fmla="*/ 0 w 2784764"/>
              <a:gd name="connsiteY3" fmla="*/ 2701637 h 2701637"/>
              <a:gd name="connsiteX4" fmla="*/ 2784764 w 2784764"/>
              <a:gd name="connsiteY4" fmla="*/ 2701637 h 2701637"/>
              <a:gd name="connsiteX5" fmla="*/ 2784764 w 2784764"/>
              <a:gd name="connsiteY5" fmla="*/ 2015837 h 2701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84764" h="2701637">
                <a:moveTo>
                  <a:pt x="2784764" y="831273"/>
                </a:moveTo>
                <a:lnTo>
                  <a:pt x="2784764" y="0"/>
                </a:lnTo>
                <a:lnTo>
                  <a:pt x="0" y="0"/>
                </a:lnTo>
                <a:lnTo>
                  <a:pt x="0" y="2701637"/>
                </a:lnTo>
                <a:lnTo>
                  <a:pt x="2784764" y="2701637"/>
                </a:lnTo>
                <a:lnTo>
                  <a:pt x="2784764" y="2015837"/>
                </a:lnTo>
              </a:path>
            </a:pathLst>
          </a:custGeom>
          <a:noFill/>
          <a:ln w="152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CuadroTexto 5"/>
          <p:cNvSpPr txBox="1">
            <a:spLocks noChangeArrowheads="1"/>
          </p:cNvSpPr>
          <p:nvPr/>
        </p:nvSpPr>
        <p:spPr bwMode="auto">
          <a:xfrm>
            <a:off x="1248353" y="3715652"/>
            <a:ext cx="200584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s-CO" altLang="es-C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wis721 BlkCn BT" panose="020B0806030502040204" pitchFamily="34" charset="0"/>
              </a:rPr>
              <a:t>TITLE</a:t>
            </a:r>
          </a:p>
          <a:p>
            <a:pPr algn="ctr" eaLnBrk="1" hangingPunct="1"/>
            <a:r>
              <a:rPr lang="es-CO" altLang="es-CO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wis721 BlkCn BT" panose="020B0806030502040204" pitchFamily="34" charset="0"/>
              </a:rPr>
              <a:t>SLIDE</a:t>
            </a:r>
            <a:endParaRPr lang="es-CO" altLang="es-CO" sz="5400" b="1" dirty="0">
              <a:solidFill>
                <a:schemeClr val="tx1">
                  <a:lumMod val="65000"/>
                  <a:lumOff val="35000"/>
                </a:schemeClr>
              </a:solidFill>
              <a:latin typeface="Swis721 BlkCn BT" panose="020B0806030502040204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4481765" y="5041545"/>
            <a:ext cx="65637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an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example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text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In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this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paragraph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resume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smtClean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ideas.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Remember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slides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are a visual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support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to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make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your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presentation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,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for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that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reason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they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should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be </a:t>
            </a:r>
            <a:r>
              <a:rPr lang="es-CO" altLang="es-CO" dirty="0" err="1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brief</a:t>
            </a:r>
            <a:r>
              <a:rPr lang="es-CO" altLang="es-CO" dirty="0">
                <a:latin typeface="Raleway" panose="020B05030301010600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. </a:t>
            </a:r>
          </a:p>
        </p:txBody>
      </p:sp>
      <p:cxnSp>
        <p:nvCxnSpPr>
          <p:cNvPr id="12" name="Conector recto 11"/>
          <p:cNvCxnSpPr/>
          <p:nvPr/>
        </p:nvCxnSpPr>
        <p:spPr>
          <a:xfrm flipH="1">
            <a:off x="3254194" y="4223306"/>
            <a:ext cx="850401" cy="739017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/>
          <p:cNvSpPr/>
          <p:nvPr/>
        </p:nvSpPr>
        <p:spPr>
          <a:xfrm>
            <a:off x="980028" y="0"/>
            <a:ext cx="6418299" cy="22999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765" y="389342"/>
            <a:ext cx="6563746" cy="437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80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950</TotalTime>
  <Words>397</Words>
  <Application>Microsoft Office PowerPoint</Application>
  <PresentationFormat>Panorámica</PresentationFormat>
  <Paragraphs>44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7" baseType="lpstr">
      <vt:lpstr>Open Sans Light</vt:lpstr>
      <vt:lpstr>Raleway</vt:lpstr>
      <vt:lpstr>Cordia New</vt:lpstr>
      <vt:lpstr>Arial</vt:lpstr>
      <vt:lpstr>Swis721 BlkCn BT</vt:lpstr>
      <vt:lpstr>Open Sans</vt:lpstr>
      <vt:lpstr>Calibri Light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windows 7</dc:creator>
  <cp:lastModifiedBy>windows 7</cp:lastModifiedBy>
  <cp:revision>11</cp:revision>
  <dcterms:created xsi:type="dcterms:W3CDTF">2019-04-16T00:24:21Z</dcterms:created>
  <dcterms:modified xsi:type="dcterms:W3CDTF">2019-04-16T16:15:09Z</dcterms:modified>
</cp:coreProperties>
</file>